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50" r:id="rId1"/>
    <p:sldMasterId id="2147483652" r:id="rId2"/>
    <p:sldMasterId id="2147483654" r:id="rId3"/>
    <p:sldMasterId id="2147483721" r:id="rId4"/>
    <p:sldMasterId id="2147483734" r:id="rId5"/>
    <p:sldMasterId id="2147483746" r:id="rId6"/>
    <p:sldMasterId id="2147483758" r:id="rId7"/>
    <p:sldMasterId id="2147483769" r:id="rId8"/>
    <p:sldMasterId id="2147483781" r:id="rId9"/>
    <p:sldMasterId id="2147483794" r:id="rId10"/>
    <p:sldMasterId id="2147483805" r:id="rId11"/>
  </p:sldMasterIdLst>
  <p:notesMasterIdLst>
    <p:notesMasterId r:id="rId53"/>
  </p:notesMasterIdLst>
  <p:handoutMasterIdLst>
    <p:handoutMasterId r:id="rId54"/>
  </p:handoutMasterIdLst>
  <p:sldIdLst>
    <p:sldId id="256" r:id="rId12"/>
    <p:sldId id="303" r:id="rId13"/>
    <p:sldId id="417" r:id="rId14"/>
    <p:sldId id="402" r:id="rId15"/>
    <p:sldId id="455" r:id="rId16"/>
    <p:sldId id="460" r:id="rId17"/>
    <p:sldId id="424" r:id="rId18"/>
    <p:sldId id="425" r:id="rId19"/>
    <p:sldId id="433" r:id="rId20"/>
    <p:sldId id="426" r:id="rId21"/>
    <p:sldId id="456" r:id="rId22"/>
    <p:sldId id="427" r:id="rId23"/>
    <p:sldId id="428" r:id="rId24"/>
    <p:sldId id="430" r:id="rId25"/>
    <p:sldId id="457" r:id="rId26"/>
    <p:sldId id="382" r:id="rId27"/>
    <p:sldId id="385" r:id="rId28"/>
    <p:sldId id="435" r:id="rId29"/>
    <p:sldId id="381" r:id="rId30"/>
    <p:sldId id="379" r:id="rId31"/>
    <p:sldId id="368" r:id="rId32"/>
    <p:sldId id="371" r:id="rId33"/>
    <p:sldId id="437" r:id="rId34"/>
    <p:sldId id="398" r:id="rId35"/>
    <p:sldId id="325" r:id="rId36"/>
    <p:sldId id="388" r:id="rId37"/>
    <p:sldId id="305" r:id="rId38"/>
    <p:sldId id="375" r:id="rId39"/>
    <p:sldId id="373" r:id="rId40"/>
    <p:sldId id="459" r:id="rId41"/>
    <p:sldId id="333" r:id="rId42"/>
    <p:sldId id="396" r:id="rId43"/>
    <p:sldId id="440" r:id="rId44"/>
    <p:sldId id="394" r:id="rId45"/>
    <p:sldId id="439" r:id="rId46"/>
    <p:sldId id="458" r:id="rId47"/>
    <p:sldId id="357" r:id="rId48"/>
    <p:sldId id="448" r:id="rId49"/>
    <p:sldId id="383" r:id="rId50"/>
    <p:sldId id="420" r:id="rId51"/>
    <p:sldId id="408" r:id="rId52"/>
  </p:sldIdLst>
  <p:sldSz cx="9144000" cy="5143500" type="screen16x9"/>
  <p:notesSz cx="7099300" cy="10234613"/>
  <p:defaultTextStyle>
    <a:defPPr>
      <a:defRPr lang="de-DE"/>
    </a:defPPr>
    <a:lvl1pPr algn="l" rtl="0" fontAlgn="base">
      <a:spcBef>
        <a:spcPct val="0"/>
      </a:spcBef>
      <a:spcAft>
        <a:spcPct val="0"/>
      </a:spcAft>
      <a:defRPr sz="1900" kern="1200">
        <a:solidFill>
          <a:schemeClr val="tx1"/>
        </a:solidFill>
        <a:latin typeface="Arial" charset="0"/>
        <a:ea typeface="+mn-ea"/>
        <a:cs typeface="Arial" charset="0"/>
      </a:defRPr>
    </a:lvl1pPr>
    <a:lvl2pPr marL="457200" algn="l" rtl="0" fontAlgn="base">
      <a:spcBef>
        <a:spcPct val="0"/>
      </a:spcBef>
      <a:spcAft>
        <a:spcPct val="0"/>
      </a:spcAft>
      <a:defRPr sz="1900" kern="1200">
        <a:solidFill>
          <a:schemeClr val="tx1"/>
        </a:solidFill>
        <a:latin typeface="Arial" charset="0"/>
        <a:ea typeface="+mn-ea"/>
        <a:cs typeface="Arial" charset="0"/>
      </a:defRPr>
    </a:lvl2pPr>
    <a:lvl3pPr marL="914400" algn="l" rtl="0" fontAlgn="base">
      <a:spcBef>
        <a:spcPct val="0"/>
      </a:spcBef>
      <a:spcAft>
        <a:spcPct val="0"/>
      </a:spcAft>
      <a:defRPr sz="1900" kern="1200">
        <a:solidFill>
          <a:schemeClr val="tx1"/>
        </a:solidFill>
        <a:latin typeface="Arial" charset="0"/>
        <a:ea typeface="+mn-ea"/>
        <a:cs typeface="Arial" charset="0"/>
      </a:defRPr>
    </a:lvl3pPr>
    <a:lvl4pPr marL="1371600" algn="l" rtl="0" fontAlgn="base">
      <a:spcBef>
        <a:spcPct val="0"/>
      </a:spcBef>
      <a:spcAft>
        <a:spcPct val="0"/>
      </a:spcAft>
      <a:defRPr sz="1900" kern="1200">
        <a:solidFill>
          <a:schemeClr val="tx1"/>
        </a:solidFill>
        <a:latin typeface="Arial" charset="0"/>
        <a:ea typeface="+mn-ea"/>
        <a:cs typeface="Arial" charset="0"/>
      </a:defRPr>
    </a:lvl4pPr>
    <a:lvl5pPr marL="1828800" algn="l" rtl="0" fontAlgn="base">
      <a:spcBef>
        <a:spcPct val="0"/>
      </a:spcBef>
      <a:spcAft>
        <a:spcPct val="0"/>
      </a:spcAft>
      <a:defRPr sz="1900" kern="1200">
        <a:solidFill>
          <a:schemeClr val="tx1"/>
        </a:solidFill>
        <a:latin typeface="Arial" charset="0"/>
        <a:ea typeface="+mn-ea"/>
        <a:cs typeface="Arial" charset="0"/>
      </a:defRPr>
    </a:lvl5pPr>
    <a:lvl6pPr marL="2286000" algn="l" defTabSz="914400" rtl="0" eaLnBrk="1" latinLnBrk="0" hangingPunct="1">
      <a:defRPr sz="1900" kern="1200">
        <a:solidFill>
          <a:schemeClr val="tx1"/>
        </a:solidFill>
        <a:latin typeface="Arial" charset="0"/>
        <a:ea typeface="+mn-ea"/>
        <a:cs typeface="Arial" charset="0"/>
      </a:defRPr>
    </a:lvl6pPr>
    <a:lvl7pPr marL="2743200" algn="l" defTabSz="914400" rtl="0" eaLnBrk="1" latinLnBrk="0" hangingPunct="1">
      <a:defRPr sz="1900" kern="1200">
        <a:solidFill>
          <a:schemeClr val="tx1"/>
        </a:solidFill>
        <a:latin typeface="Arial" charset="0"/>
        <a:ea typeface="+mn-ea"/>
        <a:cs typeface="Arial" charset="0"/>
      </a:defRPr>
    </a:lvl7pPr>
    <a:lvl8pPr marL="3200400" algn="l" defTabSz="914400" rtl="0" eaLnBrk="1" latinLnBrk="0" hangingPunct="1">
      <a:defRPr sz="1900" kern="1200">
        <a:solidFill>
          <a:schemeClr val="tx1"/>
        </a:solidFill>
        <a:latin typeface="Arial" charset="0"/>
        <a:ea typeface="+mn-ea"/>
        <a:cs typeface="Arial" charset="0"/>
      </a:defRPr>
    </a:lvl8pPr>
    <a:lvl9pPr marL="3657600" algn="l" defTabSz="914400" rtl="0" eaLnBrk="1" latinLnBrk="0" hangingPunct="1">
      <a:defRPr sz="1900"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Standardabschnitt" id="{86D78CE9-EBF4-4662-A626-A2E04ADA05EE}">
          <p14:sldIdLst>
            <p14:sldId id="256"/>
            <p14:sldId id="303"/>
          </p14:sldIdLst>
        </p14:section>
        <p14:section name="TZW" id="{58F5B531-1105-4AD0-9806-73DC7356213B}">
          <p14:sldIdLst>
            <p14:sldId id="417"/>
            <p14:sldId id="402"/>
          </p14:sldIdLst>
        </p14:section>
        <p14:section name="TrinkwEGV" id="{A745B9C5-0CD6-469A-A346-81590730E468}">
          <p14:sldIdLst>
            <p14:sldId id="455"/>
            <p14:sldId id="460"/>
            <p14:sldId id="424"/>
            <p14:sldId id="425"/>
            <p14:sldId id="433"/>
            <p14:sldId id="426"/>
          </p14:sldIdLst>
        </p14:section>
        <p14:section name="Abschnitt ohne Titel" id="{835CDEEB-175A-4F8D-BC15-DF0EBFBFF3EC}">
          <p14:sldIdLst>
            <p14:sldId id="456"/>
            <p14:sldId id="427"/>
            <p14:sldId id="428"/>
            <p14:sldId id="430"/>
          </p14:sldIdLst>
        </p14:section>
        <p14:section name="Umsetzung" id="{9A0B27AB-3A42-4BC4-8BC2-36CA31FC30BA}">
          <p14:sldIdLst>
            <p14:sldId id="457"/>
            <p14:sldId id="382"/>
            <p14:sldId id="385"/>
          </p14:sldIdLst>
        </p14:section>
        <p14:section name="Gefährdungsanalyse+Datenquellen" id="{F1CC1331-0334-497D-9E3E-00B09844DED9}">
          <p14:sldIdLst>
            <p14:sldId id="435"/>
            <p14:sldId id="381"/>
            <p14:sldId id="379"/>
            <p14:sldId id="368"/>
            <p14:sldId id="371"/>
          </p14:sldIdLst>
        </p14:section>
        <p14:section name="Risikoabschätzung + Schutzwirkung" id="{6ED7F35F-D841-403E-AB8E-DB71BF410A0B}">
          <p14:sldIdLst>
            <p14:sldId id="437"/>
            <p14:sldId id="398"/>
            <p14:sldId id="325"/>
            <p14:sldId id="388"/>
            <p14:sldId id="305"/>
            <p14:sldId id="375"/>
            <p14:sldId id="373"/>
            <p14:sldId id="459"/>
            <p14:sldId id="333"/>
            <p14:sldId id="396"/>
          </p14:sldIdLst>
        </p14:section>
        <p14:section name="Risikobeherrschung" id="{2E6FAC2F-3496-435B-A02A-0EF06B4CA649}">
          <p14:sldIdLst>
            <p14:sldId id="440"/>
            <p14:sldId id="394"/>
            <p14:sldId id="439"/>
          </p14:sldIdLst>
        </p14:section>
        <p14:section name="RISKplus" id="{F65C4CBA-8683-4B57-84B8-2FBEA261CD35}">
          <p14:sldIdLst>
            <p14:sldId id="458"/>
          </p14:sldIdLst>
        </p14:section>
        <p14:section name="Abschluss" id="{9EF90484-D059-4747-933B-09D4A5B20E34}">
          <p14:sldIdLst>
            <p14:sldId id="357"/>
            <p14:sldId id="448"/>
            <p14:sldId id="383"/>
            <p14:sldId id="420"/>
            <p14:sldId id="408"/>
          </p14:sldIdLst>
        </p14:section>
      </p14:sectionLst>
    </p:ext>
    <p:ext uri="{EFAFB233-063F-42B5-8137-9DF3F51BA10A}">
      <p15:sldGuideLst xmlns:p15="http://schemas.microsoft.com/office/powerpoint/2012/main">
        <p15:guide id="1" orient="horz" pos="1620">
          <p15:clr>
            <a:srgbClr val="A4A3A4"/>
          </p15:clr>
        </p15:guide>
        <p15:guide id="2" orient="horz" pos="622" userDrawn="1">
          <p15:clr>
            <a:srgbClr val="A4A3A4"/>
          </p15:clr>
        </p15:guide>
        <p15:guide id="3" orient="horz" pos="1348">
          <p15:clr>
            <a:srgbClr val="A4A3A4"/>
          </p15:clr>
        </p15:guide>
        <p15:guide id="4" pos="2971" userDrawn="1">
          <p15:clr>
            <a:srgbClr val="A4A3A4"/>
          </p15:clr>
        </p15:guide>
        <p15:guide id="5" pos="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A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01" autoAdjust="0"/>
    <p:restoredTop sz="96395" autoAdjust="0"/>
  </p:normalViewPr>
  <p:slideViewPr>
    <p:cSldViewPr>
      <p:cViewPr varScale="1">
        <p:scale>
          <a:sx n="81" d="100"/>
          <a:sy n="81" d="100"/>
        </p:scale>
        <p:origin x="272" y="60"/>
      </p:cViewPr>
      <p:guideLst>
        <p:guide orient="horz" pos="1620"/>
        <p:guide orient="horz" pos="622"/>
        <p:guide orient="horz" pos="1348"/>
        <p:guide pos="2971"/>
        <p:guide pos="68"/>
      </p:guideLst>
    </p:cSldViewPr>
  </p:slideViewPr>
  <p:notesTextViewPr>
    <p:cViewPr>
      <p:scale>
        <a:sx n="1" d="1"/>
        <a:sy n="1" d="1"/>
      </p:scale>
      <p:origin x="0" y="0"/>
    </p:cViewPr>
  </p:notesTextViewPr>
  <p:sorterViewPr>
    <p:cViewPr>
      <p:scale>
        <a:sx n="60" d="100"/>
        <a:sy n="60" d="100"/>
      </p:scale>
      <p:origin x="0" y="-19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883264-12CA-4F52-ADB4-C1EB0BA75D85}" type="doc">
      <dgm:prSet loTypeId="urn:microsoft.com/office/officeart/2008/layout/VerticalCurvedList" loCatId="list" qsTypeId="urn:microsoft.com/office/officeart/2005/8/quickstyle/3d3" qsCatId="3D" csTypeId="urn:microsoft.com/office/officeart/2005/8/colors/accent2_2" csCatId="accent2" phldr="1"/>
      <dgm:spPr/>
      <dgm:t>
        <a:bodyPr/>
        <a:lstStyle/>
        <a:p>
          <a:endParaRPr lang="de-DE"/>
        </a:p>
      </dgm:t>
    </dgm:pt>
    <dgm:pt modelId="{45E1E2FD-2834-4B43-A4CA-3CE96941E469}">
      <dgm:prSet phldrT="[Text]"/>
      <dgm:spPr>
        <a:solidFill>
          <a:srgbClr val="1E50A0"/>
        </a:solidFill>
      </dgm:spPr>
      <dgm:t>
        <a:bodyPr/>
        <a:lstStyle/>
        <a:p>
          <a:r>
            <a:rPr lang="de-DE" dirty="0" smtClean="0"/>
            <a:t>Trinkwassereinzugsgebieteverordnung (TrinkwEGV)</a:t>
          </a:r>
          <a:endParaRPr lang="de-DE" dirty="0"/>
        </a:p>
      </dgm:t>
    </dgm:pt>
    <dgm:pt modelId="{36DE5EA2-BF76-457D-BEF8-B5AD5678AF66}" type="parTrans" cxnId="{54FC3BE2-E280-4534-A357-AC66AB36C645}">
      <dgm:prSet/>
      <dgm:spPr/>
      <dgm:t>
        <a:bodyPr/>
        <a:lstStyle/>
        <a:p>
          <a:endParaRPr lang="de-DE"/>
        </a:p>
      </dgm:t>
    </dgm:pt>
    <dgm:pt modelId="{F758215C-DD4A-4D04-B4AB-79604C92BF48}" type="sibTrans" cxnId="{54FC3BE2-E280-4534-A357-AC66AB36C645}">
      <dgm:prSet/>
      <dgm:spPr/>
      <dgm:t>
        <a:bodyPr/>
        <a:lstStyle/>
        <a:p>
          <a:endParaRPr lang="de-DE"/>
        </a:p>
      </dgm:t>
    </dgm:pt>
    <dgm:pt modelId="{957E0AD8-06BD-46A4-8D97-B56013B2E2E2}">
      <dgm:prSet phldrT="[Text]"/>
      <dgm:spPr>
        <a:solidFill>
          <a:srgbClr val="1E50A0"/>
        </a:solidFill>
      </dgm:spPr>
      <dgm:t>
        <a:bodyPr/>
        <a:lstStyle/>
        <a:p>
          <a:r>
            <a:rPr lang="de-DE" dirty="0" smtClean="0"/>
            <a:t>Vorgehen beim Risikomanagement im Einzugsgebiet</a:t>
          </a:r>
          <a:endParaRPr lang="de-DE" dirty="0"/>
        </a:p>
      </dgm:t>
    </dgm:pt>
    <dgm:pt modelId="{AAC5F691-F4EE-4882-9F92-4AEAB764ECA7}" type="parTrans" cxnId="{CD2A24C9-842A-4302-97A7-431EEB5620E6}">
      <dgm:prSet/>
      <dgm:spPr/>
      <dgm:t>
        <a:bodyPr/>
        <a:lstStyle/>
        <a:p>
          <a:endParaRPr lang="de-DE"/>
        </a:p>
      </dgm:t>
    </dgm:pt>
    <dgm:pt modelId="{FDB1EABC-762A-4049-8526-5820C3253010}" type="sibTrans" cxnId="{CD2A24C9-842A-4302-97A7-431EEB5620E6}">
      <dgm:prSet/>
      <dgm:spPr/>
      <dgm:t>
        <a:bodyPr/>
        <a:lstStyle/>
        <a:p>
          <a:endParaRPr lang="de-DE"/>
        </a:p>
      </dgm:t>
    </dgm:pt>
    <dgm:pt modelId="{B37E691F-C992-49D6-90F5-5FDEDFB1272D}">
      <dgm:prSet/>
      <dgm:spPr>
        <a:solidFill>
          <a:srgbClr val="1E50A0"/>
        </a:solidFill>
      </dgm:spPr>
      <dgm:t>
        <a:bodyPr/>
        <a:lstStyle/>
        <a:p>
          <a:r>
            <a:rPr lang="de-DE" dirty="0" smtClean="0"/>
            <a:t>Anforderungen für Betreiber (und Behörden)</a:t>
          </a:r>
          <a:endParaRPr lang="de-DE" dirty="0"/>
        </a:p>
      </dgm:t>
    </dgm:pt>
    <dgm:pt modelId="{C9AC1FC7-4F60-41F5-98A2-AB4694791EAD}" type="parTrans" cxnId="{AE1A983F-FA92-4A22-9B0A-0D9A22AEF88D}">
      <dgm:prSet/>
      <dgm:spPr/>
      <dgm:t>
        <a:bodyPr/>
        <a:lstStyle/>
        <a:p>
          <a:endParaRPr lang="de-DE"/>
        </a:p>
      </dgm:t>
    </dgm:pt>
    <dgm:pt modelId="{A6E58B62-567F-4DBD-8B74-60B8F7F1C23D}" type="sibTrans" cxnId="{AE1A983F-FA92-4A22-9B0A-0D9A22AEF88D}">
      <dgm:prSet/>
      <dgm:spPr/>
      <dgm:t>
        <a:bodyPr/>
        <a:lstStyle/>
        <a:p>
          <a:endParaRPr lang="de-DE"/>
        </a:p>
      </dgm:t>
    </dgm:pt>
    <dgm:pt modelId="{AAB3F0D1-FDB9-4803-84A7-4F2D2053D974}">
      <dgm:prSet/>
      <dgm:spPr>
        <a:solidFill>
          <a:srgbClr val="1E50A0"/>
        </a:solidFill>
      </dgm:spPr>
      <dgm:t>
        <a:bodyPr/>
        <a:lstStyle/>
        <a:p>
          <a:r>
            <a:rPr lang="de-DE" dirty="0" smtClean="0"/>
            <a:t>Zusammenfassung</a:t>
          </a:r>
          <a:endParaRPr lang="de-DE" dirty="0"/>
        </a:p>
      </dgm:t>
    </dgm:pt>
    <dgm:pt modelId="{0A3C691C-1B45-44CB-8665-60D9A91FD5CC}" type="parTrans" cxnId="{55E292D5-8B39-4A0B-B29C-8B5D652426F3}">
      <dgm:prSet/>
      <dgm:spPr/>
      <dgm:t>
        <a:bodyPr/>
        <a:lstStyle/>
        <a:p>
          <a:endParaRPr lang="de-DE"/>
        </a:p>
      </dgm:t>
    </dgm:pt>
    <dgm:pt modelId="{61FF87ED-877F-439D-851E-959B5B8720E7}" type="sibTrans" cxnId="{55E292D5-8B39-4A0B-B29C-8B5D652426F3}">
      <dgm:prSet/>
      <dgm:spPr/>
      <dgm:t>
        <a:bodyPr/>
        <a:lstStyle/>
        <a:p>
          <a:endParaRPr lang="de-DE"/>
        </a:p>
      </dgm:t>
    </dgm:pt>
    <dgm:pt modelId="{0C4957C2-303A-4161-9AAB-FD91C004D31F}" type="pres">
      <dgm:prSet presAssocID="{A1883264-12CA-4F52-ADB4-C1EB0BA75D85}" presName="Name0" presStyleCnt="0">
        <dgm:presLayoutVars>
          <dgm:chMax val="7"/>
          <dgm:chPref val="7"/>
          <dgm:dir/>
        </dgm:presLayoutVars>
      </dgm:prSet>
      <dgm:spPr/>
      <dgm:t>
        <a:bodyPr/>
        <a:lstStyle/>
        <a:p>
          <a:endParaRPr lang="de-DE"/>
        </a:p>
      </dgm:t>
    </dgm:pt>
    <dgm:pt modelId="{FD8BC487-2A1F-4F25-9422-204983589FEC}" type="pres">
      <dgm:prSet presAssocID="{A1883264-12CA-4F52-ADB4-C1EB0BA75D85}" presName="Name1" presStyleCnt="0"/>
      <dgm:spPr/>
      <dgm:t>
        <a:bodyPr/>
        <a:lstStyle/>
        <a:p>
          <a:endParaRPr lang="de-DE"/>
        </a:p>
      </dgm:t>
    </dgm:pt>
    <dgm:pt modelId="{43CC4B22-3134-4473-A308-D8E451FC9605}" type="pres">
      <dgm:prSet presAssocID="{A1883264-12CA-4F52-ADB4-C1EB0BA75D85}" presName="cycle" presStyleCnt="0"/>
      <dgm:spPr/>
      <dgm:t>
        <a:bodyPr/>
        <a:lstStyle/>
        <a:p>
          <a:endParaRPr lang="de-DE"/>
        </a:p>
      </dgm:t>
    </dgm:pt>
    <dgm:pt modelId="{F6B9B4CA-FCAA-4683-8BAB-C30480BFE4A8}" type="pres">
      <dgm:prSet presAssocID="{A1883264-12CA-4F52-ADB4-C1EB0BA75D85}" presName="srcNode" presStyleLbl="node1" presStyleIdx="0" presStyleCnt="4"/>
      <dgm:spPr/>
      <dgm:t>
        <a:bodyPr/>
        <a:lstStyle/>
        <a:p>
          <a:endParaRPr lang="de-DE"/>
        </a:p>
      </dgm:t>
    </dgm:pt>
    <dgm:pt modelId="{F148A069-71C4-4D77-95DC-21A74EB5CF66}" type="pres">
      <dgm:prSet presAssocID="{A1883264-12CA-4F52-ADB4-C1EB0BA75D85}" presName="conn" presStyleLbl="parChTrans1D2" presStyleIdx="0" presStyleCnt="1"/>
      <dgm:spPr/>
      <dgm:t>
        <a:bodyPr/>
        <a:lstStyle/>
        <a:p>
          <a:endParaRPr lang="de-DE"/>
        </a:p>
      </dgm:t>
    </dgm:pt>
    <dgm:pt modelId="{F2E5D268-FE6C-481D-862D-A559C6F4925B}" type="pres">
      <dgm:prSet presAssocID="{A1883264-12CA-4F52-ADB4-C1EB0BA75D85}" presName="extraNode" presStyleLbl="node1" presStyleIdx="0" presStyleCnt="4"/>
      <dgm:spPr/>
      <dgm:t>
        <a:bodyPr/>
        <a:lstStyle/>
        <a:p>
          <a:endParaRPr lang="de-DE"/>
        </a:p>
      </dgm:t>
    </dgm:pt>
    <dgm:pt modelId="{3EADAF78-95B1-4874-942B-DB76DA9D4780}" type="pres">
      <dgm:prSet presAssocID="{A1883264-12CA-4F52-ADB4-C1EB0BA75D85}" presName="dstNode" presStyleLbl="node1" presStyleIdx="0" presStyleCnt="4"/>
      <dgm:spPr/>
      <dgm:t>
        <a:bodyPr/>
        <a:lstStyle/>
        <a:p>
          <a:endParaRPr lang="de-DE"/>
        </a:p>
      </dgm:t>
    </dgm:pt>
    <dgm:pt modelId="{5B2E73F6-F774-4E2F-9B82-1BC3157EA803}" type="pres">
      <dgm:prSet presAssocID="{45E1E2FD-2834-4B43-A4CA-3CE96941E469}" presName="text_1" presStyleLbl="node1" presStyleIdx="0" presStyleCnt="4">
        <dgm:presLayoutVars>
          <dgm:bulletEnabled val="1"/>
        </dgm:presLayoutVars>
      </dgm:prSet>
      <dgm:spPr/>
      <dgm:t>
        <a:bodyPr/>
        <a:lstStyle/>
        <a:p>
          <a:endParaRPr lang="de-DE"/>
        </a:p>
      </dgm:t>
    </dgm:pt>
    <dgm:pt modelId="{3114C1D8-4ED2-434F-B18F-9F8826DF81FD}" type="pres">
      <dgm:prSet presAssocID="{45E1E2FD-2834-4B43-A4CA-3CE96941E469}" presName="accent_1" presStyleCnt="0"/>
      <dgm:spPr/>
    </dgm:pt>
    <dgm:pt modelId="{ABC0673E-89D5-4FA4-92AB-3F90F2E56AB5}" type="pres">
      <dgm:prSet presAssocID="{45E1E2FD-2834-4B43-A4CA-3CE96941E469}" presName="accentRepeatNode" presStyleLbl="solidFgAcc1" presStyleIdx="0" presStyleCnt="4"/>
      <dgm:spPr/>
      <dgm:t>
        <a:bodyPr/>
        <a:lstStyle/>
        <a:p>
          <a:endParaRPr lang="de-DE"/>
        </a:p>
      </dgm:t>
    </dgm:pt>
    <dgm:pt modelId="{6ECC97EB-8D94-49A8-8963-CFA2E91DEF15}" type="pres">
      <dgm:prSet presAssocID="{B37E691F-C992-49D6-90F5-5FDEDFB1272D}" presName="text_2" presStyleLbl="node1" presStyleIdx="1" presStyleCnt="4">
        <dgm:presLayoutVars>
          <dgm:bulletEnabled val="1"/>
        </dgm:presLayoutVars>
      </dgm:prSet>
      <dgm:spPr/>
      <dgm:t>
        <a:bodyPr/>
        <a:lstStyle/>
        <a:p>
          <a:endParaRPr lang="de-DE"/>
        </a:p>
      </dgm:t>
    </dgm:pt>
    <dgm:pt modelId="{12E2A97C-D832-4B80-8734-F74A4E69FAE9}" type="pres">
      <dgm:prSet presAssocID="{B37E691F-C992-49D6-90F5-5FDEDFB1272D}" presName="accent_2" presStyleCnt="0"/>
      <dgm:spPr/>
    </dgm:pt>
    <dgm:pt modelId="{43BDFF4E-B878-4611-8247-0603CAF6B3CA}" type="pres">
      <dgm:prSet presAssocID="{B37E691F-C992-49D6-90F5-5FDEDFB1272D}" presName="accentRepeatNode" presStyleLbl="solidFgAcc1" presStyleIdx="1" presStyleCnt="4"/>
      <dgm:spPr/>
      <dgm:t>
        <a:bodyPr/>
        <a:lstStyle/>
        <a:p>
          <a:endParaRPr lang="de-DE"/>
        </a:p>
      </dgm:t>
    </dgm:pt>
    <dgm:pt modelId="{8D8C6A00-51C0-4A79-82DC-D0244346E5BB}" type="pres">
      <dgm:prSet presAssocID="{957E0AD8-06BD-46A4-8D97-B56013B2E2E2}" presName="text_3" presStyleLbl="node1" presStyleIdx="2" presStyleCnt="4">
        <dgm:presLayoutVars>
          <dgm:bulletEnabled val="1"/>
        </dgm:presLayoutVars>
      </dgm:prSet>
      <dgm:spPr/>
      <dgm:t>
        <a:bodyPr/>
        <a:lstStyle/>
        <a:p>
          <a:endParaRPr lang="de-DE"/>
        </a:p>
      </dgm:t>
    </dgm:pt>
    <dgm:pt modelId="{5869D6CC-AC63-4A25-8EC7-B4A508C802CF}" type="pres">
      <dgm:prSet presAssocID="{957E0AD8-06BD-46A4-8D97-B56013B2E2E2}" presName="accent_3" presStyleCnt="0"/>
      <dgm:spPr/>
    </dgm:pt>
    <dgm:pt modelId="{2ACA5479-321B-449D-9EF4-4BB675D1E81C}" type="pres">
      <dgm:prSet presAssocID="{957E0AD8-06BD-46A4-8D97-B56013B2E2E2}" presName="accentRepeatNode" presStyleLbl="solidFgAcc1" presStyleIdx="2" presStyleCnt="4"/>
      <dgm:spPr/>
      <dgm:t>
        <a:bodyPr/>
        <a:lstStyle/>
        <a:p>
          <a:endParaRPr lang="de-DE"/>
        </a:p>
      </dgm:t>
    </dgm:pt>
    <dgm:pt modelId="{15E3AECF-957C-49B7-9238-A9836D48C1FC}" type="pres">
      <dgm:prSet presAssocID="{AAB3F0D1-FDB9-4803-84A7-4F2D2053D974}" presName="text_4" presStyleLbl="node1" presStyleIdx="3" presStyleCnt="4">
        <dgm:presLayoutVars>
          <dgm:bulletEnabled val="1"/>
        </dgm:presLayoutVars>
      </dgm:prSet>
      <dgm:spPr/>
      <dgm:t>
        <a:bodyPr/>
        <a:lstStyle/>
        <a:p>
          <a:endParaRPr lang="de-DE"/>
        </a:p>
      </dgm:t>
    </dgm:pt>
    <dgm:pt modelId="{4DAAD1A0-F6F9-446D-80B8-73BA2683D991}" type="pres">
      <dgm:prSet presAssocID="{AAB3F0D1-FDB9-4803-84A7-4F2D2053D974}" presName="accent_4" presStyleCnt="0"/>
      <dgm:spPr/>
    </dgm:pt>
    <dgm:pt modelId="{B9F99061-914D-474A-AC55-F78A57F075B8}" type="pres">
      <dgm:prSet presAssocID="{AAB3F0D1-FDB9-4803-84A7-4F2D2053D974}" presName="accentRepeatNode" presStyleLbl="solidFgAcc1" presStyleIdx="3" presStyleCnt="4"/>
      <dgm:spPr/>
      <dgm:t>
        <a:bodyPr/>
        <a:lstStyle/>
        <a:p>
          <a:endParaRPr lang="de-DE"/>
        </a:p>
      </dgm:t>
    </dgm:pt>
  </dgm:ptLst>
  <dgm:cxnLst>
    <dgm:cxn modelId="{3DE1C36F-B1E7-41E2-A692-3697CD36974B}" type="presOf" srcId="{45E1E2FD-2834-4B43-A4CA-3CE96941E469}" destId="{5B2E73F6-F774-4E2F-9B82-1BC3157EA803}" srcOrd="0" destOrd="0" presId="urn:microsoft.com/office/officeart/2008/layout/VerticalCurvedList"/>
    <dgm:cxn modelId="{6BC41B2E-6306-4893-B5DC-0EAA3F466C89}" type="presOf" srcId="{A1883264-12CA-4F52-ADB4-C1EB0BA75D85}" destId="{0C4957C2-303A-4161-9AAB-FD91C004D31F}" srcOrd="0" destOrd="0" presId="urn:microsoft.com/office/officeart/2008/layout/VerticalCurvedList"/>
    <dgm:cxn modelId="{6801F9AE-AA8E-4BC4-A8EB-8F71C98754CD}" type="presOf" srcId="{957E0AD8-06BD-46A4-8D97-B56013B2E2E2}" destId="{8D8C6A00-51C0-4A79-82DC-D0244346E5BB}" srcOrd="0" destOrd="0" presId="urn:microsoft.com/office/officeart/2008/layout/VerticalCurvedList"/>
    <dgm:cxn modelId="{54FC3BE2-E280-4534-A357-AC66AB36C645}" srcId="{A1883264-12CA-4F52-ADB4-C1EB0BA75D85}" destId="{45E1E2FD-2834-4B43-A4CA-3CE96941E469}" srcOrd="0" destOrd="0" parTransId="{36DE5EA2-BF76-457D-BEF8-B5AD5678AF66}" sibTransId="{F758215C-DD4A-4D04-B4AB-79604C92BF48}"/>
    <dgm:cxn modelId="{55E292D5-8B39-4A0B-B29C-8B5D652426F3}" srcId="{A1883264-12CA-4F52-ADB4-C1EB0BA75D85}" destId="{AAB3F0D1-FDB9-4803-84A7-4F2D2053D974}" srcOrd="3" destOrd="0" parTransId="{0A3C691C-1B45-44CB-8665-60D9A91FD5CC}" sibTransId="{61FF87ED-877F-439D-851E-959B5B8720E7}"/>
    <dgm:cxn modelId="{AE1A983F-FA92-4A22-9B0A-0D9A22AEF88D}" srcId="{A1883264-12CA-4F52-ADB4-C1EB0BA75D85}" destId="{B37E691F-C992-49D6-90F5-5FDEDFB1272D}" srcOrd="1" destOrd="0" parTransId="{C9AC1FC7-4F60-41F5-98A2-AB4694791EAD}" sibTransId="{A6E58B62-567F-4DBD-8B74-60B8F7F1C23D}"/>
    <dgm:cxn modelId="{1594F7AF-11F4-45C8-8EB2-2C186DDE3C9C}" type="presOf" srcId="{B37E691F-C992-49D6-90F5-5FDEDFB1272D}" destId="{6ECC97EB-8D94-49A8-8963-CFA2E91DEF15}" srcOrd="0" destOrd="0" presId="urn:microsoft.com/office/officeart/2008/layout/VerticalCurvedList"/>
    <dgm:cxn modelId="{51959B7F-8EFF-4680-93AF-96EA29F313A2}" type="presOf" srcId="{AAB3F0D1-FDB9-4803-84A7-4F2D2053D974}" destId="{15E3AECF-957C-49B7-9238-A9836D48C1FC}" srcOrd="0" destOrd="0" presId="urn:microsoft.com/office/officeart/2008/layout/VerticalCurvedList"/>
    <dgm:cxn modelId="{1A8E4213-5F88-409E-8BCE-8182F7315AF3}" type="presOf" srcId="{F758215C-DD4A-4D04-B4AB-79604C92BF48}" destId="{F148A069-71C4-4D77-95DC-21A74EB5CF66}" srcOrd="0" destOrd="0" presId="urn:microsoft.com/office/officeart/2008/layout/VerticalCurvedList"/>
    <dgm:cxn modelId="{CD2A24C9-842A-4302-97A7-431EEB5620E6}" srcId="{A1883264-12CA-4F52-ADB4-C1EB0BA75D85}" destId="{957E0AD8-06BD-46A4-8D97-B56013B2E2E2}" srcOrd="2" destOrd="0" parTransId="{AAC5F691-F4EE-4882-9F92-4AEAB764ECA7}" sibTransId="{FDB1EABC-762A-4049-8526-5820C3253010}"/>
    <dgm:cxn modelId="{A81CDB58-4640-47C5-98E4-30D7661F4D7D}" type="presParOf" srcId="{0C4957C2-303A-4161-9AAB-FD91C004D31F}" destId="{FD8BC487-2A1F-4F25-9422-204983589FEC}" srcOrd="0" destOrd="0" presId="urn:microsoft.com/office/officeart/2008/layout/VerticalCurvedList"/>
    <dgm:cxn modelId="{4A15A9FB-6E34-4597-A159-84D85959DD37}" type="presParOf" srcId="{FD8BC487-2A1F-4F25-9422-204983589FEC}" destId="{43CC4B22-3134-4473-A308-D8E451FC9605}" srcOrd="0" destOrd="0" presId="urn:microsoft.com/office/officeart/2008/layout/VerticalCurvedList"/>
    <dgm:cxn modelId="{96727118-D397-4FA4-8155-710054B87637}" type="presParOf" srcId="{43CC4B22-3134-4473-A308-D8E451FC9605}" destId="{F6B9B4CA-FCAA-4683-8BAB-C30480BFE4A8}" srcOrd="0" destOrd="0" presId="urn:microsoft.com/office/officeart/2008/layout/VerticalCurvedList"/>
    <dgm:cxn modelId="{530E35B8-1A31-4D88-9CA6-4E33E3A42829}" type="presParOf" srcId="{43CC4B22-3134-4473-A308-D8E451FC9605}" destId="{F148A069-71C4-4D77-95DC-21A74EB5CF66}" srcOrd="1" destOrd="0" presId="urn:microsoft.com/office/officeart/2008/layout/VerticalCurvedList"/>
    <dgm:cxn modelId="{984A6F88-AB98-41ED-B433-9A07FA78027E}" type="presParOf" srcId="{43CC4B22-3134-4473-A308-D8E451FC9605}" destId="{F2E5D268-FE6C-481D-862D-A559C6F4925B}" srcOrd="2" destOrd="0" presId="urn:microsoft.com/office/officeart/2008/layout/VerticalCurvedList"/>
    <dgm:cxn modelId="{008FA3ED-1721-44A8-B422-A26A2A3513F3}" type="presParOf" srcId="{43CC4B22-3134-4473-A308-D8E451FC9605}" destId="{3EADAF78-95B1-4874-942B-DB76DA9D4780}" srcOrd="3" destOrd="0" presId="urn:microsoft.com/office/officeart/2008/layout/VerticalCurvedList"/>
    <dgm:cxn modelId="{1EA30B06-22DB-4797-9D52-80837C28EAB6}" type="presParOf" srcId="{FD8BC487-2A1F-4F25-9422-204983589FEC}" destId="{5B2E73F6-F774-4E2F-9B82-1BC3157EA803}" srcOrd="1" destOrd="0" presId="urn:microsoft.com/office/officeart/2008/layout/VerticalCurvedList"/>
    <dgm:cxn modelId="{765462EA-AD59-4FB5-8224-5DDE2A5A5D6C}" type="presParOf" srcId="{FD8BC487-2A1F-4F25-9422-204983589FEC}" destId="{3114C1D8-4ED2-434F-B18F-9F8826DF81FD}" srcOrd="2" destOrd="0" presId="urn:microsoft.com/office/officeart/2008/layout/VerticalCurvedList"/>
    <dgm:cxn modelId="{B5D787ED-4662-4DFF-8186-9D3668D32DF9}" type="presParOf" srcId="{3114C1D8-4ED2-434F-B18F-9F8826DF81FD}" destId="{ABC0673E-89D5-4FA4-92AB-3F90F2E56AB5}" srcOrd="0" destOrd="0" presId="urn:microsoft.com/office/officeart/2008/layout/VerticalCurvedList"/>
    <dgm:cxn modelId="{F9ACDACA-E303-42D4-972D-E8488C06D9D9}" type="presParOf" srcId="{FD8BC487-2A1F-4F25-9422-204983589FEC}" destId="{6ECC97EB-8D94-49A8-8963-CFA2E91DEF15}" srcOrd="3" destOrd="0" presId="urn:microsoft.com/office/officeart/2008/layout/VerticalCurvedList"/>
    <dgm:cxn modelId="{23D768B8-A04E-486F-9627-16FF76FD564E}" type="presParOf" srcId="{FD8BC487-2A1F-4F25-9422-204983589FEC}" destId="{12E2A97C-D832-4B80-8734-F74A4E69FAE9}" srcOrd="4" destOrd="0" presId="urn:microsoft.com/office/officeart/2008/layout/VerticalCurvedList"/>
    <dgm:cxn modelId="{CFA09FAC-3249-4D43-9FD1-6D594512E7FD}" type="presParOf" srcId="{12E2A97C-D832-4B80-8734-F74A4E69FAE9}" destId="{43BDFF4E-B878-4611-8247-0603CAF6B3CA}" srcOrd="0" destOrd="0" presId="urn:microsoft.com/office/officeart/2008/layout/VerticalCurvedList"/>
    <dgm:cxn modelId="{90707D8C-70FD-41BB-B280-77187DDA47CA}" type="presParOf" srcId="{FD8BC487-2A1F-4F25-9422-204983589FEC}" destId="{8D8C6A00-51C0-4A79-82DC-D0244346E5BB}" srcOrd="5" destOrd="0" presId="urn:microsoft.com/office/officeart/2008/layout/VerticalCurvedList"/>
    <dgm:cxn modelId="{0C346233-EA2A-4A8F-80E2-3CD6F6965530}" type="presParOf" srcId="{FD8BC487-2A1F-4F25-9422-204983589FEC}" destId="{5869D6CC-AC63-4A25-8EC7-B4A508C802CF}" srcOrd="6" destOrd="0" presId="urn:microsoft.com/office/officeart/2008/layout/VerticalCurvedList"/>
    <dgm:cxn modelId="{8555E0B5-FD64-46C5-9BA3-9F91EC12D8A9}" type="presParOf" srcId="{5869D6CC-AC63-4A25-8EC7-B4A508C802CF}" destId="{2ACA5479-321B-449D-9EF4-4BB675D1E81C}" srcOrd="0" destOrd="0" presId="urn:microsoft.com/office/officeart/2008/layout/VerticalCurvedList"/>
    <dgm:cxn modelId="{FE8EC05F-DA79-4EC7-B284-24FACCE62B08}" type="presParOf" srcId="{FD8BC487-2A1F-4F25-9422-204983589FEC}" destId="{15E3AECF-957C-49B7-9238-A9836D48C1FC}" srcOrd="7" destOrd="0" presId="urn:microsoft.com/office/officeart/2008/layout/VerticalCurvedList"/>
    <dgm:cxn modelId="{4F91354C-05AE-43E6-ADD0-7574BDA495EE}" type="presParOf" srcId="{FD8BC487-2A1F-4F25-9422-204983589FEC}" destId="{4DAAD1A0-F6F9-446D-80B8-73BA2683D991}" srcOrd="8" destOrd="0" presId="urn:microsoft.com/office/officeart/2008/layout/VerticalCurvedList"/>
    <dgm:cxn modelId="{D9CA2390-FB62-458B-A1D0-913B120FE7E8}" type="presParOf" srcId="{4DAAD1A0-F6F9-446D-80B8-73BA2683D991}" destId="{B9F99061-914D-474A-AC55-F78A57F075B8}"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883264-12CA-4F52-ADB4-C1EB0BA75D85}" type="doc">
      <dgm:prSet loTypeId="urn:microsoft.com/office/officeart/2008/layout/VerticalCurvedList" loCatId="list" qsTypeId="urn:microsoft.com/office/officeart/2005/8/quickstyle/3d3" qsCatId="3D" csTypeId="urn:microsoft.com/office/officeart/2005/8/colors/accent2_2" csCatId="accent2" phldr="1"/>
      <dgm:spPr/>
      <dgm:t>
        <a:bodyPr/>
        <a:lstStyle/>
        <a:p>
          <a:endParaRPr lang="de-DE"/>
        </a:p>
      </dgm:t>
    </dgm:pt>
    <dgm:pt modelId="{45E1E2FD-2834-4B43-A4CA-3CE96941E469}">
      <dgm:prSet phldrT="[Text]"/>
      <dgm:spPr>
        <a:solidFill>
          <a:srgbClr val="1E50A0"/>
        </a:solidFill>
      </dgm:spPr>
      <dgm:t>
        <a:bodyPr/>
        <a:lstStyle/>
        <a:p>
          <a:r>
            <a:rPr lang="de-DE" dirty="0" smtClean="0"/>
            <a:t>Trinkwassereinzugsgebieteverordnung (TrinkwEGV)</a:t>
          </a:r>
          <a:endParaRPr lang="de-DE" dirty="0"/>
        </a:p>
      </dgm:t>
    </dgm:pt>
    <dgm:pt modelId="{36DE5EA2-BF76-457D-BEF8-B5AD5678AF66}" type="parTrans" cxnId="{54FC3BE2-E280-4534-A357-AC66AB36C645}">
      <dgm:prSet/>
      <dgm:spPr/>
      <dgm:t>
        <a:bodyPr/>
        <a:lstStyle/>
        <a:p>
          <a:endParaRPr lang="de-DE"/>
        </a:p>
      </dgm:t>
    </dgm:pt>
    <dgm:pt modelId="{F758215C-DD4A-4D04-B4AB-79604C92BF48}" type="sibTrans" cxnId="{54FC3BE2-E280-4534-A357-AC66AB36C645}">
      <dgm:prSet/>
      <dgm:spPr/>
      <dgm:t>
        <a:bodyPr/>
        <a:lstStyle/>
        <a:p>
          <a:endParaRPr lang="de-DE"/>
        </a:p>
      </dgm:t>
    </dgm:pt>
    <dgm:pt modelId="{957E0AD8-06BD-46A4-8D97-B56013B2E2E2}">
      <dgm:prSet phldrT="[Text]"/>
      <dgm:spPr>
        <a:solidFill>
          <a:srgbClr val="1E50A0"/>
        </a:solidFill>
      </dgm:spPr>
      <dgm:t>
        <a:bodyPr/>
        <a:lstStyle/>
        <a:p>
          <a:r>
            <a:rPr lang="de-DE" dirty="0" smtClean="0"/>
            <a:t>Vorgehen beim Risikomanagement im Einzugsgebiet</a:t>
          </a:r>
          <a:endParaRPr lang="de-DE" dirty="0"/>
        </a:p>
      </dgm:t>
    </dgm:pt>
    <dgm:pt modelId="{AAC5F691-F4EE-4882-9F92-4AEAB764ECA7}" type="parTrans" cxnId="{CD2A24C9-842A-4302-97A7-431EEB5620E6}">
      <dgm:prSet/>
      <dgm:spPr/>
      <dgm:t>
        <a:bodyPr/>
        <a:lstStyle/>
        <a:p>
          <a:endParaRPr lang="de-DE"/>
        </a:p>
      </dgm:t>
    </dgm:pt>
    <dgm:pt modelId="{FDB1EABC-762A-4049-8526-5820C3253010}" type="sibTrans" cxnId="{CD2A24C9-842A-4302-97A7-431EEB5620E6}">
      <dgm:prSet/>
      <dgm:spPr/>
      <dgm:t>
        <a:bodyPr/>
        <a:lstStyle/>
        <a:p>
          <a:endParaRPr lang="de-DE"/>
        </a:p>
      </dgm:t>
    </dgm:pt>
    <dgm:pt modelId="{B37E691F-C992-49D6-90F5-5FDEDFB1272D}">
      <dgm:prSet/>
      <dgm:spPr>
        <a:solidFill>
          <a:srgbClr val="1E50A0"/>
        </a:solidFill>
      </dgm:spPr>
      <dgm:t>
        <a:bodyPr/>
        <a:lstStyle/>
        <a:p>
          <a:r>
            <a:rPr lang="de-DE" dirty="0" smtClean="0"/>
            <a:t>Anforderungen für Betreiber (und Behörden)</a:t>
          </a:r>
          <a:endParaRPr lang="de-DE" dirty="0"/>
        </a:p>
      </dgm:t>
    </dgm:pt>
    <dgm:pt modelId="{C9AC1FC7-4F60-41F5-98A2-AB4694791EAD}" type="parTrans" cxnId="{AE1A983F-FA92-4A22-9B0A-0D9A22AEF88D}">
      <dgm:prSet/>
      <dgm:spPr/>
      <dgm:t>
        <a:bodyPr/>
        <a:lstStyle/>
        <a:p>
          <a:endParaRPr lang="de-DE"/>
        </a:p>
      </dgm:t>
    </dgm:pt>
    <dgm:pt modelId="{A6E58B62-567F-4DBD-8B74-60B8F7F1C23D}" type="sibTrans" cxnId="{AE1A983F-FA92-4A22-9B0A-0D9A22AEF88D}">
      <dgm:prSet/>
      <dgm:spPr/>
      <dgm:t>
        <a:bodyPr/>
        <a:lstStyle/>
        <a:p>
          <a:endParaRPr lang="de-DE"/>
        </a:p>
      </dgm:t>
    </dgm:pt>
    <dgm:pt modelId="{AAB3F0D1-FDB9-4803-84A7-4F2D2053D974}">
      <dgm:prSet/>
      <dgm:spPr>
        <a:solidFill>
          <a:srgbClr val="1E50A0"/>
        </a:solidFill>
      </dgm:spPr>
      <dgm:t>
        <a:bodyPr/>
        <a:lstStyle/>
        <a:p>
          <a:r>
            <a:rPr lang="de-DE" dirty="0" smtClean="0"/>
            <a:t>Zusammenfassung</a:t>
          </a:r>
          <a:endParaRPr lang="de-DE" dirty="0"/>
        </a:p>
      </dgm:t>
    </dgm:pt>
    <dgm:pt modelId="{0A3C691C-1B45-44CB-8665-60D9A91FD5CC}" type="parTrans" cxnId="{55E292D5-8B39-4A0B-B29C-8B5D652426F3}">
      <dgm:prSet/>
      <dgm:spPr/>
      <dgm:t>
        <a:bodyPr/>
        <a:lstStyle/>
        <a:p>
          <a:endParaRPr lang="de-DE"/>
        </a:p>
      </dgm:t>
    </dgm:pt>
    <dgm:pt modelId="{61FF87ED-877F-439D-851E-959B5B8720E7}" type="sibTrans" cxnId="{55E292D5-8B39-4A0B-B29C-8B5D652426F3}">
      <dgm:prSet/>
      <dgm:spPr/>
      <dgm:t>
        <a:bodyPr/>
        <a:lstStyle/>
        <a:p>
          <a:endParaRPr lang="de-DE"/>
        </a:p>
      </dgm:t>
    </dgm:pt>
    <dgm:pt modelId="{0C4957C2-303A-4161-9AAB-FD91C004D31F}" type="pres">
      <dgm:prSet presAssocID="{A1883264-12CA-4F52-ADB4-C1EB0BA75D85}" presName="Name0" presStyleCnt="0">
        <dgm:presLayoutVars>
          <dgm:chMax val="7"/>
          <dgm:chPref val="7"/>
          <dgm:dir/>
        </dgm:presLayoutVars>
      </dgm:prSet>
      <dgm:spPr/>
      <dgm:t>
        <a:bodyPr/>
        <a:lstStyle/>
        <a:p>
          <a:endParaRPr lang="de-DE"/>
        </a:p>
      </dgm:t>
    </dgm:pt>
    <dgm:pt modelId="{FD8BC487-2A1F-4F25-9422-204983589FEC}" type="pres">
      <dgm:prSet presAssocID="{A1883264-12CA-4F52-ADB4-C1EB0BA75D85}" presName="Name1" presStyleCnt="0"/>
      <dgm:spPr/>
      <dgm:t>
        <a:bodyPr/>
        <a:lstStyle/>
        <a:p>
          <a:endParaRPr lang="de-DE"/>
        </a:p>
      </dgm:t>
    </dgm:pt>
    <dgm:pt modelId="{43CC4B22-3134-4473-A308-D8E451FC9605}" type="pres">
      <dgm:prSet presAssocID="{A1883264-12CA-4F52-ADB4-C1EB0BA75D85}" presName="cycle" presStyleCnt="0"/>
      <dgm:spPr/>
      <dgm:t>
        <a:bodyPr/>
        <a:lstStyle/>
        <a:p>
          <a:endParaRPr lang="de-DE"/>
        </a:p>
      </dgm:t>
    </dgm:pt>
    <dgm:pt modelId="{F6B9B4CA-FCAA-4683-8BAB-C30480BFE4A8}" type="pres">
      <dgm:prSet presAssocID="{A1883264-12CA-4F52-ADB4-C1EB0BA75D85}" presName="srcNode" presStyleLbl="node1" presStyleIdx="0" presStyleCnt="4"/>
      <dgm:spPr/>
      <dgm:t>
        <a:bodyPr/>
        <a:lstStyle/>
        <a:p>
          <a:endParaRPr lang="de-DE"/>
        </a:p>
      </dgm:t>
    </dgm:pt>
    <dgm:pt modelId="{F148A069-71C4-4D77-95DC-21A74EB5CF66}" type="pres">
      <dgm:prSet presAssocID="{A1883264-12CA-4F52-ADB4-C1EB0BA75D85}" presName="conn" presStyleLbl="parChTrans1D2" presStyleIdx="0" presStyleCnt="1"/>
      <dgm:spPr/>
      <dgm:t>
        <a:bodyPr/>
        <a:lstStyle/>
        <a:p>
          <a:endParaRPr lang="de-DE"/>
        </a:p>
      </dgm:t>
    </dgm:pt>
    <dgm:pt modelId="{F2E5D268-FE6C-481D-862D-A559C6F4925B}" type="pres">
      <dgm:prSet presAssocID="{A1883264-12CA-4F52-ADB4-C1EB0BA75D85}" presName="extraNode" presStyleLbl="node1" presStyleIdx="0" presStyleCnt="4"/>
      <dgm:spPr/>
      <dgm:t>
        <a:bodyPr/>
        <a:lstStyle/>
        <a:p>
          <a:endParaRPr lang="de-DE"/>
        </a:p>
      </dgm:t>
    </dgm:pt>
    <dgm:pt modelId="{3EADAF78-95B1-4874-942B-DB76DA9D4780}" type="pres">
      <dgm:prSet presAssocID="{A1883264-12CA-4F52-ADB4-C1EB0BA75D85}" presName="dstNode" presStyleLbl="node1" presStyleIdx="0" presStyleCnt="4"/>
      <dgm:spPr/>
      <dgm:t>
        <a:bodyPr/>
        <a:lstStyle/>
        <a:p>
          <a:endParaRPr lang="de-DE"/>
        </a:p>
      </dgm:t>
    </dgm:pt>
    <dgm:pt modelId="{5B2E73F6-F774-4E2F-9B82-1BC3157EA803}" type="pres">
      <dgm:prSet presAssocID="{45E1E2FD-2834-4B43-A4CA-3CE96941E469}" presName="text_1" presStyleLbl="node1" presStyleIdx="0" presStyleCnt="4">
        <dgm:presLayoutVars>
          <dgm:bulletEnabled val="1"/>
        </dgm:presLayoutVars>
      </dgm:prSet>
      <dgm:spPr/>
      <dgm:t>
        <a:bodyPr/>
        <a:lstStyle/>
        <a:p>
          <a:endParaRPr lang="de-DE"/>
        </a:p>
      </dgm:t>
    </dgm:pt>
    <dgm:pt modelId="{3114C1D8-4ED2-434F-B18F-9F8826DF81FD}" type="pres">
      <dgm:prSet presAssocID="{45E1E2FD-2834-4B43-A4CA-3CE96941E469}" presName="accent_1" presStyleCnt="0"/>
      <dgm:spPr/>
    </dgm:pt>
    <dgm:pt modelId="{ABC0673E-89D5-4FA4-92AB-3F90F2E56AB5}" type="pres">
      <dgm:prSet presAssocID="{45E1E2FD-2834-4B43-A4CA-3CE96941E469}" presName="accentRepeatNode" presStyleLbl="solidFgAcc1" presStyleIdx="0" presStyleCnt="4"/>
      <dgm:spPr>
        <a:solidFill>
          <a:srgbClr val="92D050"/>
        </a:solidFill>
      </dgm:spPr>
      <dgm:t>
        <a:bodyPr/>
        <a:lstStyle/>
        <a:p>
          <a:endParaRPr lang="de-DE"/>
        </a:p>
      </dgm:t>
    </dgm:pt>
    <dgm:pt modelId="{6ECC97EB-8D94-49A8-8963-CFA2E91DEF15}" type="pres">
      <dgm:prSet presAssocID="{B37E691F-C992-49D6-90F5-5FDEDFB1272D}" presName="text_2" presStyleLbl="node1" presStyleIdx="1" presStyleCnt="4">
        <dgm:presLayoutVars>
          <dgm:bulletEnabled val="1"/>
        </dgm:presLayoutVars>
      </dgm:prSet>
      <dgm:spPr/>
      <dgm:t>
        <a:bodyPr/>
        <a:lstStyle/>
        <a:p>
          <a:endParaRPr lang="de-DE"/>
        </a:p>
      </dgm:t>
    </dgm:pt>
    <dgm:pt modelId="{12E2A97C-D832-4B80-8734-F74A4E69FAE9}" type="pres">
      <dgm:prSet presAssocID="{B37E691F-C992-49D6-90F5-5FDEDFB1272D}" presName="accent_2" presStyleCnt="0"/>
      <dgm:spPr/>
    </dgm:pt>
    <dgm:pt modelId="{43BDFF4E-B878-4611-8247-0603CAF6B3CA}" type="pres">
      <dgm:prSet presAssocID="{B37E691F-C992-49D6-90F5-5FDEDFB1272D}" presName="accentRepeatNode" presStyleLbl="solidFgAcc1" presStyleIdx="1" presStyleCnt="4"/>
      <dgm:spPr/>
      <dgm:t>
        <a:bodyPr/>
        <a:lstStyle/>
        <a:p>
          <a:endParaRPr lang="de-DE"/>
        </a:p>
      </dgm:t>
    </dgm:pt>
    <dgm:pt modelId="{8D8C6A00-51C0-4A79-82DC-D0244346E5BB}" type="pres">
      <dgm:prSet presAssocID="{957E0AD8-06BD-46A4-8D97-B56013B2E2E2}" presName="text_3" presStyleLbl="node1" presStyleIdx="2" presStyleCnt="4">
        <dgm:presLayoutVars>
          <dgm:bulletEnabled val="1"/>
        </dgm:presLayoutVars>
      </dgm:prSet>
      <dgm:spPr/>
      <dgm:t>
        <a:bodyPr/>
        <a:lstStyle/>
        <a:p>
          <a:endParaRPr lang="de-DE"/>
        </a:p>
      </dgm:t>
    </dgm:pt>
    <dgm:pt modelId="{5869D6CC-AC63-4A25-8EC7-B4A508C802CF}" type="pres">
      <dgm:prSet presAssocID="{957E0AD8-06BD-46A4-8D97-B56013B2E2E2}" presName="accent_3" presStyleCnt="0"/>
      <dgm:spPr/>
    </dgm:pt>
    <dgm:pt modelId="{2ACA5479-321B-449D-9EF4-4BB675D1E81C}" type="pres">
      <dgm:prSet presAssocID="{957E0AD8-06BD-46A4-8D97-B56013B2E2E2}" presName="accentRepeatNode" presStyleLbl="solidFgAcc1" presStyleIdx="2" presStyleCnt="4"/>
      <dgm:spPr/>
      <dgm:t>
        <a:bodyPr/>
        <a:lstStyle/>
        <a:p>
          <a:endParaRPr lang="de-DE"/>
        </a:p>
      </dgm:t>
    </dgm:pt>
    <dgm:pt modelId="{15E3AECF-957C-49B7-9238-A9836D48C1FC}" type="pres">
      <dgm:prSet presAssocID="{AAB3F0D1-FDB9-4803-84A7-4F2D2053D974}" presName="text_4" presStyleLbl="node1" presStyleIdx="3" presStyleCnt="4">
        <dgm:presLayoutVars>
          <dgm:bulletEnabled val="1"/>
        </dgm:presLayoutVars>
      </dgm:prSet>
      <dgm:spPr/>
      <dgm:t>
        <a:bodyPr/>
        <a:lstStyle/>
        <a:p>
          <a:endParaRPr lang="de-DE"/>
        </a:p>
      </dgm:t>
    </dgm:pt>
    <dgm:pt modelId="{4DAAD1A0-F6F9-446D-80B8-73BA2683D991}" type="pres">
      <dgm:prSet presAssocID="{AAB3F0D1-FDB9-4803-84A7-4F2D2053D974}" presName="accent_4" presStyleCnt="0"/>
      <dgm:spPr/>
    </dgm:pt>
    <dgm:pt modelId="{B9F99061-914D-474A-AC55-F78A57F075B8}" type="pres">
      <dgm:prSet presAssocID="{AAB3F0D1-FDB9-4803-84A7-4F2D2053D974}" presName="accentRepeatNode" presStyleLbl="solidFgAcc1" presStyleIdx="3" presStyleCnt="4"/>
      <dgm:spPr/>
      <dgm:t>
        <a:bodyPr/>
        <a:lstStyle/>
        <a:p>
          <a:endParaRPr lang="de-DE"/>
        </a:p>
      </dgm:t>
    </dgm:pt>
  </dgm:ptLst>
  <dgm:cxnLst>
    <dgm:cxn modelId="{3DE1C36F-B1E7-41E2-A692-3697CD36974B}" type="presOf" srcId="{45E1E2FD-2834-4B43-A4CA-3CE96941E469}" destId="{5B2E73F6-F774-4E2F-9B82-1BC3157EA803}" srcOrd="0" destOrd="0" presId="urn:microsoft.com/office/officeart/2008/layout/VerticalCurvedList"/>
    <dgm:cxn modelId="{6BC41B2E-6306-4893-B5DC-0EAA3F466C89}" type="presOf" srcId="{A1883264-12CA-4F52-ADB4-C1EB0BA75D85}" destId="{0C4957C2-303A-4161-9AAB-FD91C004D31F}" srcOrd="0" destOrd="0" presId="urn:microsoft.com/office/officeart/2008/layout/VerticalCurvedList"/>
    <dgm:cxn modelId="{6801F9AE-AA8E-4BC4-A8EB-8F71C98754CD}" type="presOf" srcId="{957E0AD8-06BD-46A4-8D97-B56013B2E2E2}" destId="{8D8C6A00-51C0-4A79-82DC-D0244346E5BB}" srcOrd="0" destOrd="0" presId="urn:microsoft.com/office/officeart/2008/layout/VerticalCurvedList"/>
    <dgm:cxn modelId="{54FC3BE2-E280-4534-A357-AC66AB36C645}" srcId="{A1883264-12CA-4F52-ADB4-C1EB0BA75D85}" destId="{45E1E2FD-2834-4B43-A4CA-3CE96941E469}" srcOrd="0" destOrd="0" parTransId="{36DE5EA2-BF76-457D-BEF8-B5AD5678AF66}" sibTransId="{F758215C-DD4A-4D04-B4AB-79604C92BF48}"/>
    <dgm:cxn modelId="{55E292D5-8B39-4A0B-B29C-8B5D652426F3}" srcId="{A1883264-12CA-4F52-ADB4-C1EB0BA75D85}" destId="{AAB3F0D1-FDB9-4803-84A7-4F2D2053D974}" srcOrd="3" destOrd="0" parTransId="{0A3C691C-1B45-44CB-8665-60D9A91FD5CC}" sibTransId="{61FF87ED-877F-439D-851E-959B5B8720E7}"/>
    <dgm:cxn modelId="{AE1A983F-FA92-4A22-9B0A-0D9A22AEF88D}" srcId="{A1883264-12CA-4F52-ADB4-C1EB0BA75D85}" destId="{B37E691F-C992-49D6-90F5-5FDEDFB1272D}" srcOrd="1" destOrd="0" parTransId="{C9AC1FC7-4F60-41F5-98A2-AB4694791EAD}" sibTransId="{A6E58B62-567F-4DBD-8B74-60B8F7F1C23D}"/>
    <dgm:cxn modelId="{1594F7AF-11F4-45C8-8EB2-2C186DDE3C9C}" type="presOf" srcId="{B37E691F-C992-49D6-90F5-5FDEDFB1272D}" destId="{6ECC97EB-8D94-49A8-8963-CFA2E91DEF15}" srcOrd="0" destOrd="0" presId="urn:microsoft.com/office/officeart/2008/layout/VerticalCurvedList"/>
    <dgm:cxn modelId="{51959B7F-8EFF-4680-93AF-96EA29F313A2}" type="presOf" srcId="{AAB3F0D1-FDB9-4803-84A7-4F2D2053D974}" destId="{15E3AECF-957C-49B7-9238-A9836D48C1FC}" srcOrd="0" destOrd="0" presId="urn:microsoft.com/office/officeart/2008/layout/VerticalCurvedList"/>
    <dgm:cxn modelId="{1A8E4213-5F88-409E-8BCE-8182F7315AF3}" type="presOf" srcId="{F758215C-DD4A-4D04-B4AB-79604C92BF48}" destId="{F148A069-71C4-4D77-95DC-21A74EB5CF66}" srcOrd="0" destOrd="0" presId="urn:microsoft.com/office/officeart/2008/layout/VerticalCurvedList"/>
    <dgm:cxn modelId="{CD2A24C9-842A-4302-97A7-431EEB5620E6}" srcId="{A1883264-12CA-4F52-ADB4-C1EB0BA75D85}" destId="{957E0AD8-06BD-46A4-8D97-B56013B2E2E2}" srcOrd="2" destOrd="0" parTransId="{AAC5F691-F4EE-4882-9F92-4AEAB764ECA7}" sibTransId="{FDB1EABC-762A-4049-8526-5820C3253010}"/>
    <dgm:cxn modelId="{A81CDB58-4640-47C5-98E4-30D7661F4D7D}" type="presParOf" srcId="{0C4957C2-303A-4161-9AAB-FD91C004D31F}" destId="{FD8BC487-2A1F-4F25-9422-204983589FEC}" srcOrd="0" destOrd="0" presId="urn:microsoft.com/office/officeart/2008/layout/VerticalCurvedList"/>
    <dgm:cxn modelId="{4A15A9FB-6E34-4597-A159-84D85959DD37}" type="presParOf" srcId="{FD8BC487-2A1F-4F25-9422-204983589FEC}" destId="{43CC4B22-3134-4473-A308-D8E451FC9605}" srcOrd="0" destOrd="0" presId="urn:microsoft.com/office/officeart/2008/layout/VerticalCurvedList"/>
    <dgm:cxn modelId="{96727118-D397-4FA4-8155-710054B87637}" type="presParOf" srcId="{43CC4B22-3134-4473-A308-D8E451FC9605}" destId="{F6B9B4CA-FCAA-4683-8BAB-C30480BFE4A8}" srcOrd="0" destOrd="0" presId="urn:microsoft.com/office/officeart/2008/layout/VerticalCurvedList"/>
    <dgm:cxn modelId="{530E35B8-1A31-4D88-9CA6-4E33E3A42829}" type="presParOf" srcId="{43CC4B22-3134-4473-A308-D8E451FC9605}" destId="{F148A069-71C4-4D77-95DC-21A74EB5CF66}" srcOrd="1" destOrd="0" presId="urn:microsoft.com/office/officeart/2008/layout/VerticalCurvedList"/>
    <dgm:cxn modelId="{984A6F88-AB98-41ED-B433-9A07FA78027E}" type="presParOf" srcId="{43CC4B22-3134-4473-A308-D8E451FC9605}" destId="{F2E5D268-FE6C-481D-862D-A559C6F4925B}" srcOrd="2" destOrd="0" presId="urn:microsoft.com/office/officeart/2008/layout/VerticalCurvedList"/>
    <dgm:cxn modelId="{008FA3ED-1721-44A8-B422-A26A2A3513F3}" type="presParOf" srcId="{43CC4B22-3134-4473-A308-D8E451FC9605}" destId="{3EADAF78-95B1-4874-942B-DB76DA9D4780}" srcOrd="3" destOrd="0" presId="urn:microsoft.com/office/officeart/2008/layout/VerticalCurvedList"/>
    <dgm:cxn modelId="{1EA30B06-22DB-4797-9D52-80837C28EAB6}" type="presParOf" srcId="{FD8BC487-2A1F-4F25-9422-204983589FEC}" destId="{5B2E73F6-F774-4E2F-9B82-1BC3157EA803}" srcOrd="1" destOrd="0" presId="urn:microsoft.com/office/officeart/2008/layout/VerticalCurvedList"/>
    <dgm:cxn modelId="{765462EA-AD59-4FB5-8224-5DDE2A5A5D6C}" type="presParOf" srcId="{FD8BC487-2A1F-4F25-9422-204983589FEC}" destId="{3114C1D8-4ED2-434F-B18F-9F8826DF81FD}" srcOrd="2" destOrd="0" presId="urn:microsoft.com/office/officeart/2008/layout/VerticalCurvedList"/>
    <dgm:cxn modelId="{B5D787ED-4662-4DFF-8186-9D3668D32DF9}" type="presParOf" srcId="{3114C1D8-4ED2-434F-B18F-9F8826DF81FD}" destId="{ABC0673E-89D5-4FA4-92AB-3F90F2E56AB5}" srcOrd="0" destOrd="0" presId="urn:microsoft.com/office/officeart/2008/layout/VerticalCurvedList"/>
    <dgm:cxn modelId="{F9ACDACA-E303-42D4-972D-E8488C06D9D9}" type="presParOf" srcId="{FD8BC487-2A1F-4F25-9422-204983589FEC}" destId="{6ECC97EB-8D94-49A8-8963-CFA2E91DEF15}" srcOrd="3" destOrd="0" presId="urn:microsoft.com/office/officeart/2008/layout/VerticalCurvedList"/>
    <dgm:cxn modelId="{23D768B8-A04E-486F-9627-16FF76FD564E}" type="presParOf" srcId="{FD8BC487-2A1F-4F25-9422-204983589FEC}" destId="{12E2A97C-D832-4B80-8734-F74A4E69FAE9}" srcOrd="4" destOrd="0" presId="urn:microsoft.com/office/officeart/2008/layout/VerticalCurvedList"/>
    <dgm:cxn modelId="{CFA09FAC-3249-4D43-9FD1-6D594512E7FD}" type="presParOf" srcId="{12E2A97C-D832-4B80-8734-F74A4E69FAE9}" destId="{43BDFF4E-B878-4611-8247-0603CAF6B3CA}" srcOrd="0" destOrd="0" presId="urn:microsoft.com/office/officeart/2008/layout/VerticalCurvedList"/>
    <dgm:cxn modelId="{90707D8C-70FD-41BB-B280-77187DDA47CA}" type="presParOf" srcId="{FD8BC487-2A1F-4F25-9422-204983589FEC}" destId="{8D8C6A00-51C0-4A79-82DC-D0244346E5BB}" srcOrd="5" destOrd="0" presId="urn:microsoft.com/office/officeart/2008/layout/VerticalCurvedList"/>
    <dgm:cxn modelId="{0C346233-EA2A-4A8F-80E2-3CD6F6965530}" type="presParOf" srcId="{FD8BC487-2A1F-4F25-9422-204983589FEC}" destId="{5869D6CC-AC63-4A25-8EC7-B4A508C802CF}" srcOrd="6" destOrd="0" presId="urn:microsoft.com/office/officeart/2008/layout/VerticalCurvedList"/>
    <dgm:cxn modelId="{8555E0B5-FD64-46C5-9BA3-9F91EC12D8A9}" type="presParOf" srcId="{5869D6CC-AC63-4A25-8EC7-B4A508C802CF}" destId="{2ACA5479-321B-449D-9EF4-4BB675D1E81C}" srcOrd="0" destOrd="0" presId="urn:microsoft.com/office/officeart/2008/layout/VerticalCurvedList"/>
    <dgm:cxn modelId="{FE8EC05F-DA79-4EC7-B284-24FACCE62B08}" type="presParOf" srcId="{FD8BC487-2A1F-4F25-9422-204983589FEC}" destId="{15E3AECF-957C-49B7-9238-A9836D48C1FC}" srcOrd="7" destOrd="0" presId="urn:microsoft.com/office/officeart/2008/layout/VerticalCurvedList"/>
    <dgm:cxn modelId="{4F91354C-05AE-43E6-ADD0-7574BDA495EE}" type="presParOf" srcId="{FD8BC487-2A1F-4F25-9422-204983589FEC}" destId="{4DAAD1A0-F6F9-446D-80B8-73BA2683D991}" srcOrd="8" destOrd="0" presId="urn:microsoft.com/office/officeart/2008/layout/VerticalCurvedList"/>
    <dgm:cxn modelId="{D9CA2390-FB62-458B-A1D0-913B120FE7E8}" type="presParOf" srcId="{4DAAD1A0-F6F9-446D-80B8-73BA2683D991}" destId="{B9F99061-914D-474A-AC55-F78A57F075B8}"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883264-12CA-4F52-ADB4-C1EB0BA75D85}" type="doc">
      <dgm:prSet loTypeId="urn:microsoft.com/office/officeart/2008/layout/VerticalCurvedList" loCatId="list" qsTypeId="urn:microsoft.com/office/officeart/2005/8/quickstyle/3d3" qsCatId="3D" csTypeId="urn:microsoft.com/office/officeart/2005/8/colors/accent2_2" csCatId="accent2" phldr="1"/>
      <dgm:spPr/>
      <dgm:t>
        <a:bodyPr/>
        <a:lstStyle/>
        <a:p>
          <a:endParaRPr lang="de-DE"/>
        </a:p>
      </dgm:t>
    </dgm:pt>
    <dgm:pt modelId="{45E1E2FD-2834-4B43-A4CA-3CE96941E469}">
      <dgm:prSet phldrT="[Text]"/>
      <dgm:spPr>
        <a:solidFill>
          <a:srgbClr val="1E50A0"/>
        </a:solidFill>
      </dgm:spPr>
      <dgm:t>
        <a:bodyPr/>
        <a:lstStyle/>
        <a:p>
          <a:r>
            <a:rPr lang="de-DE" dirty="0" smtClean="0"/>
            <a:t>Trinkwassereinzugsgebieteverordnung (TrinkwEGV)</a:t>
          </a:r>
          <a:endParaRPr lang="de-DE" dirty="0"/>
        </a:p>
      </dgm:t>
    </dgm:pt>
    <dgm:pt modelId="{36DE5EA2-BF76-457D-BEF8-B5AD5678AF66}" type="parTrans" cxnId="{54FC3BE2-E280-4534-A357-AC66AB36C645}">
      <dgm:prSet/>
      <dgm:spPr/>
      <dgm:t>
        <a:bodyPr/>
        <a:lstStyle/>
        <a:p>
          <a:endParaRPr lang="de-DE"/>
        </a:p>
      </dgm:t>
    </dgm:pt>
    <dgm:pt modelId="{F758215C-DD4A-4D04-B4AB-79604C92BF48}" type="sibTrans" cxnId="{54FC3BE2-E280-4534-A357-AC66AB36C645}">
      <dgm:prSet/>
      <dgm:spPr/>
      <dgm:t>
        <a:bodyPr/>
        <a:lstStyle/>
        <a:p>
          <a:endParaRPr lang="de-DE"/>
        </a:p>
      </dgm:t>
    </dgm:pt>
    <dgm:pt modelId="{957E0AD8-06BD-46A4-8D97-B56013B2E2E2}">
      <dgm:prSet phldrT="[Text]"/>
      <dgm:spPr>
        <a:solidFill>
          <a:srgbClr val="1E50A0"/>
        </a:solidFill>
      </dgm:spPr>
      <dgm:t>
        <a:bodyPr/>
        <a:lstStyle/>
        <a:p>
          <a:r>
            <a:rPr lang="de-DE" dirty="0" smtClean="0"/>
            <a:t>Vorgehen beim Risikomanagement im Einzugsgebiet</a:t>
          </a:r>
          <a:endParaRPr lang="de-DE" dirty="0"/>
        </a:p>
      </dgm:t>
    </dgm:pt>
    <dgm:pt modelId="{AAC5F691-F4EE-4882-9F92-4AEAB764ECA7}" type="parTrans" cxnId="{CD2A24C9-842A-4302-97A7-431EEB5620E6}">
      <dgm:prSet/>
      <dgm:spPr/>
      <dgm:t>
        <a:bodyPr/>
        <a:lstStyle/>
        <a:p>
          <a:endParaRPr lang="de-DE"/>
        </a:p>
      </dgm:t>
    </dgm:pt>
    <dgm:pt modelId="{FDB1EABC-762A-4049-8526-5820C3253010}" type="sibTrans" cxnId="{CD2A24C9-842A-4302-97A7-431EEB5620E6}">
      <dgm:prSet/>
      <dgm:spPr/>
      <dgm:t>
        <a:bodyPr/>
        <a:lstStyle/>
        <a:p>
          <a:endParaRPr lang="de-DE"/>
        </a:p>
      </dgm:t>
    </dgm:pt>
    <dgm:pt modelId="{B37E691F-C992-49D6-90F5-5FDEDFB1272D}">
      <dgm:prSet/>
      <dgm:spPr>
        <a:solidFill>
          <a:srgbClr val="1E50A0"/>
        </a:solidFill>
      </dgm:spPr>
      <dgm:t>
        <a:bodyPr/>
        <a:lstStyle/>
        <a:p>
          <a:r>
            <a:rPr lang="de-DE" dirty="0" smtClean="0"/>
            <a:t>Anforderungen für Betreiber (und Behörden)</a:t>
          </a:r>
          <a:endParaRPr lang="de-DE" dirty="0"/>
        </a:p>
      </dgm:t>
    </dgm:pt>
    <dgm:pt modelId="{C9AC1FC7-4F60-41F5-98A2-AB4694791EAD}" type="parTrans" cxnId="{AE1A983F-FA92-4A22-9B0A-0D9A22AEF88D}">
      <dgm:prSet/>
      <dgm:spPr/>
      <dgm:t>
        <a:bodyPr/>
        <a:lstStyle/>
        <a:p>
          <a:endParaRPr lang="de-DE"/>
        </a:p>
      </dgm:t>
    </dgm:pt>
    <dgm:pt modelId="{A6E58B62-567F-4DBD-8B74-60B8F7F1C23D}" type="sibTrans" cxnId="{AE1A983F-FA92-4A22-9B0A-0D9A22AEF88D}">
      <dgm:prSet/>
      <dgm:spPr/>
      <dgm:t>
        <a:bodyPr/>
        <a:lstStyle/>
        <a:p>
          <a:endParaRPr lang="de-DE"/>
        </a:p>
      </dgm:t>
    </dgm:pt>
    <dgm:pt modelId="{AAB3F0D1-FDB9-4803-84A7-4F2D2053D974}">
      <dgm:prSet/>
      <dgm:spPr>
        <a:solidFill>
          <a:srgbClr val="1E50A0"/>
        </a:solidFill>
      </dgm:spPr>
      <dgm:t>
        <a:bodyPr/>
        <a:lstStyle/>
        <a:p>
          <a:r>
            <a:rPr lang="de-DE" dirty="0" smtClean="0"/>
            <a:t>Zusammenfassung</a:t>
          </a:r>
          <a:endParaRPr lang="de-DE" dirty="0"/>
        </a:p>
      </dgm:t>
    </dgm:pt>
    <dgm:pt modelId="{0A3C691C-1B45-44CB-8665-60D9A91FD5CC}" type="parTrans" cxnId="{55E292D5-8B39-4A0B-B29C-8B5D652426F3}">
      <dgm:prSet/>
      <dgm:spPr/>
      <dgm:t>
        <a:bodyPr/>
        <a:lstStyle/>
        <a:p>
          <a:endParaRPr lang="de-DE"/>
        </a:p>
      </dgm:t>
    </dgm:pt>
    <dgm:pt modelId="{61FF87ED-877F-439D-851E-959B5B8720E7}" type="sibTrans" cxnId="{55E292D5-8B39-4A0B-B29C-8B5D652426F3}">
      <dgm:prSet/>
      <dgm:spPr/>
      <dgm:t>
        <a:bodyPr/>
        <a:lstStyle/>
        <a:p>
          <a:endParaRPr lang="de-DE"/>
        </a:p>
      </dgm:t>
    </dgm:pt>
    <dgm:pt modelId="{0C4957C2-303A-4161-9AAB-FD91C004D31F}" type="pres">
      <dgm:prSet presAssocID="{A1883264-12CA-4F52-ADB4-C1EB0BA75D85}" presName="Name0" presStyleCnt="0">
        <dgm:presLayoutVars>
          <dgm:chMax val="7"/>
          <dgm:chPref val="7"/>
          <dgm:dir/>
        </dgm:presLayoutVars>
      </dgm:prSet>
      <dgm:spPr/>
      <dgm:t>
        <a:bodyPr/>
        <a:lstStyle/>
        <a:p>
          <a:endParaRPr lang="de-DE"/>
        </a:p>
      </dgm:t>
    </dgm:pt>
    <dgm:pt modelId="{FD8BC487-2A1F-4F25-9422-204983589FEC}" type="pres">
      <dgm:prSet presAssocID="{A1883264-12CA-4F52-ADB4-C1EB0BA75D85}" presName="Name1" presStyleCnt="0"/>
      <dgm:spPr/>
      <dgm:t>
        <a:bodyPr/>
        <a:lstStyle/>
        <a:p>
          <a:endParaRPr lang="de-DE"/>
        </a:p>
      </dgm:t>
    </dgm:pt>
    <dgm:pt modelId="{43CC4B22-3134-4473-A308-D8E451FC9605}" type="pres">
      <dgm:prSet presAssocID="{A1883264-12CA-4F52-ADB4-C1EB0BA75D85}" presName="cycle" presStyleCnt="0"/>
      <dgm:spPr/>
      <dgm:t>
        <a:bodyPr/>
        <a:lstStyle/>
        <a:p>
          <a:endParaRPr lang="de-DE"/>
        </a:p>
      </dgm:t>
    </dgm:pt>
    <dgm:pt modelId="{F6B9B4CA-FCAA-4683-8BAB-C30480BFE4A8}" type="pres">
      <dgm:prSet presAssocID="{A1883264-12CA-4F52-ADB4-C1EB0BA75D85}" presName="srcNode" presStyleLbl="node1" presStyleIdx="0" presStyleCnt="4"/>
      <dgm:spPr/>
      <dgm:t>
        <a:bodyPr/>
        <a:lstStyle/>
        <a:p>
          <a:endParaRPr lang="de-DE"/>
        </a:p>
      </dgm:t>
    </dgm:pt>
    <dgm:pt modelId="{F148A069-71C4-4D77-95DC-21A74EB5CF66}" type="pres">
      <dgm:prSet presAssocID="{A1883264-12CA-4F52-ADB4-C1EB0BA75D85}" presName="conn" presStyleLbl="parChTrans1D2" presStyleIdx="0" presStyleCnt="1"/>
      <dgm:spPr/>
      <dgm:t>
        <a:bodyPr/>
        <a:lstStyle/>
        <a:p>
          <a:endParaRPr lang="de-DE"/>
        </a:p>
      </dgm:t>
    </dgm:pt>
    <dgm:pt modelId="{F2E5D268-FE6C-481D-862D-A559C6F4925B}" type="pres">
      <dgm:prSet presAssocID="{A1883264-12CA-4F52-ADB4-C1EB0BA75D85}" presName="extraNode" presStyleLbl="node1" presStyleIdx="0" presStyleCnt="4"/>
      <dgm:spPr/>
      <dgm:t>
        <a:bodyPr/>
        <a:lstStyle/>
        <a:p>
          <a:endParaRPr lang="de-DE"/>
        </a:p>
      </dgm:t>
    </dgm:pt>
    <dgm:pt modelId="{3EADAF78-95B1-4874-942B-DB76DA9D4780}" type="pres">
      <dgm:prSet presAssocID="{A1883264-12CA-4F52-ADB4-C1EB0BA75D85}" presName="dstNode" presStyleLbl="node1" presStyleIdx="0" presStyleCnt="4"/>
      <dgm:spPr/>
      <dgm:t>
        <a:bodyPr/>
        <a:lstStyle/>
        <a:p>
          <a:endParaRPr lang="de-DE"/>
        </a:p>
      </dgm:t>
    </dgm:pt>
    <dgm:pt modelId="{5B2E73F6-F774-4E2F-9B82-1BC3157EA803}" type="pres">
      <dgm:prSet presAssocID="{45E1E2FD-2834-4B43-A4CA-3CE96941E469}" presName="text_1" presStyleLbl="node1" presStyleIdx="0" presStyleCnt="4">
        <dgm:presLayoutVars>
          <dgm:bulletEnabled val="1"/>
        </dgm:presLayoutVars>
      </dgm:prSet>
      <dgm:spPr/>
      <dgm:t>
        <a:bodyPr/>
        <a:lstStyle/>
        <a:p>
          <a:endParaRPr lang="de-DE"/>
        </a:p>
      </dgm:t>
    </dgm:pt>
    <dgm:pt modelId="{3114C1D8-4ED2-434F-B18F-9F8826DF81FD}" type="pres">
      <dgm:prSet presAssocID="{45E1E2FD-2834-4B43-A4CA-3CE96941E469}" presName="accent_1" presStyleCnt="0"/>
      <dgm:spPr/>
    </dgm:pt>
    <dgm:pt modelId="{ABC0673E-89D5-4FA4-92AB-3F90F2E56AB5}" type="pres">
      <dgm:prSet presAssocID="{45E1E2FD-2834-4B43-A4CA-3CE96941E469}" presName="accentRepeatNode" presStyleLbl="solidFgAcc1" presStyleIdx="0" presStyleCnt="4"/>
      <dgm:spPr/>
      <dgm:t>
        <a:bodyPr/>
        <a:lstStyle/>
        <a:p>
          <a:endParaRPr lang="de-DE"/>
        </a:p>
      </dgm:t>
    </dgm:pt>
    <dgm:pt modelId="{6ECC97EB-8D94-49A8-8963-CFA2E91DEF15}" type="pres">
      <dgm:prSet presAssocID="{B37E691F-C992-49D6-90F5-5FDEDFB1272D}" presName="text_2" presStyleLbl="node1" presStyleIdx="1" presStyleCnt="4">
        <dgm:presLayoutVars>
          <dgm:bulletEnabled val="1"/>
        </dgm:presLayoutVars>
      </dgm:prSet>
      <dgm:spPr/>
      <dgm:t>
        <a:bodyPr/>
        <a:lstStyle/>
        <a:p>
          <a:endParaRPr lang="de-DE"/>
        </a:p>
      </dgm:t>
    </dgm:pt>
    <dgm:pt modelId="{12E2A97C-D832-4B80-8734-F74A4E69FAE9}" type="pres">
      <dgm:prSet presAssocID="{B37E691F-C992-49D6-90F5-5FDEDFB1272D}" presName="accent_2" presStyleCnt="0"/>
      <dgm:spPr/>
    </dgm:pt>
    <dgm:pt modelId="{43BDFF4E-B878-4611-8247-0603CAF6B3CA}" type="pres">
      <dgm:prSet presAssocID="{B37E691F-C992-49D6-90F5-5FDEDFB1272D}" presName="accentRepeatNode" presStyleLbl="solidFgAcc1" presStyleIdx="1" presStyleCnt="4"/>
      <dgm:spPr>
        <a:solidFill>
          <a:srgbClr val="92D050"/>
        </a:solidFill>
      </dgm:spPr>
      <dgm:t>
        <a:bodyPr/>
        <a:lstStyle/>
        <a:p>
          <a:endParaRPr lang="de-DE"/>
        </a:p>
      </dgm:t>
    </dgm:pt>
    <dgm:pt modelId="{8D8C6A00-51C0-4A79-82DC-D0244346E5BB}" type="pres">
      <dgm:prSet presAssocID="{957E0AD8-06BD-46A4-8D97-B56013B2E2E2}" presName="text_3" presStyleLbl="node1" presStyleIdx="2" presStyleCnt="4">
        <dgm:presLayoutVars>
          <dgm:bulletEnabled val="1"/>
        </dgm:presLayoutVars>
      </dgm:prSet>
      <dgm:spPr/>
      <dgm:t>
        <a:bodyPr/>
        <a:lstStyle/>
        <a:p>
          <a:endParaRPr lang="de-DE"/>
        </a:p>
      </dgm:t>
    </dgm:pt>
    <dgm:pt modelId="{5869D6CC-AC63-4A25-8EC7-B4A508C802CF}" type="pres">
      <dgm:prSet presAssocID="{957E0AD8-06BD-46A4-8D97-B56013B2E2E2}" presName="accent_3" presStyleCnt="0"/>
      <dgm:spPr/>
    </dgm:pt>
    <dgm:pt modelId="{2ACA5479-321B-449D-9EF4-4BB675D1E81C}" type="pres">
      <dgm:prSet presAssocID="{957E0AD8-06BD-46A4-8D97-B56013B2E2E2}" presName="accentRepeatNode" presStyleLbl="solidFgAcc1" presStyleIdx="2" presStyleCnt="4"/>
      <dgm:spPr/>
      <dgm:t>
        <a:bodyPr/>
        <a:lstStyle/>
        <a:p>
          <a:endParaRPr lang="de-DE"/>
        </a:p>
      </dgm:t>
    </dgm:pt>
    <dgm:pt modelId="{15E3AECF-957C-49B7-9238-A9836D48C1FC}" type="pres">
      <dgm:prSet presAssocID="{AAB3F0D1-FDB9-4803-84A7-4F2D2053D974}" presName="text_4" presStyleLbl="node1" presStyleIdx="3" presStyleCnt="4">
        <dgm:presLayoutVars>
          <dgm:bulletEnabled val="1"/>
        </dgm:presLayoutVars>
      </dgm:prSet>
      <dgm:spPr/>
      <dgm:t>
        <a:bodyPr/>
        <a:lstStyle/>
        <a:p>
          <a:endParaRPr lang="de-DE"/>
        </a:p>
      </dgm:t>
    </dgm:pt>
    <dgm:pt modelId="{4DAAD1A0-F6F9-446D-80B8-73BA2683D991}" type="pres">
      <dgm:prSet presAssocID="{AAB3F0D1-FDB9-4803-84A7-4F2D2053D974}" presName="accent_4" presStyleCnt="0"/>
      <dgm:spPr/>
    </dgm:pt>
    <dgm:pt modelId="{B9F99061-914D-474A-AC55-F78A57F075B8}" type="pres">
      <dgm:prSet presAssocID="{AAB3F0D1-FDB9-4803-84A7-4F2D2053D974}" presName="accentRepeatNode" presStyleLbl="solidFgAcc1" presStyleIdx="3" presStyleCnt="4"/>
      <dgm:spPr/>
      <dgm:t>
        <a:bodyPr/>
        <a:lstStyle/>
        <a:p>
          <a:endParaRPr lang="de-DE"/>
        </a:p>
      </dgm:t>
    </dgm:pt>
  </dgm:ptLst>
  <dgm:cxnLst>
    <dgm:cxn modelId="{3DE1C36F-B1E7-41E2-A692-3697CD36974B}" type="presOf" srcId="{45E1E2FD-2834-4B43-A4CA-3CE96941E469}" destId="{5B2E73F6-F774-4E2F-9B82-1BC3157EA803}" srcOrd="0" destOrd="0" presId="urn:microsoft.com/office/officeart/2008/layout/VerticalCurvedList"/>
    <dgm:cxn modelId="{6BC41B2E-6306-4893-B5DC-0EAA3F466C89}" type="presOf" srcId="{A1883264-12CA-4F52-ADB4-C1EB0BA75D85}" destId="{0C4957C2-303A-4161-9AAB-FD91C004D31F}" srcOrd="0" destOrd="0" presId="urn:microsoft.com/office/officeart/2008/layout/VerticalCurvedList"/>
    <dgm:cxn modelId="{6801F9AE-AA8E-4BC4-A8EB-8F71C98754CD}" type="presOf" srcId="{957E0AD8-06BD-46A4-8D97-B56013B2E2E2}" destId="{8D8C6A00-51C0-4A79-82DC-D0244346E5BB}" srcOrd="0" destOrd="0" presId="urn:microsoft.com/office/officeart/2008/layout/VerticalCurvedList"/>
    <dgm:cxn modelId="{54FC3BE2-E280-4534-A357-AC66AB36C645}" srcId="{A1883264-12CA-4F52-ADB4-C1EB0BA75D85}" destId="{45E1E2FD-2834-4B43-A4CA-3CE96941E469}" srcOrd="0" destOrd="0" parTransId="{36DE5EA2-BF76-457D-BEF8-B5AD5678AF66}" sibTransId="{F758215C-DD4A-4D04-B4AB-79604C92BF48}"/>
    <dgm:cxn modelId="{55E292D5-8B39-4A0B-B29C-8B5D652426F3}" srcId="{A1883264-12CA-4F52-ADB4-C1EB0BA75D85}" destId="{AAB3F0D1-FDB9-4803-84A7-4F2D2053D974}" srcOrd="3" destOrd="0" parTransId="{0A3C691C-1B45-44CB-8665-60D9A91FD5CC}" sibTransId="{61FF87ED-877F-439D-851E-959B5B8720E7}"/>
    <dgm:cxn modelId="{AE1A983F-FA92-4A22-9B0A-0D9A22AEF88D}" srcId="{A1883264-12CA-4F52-ADB4-C1EB0BA75D85}" destId="{B37E691F-C992-49D6-90F5-5FDEDFB1272D}" srcOrd="1" destOrd="0" parTransId="{C9AC1FC7-4F60-41F5-98A2-AB4694791EAD}" sibTransId="{A6E58B62-567F-4DBD-8B74-60B8F7F1C23D}"/>
    <dgm:cxn modelId="{1594F7AF-11F4-45C8-8EB2-2C186DDE3C9C}" type="presOf" srcId="{B37E691F-C992-49D6-90F5-5FDEDFB1272D}" destId="{6ECC97EB-8D94-49A8-8963-CFA2E91DEF15}" srcOrd="0" destOrd="0" presId="urn:microsoft.com/office/officeart/2008/layout/VerticalCurvedList"/>
    <dgm:cxn modelId="{51959B7F-8EFF-4680-93AF-96EA29F313A2}" type="presOf" srcId="{AAB3F0D1-FDB9-4803-84A7-4F2D2053D974}" destId="{15E3AECF-957C-49B7-9238-A9836D48C1FC}" srcOrd="0" destOrd="0" presId="urn:microsoft.com/office/officeart/2008/layout/VerticalCurvedList"/>
    <dgm:cxn modelId="{1A8E4213-5F88-409E-8BCE-8182F7315AF3}" type="presOf" srcId="{F758215C-DD4A-4D04-B4AB-79604C92BF48}" destId="{F148A069-71C4-4D77-95DC-21A74EB5CF66}" srcOrd="0" destOrd="0" presId="urn:microsoft.com/office/officeart/2008/layout/VerticalCurvedList"/>
    <dgm:cxn modelId="{CD2A24C9-842A-4302-97A7-431EEB5620E6}" srcId="{A1883264-12CA-4F52-ADB4-C1EB0BA75D85}" destId="{957E0AD8-06BD-46A4-8D97-B56013B2E2E2}" srcOrd="2" destOrd="0" parTransId="{AAC5F691-F4EE-4882-9F92-4AEAB764ECA7}" sibTransId="{FDB1EABC-762A-4049-8526-5820C3253010}"/>
    <dgm:cxn modelId="{A81CDB58-4640-47C5-98E4-30D7661F4D7D}" type="presParOf" srcId="{0C4957C2-303A-4161-9AAB-FD91C004D31F}" destId="{FD8BC487-2A1F-4F25-9422-204983589FEC}" srcOrd="0" destOrd="0" presId="urn:microsoft.com/office/officeart/2008/layout/VerticalCurvedList"/>
    <dgm:cxn modelId="{4A15A9FB-6E34-4597-A159-84D85959DD37}" type="presParOf" srcId="{FD8BC487-2A1F-4F25-9422-204983589FEC}" destId="{43CC4B22-3134-4473-A308-D8E451FC9605}" srcOrd="0" destOrd="0" presId="urn:microsoft.com/office/officeart/2008/layout/VerticalCurvedList"/>
    <dgm:cxn modelId="{96727118-D397-4FA4-8155-710054B87637}" type="presParOf" srcId="{43CC4B22-3134-4473-A308-D8E451FC9605}" destId="{F6B9B4CA-FCAA-4683-8BAB-C30480BFE4A8}" srcOrd="0" destOrd="0" presId="urn:microsoft.com/office/officeart/2008/layout/VerticalCurvedList"/>
    <dgm:cxn modelId="{530E35B8-1A31-4D88-9CA6-4E33E3A42829}" type="presParOf" srcId="{43CC4B22-3134-4473-A308-D8E451FC9605}" destId="{F148A069-71C4-4D77-95DC-21A74EB5CF66}" srcOrd="1" destOrd="0" presId="urn:microsoft.com/office/officeart/2008/layout/VerticalCurvedList"/>
    <dgm:cxn modelId="{984A6F88-AB98-41ED-B433-9A07FA78027E}" type="presParOf" srcId="{43CC4B22-3134-4473-A308-D8E451FC9605}" destId="{F2E5D268-FE6C-481D-862D-A559C6F4925B}" srcOrd="2" destOrd="0" presId="urn:microsoft.com/office/officeart/2008/layout/VerticalCurvedList"/>
    <dgm:cxn modelId="{008FA3ED-1721-44A8-B422-A26A2A3513F3}" type="presParOf" srcId="{43CC4B22-3134-4473-A308-D8E451FC9605}" destId="{3EADAF78-95B1-4874-942B-DB76DA9D4780}" srcOrd="3" destOrd="0" presId="urn:microsoft.com/office/officeart/2008/layout/VerticalCurvedList"/>
    <dgm:cxn modelId="{1EA30B06-22DB-4797-9D52-80837C28EAB6}" type="presParOf" srcId="{FD8BC487-2A1F-4F25-9422-204983589FEC}" destId="{5B2E73F6-F774-4E2F-9B82-1BC3157EA803}" srcOrd="1" destOrd="0" presId="urn:microsoft.com/office/officeart/2008/layout/VerticalCurvedList"/>
    <dgm:cxn modelId="{765462EA-AD59-4FB5-8224-5DDE2A5A5D6C}" type="presParOf" srcId="{FD8BC487-2A1F-4F25-9422-204983589FEC}" destId="{3114C1D8-4ED2-434F-B18F-9F8826DF81FD}" srcOrd="2" destOrd="0" presId="urn:microsoft.com/office/officeart/2008/layout/VerticalCurvedList"/>
    <dgm:cxn modelId="{B5D787ED-4662-4DFF-8186-9D3668D32DF9}" type="presParOf" srcId="{3114C1D8-4ED2-434F-B18F-9F8826DF81FD}" destId="{ABC0673E-89D5-4FA4-92AB-3F90F2E56AB5}" srcOrd="0" destOrd="0" presId="urn:microsoft.com/office/officeart/2008/layout/VerticalCurvedList"/>
    <dgm:cxn modelId="{F9ACDACA-E303-42D4-972D-E8488C06D9D9}" type="presParOf" srcId="{FD8BC487-2A1F-4F25-9422-204983589FEC}" destId="{6ECC97EB-8D94-49A8-8963-CFA2E91DEF15}" srcOrd="3" destOrd="0" presId="urn:microsoft.com/office/officeart/2008/layout/VerticalCurvedList"/>
    <dgm:cxn modelId="{23D768B8-A04E-486F-9627-16FF76FD564E}" type="presParOf" srcId="{FD8BC487-2A1F-4F25-9422-204983589FEC}" destId="{12E2A97C-D832-4B80-8734-F74A4E69FAE9}" srcOrd="4" destOrd="0" presId="urn:microsoft.com/office/officeart/2008/layout/VerticalCurvedList"/>
    <dgm:cxn modelId="{CFA09FAC-3249-4D43-9FD1-6D594512E7FD}" type="presParOf" srcId="{12E2A97C-D832-4B80-8734-F74A4E69FAE9}" destId="{43BDFF4E-B878-4611-8247-0603CAF6B3CA}" srcOrd="0" destOrd="0" presId="urn:microsoft.com/office/officeart/2008/layout/VerticalCurvedList"/>
    <dgm:cxn modelId="{90707D8C-70FD-41BB-B280-77187DDA47CA}" type="presParOf" srcId="{FD8BC487-2A1F-4F25-9422-204983589FEC}" destId="{8D8C6A00-51C0-4A79-82DC-D0244346E5BB}" srcOrd="5" destOrd="0" presId="urn:microsoft.com/office/officeart/2008/layout/VerticalCurvedList"/>
    <dgm:cxn modelId="{0C346233-EA2A-4A8F-80E2-3CD6F6965530}" type="presParOf" srcId="{FD8BC487-2A1F-4F25-9422-204983589FEC}" destId="{5869D6CC-AC63-4A25-8EC7-B4A508C802CF}" srcOrd="6" destOrd="0" presId="urn:microsoft.com/office/officeart/2008/layout/VerticalCurvedList"/>
    <dgm:cxn modelId="{8555E0B5-FD64-46C5-9BA3-9F91EC12D8A9}" type="presParOf" srcId="{5869D6CC-AC63-4A25-8EC7-B4A508C802CF}" destId="{2ACA5479-321B-449D-9EF4-4BB675D1E81C}" srcOrd="0" destOrd="0" presId="urn:microsoft.com/office/officeart/2008/layout/VerticalCurvedList"/>
    <dgm:cxn modelId="{FE8EC05F-DA79-4EC7-B284-24FACCE62B08}" type="presParOf" srcId="{FD8BC487-2A1F-4F25-9422-204983589FEC}" destId="{15E3AECF-957C-49B7-9238-A9836D48C1FC}" srcOrd="7" destOrd="0" presId="urn:microsoft.com/office/officeart/2008/layout/VerticalCurvedList"/>
    <dgm:cxn modelId="{4F91354C-05AE-43E6-ADD0-7574BDA495EE}" type="presParOf" srcId="{FD8BC487-2A1F-4F25-9422-204983589FEC}" destId="{4DAAD1A0-F6F9-446D-80B8-73BA2683D991}" srcOrd="8" destOrd="0" presId="urn:microsoft.com/office/officeart/2008/layout/VerticalCurvedList"/>
    <dgm:cxn modelId="{D9CA2390-FB62-458B-A1D0-913B120FE7E8}" type="presParOf" srcId="{4DAAD1A0-F6F9-446D-80B8-73BA2683D991}" destId="{B9F99061-914D-474A-AC55-F78A57F075B8}"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883264-12CA-4F52-ADB4-C1EB0BA75D85}" type="doc">
      <dgm:prSet loTypeId="urn:microsoft.com/office/officeart/2008/layout/VerticalCurvedList" loCatId="list" qsTypeId="urn:microsoft.com/office/officeart/2005/8/quickstyle/3d3" qsCatId="3D" csTypeId="urn:microsoft.com/office/officeart/2005/8/colors/accent2_2" csCatId="accent2" phldr="1"/>
      <dgm:spPr/>
      <dgm:t>
        <a:bodyPr/>
        <a:lstStyle/>
        <a:p>
          <a:endParaRPr lang="de-DE"/>
        </a:p>
      </dgm:t>
    </dgm:pt>
    <dgm:pt modelId="{45E1E2FD-2834-4B43-A4CA-3CE96941E469}">
      <dgm:prSet phldrT="[Text]"/>
      <dgm:spPr>
        <a:solidFill>
          <a:srgbClr val="1E50A0"/>
        </a:solidFill>
      </dgm:spPr>
      <dgm:t>
        <a:bodyPr/>
        <a:lstStyle/>
        <a:p>
          <a:r>
            <a:rPr lang="de-DE" dirty="0" smtClean="0"/>
            <a:t>Trinkwassereinzugsgebieteverordnung (TrinkwEGV)</a:t>
          </a:r>
          <a:endParaRPr lang="de-DE" dirty="0"/>
        </a:p>
      </dgm:t>
    </dgm:pt>
    <dgm:pt modelId="{36DE5EA2-BF76-457D-BEF8-B5AD5678AF66}" type="parTrans" cxnId="{54FC3BE2-E280-4534-A357-AC66AB36C645}">
      <dgm:prSet/>
      <dgm:spPr/>
      <dgm:t>
        <a:bodyPr/>
        <a:lstStyle/>
        <a:p>
          <a:endParaRPr lang="de-DE"/>
        </a:p>
      </dgm:t>
    </dgm:pt>
    <dgm:pt modelId="{F758215C-DD4A-4D04-B4AB-79604C92BF48}" type="sibTrans" cxnId="{54FC3BE2-E280-4534-A357-AC66AB36C645}">
      <dgm:prSet/>
      <dgm:spPr/>
      <dgm:t>
        <a:bodyPr/>
        <a:lstStyle/>
        <a:p>
          <a:endParaRPr lang="de-DE"/>
        </a:p>
      </dgm:t>
    </dgm:pt>
    <dgm:pt modelId="{957E0AD8-06BD-46A4-8D97-B56013B2E2E2}">
      <dgm:prSet phldrT="[Text]"/>
      <dgm:spPr>
        <a:solidFill>
          <a:srgbClr val="1E50A0"/>
        </a:solidFill>
      </dgm:spPr>
      <dgm:t>
        <a:bodyPr/>
        <a:lstStyle/>
        <a:p>
          <a:r>
            <a:rPr lang="de-DE" dirty="0" smtClean="0"/>
            <a:t>Vorgehen beim Risikomanagement im Einzugsgebiet</a:t>
          </a:r>
          <a:endParaRPr lang="de-DE" dirty="0"/>
        </a:p>
      </dgm:t>
    </dgm:pt>
    <dgm:pt modelId="{AAC5F691-F4EE-4882-9F92-4AEAB764ECA7}" type="parTrans" cxnId="{CD2A24C9-842A-4302-97A7-431EEB5620E6}">
      <dgm:prSet/>
      <dgm:spPr/>
      <dgm:t>
        <a:bodyPr/>
        <a:lstStyle/>
        <a:p>
          <a:endParaRPr lang="de-DE"/>
        </a:p>
      </dgm:t>
    </dgm:pt>
    <dgm:pt modelId="{FDB1EABC-762A-4049-8526-5820C3253010}" type="sibTrans" cxnId="{CD2A24C9-842A-4302-97A7-431EEB5620E6}">
      <dgm:prSet/>
      <dgm:spPr/>
      <dgm:t>
        <a:bodyPr/>
        <a:lstStyle/>
        <a:p>
          <a:endParaRPr lang="de-DE"/>
        </a:p>
      </dgm:t>
    </dgm:pt>
    <dgm:pt modelId="{B37E691F-C992-49D6-90F5-5FDEDFB1272D}">
      <dgm:prSet/>
      <dgm:spPr>
        <a:solidFill>
          <a:srgbClr val="1E50A0"/>
        </a:solidFill>
      </dgm:spPr>
      <dgm:t>
        <a:bodyPr/>
        <a:lstStyle/>
        <a:p>
          <a:r>
            <a:rPr lang="de-DE" dirty="0" smtClean="0"/>
            <a:t>Anforderungen für Betreiber (und Behörden)</a:t>
          </a:r>
          <a:endParaRPr lang="de-DE" dirty="0"/>
        </a:p>
      </dgm:t>
    </dgm:pt>
    <dgm:pt modelId="{C9AC1FC7-4F60-41F5-98A2-AB4694791EAD}" type="parTrans" cxnId="{AE1A983F-FA92-4A22-9B0A-0D9A22AEF88D}">
      <dgm:prSet/>
      <dgm:spPr/>
      <dgm:t>
        <a:bodyPr/>
        <a:lstStyle/>
        <a:p>
          <a:endParaRPr lang="de-DE"/>
        </a:p>
      </dgm:t>
    </dgm:pt>
    <dgm:pt modelId="{A6E58B62-567F-4DBD-8B74-60B8F7F1C23D}" type="sibTrans" cxnId="{AE1A983F-FA92-4A22-9B0A-0D9A22AEF88D}">
      <dgm:prSet/>
      <dgm:spPr/>
      <dgm:t>
        <a:bodyPr/>
        <a:lstStyle/>
        <a:p>
          <a:endParaRPr lang="de-DE"/>
        </a:p>
      </dgm:t>
    </dgm:pt>
    <dgm:pt modelId="{AAB3F0D1-FDB9-4803-84A7-4F2D2053D974}">
      <dgm:prSet/>
      <dgm:spPr>
        <a:solidFill>
          <a:srgbClr val="1E50A0"/>
        </a:solidFill>
      </dgm:spPr>
      <dgm:t>
        <a:bodyPr/>
        <a:lstStyle/>
        <a:p>
          <a:r>
            <a:rPr lang="de-DE" dirty="0" smtClean="0"/>
            <a:t>Zusammenfassung</a:t>
          </a:r>
          <a:endParaRPr lang="de-DE" dirty="0"/>
        </a:p>
      </dgm:t>
    </dgm:pt>
    <dgm:pt modelId="{0A3C691C-1B45-44CB-8665-60D9A91FD5CC}" type="parTrans" cxnId="{55E292D5-8B39-4A0B-B29C-8B5D652426F3}">
      <dgm:prSet/>
      <dgm:spPr/>
      <dgm:t>
        <a:bodyPr/>
        <a:lstStyle/>
        <a:p>
          <a:endParaRPr lang="de-DE"/>
        </a:p>
      </dgm:t>
    </dgm:pt>
    <dgm:pt modelId="{61FF87ED-877F-439D-851E-959B5B8720E7}" type="sibTrans" cxnId="{55E292D5-8B39-4A0B-B29C-8B5D652426F3}">
      <dgm:prSet/>
      <dgm:spPr/>
      <dgm:t>
        <a:bodyPr/>
        <a:lstStyle/>
        <a:p>
          <a:endParaRPr lang="de-DE"/>
        </a:p>
      </dgm:t>
    </dgm:pt>
    <dgm:pt modelId="{0C4957C2-303A-4161-9AAB-FD91C004D31F}" type="pres">
      <dgm:prSet presAssocID="{A1883264-12CA-4F52-ADB4-C1EB0BA75D85}" presName="Name0" presStyleCnt="0">
        <dgm:presLayoutVars>
          <dgm:chMax val="7"/>
          <dgm:chPref val="7"/>
          <dgm:dir/>
        </dgm:presLayoutVars>
      </dgm:prSet>
      <dgm:spPr/>
      <dgm:t>
        <a:bodyPr/>
        <a:lstStyle/>
        <a:p>
          <a:endParaRPr lang="de-DE"/>
        </a:p>
      </dgm:t>
    </dgm:pt>
    <dgm:pt modelId="{FD8BC487-2A1F-4F25-9422-204983589FEC}" type="pres">
      <dgm:prSet presAssocID="{A1883264-12CA-4F52-ADB4-C1EB0BA75D85}" presName="Name1" presStyleCnt="0"/>
      <dgm:spPr/>
      <dgm:t>
        <a:bodyPr/>
        <a:lstStyle/>
        <a:p>
          <a:endParaRPr lang="de-DE"/>
        </a:p>
      </dgm:t>
    </dgm:pt>
    <dgm:pt modelId="{43CC4B22-3134-4473-A308-D8E451FC9605}" type="pres">
      <dgm:prSet presAssocID="{A1883264-12CA-4F52-ADB4-C1EB0BA75D85}" presName="cycle" presStyleCnt="0"/>
      <dgm:spPr/>
      <dgm:t>
        <a:bodyPr/>
        <a:lstStyle/>
        <a:p>
          <a:endParaRPr lang="de-DE"/>
        </a:p>
      </dgm:t>
    </dgm:pt>
    <dgm:pt modelId="{F6B9B4CA-FCAA-4683-8BAB-C30480BFE4A8}" type="pres">
      <dgm:prSet presAssocID="{A1883264-12CA-4F52-ADB4-C1EB0BA75D85}" presName="srcNode" presStyleLbl="node1" presStyleIdx="0" presStyleCnt="4"/>
      <dgm:spPr/>
      <dgm:t>
        <a:bodyPr/>
        <a:lstStyle/>
        <a:p>
          <a:endParaRPr lang="de-DE"/>
        </a:p>
      </dgm:t>
    </dgm:pt>
    <dgm:pt modelId="{F148A069-71C4-4D77-95DC-21A74EB5CF66}" type="pres">
      <dgm:prSet presAssocID="{A1883264-12CA-4F52-ADB4-C1EB0BA75D85}" presName="conn" presStyleLbl="parChTrans1D2" presStyleIdx="0" presStyleCnt="1"/>
      <dgm:spPr/>
      <dgm:t>
        <a:bodyPr/>
        <a:lstStyle/>
        <a:p>
          <a:endParaRPr lang="de-DE"/>
        </a:p>
      </dgm:t>
    </dgm:pt>
    <dgm:pt modelId="{F2E5D268-FE6C-481D-862D-A559C6F4925B}" type="pres">
      <dgm:prSet presAssocID="{A1883264-12CA-4F52-ADB4-C1EB0BA75D85}" presName="extraNode" presStyleLbl="node1" presStyleIdx="0" presStyleCnt="4"/>
      <dgm:spPr/>
      <dgm:t>
        <a:bodyPr/>
        <a:lstStyle/>
        <a:p>
          <a:endParaRPr lang="de-DE"/>
        </a:p>
      </dgm:t>
    </dgm:pt>
    <dgm:pt modelId="{3EADAF78-95B1-4874-942B-DB76DA9D4780}" type="pres">
      <dgm:prSet presAssocID="{A1883264-12CA-4F52-ADB4-C1EB0BA75D85}" presName="dstNode" presStyleLbl="node1" presStyleIdx="0" presStyleCnt="4"/>
      <dgm:spPr/>
      <dgm:t>
        <a:bodyPr/>
        <a:lstStyle/>
        <a:p>
          <a:endParaRPr lang="de-DE"/>
        </a:p>
      </dgm:t>
    </dgm:pt>
    <dgm:pt modelId="{5B2E73F6-F774-4E2F-9B82-1BC3157EA803}" type="pres">
      <dgm:prSet presAssocID="{45E1E2FD-2834-4B43-A4CA-3CE96941E469}" presName="text_1" presStyleLbl="node1" presStyleIdx="0" presStyleCnt="4">
        <dgm:presLayoutVars>
          <dgm:bulletEnabled val="1"/>
        </dgm:presLayoutVars>
      </dgm:prSet>
      <dgm:spPr/>
      <dgm:t>
        <a:bodyPr/>
        <a:lstStyle/>
        <a:p>
          <a:endParaRPr lang="de-DE"/>
        </a:p>
      </dgm:t>
    </dgm:pt>
    <dgm:pt modelId="{3114C1D8-4ED2-434F-B18F-9F8826DF81FD}" type="pres">
      <dgm:prSet presAssocID="{45E1E2FD-2834-4B43-A4CA-3CE96941E469}" presName="accent_1" presStyleCnt="0"/>
      <dgm:spPr/>
    </dgm:pt>
    <dgm:pt modelId="{ABC0673E-89D5-4FA4-92AB-3F90F2E56AB5}" type="pres">
      <dgm:prSet presAssocID="{45E1E2FD-2834-4B43-A4CA-3CE96941E469}" presName="accentRepeatNode" presStyleLbl="solidFgAcc1" presStyleIdx="0" presStyleCnt="4"/>
      <dgm:spPr/>
      <dgm:t>
        <a:bodyPr/>
        <a:lstStyle/>
        <a:p>
          <a:endParaRPr lang="de-DE"/>
        </a:p>
      </dgm:t>
    </dgm:pt>
    <dgm:pt modelId="{6ECC97EB-8D94-49A8-8963-CFA2E91DEF15}" type="pres">
      <dgm:prSet presAssocID="{B37E691F-C992-49D6-90F5-5FDEDFB1272D}" presName="text_2" presStyleLbl="node1" presStyleIdx="1" presStyleCnt="4">
        <dgm:presLayoutVars>
          <dgm:bulletEnabled val="1"/>
        </dgm:presLayoutVars>
      </dgm:prSet>
      <dgm:spPr/>
      <dgm:t>
        <a:bodyPr/>
        <a:lstStyle/>
        <a:p>
          <a:endParaRPr lang="de-DE"/>
        </a:p>
      </dgm:t>
    </dgm:pt>
    <dgm:pt modelId="{12E2A97C-D832-4B80-8734-F74A4E69FAE9}" type="pres">
      <dgm:prSet presAssocID="{B37E691F-C992-49D6-90F5-5FDEDFB1272D}" presName="accent_2" presStyleCnt="0"/>
      <dgm:spPr/>
    </dgm:pt>
    <dgm:pt modelId="{43BDFF4E-B878-4611-8247-0603CAF6B3CA}" type="pres">
      <dgm:prSet presAssocID="{B37E691F-C992-49D6-90F5-5FDEDFB1272D}" presName="accentRepeatNode" presStyleLbl="solidFgAcc1" presStyleIdx="1" presStyleCnt="4"/>
      <dgm:spPr/>
      <dgm:t>
        <a:bodyPr/>
        <a:lstStyle/>
        <a:p>
          <a:endParaRPr lang="de-DE"/>
        </a:p>
      </dgm:t>
    </dgm:pt>
    <dgm:pt modelId="{8D8C6A00-51C0-4A79-82DC-D0244346E5BB}" type="pres">
      <dgm:prSet presAssocID="{957E0AD8-06BD-46A4-8D97-B56013B2E2E2}" presName="text_3" presStyleLbl="node1" presStyleIdx="2" presStyleCnt="4">
        <dgm:presLayoutVars>
          <dgm:bulletEnabled val="1"/>
        </dgm:presLayoutVars>
      </dgm:prSet>
      <dgm:spPr/>
      <dgm:t>
        <a:bodyPr/>
        <a:lstStyle/>
        <a:p>
          <a:endParaRPr lang="de-DE"/>
        </a:p>
      </dgm:t>
    </dgm:pt>
    <dgm:pt modelId="{5869D6CC-AC63-4A25-8EC7-B4A508C802CF}" type="pres">
      <dgm:prSet presAssocID="{957E0AD8-06BD-46A4-8D97-B56013B2E2E2}" presName="accent_3" presStyleCnt="0"/>
      <dgm:spPr/>
    </dgm:pt>
    <dgm:pt modelId="{2ACA5479-321B-449D-9EF4-4BB675D1E81C}" type="pres">
      <dgm:prSet presAssocID="{957E0AD8-06BD-46A4-8D97-B56013B2E2E2}" presName="accentRepeatNode" presStyleLbl="solidFgAcc1" presStyleIdx="2" presStyleCnt="4"/>
      <dgm:spPr>
        <a:solidFill>
          <a:srgbClr val="92D050"/>
        </a:solidFill>
      </dgm:spPr>
      <dgm:t>
        <a:bodyPr/>
        <a:lstStyle/>
        <a:p>
          <a:endParaRPr lang="de-DE"/>
        </a:p>
      </dgm:t>
    </dgm:pt>
    <dgm:pt modelId="{15E3AECF-957C-49B7-9238-A9836D48C1FC}" type="pres">
      <dgm:prSet presAssocID="{AAB3F0D1-FDB9-4803-84A7-4F2D2053D974}" presName="text_4" presStyleLbl="node1" presStyleIdx="3" presStyleCnt="4">
        <dgm:presLayoutVars>
          <dgm:bulletEnabled val="1"/>
        </dgm:presLayoutVars>
      </dgm:prSet>
      <dgm:spPr/>
      <dgm:t>
        <a:bodyPr/>
        <a:lstStyle/>
        <a:p>
          <a:endParaRPr lang="de-DE"/>
        </a:p>
      </dgm:t>
    </dgm:pt>
    <dgm:pt modelId="{4DAAD1A0-F6F9-446D-80B8-73BA2683D991}" type="pres">
      <dgm:prSet presAssocID="{AAB3F0D1-FDB9-4803-84A7-4F2D2053D974}" presName="accent_4" presStyleCnt="0"/>
      <dgm:spPr/>
    </dgm:pt>
    <dgm:pt modelId="{B9F99061-914D-474A-AC55-F78A57F075B8}" type="pres">
      <dgm:prSet presAssocID="{AAB3F0D1-FDB9-4803-84A7-4F2D2053D974}" presName="accentRepeatNode" presStyleLbl="solidFgAcc1" presStyleIdx="3" presStyleCnt="4"/>
      <dgm:spPr/>
      <dgm:t>
        <a:bodyPr/>
        <a:lstStyle/>
        <a:p>
          <a:endParaRPr lang="de-DE"/>
        </a:p>
      </dgm:t>
    </dgm:pt>
  </dgm:ptLst>
  <dgm:cxnLst>
    <dgm:cxn modelId="{3DE1C36F-B1E7-41E2-A692-3697CD36974B}" type="presOf" srcId="{45E1E2FD-2834-4B43-A4CA-3CE96941E469}" destId="{5B2E73F6-F774-4E2F-9B82-1BC3157EA803}" srcOrd="0" destOrd="0" presId="urn:microsoft.com/office/officeart/2008/layout/VerticalCurvedList"/>
    <dgm:cxn modelId="{6BC41B2E-6306-4893-B5DC-0EAA3F466C89}" type="presOf" srcId="{A1883264-12CA-4F52-ADB4-C1EB0BA75D85}" destId="{0C4957C2-303A-4161-9AAB-FD91C004D31F}" srcOrd="0" destOrd="0" presId="urn:microsoft.com/office/officeart/2008/layout/VerticalCurvedList"/>
    <dgm:cxn modelId="{6801F9AE-AA8E-4BC4-A8EB-8F71C98754CD}" type="presOf" srcId="{957E0AD8-06BD-46A4-8D97-B56013B2E2E2}" destId="{8D8C6A00-51C0-4A79-82DC-D0244346E5BB}" srcOrd="0" destOrd="0" presId="urn:microsoft.com/office/officeart/2008/layout/VerticalCurvedList"/>
    <dgm:cxn modelId="{54FC3BE2-E280-4534-A357-AC66AB36C645}" srcId="{A1883264-12CA-4F52-ADB4-C1EB0BA75D85}" destId="{45E1E2FD-2834-4B43-A4CA-3CE96941E469}" srcOrd="0" destOrd="0" parTransId="{36DE5EA2-BF76-457D-BEF8-B5AD5678AF66}" sibTransId="{F758215C-DD4A-4D04-B4AB-79604C92BF48}"/>
    <dgm:cxn modelId="{55E292D5-8B39-4A0B-B29C-8B5D652426F3}" srcId="{A1883264-12CA-4F52-ADB4-C1EB0BA75D85}" destId="{AAB3F0D1-FDB9-4803-84A7-4F2D2053D974}" srcOrd="3" destOrd="0" parTransId="{0A3C691C-1B45-44CB-8665-60D9A91FD5CC}" sibTransId="{61FF87ED-877F-439D-851E-959B5B8720E7}"/>
    <dgm:cxn modelId="{AE1A983F-FA92-4A22-9B0A-0D9A22AEF88D}" srcId="{A1883264-12CA-4F52-ADB4-C1EB0BA75D85}" destId="{B37E691F-C992-49D6-90F5-5FDEDFB1272D}" srcOrd="1" destOrd="0" parTransId="{C9AC1FC7-4F60-41F5-98A2-AB4694791EAD}" sibTransId="{A6E58B62-567F-4DBD-8B74-60B8F7F1C23D}"/>
    <dgm:cxn modelId="{1594F7AF-11F4-45C8-8EB2-2C186DDE3C9C}" type="presOf" srcId="{B37E691F-C992-49D6-90F5-5FDEDFB1272D}" destId="{6ECC97EB-8D94-49A8-8963-CFA2E91DEF15}" srcOrd="0" destOrd="0" presId="urn:microsoft.com/office/officeart/2008/layout/VerticalCurvedList"/>
    <dgm:cxn modelId="{51959B7F-8EFF-4680-93AF-96EA29F313A2}" type="presOf" srcId="{AAB3F0D1-FDB9-4803-84A7-4F2D2053D974}" destId="{15E3AECF-957C-49B7-9238-A9836D48C1FC}" srcOrd="0" destOrd="0" presId="urn:microsoft.com/office/officeart/2008/layout/VerticalCurvedList"/>
    <dgm:cxn modelId="{1A8E4213-5F88-409E-8BCE-8182F7315AF3}" type="presOf" srcId="{F758215C-DD4A-4D04-B4AB-79604C92BF48}" destId="{F148A069-71C4-4D77-95DC-21A74EB5CF66}" srcOrd="0" destOrd="0" presId="urn:microsoft.com/office/officeart/2008/layout/VerticalCurvedList"/>
    <dgm:cxn modelId="{CD2A24C9-842A-4302-97A7-431EEB5620E6}" srcId="{A1883264-12CA-4F52-ADB4-C1EB0BA75D85}" destId="{957E0AD8-06BD-46A4-8D97-B56013B2E2E2}" srcOrd="2" destOrd="0" parTransId="{AAC5F691-F4EE-4882-9F92-4AEAB764ECA7}" sibTransId="{FDB1EABC-762A-4049-8526-5820C3253010}"/>
    <dgm:cxn modelId="{A81CDB58-4640-47C5-98E4-30D7661F4D7D}" type="presParOf" srcId="{0C4957C2-303A-4161-9AAB-FD91C004D31F}" destId="{FD8BC487-2A1F-4F25-9422-204983589FEC}" srcOrd="0" destOrd="0" presId="urn:microsoft.com/office/officeart/2008/layout/VerticalCurvedList"/>
    <dgm:cxn modelId="{4A15A9FB-6E34-4597-A159-84D85959DD37}" type="presParOf" srcId="{FD8BC487-2A1F-4F25-9422-204983589FEC}" destId="{43CC4B22-3134-4473-A308-D8E451FC9605}" srcOrd="0" destOrd="0" presId="urn:microsoft.com/office/officeart/2008/layout/VerticalCurvedList"/>
    <dgm:cxn modelId="{96727118-D397-4FA4-8155-710054B87637}" type="presParOf" srcId="{43CC4B22-3134-4473-A308-D8E451FC9605}" destId="{F6B9B4CA-FCAA-4683-8BAB-C30480BFE4A8}" srcOrd="0" destOrd="0" presId="urn:microsoft.com/office/officeart/2008/layout/VerticalCurvedList"/>
    <dgm:cxn modelId="{530E35B8-1A31-4D88-9CA6-4E33E3A42829}" type="presParOf" srcId="{43CC4B22-3134-4473-A308-D8E451FC9605}" destId="{F148A069-71C4-4D77-95DC-21A74EB5CF66}" srcOrd="1" destOrd="0" presId="urn:microsoft.com/office/officeart/2008/layout/VerticalCurvedList"/>
    <dgm:cxn modelId="{984A6F88-AB98-41ED-B433-9A07FA78027E}" type="presParOf" srcId="{43CC4B22-3134-4473-A308-D8E451FC9605}" destId="{F2E5D268-FE6C-481D-862D-A559C6F4925B}" srcOrd="2" destOrd="0" presId="urn:microsoft.com/office/officeart/2008/layout/VerticalCurvedList"/>
    <dgm:cxn modelId="{008FA3ED-1721-44A8-B422-A26A2A3513F3}" type="presParOf" srcId="{43CC4B22-3134-4473-A308-D8E451FC9605}" destId="{3EADAF78-95B1-4874-942B-DB76DA9D4780}" srcOrd="3" destOrd="0" presId="urn:microsoft.com/office/officeart/2008/layout/VerticalCurvedList"/>
    <dgm:cxn modelId="{1EA30B06-22DB-4797-9D52-80837C28EAB6}" type="presParOf" srcId="{FD8BC487-2A1F-4F25-9422-204983589FEC}" destId="{5B2E73F6-F774-4E2F-9B82-1BC3157EA803}" srcOrd="1" destOrd="0" presId="urn:microsoft.com/office/officeart/2008/layout/VerticalCurvedList"/>
    <dgm:cxn modelId="{765462EA-AD59-4FB5-8224-5DDE2A5A5D6C}" type="presParOf" srcId="{FD8BC487-2A1F-4F25-9422-204983589FEC}" destId="{3114C1D8-4ED2-434F-B18F-9F8826DF81FD}" srcOrd="2" destOrd="0" presId="urn:microsoft.com/office/officeart/2008/layout/VerticalCurvedList"/>
    <dgm:cxn modelId="{B5D787ED-4662-4DFF-8186-9D3668D32DF9}" type="presParOf" srcId="{3114C1D8-4ED2-434F-B18F-9F8826DF81FD}" destId="{ABC0673E-89D5-4FA4-92AB-3F90F2E56AB5}" srcOrd="0" destOrd="0" presId="urn:microsoft.com/office/officeart/2008/layout/VerticalCurvedList"/>
    <dgm:cxn modelId="{F9ACDACA-E303-42D4-972D-E8488C06D9D9}" type="presParOf" srcId="{FD8BC487-2A1F-4F25-9422-204983589FEC}" destId="{6ECC97EB-8D94-49A8-8963-CFA2E91DEF15}" srcOrd="3" destOrd="0" presId="urn:microsoft.com/office/officeart/2008/layout/VerticalCurvedList"/>
    <dgm:cxn modelId="{23D768B8-A04E-486F-9627-16FF76FD564E}" type="presParOf" srcId="{FD8BC487-2A1F-4F25-9422-204983589FEC}" destId="{12E2A97C-D832-4B80-8734-F74A4E69FAE9}" srcOrd="4" destOrd="0" presId="urn:microsoft.com/office/officeart/2008/layout/VerticalCurvedList"/>
    <dgm:cxn modelId="{CFA09FAC-3249-4D43-9FD1-6D594512E7FD}" type="presParOf" srcId="{12E2A97C-D832-4B80-8734-F74A4E69FAE9}" destId="{43BDFF4E-B878-4611-8247-0603CAF6B3CA}" srcOrd="0" destOrd="0" presId="urn:microsoft.com/office/officeart/2008/layout/VerticalCurvedList"/>
    <dgm:cxn modelId="{90707D8C-70FD-41BB-B280-77187DDA47CA}" type="presParOf" srcId="{FD8BC487-2A1F-4F25-9422-204983589FEC}" destId="{8D8C6A00-51C0-4A79-82DC-D0244346E5BB}" srcOrd="5" destOrd="0" presId="urn:microsoft.com/office/officeart/2008/layout/VerticalCurvedList"/>
    <dgm:cxn modelId="{0C346233-EA2A-4A8F-80E2-3CD6F6965530}" type="presParOf" srcId="{FD8BC487-2A1F-4F25-9422-204983589FEC}" destId="{5869D6CC-AC63-4A25-8EC7-B4A508C802CF}" srcOrd="6" destOrd="0" presId="urn:microsoft.com/office/officeart/2008/layout/VerticalCurvedList"/>
    <dgm:cxn modelId="{8555E0B5-FD64-46C5-9BA3-9F91EC12D8A9}" type="presParOf" srcId="{5869D6CC-AC63-4A25-8EC7-B4A508C802CF}" destId="{2ACA5479-321B-449D-9EF4-4BB675D1E81C}" srcOrd="0" destOrd="0" presId="urn:microsoft.com/office/officeart/2008/layout/VerticalCurvedList"/>
    <dgm:cxn modelId="{FE8EC05F-DA79-4EC7-B284-24FACCE62B08}" type="presParOf" srcId="{FD8BC487-2A1F-4F25-9422-204983589FEC}" destId="{15E3AECF-957C-49B7-9238-A9836D48C1FC}" srcOrd="7" destOrd="0" presId="urn:microsoft.com/office/officeart/2008/layout/VerticalCurvedList"/>
    <dgm:cxn modelId="{4F91354C-05AE-43E6-ADD0-7574BDA495EE}" type="presParOf" srcId="{FD8BC487-2A1F-4F25-9422-204983589FEC}" destId="{4DAAD1A0-F6F9-446D-80B8-73BA2683D991}" srcOrd="8" destOrd="0" presId="urn:microsoft.com/office/officeart/2008/layout/VerticalCurvedList"/>
    <dgm:cxn modelId="{D9CA2390-FB62-458B-A1D0-913B120FE7E8}" type="presParOf" srcId="{4DAAD1A0-F6F9-446D-80B8-73BA2683D991}" destId="{B9F99061-914D-474A-AC55-F78A57F075B8}"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883264-12CA-4F52-ADB4-C1EB0BA75D85}" type="doc">
      <dgm:prSet loTypeId="urn:microsoft.com/office/officeart/2008/layout/VerticalCurvedList" loCatId="list" qsTypeId="urn:microsoft.com/office/officeart/2005/8/quickstyle/3d3" qsCatId="3D" csTypeId="urn:microsoft.com/office/officeart/2005/8/colors/accent2_2" csCatId="accent2" phldr="1"/>
      <dgm:spPr/>
      <dgm:t>
        <a:bodyPr/>
        <a:lstStyle/>
        <a:p>
          <a:endParaRPr lang="de-DE"/>
        </a:p>
      </dgm:t>
    </dgm:pt>
    <dgm:pt modelId="{45E1E2FD-2834-4B43-A4CA-3CE96941E469}">
      <dgm:prSet phldrT="[Text]"/>
      <dgm:spPr>
        <a:solidFill>
          <a:srgbClr val="1E50A0"/>
        </a:solidFill>
      </dgm:spPr>
      <dgm:t>
        <a:bodyPr/>
        <a:lstStyle/>
        <a:p>
          <a:r>
            <a:rPr lang="de-DE" dirty="0" smtClean="0"/>
            <a:t>Trinkwassereinzugsgebieteverordnung (TrinkwEGV)</a:t>
          </a:r>
          <a:endParaRPr lang="de-DE" dirty="0"/>
        </a:p>
      </dgm:t>
    </dgm:pt>
    <dgm:pt modelId="{36DE5EA2-BF76-457D-BEF8-B5AD5678AF66}" type="parTrans" cxnId="{54FC3BE2-E280-4534-A357-AC66AB36C645}">
      <dgm:prSet/>
      <dgm:spPr/>
      <dgm:t>
        <a:bodyPr/>
        <a:lstStyle/>
        <a:p>
          <a:endParaRPr lang="de-DE"/>
        </a:p>
      </dgm:t>
    </dgm:pt>
    <dgm:pt modelId="{F758215C-DD4A-4D04-B4AB-79604C92BF48}" type="sibTrans" cxnId="{54FC3BE2-E280-4534-A357-AC66AB36C645}">
      <dgm:prSet/>
      <dgm:spPr/>
      <dgm:t>
        <a:bodyPr/>
        <a:lstStyle/>
        <a:p>
          <a:endParaRPr lang="de-DE"/>
        </a:p>
      </dgm:t>
    </dgm:pt>
    <dgm:pt modelId="{957E0AD8-06BD-46A4-8D97-B56013B2E2E2}">
      <dgm:prSet phldrT="[Text]"/>
      <dgm:spPr>
        <a:solidFill>
          <a:srgbClr val="1E50A0"/>
        </a:solidFill>
      </dgm:spPr>
      <dgm:t>
        <a:bodyPr/>
        <a:lstStyle/>
        <a:p>
          <a:r>
            <a:rPr lang="de-DE" dirty="0" smtClean="0"/>
            <a:t>Vorgehen beim Risikomanagement im Einzugsgebiet</a:t>
          </a:r>
          <a:endParaRPr lang="de-DE" dirty="0"/>
        </a:p>
      </dgm:t>
    </dgm:pt>
    <dgm:pt modelId="{AAC5F691-F4EE-4882-9F92-4AEAB764ECA7}" type="parTrans" cxnId="{CD2A24C9-842A-4302-97A7-431EEB5620E6}">
      <dgm:prSet/>
      <dgm:spPr/>
      <dgm:t>
        <a:bodyPr/>
        <a:lstStyle/>
        <a:p>
          <a:endParaRPr lang="de-DE"/>
        </a:p>
      </dgm:t>
    </dgm:pt>
    <dgm:pt modelId="{FDB1EABC-762A-4049-8526-5820C3253010}" type="sibTrans" cxnId="{CD2A24C9-842A-4302-97A7-431EEB5620E6}">
      <dgm:prSet/>
      <dgm:spPr/>
      <dgm:t>
        <a:bodyPr/>
        <a:lstStyle/>
        <a:p>
          <a:endParaRPr lang="de-DE"/>
        </a:p>
      </dgm:t>
    </dgm:pt>
    <dgm:pt modelId="{B37E691F-C992-49D6-90F5-5FDEDFB1272D}">
      <dgm:prSet/>
      <dgm:spPr>
        <a:solidFill>
          <a:srgbClr val="1E50A0"/>
        </a:solidFill>
      </dgm:spPr>
      <dgm:t>
        <a:bodyPr/>
        <a:lstStyle/>
        <a:p>
          <a:r>
            <a:rPr lang="de-DE" dirty="0" smtClean="0"/>
            <a:t>Anforderungen für Betreiber (und Behörden)</a:t>
          </a:r>
          <a:endParaRPr lang="de-DE" dirty="0"/>
        </a:p>
      </dgm:t>
    </dgm:pt>
    <dgm:pt modelId="{C9AC1FC7-4F60-41F5-98A2-AB4694791EAD}" type="parTrans" cxnId="{AE1A983F-FA92-4A22-9B0A-0D9A22AEF88D}">
      <dgm:prSet/>
      <dgm:spPr/>
      <dgm:t>
        <a:bodyPr/>
        <a:lstStyle/>
        <a:p>
          <a:endParaRPr lang="de-DE"/>
        </a:p>
      </dgm:t>
    </dgm:pt>
    <dgm:pt modelId="{A6E58B62-567F-4DBD-8B74-60B8F7F1C23D}" type="sibTrans" cxnId="{AE1A983F-FA92-4A22-9B0A-0D9A22AEF88D}">
      <dgm:prSet/>
      <dgm:spPr/>
      <dgm:t>
        <a:bodyPr/>
        <a:lstStyle/>
        <a:p>
          <a:endParaRPr lang="de-DE"/>
        </a:p>
      </dgm:t>
    </dgm:pt>
    <dgm:pt modelId="{AAB3F0D1-FDB9-4803-84A7-4F2D2053D974}">
      <dgm:prSet/>
      <dgm:spPr>
        <a:solidFill>
          <a:srgbClr val="1E50A0"/>
        </a:solidFill>
      </dgm:spPr>
      <dgm:t>
        <a:bodyPr/>
        <a:lstStyle/>
        <a:p>
          <a:r>
            <a:rPr lang="de-DE" dirty="0" smtClean="0"/>
            <a:t>Zusammenfassung</a:t>
          </a:r>
          <a:endParaRPr lang="de-DE" dirty="0"/>
        </a:p>
      </dgm:t>
    </dgm:pt>
    <dgm:pt modelId="{0A3C691C-1B45-44CB-8665-60D9A91FD5CC}" type="parTrans" cxnId="{55E292D5-8B39-4A0B-B29C-8B5D652426F3}">
      <dgm:prSet/>
      <dgm:spPr/>
      <dgm:t>
        <a:bodyPr/>
        <a:lstStyle/>
        <a:p>
          <a:endParaRPr lang="de-DE"/>
        </a:p>
      </dgm:t>
    </dgm:pt>
    <dgm:pt modelId="{61FF87ED-877F-439D-851E-959B5B8720E7}" type="sibTrans" cxnId="{55E292D5-8B39-4A0B-B29C-8B5D652426F3}">
      <dgm:prSet/>
      <dgm:spPr/>
      <dgm:t>
        <a:bodyPr/>
        <a:lstStyle/>
        <a:p>
          <a:endParaRPr lang="de-DE"/>
        </a:p>
      </dgm:t>
    </dgm:pt>
    <dgm:pt modelId="{0C4957C2-303A-4161-9AAB-FD91C004D31F}" type="pres">
      <dgm:prSet presAssocID="{A1883264-12CA-4F52-ADB4-C1EB0BA75D85}" presName="Name0" presStyleCnt="0">
        <dgm:presLayoutVars>
          <dgm:chMax val="7"/>
          <dgm:chPref val="7"/>
          <dgm:dir/>
        </dgm:presLayoutVars>
      </dgm:prSet>
      <dgm:spPr/>
      <dgm:t>
        <a:bodyPr/>
        <a:lstStyle/>
        <a:p>
          <a:endParaRPr lang="de-DE"/>
        </a:p>
      </dgm:t>
    </dgm:pt>
    <dgm:pt modelId="{FD8BC487-2A1F-4F25-9422-204983589FEC}" type="pres">
      <dgm:prSet presAssocID="{A1883264-12CA-4F52-ADB4-C1EB0BA75D85}" presName="Name1" presStyleCnt="0"/>
      <dgm:spPr/>
      <dgm:t>
        <a:bodyPr/>
        <a:lstStyle/>
        <a:p>
          <a:endParaRPr lang="de-DE"/>
        </a:p>
      </dgm:t>
    </dgm:pt>
    <dgm:pt modelId="{43CC4B22-3134-4473-A308-D8E451FC9605}" type="pres">
      <dgm:prSet presAssocID="{A1883264-12CA-4F52-ADB4-C1EB0BA75D85}" presName="cycle" presStyleCnt="0"/>
      <dgm:spPr/>
      <dgm:t>
        <a:bodyPr/>
        <a:lstStyle/>
        <a:p>
          <a:endParaRPr lang="de-DE"/>
        </a:p>
      </dgm:t>
    </dgm:pt>
    <dgm:pt modelId="{F6B9B4CA-FCAA-4683-8BAB-C30480BFE4A8}" type="pres">
      <dgm:prSet presAssocID="{A1883264-12CA-4F52-ADB4-C1EB0BA75D85}" presName="srcNode" presStyleLbl="node1" presStyleIdx="0" presStyleCnt="4"/>
      <dgm:spPr/>
      <dgm:t>
        <a:bodyPr/>
        <a:lstStyle/>
        <a:p>
          <a:endParaRPr lang="de-DE"/>
        </a:p>
      </dgm:t>
    </dgm:pt>
    <dgm:pt modelId="{F148A069-71C4-4D77-95DC-21A74EB5CF66}" type="pres">
      <dgm:prSet presAssocID="{A1883264-12CA-4F52-ADB4-C1EB0BA75D85}" presName="conn" presStyleLbl="parChTrans1D2" presStyleIdx="0" presStyleCnt="1"/>
      <dgm:spPr/>
      <dgm:t>
        <a:bodyPr/>
        <a:lstStyle/>
        <a:p>
          <a:endParaRPr lang="de-DE"/>
        </a:p>
      </dgm:t>
    </dgm:pt>
    <dgm:pt modelId="{F2E5D268-FE6C-481D-862D-A559C6F4925B}" type="pres">
      <dgm:prSet presAssocID="{A1883264-12CA-4F52-ADB4-C1EB0BA75D85}" presName="extraNode" presStyleLbl="node1" presStyleIdx="0" presStyleCnt="4"/>
      <dgm:spPr/>
      <dgm:t>
        <a:bodyPr/>
        <a:lstStyle/>
        <a:p>
          <a:endParaRPr lang="de-DE"/>
        </a:p>
      </dgm:t>
    </dgm:pt>
    <dgm:pt modelId="{3EADAF78-95B1-4874-942B-DB76DA9D4780}" type="pres">
      <dgm:prSet presAssocID="{A1883264-12CA-4F52-ADB4-C1EB0BA75D85}" presName="dstNode" presStyleLbl="node1" presStyleIdx="0" presStyleCnt="4"/>
      <dgm:spPr/>
      <dgm:t>
        <a:bodyPr/>
        <a:lstStyle/>
        <a:p>
          <a:endParaRPr lang="de-DE"/>
        </a:p>
      </dgm:t>
    </dgm:pt>
    <dgm:pt modelId="{5B2E73F6-F774-4E2F-9B82-1BC3157EA803}" type="pres">
      <dgm:prSet presAssocID="{45E1E2FD-2834-4B43-A4CA-3CE96941E469}" presName="text_1" presStyleLbl="node1" presStyleIdx="0" presStyleCnt="4">
        <dgm:presLayoutVars>
          <dgm:bulletEnabled val="1"/>
        </dgm:presLayoutVars>
      </dgm:prSet>
      <dgm:spPr/>
      <dgm:t>
        <a:bodyPr/>
        <a:lstStyle/>
        <a:p>
          <a:endParaRPr lang="de-DE"/>
        </a:p>
      </dgm:t>
    </dgm:pt>
    <dgm:pt modelId="{3114C1D8-4ED2-434F-B18F-9F8826DF81FD}" type="pres">
      <dgm:prSet presAssocID="{45E1E2FD-2834-4B43-A4CA-3CE96941E469}" presName="accent_1" presStyleCnt="0"/>
      <dgm:spPr/>
    </dgm:pt>
    <dgm:pt modelId="{ABC0673E-89D5-4FA4-92AB-3F90F2E56AB5}" type="pres">
      <dgm:prSet presAssocID="{45E1E2FD-2834-4B43-A4CA-3CE96941E469}" presName="accentRepeatNode" presStyleLbl="solidFgAcc1" presStyleIdx="0" presStyleCnt="4"/>
      <dgm:spPr/>
      <dgm:t>
        <a:bodyPr/>
        <a:lstStyle/>
        <a:p>
          <a:endParaRPr lang="de-DE"/>
        </a:p>
      </dgm:t>
    </dgm:pt>
    <dgm:pt modelId="{6ECC97EB-8D94-49A8-8963-CFA2E91DEF15}" type="pres">
      <dgm:prSet presAssocID="{B37E691F-C992-49D6-90F5-5FDEDFB1272D}" presName="text_2" presStyleLbl="node1" presStyleIdx="1" presStyleCnt="4">
        <dgm:presLayoutVars>
          <dgm:bulletEnabled val="1"/>
        </dgm:presLayoutVars>
      </dgm:prSet>
      <dgm:spPr/>
      <dgm:t>
        <a:bodyPr/>
        <a:lstStyle/>
        <a:p>
          <a:endParaRPr lang="de-DE"/>
        </a:p>
      </dgm:t>
    </dgm:pt>
    <dgm:pt modelId="{12E2A97C-D832-4B80-8734-F74A4E69FAE9}" type="pres">
      <dgm:prSet presAssocID="{B37E691F-C992-49D6-90F5-5FDEDFB1272D}" presName="accent_2" presStyleCnt="0"/>
      <dgm:spPr/>
    </dgm:pt>
    <dgm:pt modelId="{43BDFF4E-B878-4611-8247-0603CAF6B3CA}" type="pres">
      <dgm:prSet presAssocID="{B37E691F-C992-49D6-90F5-5FDEDFB1272D}" presName="accentRepeatNode" presStyleLbl="solidFgAcc1" presStyleIdx="1" presStyleCnt="4"/>
      <dgm:spPr/>
      <dgm:t>
        <a:bodyPr/>
        <a:lstStyle/>
        <a:p>
          <a:endParaRPr lang="de-DE"/>
        </a:p>
      </dgm:t>
    </dgm:pt>
    <dgm:pt modelId="{8D8C6A00-51C0-4A79-82DC-D0244346E5BB}" type="pres">
      <dgm:prSet presAssocID="{957E0AD8-06BD-46A4-8D97-B56013B2E2E2}" presName="text_3" presStyleLbl="node1" presStyleIdx="2" presStyleCnt="4">
        <dgm:presLayoutVars>
          <dgm:bulletEnabled val="1"/>
        </dgm:presLayoutVars>
      </dgm:prSet>
      <dgm:spPr/>
      <dgm:t>
        <a:bodyPr/>
        <a:lstStyle/>
        <a:p>
          <a:endParaRPr lang="de-DE"/>
        </a:p>
      </dgm:t>
    </dgm:pt>
    <dgm:pt modelId="{5869D6CC-AC63-4A25-8EC7-B4A508C802CF}" type="pres">
      <dgm:prSet presAssocID="{957E0AD8-06BD-46A4-8D97-B56013B2E2E2}" presName="accent_3" presStyleCnt="0"/>
      <dgm:spPr/>
    </dgm:pt>
    <dgm:pt modelId="{2ACA5479-321B-449D-9EF4-4BB675D1E81C}" type="pres">
      <dgm:prSet presAssocID="{957E0AD8-06BD-46A4-8D97-B56013B2E2E2}" presName="accentRepeatNode" presStyleLbl="solidFgAcc1" presStyleIdx="2" presStyleCnt="4"/>
      <dgm:spPr/>
      <dgm:t>
        <a:bodyPr/>
        <a:lstStyle/>
        <a:p>
          <a:endParaRPr lang="de-DE"/>
        </a:p>
      </dgm:t>
    </dgm:pt>
    <dgm:pt modelId="{15E3AECF-957C-49B7-9238-A9836D48C1FC}" type="pres">
      <dgm:prSet presAssocID="{AAB3F0D1-FDB9-4803-84A7-4F2D2053D974}" presName="text_4" presStyleLbl="node1" presStyleIdx="3" presStyleCnt="4">
        <dgm:presLayoutVars>
          <dgm:bulletEnabled val="1"/>
        </dgm:presLayoutVars>
      </dgm:prSet>
      <dgm:spPr/>
      <dgm:t>
        <a:bodyPr/>
        <a:lstStyle/>
        <a:p>
          <a:endParaRPr lang="de-DE"/>
        </a:p>
      </dgm:t>
    </dgm:pt>
    <dgm:pt modelId="{4DAAD1A0-F6F9-446D-80B8-73BA2683D991}" type="pres">
      <dgm:prSet presAssocID="{AAB3F0D1-FDB9-4803-84A7-4F2D2053D974}" presName="accent_4" presStyleCnt="0"/>
      <dgm:spPr/>
    </dgm:pt>
    <dgm:pt modelId="{B9F99061-914D-474A-AC55-F78A57F075B8}" type="pres">
      <dgm:prSet presAssocID="{AAB3F0D1-FDB9-4803-84A7-4F2D2053D974}" presName="accentRepeatNode" presStyleLbl="solidFgAcc1" presStyleIdx="3" presStyleCnt="4"/>
      <dgm:spPr>
        <a:solidFill>
          <a:srgbClr val="92D050"/>
        </a:solidFill>
      </dgm:spPr>
      <dgm:t>
        <a:bodyPr/>
        <a:lstStyle/>
        <a:p>
          <a:endParaRPr lang="de-DE"/>
        </a:p>
      </dgm:t>
    </dgm:pt>
  </dgm:ptLst>
  <dgm:cxnLst>
    <dgm:cxn modelId="{3DE1C36F-B1E7-41E2-A692-3697CD36974B}" type="presOf" srcId="{45E1E2FD-2834-4B43-A4CA-3CE96941E469}" destId="{5B2E73F6-F774-4E2F-9B82-1BC3157EA803}" srcOrd="0" destOrd="0" presId="urn:microsoft.com/office/officeart/2008/layout/VerticalCurvedList"/>
    <dgm:cxn modelId="{6BC41B2E-6306-4893-B5DC-0EAA3F466C89}" type="presOf" srcId="{A1883264-12CA-4F52-ADB4-C1EB0BA75D85}" destId="{0C4957C2-303A-4161-9AAB-FD91C004D31F}" srcOrd="0" destOrd="0" presId="urn:microsoft.com/office/officeart/2008/layout/VerticalCurvedList"/>
    <dgm:cxn modelId="{6801F9AE-AA8E-4BC4-A8EB-8F71C98754CD}" type="presOf" srcId="{957E0AD8-06BD-46A4-8D97-B56013B2E2E2}" destId="{8D8C6A00-51C0-4A79-82DC-D0244346E5BB}" srcOrd="0" destOrd="0" presId="urn:microsoft.com/office/officeart/2008/layout/VerticalCurvedList"/>
    <dgm:cxn modelId="{54FC3BE2-E280-4534-A357-AC66AB36C645}" srcId="{A1883264-12CA-4F52-ADB4-C1EB0BA75D85}" destId="{45E1E2FD-2834-4B43-A4CA-3CE96941E469}" srcOrd="0" destOrd="0" parTransId="{36DE5EA2-BF76-457D-BEF8-B5AD5678AF66}" sibTransId="{F758215C-DD4A-4D04-B4AB-79604C92BF48}"/>
    <dgm:cxn modelId="{55E292D5-8B39-4A0B-B29C-8B5D652426F3}" srcId="{A1883264-12CA-4F52-ADB4-C1EB0BA75D85}" destId="{AAB3F0D1-FDB9-4803-84A7-4F2D2053D974}" srcOrd="3" destOrd="0" parTransId="{0A3C691C-1B45-44CB-8665-60D9A91FD5CC}" sibTransId="{61FF87ED-877F-439D-851E-959B5B8720E7}"/>
    <dgm:cxn modelId="{AE1A983F-FA92-4A22-9B0A-0D9A22AEF88D}" srcId="{A1883264-12CA-4F52-ADB4-C1EB0BA75D85}" destId="{B37E691F-C992-49D6-90F5-5FDEDFB1272D}" srcOrd="1" destOrd="0" parTransId="{C9AC1FC7-4F60-41F5-98A2-AB4694791EAD}" sibTransId="{A6E58B62-567F-4DBD-8B74-60B8F7F1C23D}"/>
    <dgm:cxn modelId="{1594F7AF-11F4-45C8-8EB2-2C186DDE3C9C}" type="presOf" srcId="{B37E691F-C992-49D6-90F5-5FDEDFB1272D}" destId="{6ECC97EB-8D94-49A8-8963-CFA2E91DEF15}" srcOrd="0" destOrd="0" presId="urn:microsoft.com/office/officeart/2008/layout/VerticalCurvedList"/>
    <dgm:cxn modelId="{51959B7F-8EFF-4680-93AF-96EA29F313A2}" type="presOf" srcId="{AAB3F0D1-FDB9-4803-84A7-4F2D2053D974}" destId="{15E3AECF-957C-49B7-9238-A9836D48C1FC}" srcOrd="0" destOrd="0" presId="urn:microsoft.com/office/officeart/2008/layout/VerticalCurvedList"/>
    <dgm:cxn modelId="{1A8E4213-5F88-409E-8BCE-8182F7315AF3}" type="presOf" srcId="{F758215C-DD4A-4D04-B4AB-79604C92BF48}" destId="{F148A069-71C4-4D77-95DC-21A74EB5CF66}" srcOrd="0" destOrd="0" presId="urn:microsoft.com/office/officeart/2008/layout/VerticalCurvedList"/>
    <dgm:cxn modelId="{CD2A24C9-842A-4302-97A7-431EEB5620E6}" srcId="{A1883264-12CA-4F52-ADB4-C1EB0BA75D85}" destId="{957E0AD8-06BD-46A4-8D97-B56013B2E2E2}" srcOrd="2" destOrd="0" parTransId="{AAC5F691-F4EE-4882-9F92-4AEAB764ECA7}" sibTransId="{FDB1EABC-762A-4049-8526-5820C3253010}"/>
    <dgm:cxn modelId="{A81CDB58-4640-47C5-98E4-30D7661F4D7D}" type="presParOf" srcId="{0C4957C2-303A-4161-9AAB-FD91C004D31F}" destId="{FD8BC487-2A1F-4F25-9422-204983589FEC}" srcOrd="0" destOrd="0" presId="urn:microsoft.com/office/officeart/2008/layout/VerticalCurvedList"/>
    <dgm:cxn modelId="{4A15A9FB-6E34-4597-A159-84D85959DD37}" type="presParOf" srcId="{FD8BC487-2A1F-4F25-9422-204983589FEC}" destId="{43CC4B22-3134-4473-A308-D8E451FC9605}" srcOrd="0" destOrd="0" presId="urn:microsoft.com/office/officeart/2008/layout/VerticalCurvedList"/>
    <dgm:cxn modelId="{96727118-D397-4FA4-8155-710054B87637}" type="presParOf" srcId="{43CC4B22-3134-4473-A308-D8E451FC9605}" destId="{F6B9B4CA-FCAA-4683-8BAB-C30480BFE4A8}" srcOrd="0" destOrd="0" presId="urn:microsoft.com/office/officeart/2008/layout/VerticalCurvedList"/>
    <dgm:cxn modelId="{530E35B8-1A31-4D88-9CA6-4E33E3A42829}" type="presParOf" srcId="{43CC4B22-3134-4473-A308-D8E451FC9605}" destId="{F148A069-71C4-4D77-95DC-21A74EB5CF66}" srcOrd="1" destOrd="0" presId="urn:microsoft.com/office/officeart/2008/layout/VerticalCurvedList"/>
    <dgm:cxn modelId="{984A6F88-AB98-41ED-B433-9A07FA78027E}" type="presParOf" srcId="{43CC4B22-3134-4473-A308-D8E451FC9605}" destId="{F2E5D268-FE6C-481D-862D-A559C6F4925B}" srcOrd="2" destOrd="0" presId="urn:microsoft.com/office/officeart/2008/layout/VerticalCurvedList"/>
    <dgm:cxn modelId="{008FA3ED-1721-44A8-B422-A26A2A3513F3}" type="presParOf" srcId="{43CC4B22-3134-4473-A308-D8E451FC9605}" destId="{3EADAF78-95B1-4874-942B-DB76DA9D4780}" srcOrd="3" destOrd="0" presId="urn:microsoft.com/office/officeart/2008/layout/VerticalCurvedList"/>
    <dgm:cxn modelId="{1EA30B06-22DB-4797-9D52-80837C28EAB6}" type="presParOf" srcId="{FD8BC487-2A1F-4F25-9422-204983589FEC}" destId="{5B2E73F6-F774-4E2F-9B82-1BC3157EA803}" srcOrd="1" destOrd="0" presId="urn:microsoft.com/office/officeart/2008/layout/VerticalCurvedList"/>
    <dgm:cxn modelId="{765462EA-AD59-4FB5-8224-5DDE2A5A5D6C}" type="presParOf" srcId="{FD8BC487-2A1F-4F25-9422-204983589FEC}" destId="{3114C1D8-4ED2-434F-B18F-9F8826DF81FD}" srcOrd="2" destOrd="0" presId="urn:microsoft.com/office/officeart/2008/layout/VerticalCurvedList"/>
    <dgm:cxn modelId="{B5D787ED-4662-4DFF-8186-9D3668D32DF9}" type="presParOf" srcId="{3114C1D8-4ED2-434F-B18F-9F8826DF81FD}" destId="{ABC0673E-89D5-4FA4-92AB-3F90F2E56AB5}" srcOrd="0" destOrd="0" presId="urn:microsoft.com/office/officeart/2008/layout/VerticalCurvedList"/>
    <dgm:cxn modelId="{F9ACDACA-E303-42D4-972D-E8488C06D9D9}" type="presParOf" srcId="{FD8BC487-2A1F-4F25-9422-204983589FEC}" destId="{6ECC97EB-8D94-49A8-8963-CFA2E91DEF15}" srcOrd="3" destOrd="0" presId="urn:microsoft.com/office/officeart/2008/layout/VerticalCurvedList"/>
    <dgm:cxn modelId="{23D768B8-A04E-486F-9627-16FF76FD564E}" type="presParOf" srcId="{FD8BC487-2A1F-4F25-9422-204983589FEC}" destId="{12E2A97C-D832-4B80-8734-F74A4E69FAE9}" srcOrd="4" destOrd="0" presId="urn:microsoft.com/office/officeart/2008/layout/VerticalCurvedList"/>
    <dgm:cxn modelId="{CFA09FAC-3249-4D43-9FD1-6D594512E7FD}" type="presParOf" srcId="{12E2A97C-D832-4B80-8734-F74A4E69FAE9}" destId="{43BDFF4E-B878-4611-8247-0603CAF6B3CA}" srcOrd="0" destOrd="0" presId="urn:microsoft.com/office/officeart/2008/layout/VerticalCurvedList"/>
    <dgm:cxn modelId="{90707D8C-70FD-41BB-B280-77187DDA47CA}" type="presParOf" srcId="{FD8BC487-2A1F-4F25-9422-204983589FEC}" destId="{8D8C6A00-51C0-4A79-82DC-D0244346E5BB}" srcOrd="5" destOrd="0" presId="urn:microsoft.com/office/officeart/2008/layout/VerticalCurvedList"/>
    <dgm:cxn modelId="{0C346233-EA2A-4A8F-80E2-3CD6F6965530}" type="presParOf" srcId="{FD8BC487-2A1F-4F25-9422-204983589FEC}" destId="{5869D6CC-AC63-4A25-8EC7-B4A508C802CF}" srcOrd="6" destOrd="0" presId="urn:microsoft.com/office/officeart/2008/layout/VerticalCurvedList"/>
    <dgm:cxn modelId="{8555E0B5-FD64-46C5-9BA3-9F91EC12D8A9}" type="presParOf" srcId="{5869D6CC-AC63-4A25-8EC7-B4A508C802CF}" destId="{2ACA5479-321B-449D-9EF4-4BB675D1E81C}" srcOrd="0" destOrd="0" presId="urn:microsoft.com/office/officeart/2008/layout/VerticalCurvedList"/>
    <dgm:cxn modelId="{FE8EC05F-DA79-4EC7-B284-24FACCE62B08}" type="presParOf" srcId="{FD8BC487-2A1F-4F25-9422-204983589FEC}" destId="{15E3AECF-957C-49B7-9238-A9836D48C1FC}" srcOrd="7" destOrd="0" presId="urn:microsoft.com/office/officeart/2008/layout/VerticalCurvedList"/>
    <dgm:cxn modelId="{4F91354C-05AE-43E6-ADD0-7574BDA495EE}" type="presParOf" srcId="{FD8BC487-2A1F-4F25-9422-204983589FEC}" destId="{4DAAD1A0-F6F9-446D-80B8-73BA2683D991}" srcOrd="8" destOrd="0" presId="urn:microsoft.com/office/officeart/2008/layout/VerticalCurvedList"/>
    <dgm:cxn modelId="{D9CA2390-FB62-458B-A1D0-913B120FE7E8}" type="presParOf" srcId="{4DAAD1A0-F6F9-446D-80B8-73BA2683D991}" destId="{B9F99061-914D-474A-AC55-F78A57F075B8}"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8A069-71C4-4D77-95DC-21A74EB5CF66}">
      <dsp:nvSpPr>
        <dsp:cNvPr id="0" name=""/>
        <dsp:cNvSpPr/>
      </dsp:nvSpPr>
      <dsp:spPr>
        <a:xfrm>
          <a:off x="-5065298" y="-776006"/>
          <a:ext cx="6032285" cy="6032285"/>
        </a:xfrm>
        <a:prstGeom prst="blockArc">
          <a:avLst>
            <a:gd name="adj1" fmla="val 18900000"/>
            <a:gd name="adj2" fmla="val 2700000"/>
            <a:gd name="adj3" fmla="val 358"/>
          </a:avLst>
        </a:prstGeom>
        <a:noFill/>
        <a:ln w="25400"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B2E73F6-F774-4E2F-9B82-1BC3157EA803}">
      <dsp:nvSpPr>
        <dsp:cNvPr id="0" name=""/>
        <dsp:cNvSpPr/>
      </dsp:nvSpPr>
      <dsp:spPr>
        <a:xfrm>
          <a:off x="506337" y="344443"/>
          <a:ext cx="713675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Trinkwassereinzugsgebieteverordnung (TrinkwEGV)</a:t>
          </a:r>
          <a:endParaRPr lang="de-DE" sz="2100" kern="1200" dirty="0"/>
        </a:p>
      </dsp:txBody>
      <dsp:txXfrm>
        <a:off x="506337" y="344443"/>
        <a:ext cx="7136757" cy="689245"/>
      </dsp:txXfrm>
    </dsp:sp>
    <dsp:sp modelId="{ABC0673E-89D5-4FA4-92AB-3F90F2E56AB5}">
      <dsp:nvSpPr>
        <dsp:cNvPr id="0" name=""/>
        <dsp:cNvSpPr/>
      </dsp:nvSpPr>
      <dsp:spPr>
        <a:xfrm>
          <a:off x="75559" y="258287"/>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ECC97EB-8D94-49A8-8963-CFA2E91DEF15}">
      <dsp:nvSpPr>
        <dsp:cNvPr id="0" name=""/>
        <dsp:cNvSpPr/>
      </dsp:nvSpPr>
      <dsp:spPr>
        <a:xfrm>
          <a:off x="901497" y="1378490"/>
          <a:ext cx="674159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Anforderungen für Betreiber (und Behörden)</a:t>
          </a:r>
          <a:endParaRPr lang="de-DE" sz="2100" kern="1200" dirty="0"/>
        </a:p>
      </dsp:txBody>
      <dsp:txXfrm>
        <a:off x="901497" y="1378490"/>
        <a:ext cx="6741597" cy="689245"/>
      </dsp:txXfrm>
    </dsp:sp>
    <dsp:sp modelId="{43BDFF4E-B878-4611-8247-0603CAF6B3CA}">
      <dsp:nvSpPr>
        <dsp:cNvPr id="0" name=""/>
        <dsp:cNvSpPr/>
      </dsp:nvSpPr>
      <dsp:spPr>
        <a:xfrm>
          <a:off x="470719" y="1292334"/>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D8C6A00-51C0-4A79-82DC-D0244346E5BB}">
      <dsp:nvSpPr>
        <dsp:cNvPr id="0" name=""/>
        <dsp:cNvSpPr/>
      </dsp:nvSpPr>
      <dsp:spPr>
        <a:xfrm>
          <a:off x="901497" y="2412536"/>
          <a:ext cx="674159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Vorgehen beim Risikomanagement im Einzugsgebiet</a:t>
          </a:r>
          <a:endParaRPr lang="de-DE" sz="2100" kern="1200" dirty="0"/>
        </a:p>
      </dsp:txBody>
      <dsp:txXfrm>
        <a:off x="901497" y="2412536"/>
        <a:ext cx="6741597" cy="689245"/>
      </dsp:txXfrm>
    </dsp:sp>
    <dsp:sp modelId="{2ACA5479-321B-449D-9EF4-4BB675D1E81C}">
      <dsp:nvSpPr>
        <dsp:cNvPr id="0" name=""/>
        <dsp:cNvSpPr/>
      </dsp:nvSpPr>
      <dsp:spPr>
        <a:xfrm>
          <a:off x="470719" y="2326381"/>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5E3AECF-957C-49B7-9238-A9836D48C1FC}">
      <dsp:nvSpPr>
        <dsp:cNvPr id="0" name=""/>
        <dsp:cNvSpPr/>
      </dsp:nvSpPr>
      <dsp:spPr>
        <a:xfrm>
          <a:off x="506337" y="3446583"/>
          <a:ext cx="713675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Zusammenfassung</a:t>
          </a:r>
          <a:endParaRPr lang="de-DE" sz="2100" kern="1200" dirty="0"/>
        </a:p>
      </dsp:txBody>
      <dsp:txXfrm>
        <a:off x="506337" y="3446583"/>
        <a:ext cx="7136757" cy="689245"/>
      </dsp:txXfrm>
    </dsp:sp>
    <dsp:sp modelId="{B9F99061-914D-474A-AC55-F78A57F075B8}">
      <dsp:nvSpPr>
        <dsp:cNvPr id="0" name=""/>
        <dsp:cNvSpPr/>
      </dsp:nvSpPr>
      <dsp:spPr>
        <a:xfrm>
          <a:off x="75559" y="3360428"/>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8A069-71C4-4D77-95DC-21A74EB5CF66}">
      <dsp:nvSpPr>
        <dsp:cNvPr id="0" name=""/>
        <dsp:cNvSpPr/>
      </dsp:nvSpPr>
      <dsp:spPr>
        <a:xfrm>
          <a:off x="-5065298" y="-776006"/>
          <a:ext cx="6032285" cy="6032285"/>
        </a:xfrm>
        <a:prstGeom prst="blockArc">
          <a:avLst>
            <a:gd name="adj1" fmla="val 18900000"/>
            <a:gd name="adj2" fmla="val 2700000"/>
            <a:gd name="adj3" fmla="val 358"/>
          </a:avLst>
        </a:prstGeom>
        <a:noFill/>
        <a:ln w="25400"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B2E73F6-F774-4E2F-9B82-1BC3157EA803}">
      <dsp:nvSpPr>
        <dsp:cNvPr id="0" name=""/>
        <dsp:cNvSpPr/>
      </dsp:nvSpPr>
      <dsp:spPr>
        <a:xfrm>
          <a:off x="506337" y="344443"/>
          <a:ext cx="713675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Trinkwassereinzugsgebieteverordnung (TrinkwEGV)</a:t>
          </a:r>
          <a:endParaRPr lang="de-DE" sz="2100" kern="1200" dirty="0"/>
        </a:p>
      </dsp:txBody>
      <dsp:txXfrm>
        <a:off x="506337" y="344443"/>
        <a:ext cx="7136757" cy="689245"/>
      </dsp:txXfrm>
    </dsp:sp>
    <dsp:sp modelId="{ABC0673E-89D5-4FA4-92AB-3F90F2E56AB5}">
      <dsp:nvSpPr>
        <dsp:cNvPr id="0" name=""/>
        <dsp:cNvSpPr/>
      </dsp:nvSpPr>
      <dsp:spPr>
        <a:xfrm>
          <a:off x="75559" y="258287"/>
          <a:ext cx="861556" cy="861556"/>
        </a:xfrm>
        <a:prstGeom prst="ellipse">
          <a:avLst/>
        </a:prstGeom>
        <a:solidFill>
          <a:srgbClr val="92D05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ECC97EB-8D94-49A8-8963-CFA2E91DEF15}">
      <dsp:nvSpPr>
        <dsp:cNvPr id="0" name=""/>
        <dsp:cNvSpPr/>
      </dsp:nvSpPr>
      <dsp:spPr>
        <a:xfrm>
          <a:off x="901497" y="1378490"/>
          <a:ext cx="674159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Anforderungen für Betreiber (und Behörden)</a:t>
          </a:r>
          <a:endParaRPr lang="de-DE" sz="2100" kern="1200" dirty="0"/>
        </a:p>
      </dsp:txBody>
      <dsp:txXfrm>
        <a:off x="901497" y="1378490"/>
        <a:ext cx="6741597" cy="689245"/>
      </dsp:txXfrm>
    </dsp:sp>
    <dsp:sp modelId="{43BDFF4E-B878-4611-8247-0603CAF6B3CA}">
      <dsp:nvSpPr>
        <dsp:cNvPr id="0" name=""/>
        <dsp:cNvSpPr/>
      </dsp:nvSpPr>
      <dsp:spPr>
        <a:xfrm>
          <a:off x="470719" y="1292334"/>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D8C6A00-51C0-4A79-82DC-D0244346E5BB}">
      <dsp:nvSpPr>
        <dsp:cNvPr id="0" name=""/>
        <dsp:cNvSpPr/>
      </dsp:nvSpPr>
      <dsp:spPr>
        <a:xfrm>
          <a:off x="901497" y="2412536"/>
          <a:ext cx="674159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Vorgehen beim Risikomanagement im Einzugsgebiet</a:t>
          </a:r>
          <a:endParaRPr lang="de-DE" sz="2100" kern="1200" dirty="0"/>
        </a:p>
      </dsp:txBody>
      <dsp:txXfrm>
        <a:off x="901497" y="2412536"/>
        <a:ext cx="6741597" cy="689245"/>
      </dsp:txXfrm>
    </dsp:sp>
    <dsp:sp modelId="{2ACA5479-321B-449D-9EF4-4BB675D1E81C}">
      <dsp:nvSpPr>
        <dsp:cNvPr id="0" name=""/>
        <dsp:cNvSpPr/>
      </dsp:nvSpPr>
      <dsp:spPr>
        <a:xfrm>
          <a:off x="470719" y="2326381"/>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5E3AECF-957C-49B7-9238-A9836D48C1FC}">
      <dsp:nvSpPr>
        <dsp:cNvPr id="0" name=""/>
        <dsp:cNvSpPr/>
      </dsp:nvSpPr>
      <dsp:spPr>
        <a:xfrm>
          <a:off x="506337" y="3446583"/>
          <a:ext cx="713675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Zusammenfassung</a:t>
          </a:r>
          <a:endParaRPr lang="de-DE" sz="2100" kern="1200" dirty="0"/>
        </a:p>
      </dsp:txBody>
      <dsp:txXfrm>
        <a:off x="506337" y="3446583"/>
        <a:ext cx="7136757" cy="689245"/>
      </dsp:txXfrm>
    </dsp:sp>
    <dsp:sp modelId="{B9F99061-914D-474A-AC55-F78A57F075B8}">
      <dsp:nvSpPr>
        <dsp:cNvPr id="0" name=""/>
        <dsp:cNvSpPr/>
      </dsp:nvSpPr>
      <dsp:spPr>
        <a:xfrm>
          <a:off x="75559" y="3360428"/>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8A069-71C4-4D77-95DC-21A74EB5CF66}">
      <dsp:nvSpPr>
        <dsp:cNvPr id="0" name=""/>
        <dsp:cNvSpPr/>
      </dsp:nvSpPr>
      <dsp:spPr>
        <a:xfrm>
          <a:off x="-5065298" y="-776006"/>
          <a:ext cx="6032285" cy="6032285"/>
        </a:xfrm>
        <a:prstGeom prst="blockArc">
          <a:avLst>
            <a:gd name="adj1" fmla="val 18900000"/>
            <a:gd name="adj2" fmla="val 2700000"/>
            <a:gd name="adj3" fmla="val 358"/>
          </a:avLst>
        </a:prstGeom>
        <a:noFill/>
        <a:ln w="25400"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B2E73F6-F774-4E2F-9B82-1BC3157EA803}">
      <dsp:nvSpPr>
        <dsp:cNvPr id="0" name=""/>
        <dsp:cNvSpPr/>
      </dsp:nvSpPr>
      <dsp:spPr>
        <a:xfrm>
          <a:off x="506337" y="344443"/>
          <a:ext cx="713675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Trinkwassereinzugsgebieteverordnung (TrinkwEGV)</a:t>
          </a:r>
          <a:endParaRPr lang="de-DE" sz="2100" kern="1200" dirty="0"/>
        </a:p>
      </dsp:txBody>
      <dsp:txXfrm>
        <a:off x="506337" y="344443"/>
        <a:ext cx="7136757" cy="689245"/>
      </dsp:txXfrm>
    </dsp:sp>
    <dsp:sp modelId="{ABC0673E-89D5-4FA4-92AB-3F90F2E56AB5}">
      <dsp:nvSpPr>
        <dsp:cNvPr id="0" name=""/>
        <dsp:cNvSpPr/>
      </dsp:nvSpPr>
      <dsp:spPr>
        <a:xfrm>
          <a:off x="75559" y="258287"/>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ECC97EB-8D94-49A8-8963-CFA2E91DEF15}">
      <dsp:nvSpPr>
        <dsp:cNvPr id="0" name=""/>
        <dsp:cNvSpPr/>
      </dsp:nvSpPr>
      <dsp:spPr>
        <a:xfrm>
          <a:off x="901497" y="1378490"/>
          <a:ext cx="674159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Anforderungen für Betreiber (und Behörden)</a:t>
          </a:r>
          <a:endParaRPr lang="de-DE" sz="2100" kern="1200" dirty="0"/>
        </a:p>
      </dsp:txBody>
      <dsp:txXfrm>
        <a:off x="901497" y="1378490"/>
        <a:ext cx="6741597" cy="689245"/>
      </dsp:txXfrm>
    </dsp:sp>
    <dsp:sp modelId="{43BDFF4E-B878-4611-8247-0603CAF6B3CA}">
      <dsp:nvSpPr>
        <dsp:cNvPr id="0" name=""/>
        <dsp:cNvSpPr/>
      </dsp:nvSpPr>
      <dsp:spPr>
        <a:xfrm>
          <a:off x="470719" y="1292334"/>
          <a:ext cx="861556" cy="861556"/>
        </a:xfrm>
        <a:prstGeom prst="ellipse">
          <a:avLst/>
        </a:prstGeom>
        <a:solidFill>
          <a:srgbClr val="92D05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D8C6A00-51C0-4A79-82DC-D0244346E5BB}">
      <dsp:nvSpPr>
        <dsp:cNvPr id="0" name=""/>
        <dsp:cNvSpPr/>
      </dsp:nvSpPr>
      <dsp:spPr>
        <a:xfrm>
          <a:off x="901497" y="2412536"/>
          <a:ext cx="674159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Vorgehen beim Risikomanagement im Einzugsgebiet</a:t>
          </a:r>
          <a:endParaRPr lang="de-DE" sz="2100" kern="1200" dirty="0"/>
        </a:p>
      </dsp:txBody>
      <dsp:txXfrm>
        <a:off x="901497" y="2412536"/>
        <a:ext cx="6741597" cy="689245"/>
      </dsp:txXfrm>
    </dsp:sp>
    <dsp:sp modelId="{2ACA5479-321B-449D-9EF4-4BB675D1E81C}">
      <dsp:nvSpPr>
        <dsp:cNvPr id="0" name=""/>
        <dsp:cNvSpPr/>
      </dsp:nvSpPr>
      <dsp:spPr>
        <a:xfrm>
          <a:off x="470719" y="2326381"/>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5E3AECF-957C-49B7-9238-A9836D48C1FC}">
      <dsp:nvSpPr>
        <dsp:cNvPr id="0" name=""/>
        <dsp:cNvSpPr/>
      </dsp:nvSpPr>
      <dsp:spPr>
        <a:xfrm>
          <a:off x="506337" y="3446583"/>
          <a:ext cx="713675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Zusammenfassung</a:t>
          </a:r>
          <a:endParaRPr lang="de-DE" sz="2100" kern="1200" dirty="0"/>
        </a:p>
      </dsp:txBody>
      <dsp:txXfrm>
        <a:off x="506337" y="3446583"/>
        <a:ext cx="7136757" cy="689245"/>
      </dsp:txXfrm>
    </dsp:sp>
    <dsp:sp modelId="{B9F99061-914D-474A-AC55-F78A57F075B8}">
      <dsp:nvSpPr>
        <dsp:cNvPr id="0" name=""/>
        <dsp:cNvSpPr/>
      </dsp:nvSpPr>
      <dsp:spPr>
        <a:xfrm>
          <a:off x="75559" y="3360428"/>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8A069-71C4-4D77-95DC-21A74EB5CF66}">
      <dsp:nvSpPr>
        <dsp:cNvPr id="0" name=""/>
        <dsp:cNvSpPr/>
      </dsp:nvSpPr>
      <dsp:spPr>
        <a:xfrm>
          <a:off x="-5065298" y="-776006"/>
          <a:ext cx="6032285" cy="6032285"/>
        </a:xfrm>
        <a:prstGeom prst="blockArc">
          <a:avLst>
            <a:gd name="adj1" fmla="val 18900000"/>
            <a:gd name="adj2" fmla="val 2700000"/>
            <a:gd name="adj3" fmla="val 358"/>
          </a:avLst>
        </a:prstGeom>
        <a:noFill/>
        <a:ln w="25400"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B2E73F6-F774-4E2F-9B82-1BC3157EA803}">
      <dsp:nvSpPr>
        <dsp:cNvPr id="0" name=""/>
        <dsp:cNvSpPr/>
      </dsp:nvSpPr>
      <dsp:spPr>
        <a:xfrm>
          <a:off x="506337" y="344443"/>
          <a:ext cx="713675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Trinkwassereinzugsgebieteverordnung (TrinkwEGV)</a:t>
          </a:r>
          <a:endParaRPr lang="de-DE" sz="2100" kern="1200" dirty="0"/>
        </a:p>
      </dsp:txBody>
      <dsp:txXfrm>
        <a:off x="506337" y="344443"/>
        <a:ext cx="7136757" cy="689245"/>
      </dsp:txXfrm>
    </dsp:sp>
    <dsp:sp modelId="{ABC0673E-89D5-4FA4-92AB-3F90F2E56AB5}">
      <dsp:nvSpPr>
        <dsp:cNvPr id="0" name=""/>
        <dsp:cNvSpPr/>
      </dsp:nvSpPr>
      <dsp:spPr>
        <a:xfrm>
          <a:off x="75559" y="258287"/>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ECC97EB-8D94-49A8-8963-CFA2E91DEF15}">
      <dsp:nvSpPr>
        <dsp:cNvPr id="0" name=""/>
        <dsp:cNvSpPr/>
      </dsp:nvSpPr>
      <dsp:spPr>
        <a:xfrm>
          <a:off x="901497" y="1378490"/>
          <a:ext cx="674159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Anforderungen für Betreiber (und Behörden)</a:t>
          </a:r>
          <a:endParaRPr lang="de-DE" sz="2100" kern="1200" dirty="0"/>
        </a:p>
      </dsp:txBody>
      <dsp:txXfrm>
        <a:off x="901497" y="1378490"/>
        <a:ext cx="6741597" cy="689245"/>
      </dsp:txXfrm>
    </dsp:sp>
    <dsp:sp modelId="{43BDFF4E-B878-4611-8247-0603CAF6B3CA}">
      <dsp:nvSpPr>
        <dsp:cNvPr id="0" name=""/>
        <dsp:cNvSpPr/>
      </dsp:nvSpPr>
      <dsp:spPr>
        <a:xfrm>
          <a:off x="470719" y="1292334"/>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D8C6A00-51C0-4A79-82DC-D0244346E5BB}">
      <dsp:nvSpPr>
        <dsp:cNvPr id="0" name=""/>
        <dsp:cNvSpPr/>
      </dsp:nvSpPr>
      <dsp:spPr>
        <a:xfrm>
          <a:off x="901497" y="2412536"/>
          <a:ext cx="674159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Vorgehen beim Risikomanagement im Einzugsgebiet</a:t>
          </a:r>
          <a:endParaRPr lang="de-DE" sz="2100" kern="1200" dirty="0"/>
        </a:p>
      </dsp:txBody>
      <dsp:txXfrm>
        <a:off x="901497" y="2412536"/>
        <a:ext cx="6741597" cy="689245"/>
      </dsp:txXfrm>
    </dsp:sp>
    <dsp:sp modelId="{2ACA5479-321B-449D-9EF4-4BB675D1E81C}">
      <dsp:nvSpPr>
        <dsp:cNvPr id="0" name=""/>
        <dsp:cNvSpPr/>
      </dsp:nvSpPr>
      <dsp:spPr>
        <a:xfrm>
          <a:off x="470719" y="2326381"/>
          <a:ext cx="861556" cy="861556"/>
        </a:xfrm>
        <a:prstGeom prst="ellipse">
          <a:avLst/>
        </a:prstGeom>
        <a:solidFill>
          <a:srgbClr val="92D05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5E3AECF-957C-49B7-9238-A9836D48C1FC}">
      <dsp:nvSpPr>
        <dsp:cNvPr id="0" name=""/>
        <dsp:cNvSpPr/>
      </dsp:nvSpPr>
      <dsp:spPr>
        <a:xfrm>
          <a:off x="506337" y="3446583"/>
          <a:ext cx="713675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Zusammenfassung</a:t>
          </a:r>
          <a:endParaRPr lang="de-DE" sz="2100" kern="1200" dirty="0"/>
        </a:p>
      </dsp:txBody>
      <dsp:txXfrm>
        <a:off x="506337" y="3446583"/>
        <a:ext cx="7136757" cy="689245"/>
      </dsp:txXfrm>
    </dsp:sp>
    <dsp:sp modelId="{B9F99061-914D-474A-AC55-F78A57F075B8}">
      <dsp:nvSpPr>
        <dsp:cNvPr id="0" name=""/>
        <dsp:cNvSpPr/>
      </dsp:nvSpPr>
      <dsp:spPr>
        <a:xfrm>
          <a:off x="75559" y="3360428"/>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8A069-71C4-4D77-95DC-21A74EB5CF66}">
      <dsp:nvSpPr>
        <dsp:cNvPr id="0" name=""/>
        <dsp:cNvSpPr/>
      </dsp:nvSpPr>
      <dsp:spPr>
        <a:xfrm>
          <a:off x="-5065298" y="-776006"/>
          <a:ext cx="6032285" cy="6032285"/>
        </a:xfrm>
        <a:prstGeom prst="blockArc">
          <a:avLst>
            <a:gd name="adj1" fmla="val 18900000"/>
            <a:gd name="adj2" fmla="val 2700000"/>
            <a:gd name="adj3" fmla="val 358"/>
          </a:avLst>
        </a:prstGeom>
        <a:noFill/>
        <a:ln w="25400"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B2E73F6-F774-4E2F-9B82-1BC3157EA803}">
      <dsp:nvSpPr>
        <dsp:cNvPr id="0" name=""/>
        <dsp:cNvSpPr/>
      </dsp:nvSpPr>
      <dsp:spPr>
        <a:xfrm>
          <a:off x="506337" y="344443"/>
          <a:ext cx="713675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Trinkwassereinzugsgebieteverordnung (TrinkwEGV)</a:t>
          </a:r>
          <a:endParaRPr lang="de-DE" sz="2100" kern="1200" dirty="0"/>
        </a:p>
      </dsp:txBody>
      <dsp:txXfrm>
        <a:off x="506337" y="344443"/>
        <a:ext cx="7136757" cy="689245"/>
      </dsp:txXfrm>
    </dsp:sp>
    <dsp:sp modelId="{ABC0673E-89D5-4FA4-92AB-3F90F2E56AB5}">
      <dsp:nvSpPr>
        <dsp:cNvPr id="0" name=""/>
        <dsp:cNvSpPr/>
      </dsp:nvSpPr>
      <dsp:spPr>
        <a:xfrm>
          <a:off x="75559" y="258287"/>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ECC97EB-8D94-49A8-8963-CFA2E91DEF15}">
      <dsp:nvSpPr>
        <dsp:cNvPr id="0" name=""/>
        <dsp:cNvSpPr/>
      </dsp:nvSpPr>
      <dsp:spPr>
        <a:xfrm>
          <a:off x="901497" y="1378490"/>
          <a:ext cx="674159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Anforderungen für Betreiber (und Behörden)</a:t>
          </a:r>
          <a:endParaRPr lang="de-DE" sz="2100" kern="1200" dirty="0"/>
        </a:p>
      </dsp:txBody>
      <dsp:txXfrm>
        <a:off x="901497" y="1378490"/>
        <a:ext cx="6741597" cy="689245"/>
      </dsp:txXfrm>
    </dsp:sp>
    <dsp:sp modelId="{43BDFF4E-B878-4611-8247-0603CAF6B3CA}">
      <dsp:nvSpPr>
        <dsp:cNvPr id="0" name=""/>
        <dsp:cNvSpPr/>
      </dsp:nvSpPr>
      <dsp:spPr>
        <a:xfrm>
          <a:off x="470719" y="1292334"/>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D8C6A00-51C0-4A79-82DC-D0244346E5BB}">
      <dsp:nvSpPr>
        <dsp:cNvPr id="0" name=""/>
        <dsp:cNvSpPr/>
      </dsp:nvSpPr>
      <dsp:spPr>
        <a:xfrm>
          <a:off x="901497" y="2412536"/>
          <a:ext cx="674159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Vorgehen beim Risikomanagement im Einzugsgebiet</a:t>
          </a:r>
          <a:endParaRPr lang="de-DE" sz="2100" kern="1200" dirty="0"/>
        </a:p>
      </dsp:txBody>
      <dsp:txXfrm>
        <a:off x="901497" y="2412536"/>
        <a:ext cx="6741597" cy="689245"/>
      </dsp:txXfrm>
    </dsp:sp>
    <dsp:sp modelId="{2ACA5479-321B-449D-9EF4-4BB675D1E81C}">
      <dsp:nvSpPr>
        <dsp:cNvPr id="0" name=""/>
        <dsp:cNvSpPr/>
      </dsp:nvSpPr>
      <dsp:spPr>
        <a:xfrm>
          <a:off x="470719" y="2326381"/>
          <a:ext cx="861556" cy="86155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5E3AECF-957C-49B7-9238-A9836D48C1FC}">
      <dsp:nvSpPr>
        <dsp:cNvPr id="0" name=""/>
        <dsp:cNvSpPr/>
      </dsp:nvSpPr>
      <dsp:spPr>
        <a:xfrm>
          <a:off x="506337" y="3446583"/>
          <a:ext cx="7136757" cy="689245"/>
        </a:xfrm>
        <a:prstGeom prst="rect">
          <a:avLst/>
        </a:prstGeom>
        <a:solidFill>
          <a:srgbClr val="1E5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7088" tIns="53340" rIns="53340" bIns="53340" numCol="1" spcCol="1270" anchor="ctr" anchorCtr="0">
          <a:noAutofit/>
        </a:bodyPr>
        <a:lstStyle/>
        <a:p>
          <a:pPr lvl="0" algn="l" defTabSz="933450">
            <a:lnSpc>
              <a:spcPct val="90000"/>
            </a:lnSpc>
            <a:spcBef>
              <a:spcPct val="0"/>
            </a:spcBef>
            <a:spcAft>
              <a:spcPct val="35000"/>
            </a:spcAft>
          </a:pPr>
          <a:r>
            <a:rPr lang="de-DE" sz="2100" kern="1200" dirty="0" smtClean="0"/>
            <a:t>Zusammenfassung</a:t>
          </a:r>
          <a:endParaRPr lang="de-DE" sz="2100" kern="1200" dirty="0"/>
        </a:p>
      </dsp:txBody>
      <dsp:txXfrm>
        <a:off x="506337" y="3446583"/>
        <a:ext cx="7136757" cy="689245"/>
      </dsp:txXfrm>
    </dsp:sp>
    <dsp:sp modelId="{B9F99061-914D-474A-AC55-F78A57F075B8}">
      <dsp:nvSpPr>
        <dsp:cNvPr id="0" name=""/>
        <dsp:cNvSpPr/>
      </dsp:nvSpPr>
      <dsp:spPr>
        <a:xfrm>
          <a:off x="75559" y="3360428"/>
          <a:ext cx="861556" cy="861556"/>
        </a:xfrm>
        <a:prstGeom prst="ellipse">
          <a:avLst/>
        </a:prstGeom>
        <a:solidFill>
          <a:srgbClr val="92D05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A83F056E-CC35-4B2E-896B-ADE1EACA757D}" type="datetimeFigureOut">
              <a:rPr lang="de-DE" smtClean="0"/>
              <a:t>21.03.2024</a:t>
            </a:fld>
            <a:endParaRPr lang="de-DE" dirty="0"/>
          </a:p>
        </p:txBody>
      </p:sp>
      <p:sp>
        <p:nvSpPr>
          <p:cNvPr id="4" name="Fußzeilenplatzhalt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5AC52B1F-D473-4FE0-A93B-CE80D13262B6}" type="slidenum">
              <a:rPr lang="de-DE" smtClean="0"/>
              <a:t>‹Nr.›</a:t>
            </a:fld>
            <a:endParaRPr lang="de-DE" dirty="0"/>
          </a:p>
        </p:txBody>
      </p:sp>
    </p:spTree>
    <p:extLst>
      <p:ext uri="{BB962C8B-B14F-4D97-AF65-F5344CB8AC3E}">
        <p14:creationId xmlns:p14="http://schemas.microsoft.com/office/powerpoint/2010/main" val="849304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dirty="0"/>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78BB00CA-ECBB-491D-8544-EDB9A633EF3E}" type="datetimeFigureOut">
              <a:rPr lang="de-DE" smtClean="0"/>
              <a:t>21.03.2024</a:t>
            </a:fld>
            <a:endParaRPr lang="de-DE" dirty="0"/>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dirty="0"/>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dirty="0"/>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F2DBA2AC-707C-42C3-95CF-A589CF01090E}" type="slidenum">
              <a:rPr lang="de-DE" smtClean="0"/>
              <a:t>‹Nr.›</a:t>
            </a:fld>
            <a:endParaRPr lang="de-DE" dirty="0"/>
          </a:p>
        </p:txBody>
      </p:sp>
    </p:spTree>
    <p:extLst>
      <p:ext uri="{BB962C8B-B14F-4D97-AF65-F5344CB8AC3E}">
        <p14:creationId xmlns:p14="http://schemas.microsoft.com/office/powerpoint/2010/main" val="7304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DBA2AC-707C-42C3-95CF-A589CF01090E}" type="slidenum">
              <a:rPr kumimoji="0" lang="de-DE"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34429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2DBA2AC-707C-42C3-95CF-A589CF01090E}" type="slidenum">
              <a:rPr lang="de-DE" smtClean="0"/>
              <a:t>12</a:t>
            </a:fld>
            <a:endParaRPr lang="de-DE" dirty="0"/>
          </a:p>
        </p:txBody>
      </p:sp>
    </p:spTree>
    <p:extLst>
      <p:ext uri="{BB962C8B-B14F-4D97-AF65-F5344CB8AC3E}">
        <p14:creationId xmlns:p14="http://schemas.microsoft.com/office/powerpoint/2010/main" val="3690912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DBA2AC-707C-42C3-95CF-A589CF01090E}" type="slidenum">
              <a:rPr kumimoji="0" lang="de-DE"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DE" sz="13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3535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Wingdings" panose="05000000000000000000" pitchFamily="2" charset="2"/>
              <a:buNone/>
            </a:pPr>
            <a:r>
              <a:rPr lang="de-DE" dirty="0" smtClean="0"/>
              <a:t>W1001:</a:t>
            </a:r>
            <a:r>
              <a:rPr lang="de-DE" baseline="0" dirty="0" smtClean="0"/>
              <a:t> </a:t>
            </a:r>
          </a:p>
          <a:p>
            <a:pPr>
              <a:buFont typeface="Wingdings" panose="05000000000000000000" pitchFamily="2" charset="2"/>
              <a:buChar char="ü"/>
            </a:pPr>
            <a:r>
              <a:rPr lang="de-DE" dirty="0" smtClean="0">
                <a:solidFill>
                  <a:srgbClr val="1E50A0"/>
                </a:solidFill>
              </a:rPr>
              <a:t>Ergänzende nationale Informationen zu DIN EN 15975-2</a:t>
            </a:r>
          </a:p>
          <a:p>
            <a:pPr>
              <a:buFont typeface="Wingdings" panose="05000000000000000000" pitchFamily="2" charset="2"/>
              <a:buChar char="ü"/>
            </a:pPr>
            <a:r>
              <a:rPr lang="de-DE" dirty="0" smtClean="0">
                <a:solidFill>
                  <a:srgbClr val="1E50A0"/>
                </a:solidFill>
              </a:rPr>
              <a:t>Praktische Umsetzung des Risikomanagements im Normalbetrieb</a:t>
            </a:r>
          </a:p>
          <a:p>
            <a:pPr>
              <a:buFont typeface="Wingdings" panose="05000000000000000000" pitchFamily="2" charset="2"/>
              <a:buChar char="ü"/>
            </a:pPr>
            <a:r>
              <a:rPr lang="de-DE" dirty="0" smtClean="0">
                <a:solidFill>
                  <a:srgbClr val="1E50A0"/>
                </a:solidFill>
              </a:rPr>
              <a:t>Krisenmanagement</a:t>
            </a:r>
          </a:p>
          <a:p>
            <a:pPr>
              <a:buFont typeface="Wingdings" panose="05000000000000000000" pitchFamily="2" charset="2"/>
              <a:buChar char="ü"/>
            </a:pPr>
            <a:r>
              <a:rPr lang="de-DE" dirty="0" smtClean="0">
                <a:solidFill>
                  <a:srgbClr val="1E50A0"/>
                </a:solidFill>
              </a:rPr>
              <a:t>Beispiele</a:t>
            </a:r>
          </a:p>
          <a:p>
            <a:pPr>
              <a:buFont typeface="Wingdings" panose="05000000000000000000" pitchFamily="2" charset="2"/>
              <a:buChar char="ü"/>
            </a:pPr>
            <a:r>
              <a:rPr lang="de-DE" dirty="0" smtClean="0">
                <a:solidFill>
                  <a:srgbClr val="1E50A0"/>
                </a:solidFill>
              </a:rPr>
              <a:t>Informationsquellen</a:t>
            </a:r>
          </a:p>
          <a:p>
            <a:endParaRPr lang="de-DE" dirty="0" smtClean="0"/>
          </a:p>
          <a:p>
            <a:r>
              <a:rPr lang="de-DE" dirty="0" smtClean="0"/>
              <a:t>Wasserinfo</a:t>
            </a:r>
            <a:r>
              <a:rPr lang="de-DE" baseline="0" dirty="0" smtClean="0"/>
              <a:t> 105: </a:t>
            </a:r>
            <a:endParaRPr lang="de-DE" dirty="0" smtClean="0"/>
          </a:p>
          <a:p>
            <a:pPr>
              <a:buFont typeface="Wingdings" panose="05000000000000000000" pitchFamily="2" charset="2"/>
              <a:buChar char="ü"/>
            </a:pPr>
            <a:r>
              <a:rPr lang="de-DE" dirty="0" smtClean="0">
                <a:solidFill>
                  <a:srgbClr val="1E50A0"/>
                </a:solidFill>
              </a:rPr>
              <a:t>Methodische Grundlagen</a:t>
            </a:r>
          </a:p>
          <a:p>
            <a:pPr>
              <a:buFont typeface="Wingdings" panose="05000000000000000000" pitchFamily="2" charset="2"/>
              <a:buChar char="ü"/>
            </a:pPr>
            <a:r>
              <a:rPr lang="de-DE" dirty="0" smtClean="0">
                <a:solidFill>
                  <a:srgbClr val="1E50A0"/>
                </a:solidFill>
              </a:rPr>
              <a:t>Beispiele für die Umsetzung in Grundwasser-Einzugsgebieten</a:t>
            </a:r>
          </a:p>
          <a:p>
            <a:endParaRPr lang="de-DE" dirty="0" smtClean="0"/>
          </a:p>
          <a:p>
            <a:r>
              <a:rPr lang="de-DE" dirty="0" smtClean="0">
                <a:sym typeface="Wingdings" panose="05000000000000000000" pitchFamily="2" charset="2"/>
              </a:rPr>
              <a:t>Weitere Informationsquellen</a:t>
            </a:r>
            <a:r>
              <a:rPr lang="de-DE" baseline="0" dirty="0" smtClean="0">
                <a:sym typeface="Wingdings" panose="05000000000000000000" pitchFamily="2" charset="2"/>
              </a:rPr>
              <a:t> und Hilfsmaterialien:</a:t>
            </a:r>
            <a:endParaRPr lang="de-DE" dirty="0" smtClean="0">
              <a:sym typeface="Wingdings" panose="05000000000000000000" pitchFamily="2" charset="2"/>
            </a:endParaRPr>
          </a:p>
          <a:p>
            <a:r>
              <a:rPr lang="de-DE" dirty="0" smtClean="0">
                <a:sym typeface="Wingdings" panose="05000000000000000000" pitchFamily="2" charset="2"/>
              </a:rPr>
              <a:t>UBA-TZW-Handbuch: Das Water-Safety-Plan-Konzept für kleine Wasserversorgungen</a:t>
            </a:r>
          </a:p>
          <a:p>
            <a:r>
              <a:rPr lang="de-DE" dirty="0" smtClean="0">
                <a:sym typeface="Wingdings" panose="05000000000000000000" pitchFamily="2" charset="2"/>
              </a:rPr>
              <a:t>DVGW-Arbeitsblätter, u.a. W 254 (2021)</a:t>
            </a:r>
          </a:p>
          <a:p>
            <a:r>
              <a:rPr lang="de-DE" dirty="0" smtClean="0">
                <a:sym typeface="Wingdings" panose="05000000000000000000" pitchFamily="2" charset="2"/>
              </a:rPr>
              <a:t>Leitfäden von BBK …</a:t>
            </a:r>
            <a:endParaRPr lang="de-DE" dirty="0" smtClean="0"/>
          </a:p>
          <a:p>
            <a:endParaRPr lang="de-DE" dirty="0"/>
          </a:p>
        </p:txBody>
      </p:sp>
      <p:sp>
        <p:nvSpPr>
          <p:cNvPr id="4" name="Foliennummernplatzhalter 3"/>
          <p:cNvSpPr>
            <a:spLocks noGrp="1"/>
          </p:cNvSpPr>
          <p:nvPr>
            <p:ph type="sldNum" sz="quarter" idx="10"/>
          </p:nvPr>
        </p:nvSpPr>
        <p:spPr/>
        <p:txBody>
          <a:bodyPr/>
          <a:lstStyle/>
          <a:p>
            <a:fld id="{F2DBA2AC-707C-42C3-95CF-A589CF01090E}" type="slidenum">
              <a:rPr lang="de-DE" smtClean="0"/>
              <a:t>16</a:t>
            </a:fld>
            <a:endParaRPr lang="de-DE" dirty="0"/>
          </a:p>
        </p:txBody>
      </p:sp>
    </p:spTree>
    <p:extLst>
      <p:ext uri="{BB962C8B-B14F-4D97-AF65-F5344CB8AC3E}">
        <p14:creationId xmlns:p14="http://schemas.microsoft.com/office/powerpoint/2010/main" val="1601066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597" rtl="0" eaLnBrk="1" fontAlgn="base" latinLnBrk="0" hangingPunct="1">
              <a:lnSpc>
                <a:spcPct val="100000"/>
              </a:lnSpc>
              <a:spcBef>
                <a:spcPct val="0"/>
              </a:spcBef>
              <a:spcAft>
                <a:spcPct val="0"/>
              </a:spcAft>
              <a:buClrTx/>
              <a:buSzTx/>
              <a:buFontTx/>
              <a:buNone/>
              <a:tabLst/>
              <a:defRPr/>
            </a:pPr>
            <a:fld id="{F2DBA2AC-707C-42C3-95CF-A589CF01090E}" type="slidenum">
              <a:rPr kumimoji="0" lang="de-DE"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597" rtl="0" eaLnBrk="1" fontAlgn="base" latinLnBrk="0" hangingPunct="1">
                <a:lnSpc>
                  <a:spcPct val="100000"/>
                </a:lnSpc>
                <a:spcBef>
                  <a:spcPct val="0"/>
                </a:spcBef>
                <a:spcAft>
                  <a:spcPct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1939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Industrie</a:t>
            </a:r>
          </a:p>
          <a:p>
            <a:r>
              <a:rPr lang="de-DE" sz="1200" b="1" i="0" kern="1200" dirty="0" smtClean="0">
                <a:solidFill>
                  <a:schemeClr val="tx1"/>
                </a:solidFill>
                <a:effectLst/>
                <a:latin typeface="+mn-lt"/>
                <a:ea typeface="+mn-ea"/>
                <a:cs typeface="+mn-cs"/>
              </a:rPr>
              <a:t>Anlagen zum Umgang mit wassergefährdenden Stoffen </a:t>
            </a:r>
            <a:endParaRPr lang="de-DE" dirty="0"/>
          </a:p>
        </p:txBody>
      </p:sp>
      <p:sp>
        <p:nvSpPr>
          <p:cNvPr id="4" name="Foliennummernplatzhalter 3"/>
          <p:cNvSpPr>
            <a:spLocks noGrp="1"/>
          </p:cNvSpPr>
          <p:nvPr>
            <p:ph type="sldNum" sz="quarter" idx="10"/>
          </p:nvPr>
        </p:nvSpPr>
        <p:spPr/>
        <p:txBody>
          <a:bodyPr/>
          <a:lstStyle/>
          <a:p>
            <a:fld id="{F2DBA2AC-707C-42C3-95CF-A589CF01090E}" type="slidenum">
              <a:rPr lang="de-DE" smtClean="0"/>
              <a:t>20</a:t>
            </a:fld>
            <a:endParaRPr lang="de-DE" dirty="0"/>
          </a:p>
        </p:txBody>
      </p:sp>
    </p:spTree>
    <p:extLst>
      <p:ext uri="{BB962C8B-B14F-4D97-AF65-F5344CB8AC3E}">
        <p14:creationId xmlns:p14="http://schemas.microsoft.com/office/powerpoint/2010/main" val="2007974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EZG</a:t>
            </a:r>
            <a:r>
              <a:rPr lang="de-DE" baseline="0" dirty="0" smtClean="0"/>
              <a:t> ist es sinnvoll, auch die räumliche Komponente einzubeziehen. Neben den Eigenschaften der Gefährdungsereignisse sind hier auch die Standorteigenschaften relevant. </a:t>
            </a:r>
            <a:endParaRPr lang="de-DE" dirty="0"/>
          </a:p>
        </p:txBody>
      </p:sp>
      <p:sp>
        <p:nvSpPr>
          <p:cNvPr id="4" name="Foliennummernplatzhalter 3"/>
          <p:cNvSpPr>
            <a:spLocks noGrp="1"/>
          </p:cNvSpPr>
          <p:nvPr>
            <p:ph type="sldNum" sz="quarter" idx="10"/>
          </p:nvPr>
        </p:nvSpPr>
        <p:spPr/>
        <p:txBody>
          <a:bodyPr/>
          <a:lstStyle/>
          <a:p>
            <a:fld id="{F2DBA2AC-707C-42C3-95CF-A589CF01090E}" type="slidenum">
              <a:rPr lang="de-DE" smtClean="0"/>
              <a:t>25</a:t>
            </a:fld>
            <a:endParaRPr lang="de-DE" dirty="0"/>
          </a:p>
        </p:txBody>
      </p:sp>
    </p:spTree>
    <p:extLst>
      <p:ext uri="{BB962C8B-B14F-4D97-AF65-F5344CB8AC3E}">
        <p14:creationId xmlns:p14="http://schemas.microsoft.com/office/powerpoint/2010/main" val="352249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Unterschiedliche Risiken können durch verschiedene Risikoanalyseverfahren bewertet werden. Um jedoch eine Gesamtheit von Risiken zu bewerten, sollte ein einheitliches Verfahren gewählt werden. Um diese Einheitlichkeit zu erzielen, stehen üblicherweise drei Möglichkeiten zur Verfügung:  quantitative Analyse;  semi-quantitative Analyse;  qualitative Analyse.</a:t>
            </a:r>
          </a:p>
          <a:p>
            <a:endParaRPr lang="de-DE" dirty="0" smtClean="0"/>
          </a:p>
          <a:p>
            <a:r>
              <a:rPr lang="de-DE" dirty="0" smtClean="0"/>
              <a:t>Die Darstellung der Risikoabschätzung in Form von Matrizen unterstützt die Analyse und Priorisierung der einzelnen Risiken. </a:t>
            </a:r>
            <a:endParaRPr lang="de-DE" dirty="0"/>
          </a:p>
        </p:txBody>
      </p:sp>
      <p:sp>
        <p:nvSpPr>
          <p:cNvPr id="4" name="Foliennummernplatzhalter 3"/>
          <p:cNvSpPr>
            <a:spLocks noGrp="1"/>
          </p:cNvSpPr>
          <p:nvPr>
            <p:ph type="sldNum" sz="quarter" idx="10"/>
          </p:nvPr>
        </p:nvSpPr>
        <p:spPr/>
        <p:txBody>
          <a:bodyPr/>
          <a:lstStyle/>
          <a:p>
            <a:fld id="{F2DBA2AC-707C-42C3-95CF-A589CF01090E}" type="slidenum">
              <a:rPr lang="de-DE" smtClean="0"/>
              <a:t>26</a:t>
            </a:fld>
            <a:endParaRPr lang="de-DE" dirty="0"/>
          </a:p>
        </p:txBody>
      </p:sp>
    </p:spTree>
    <p:extLst>
      <p:ext uri="{BB962C8B-B14F-4D97-AF65-F5344CB8AC3E}">
        <p14:creationId xmlns:p14="http://schemas.microsoft.com/office/powerpoint/2010/main" val="4041891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DBA2AC-707C-42C3-95CF-A589CF01090E}" type="slidenum">
              <a:rPr kumimoji="0" lang="de-DE"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de-DE" sz="13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51265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384175" y="2251472"/>
            <a:ext cx="8370888" cy="2570559"/>
          </a:xfrm>
          <a:prstGeom prst="rect">
            <a:avLst/>
          </a:prstGeom>
          <a:solidFill>
            <a:srgbClr val="1E5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063" tIns="40032" rIns="80063" bIns="40032" anchor="ctr"/>
          <a:lstStyle/>
          <a:p>
            <a:pPr defTabSz="801688"/>
            <a:endParaRPr lang="de-DE" sz="1800" dirty="0"/>
          </a:p>
        </p:txBody>
      </p:sp>
      <p:sp>
        <p:nvSpPr>
          <p:cNvPr id="28675" name="Rectangle 3"/>
          <p:cNvSpPr>
            <a:spLocks noGrp="1" noChangeArrowheads="1"/>
          </p:cNvSpPr>
          <p:nvPr>
            <p:ph type="ctrTitle"/>
          </p:nvPr>
        </p:nvSpPr>
        <p:spPr>
          <a:xfrm>
            <a:off x="384176" y="183357"/>
            <a:ext cx="8112125" cy="1102519"/>
          </a:xfrm>
        </p:spPr>
        <p:txBody>
          <a:bodyPr anchor="t"/>
          <a:lstStyle>
            <a:lvl1pPr>
              <a:lnSpc>
                <a:spcPts val="4400"/>
              </a:lnSpc>
              <a:defRPr sz="3800" b="0" baseline="0">
                <a:solidFill>
                  <a:srgbClr val="1E50A0"/>
                </a:solidFill>
              </a:defRPr>
            </a:lvl1pPr>
          </a:lstStyle>
          <a:p>
            <a:pPr lvl="0"/>
            <a:r>
              <a:rPr lang="de-DE" noProof="0" smtClean="0"/>
              <a:t>Titelmasterformat durch Klicken bearbeiten</a:t>
            </a:r>
            <a:endParaRPr lang="de-DE" noProof="0" dirty="0" smtClean="0"/>
          </a:p>
        </p:txBody>
      </p:sp>
      <p:sp>
        <p:nvSpPr>
          <p:cNvPr id="28676" name="Rectangle 4"/>
          <p:cNvSpPr>
            <a:spLocks noGrp="1" noChangeArrowheads="1"/>
          </p:cNvSpPr>
          <p:nvPr>
            <p:ph type="subTitle" idx="1"/>
          </p:nvPr>
        </p:nvSpPr>
        <p:spPr>
          <a:xfrm>
            <a:off x="384175" y="1176338"/>
            <a:ext cx="6400800" cy="613172"/>
          </a:xfrm>
          <a:extLst>
            <a:ext uri="{91240B29-F687-4F45-9708-019B960494DF}">
              <a14:hiddenLine xmlns:a14="http://schemas.microsoft.com/office/drawing/2010/main" w="9525" algn="ctr">
                <a:solidFill>
                  <a:schemeClr val="tx1"/>
                </a:solidFill>
                <a:miter lim="800000"/>
                <a:headEnd/>
                <a:tailEnd/>
              </a14:hiddenLine>
            </a:ext>
          </a:extLst>
        </p:spPr>
        <p:txBody>
          <a:bodyPr lIns="80063" tIns="0" rIns="80063" bIns="40032"/>
          <a:lstStyle>
            <a:lvl1pPr marL="0" indent="0">
              <a:lnSpc>
                <a:spcPts val="3300"/>
              </a:lnSpc>
              <a:spcBef>
                <a:spcPct val="0"/>
              </a:spcBef>
              <a:buFont typeface="Wingdings" pitchFamily="2" charset="2"/>
              <a:buNone/>
              <a:defRPr sz="2000" baseline="0"/>
            </a:lvl1pPr>
          </a:lstStyle>
          <a:p>
            <a:pPr lvl="0"/>
            <a:r>
              <a:rPr lang="de-DE" noProof="0" smtClean="0"/>
              <a:t>Formatvorlage des Untertitelmasters durch Klicken bearbeiten</a:t>
            </a:r>
            <a:endParaRPr lang="de-DE" noProof="0" dirty="0" smtClean="0"/>
          </a:p>
        </p:txBody>
      </p:sp>
      <p:pic>
        <p:nvPicPr>
          <p:cNvPr id="7176" name="Picture 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2760" y="1590103"/>
            <a:ext cx="1851154" cy="54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6896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296521" y="158354"/>
            <a:ext cx="8471241" cy="367903"/>
          </a:xfrm>
        </p:spPr>
        <p:txBody>
          <a:bodyPr/>
          <a:lstStyle/>
          <a:p>
            <a:r>
              <a:rPr lang="de-DE"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3227881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305576341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275057" y="1140516"/>
            <a:ext cx="3852862" cy="33706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896537" y="1140516"/>
            <a:ext cx="3854450" cy="33706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683129020"/>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29155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71128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5098466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extLst>
      <p:ext uri="{BB962C8B-B14F-4D97-AF65-F5344CB8AC3E}">
        <p14:creationId xmlns:p14="http://schemas.microsoft.com/office/powerpoint/2010/main" val="390768807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99580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800" b="1"/>
            </a:lvl1pPr>
          </a:lstStyle>
          <a:p>
            <a:r>
              <a:rPr lang="de-DE" dirty="0" smtClean="0"/>
              <a:t>Titelmasterformat durch Klicken bearbeiten</a:t>
            </a:r>
            <a:endParaRPr lang="de-DE" dirty="0"/>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5809759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800" b="1"/>
            </a:lvl1pPr>
          </a:lstStyle>
          <a:p>
            <a:r>
              <a:rPr lang="de-DE" dirty="0" smtClean="0"/>
              <a:t>Titelmasterformat durch Klicken bearbeiten</a:t>
            </a:r>
            <a:endParaRPr lang="de-DE" dirty="0"/>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2751179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24560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2089" y="110729"/>
            <a:ext cx="1963737" cy="4460081"/>
          </a:xfrm>
        </p:spPr>
        <p:txBody>
          <a:bodyPr vert="eaVert"/>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646114" y="110729"/>
            <a:ext cx="5743575" cy="4460081"/>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9663263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384175" y="2251472"/>
            <a:ext cx="8370888" cy="2570559"/>
          </a:xfrm>
          <a:prstGeom prst="rect">
            <a:avLst/>
          </a:prstGeom>
          <a:solidFill>
            <a:srgbClr val="1E5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063" tIns="40032" rIns="80063" bIns="40032" anchor="ctr"/>
          <a:lstStyle/>
          <a:p>
            <a:pPr defTabSz="801688"/>
            <a:endParaRPr lang="de-DE" sz="1800" dirty="0"/>
          </a:p>
        </p:txBody>
      </p:sp>
      <p:sp>
        <p:nvSpPr>
          <p:cNvPr id="28675" name="Rectangle 3"/>
          <p:cNvSpPr>
            <a:spLocks noGrp="1" noChangeArrowheads="1"/>
          </p:cNvSpPr>
          <p:nvPr>
            <p:ph type="ctrTitle"/>
          </p:nvPr>
        </p:nvSpPr>
        <p:spPr>
          <a:xfrm>
            <a:off x="384176" y="183357"/>
            <a:ext cx="8112125" cy="1102519"/>
          </a:xfrm>
        </p:spPr>
        <p:txBody>
          <a:bodyPr anchor="t"/>
          <a:lstStyle>
            <a:lvl1pPr>
              <a:lnSpc>
                <a:spcPts val="4400"/>
              </a:lnSpc>
              <a:defRPr sz="3800" b="0" baseline="0">
                <a:solidFill>
                  <a:srgbClr val="1E50A0"/>
                </a:solidFill>
              </a:defRPr>
            </a:lvl1pPr>
          </a:lstStyle>
          <a:p>
            <a:pPr lvl="0"/>
            <a:r>
              <a:rPr lang="de-DE" noProof="0" smtClean="0"/>
              <a:t>Titelmasterformat durch Klicken bearbeiten</a:t>
            </a:r>
            <a:endParaRPr lang="de-DE" noProof="0" dirty="0" smtClean="0"/>
          </a:p>
        </p:txBody>
      </p:sp>
      <p:sp>
        <p:nvSpPr>
          <p:cNvPr id="28676" name="Rectangle 4"/>
          <p:cNvSpPr>
            <a:spLocks noGrp="1" noChangeArrowheads="1"/>
          </p:cNvSpPr>
          <p:nvPr>
            <p:ph type="subTitle" idx="1"/>
          </p:nvPr>
        </p:nvSpPr>
        <p:spPr>
          <a:xfrm>
            <a:off x="384175" y="1176338"/>
            <a:ext cx="6400800" cy="613172"/>
          </a:xfrm>
          <a:extLst>
            <a:ext uri="{91240B29-F687-4F45-9708-019B960494DF}">
              <a14:hiddenLine xmlns:a14="http://schemas.microsoft.com/office/drawing/2010/main" w="9525" algn="ctr">
                <a:solidFill>
                  <a:schemeClr val="tx1"/>
                </a:solidFill>
                <a:miter lim="800000"/>
                <a:headEnd/>
                <a:tailEnd/>
              </a14:hiddenLine>
            </a:ext>
          </a:extLst>
        </p:spPr>
        <p:txBody>
          <a:bodyPr lIns="80063" tIns="0" rIns="80063" bIns="40032"/>
          <a:lstStyle>
            <a:lvl1pPr marL="0" indent="0">
              <a:lnSpc>
                <a:spcPts val="3300"/>
              </a:lnSpc>
              <a:spcBef>
                <a:spcPct val="0"/>
              </a:spcBef>
              <a:buFont typeface="Wingdings" pitchFamily="2" charset="2"/>
              <a:buNone/>
              <a:defRPr sz="2000" baseline="0"/>
            </a:lvl1pPr>
          </a:lstStyle>
          <a:p>
            <a:pPr lvl="0"/>
            <a:r>
              <a:rPr lang="de-DE" noProof="0" smtClean="0"/>
              <a:t>Formatvorlage des Untertitelmasters durch Klicken bearbeiten</a:t>
            </a:r>
            <a:endParaRPr lang="de-DE" noProof="0" dirty="0" smtClean="0"/>
          </a:p>
        </p:txBody>
      </p:sp>
      <p:pic>
        <p:nvPicPr>
          <p:cNvPr id="7176" name="Picture 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902760" y="1590103"/>
            <a:ext cx="1851154" cy="54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051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2089" y="158354"/>
            <a:ext cx="1963737" cy="4363640"/>
          </a:xfrm>
        </p:spPr>
        <p:txBody>
          <a:bodyPr vert="eaVert"/>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646114" y="158354"/>
            <a:ext cx="5743575" cy="436364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0446306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7805738" cy="367903"/>
          </a:xfrm>
        </p:spPr>
        <p:txBody>
          <a:bodyPr/>
          <a:lstStyle>
            <a:lvl1pPr>
              <a:defRPr sz="2800"/>
            </a:lvl1pPr>
          </a:lstStyle>
          <a:p>
            <a:r>
              <a:rPr lang="de-DE" smtClean="0"/>
              <a:t>Titelmasterformat durch Klicken bearbeiten</a:t>
            </a:r>
            <a:endParaRPr lang="de-DE" dirty="0"/>
          </a:p>
        </p:txBody>
      </p:sp>
      <p:sp>
        <p:nvSpPr>
          <p:cNvPr id="3" name="Inhaltsplatzhalter 2"/>
          <p:cNvSpPr>
            <a:spLocks noGrp="1"/>
          </p:cNvSpPr>
          <p:nvPr>
            <p:ph idx="1"/>
          </p:nvPr>
        </p:nvSpPr>
        <p:spPr>
          <a:xfrm>
            <a:off x="289271" y="843558"/>
            <a:ext cx="8478491" cy="366593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2598162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4875" y="3305176"/>
            <a:ext cx="8462888" cy="1021556"/>
          </a:xfrm>
        </p:spPr>
        <p:txBody>
          <a:bodyPr anchor="t"/>
          <a:lstStyle>
            <a:lvl1pPr algn="l">
              <a:defRPr sz="4000" b="1" cap="all"/>
            </a:lvl1pPr>
          </a:lstStyle>
          <a:p>
            <a:r>
              <a:rPr lang="de-DE" smtClean="0"/>
              <a:t>Titelmasterformat durch Klicken bearbeiten</a:t>
            </a:r>
            <a:endParaRPr lang="de-DE" dirty="0"/>
          </a:p>
        </p:txBody>
      </p:sp>
      <p:sp>
        <p:nvSpPr>
          <p:cNvPr id="3" name="Textplatzhalter 2"/>
          <p:cNvSpPr>
            <a:spLocks noGrp="1"/>
          </p:cNvSpPr>
          <p:nvPr>
            <p:ph type="body" idx="1"/>
          </p:nvPr>
        </p:nvSpPr>
        <p:spPr>
          <a:xfrm>
            <a:off x="311501" y="2180035"/>
            <a:ext cx="8456262"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Formatvorlagen des Textmasters bearbeiten</a:t>
            </a:r>
          </a:p>
        </p:txBody>
      </p:sp>
    </p:spTree>
    <p:extLst>
      <p:ext uri="{BB962C8B-B14F-4D97-AF65-F5344CB8AC3E}">
        <p14:creationId xmlns:p14="http://schemas.microsoft.com/office/powerpoint/2010/main" val="24485473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96522" y="158354"/>
            <a:ext cx="7805738" cy="367903"/>
          </a:xfrm>
        </p:spPr>
        <p:txBody>
          <a:bodyPr/>
          <a:lstStyle>
            <a:lvl1pPr>
              <a:defRPr sz="2800"/>
            </a:lvl1pPr>
          </a:lstStyle>
          <a:p>
            <a:r>
              <a:rPr lang="de-DE" smtClean="0"/>
              <a:t>Titelmasterformat durch Klicken bearbeiten</a:t>
            </a:r>
            <a:endParaRPr lang="de-DE" dirty="0"/>
          </a:p>
        </p:txBody>
      </p:sp>
      <p:sp>
        <p:nvSpPr>
          <p:cNvPr id="3" name="Inhaltsplatzhalter 2"/>
          <p:cNvSpPr>
            <a:spLocks noGrp="1"/>
          </p:cNvSpPr>
          <p:nvPr>
            <p:ph sz="half" idx="1"/>
          </p:nvPr>
        </p:nvSpPr>
        <p:spPr>
          <a:xfrm>
            <a:off x="281683" y="829556"/>
            <a:ext cx="3852862"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903163" y="856060"/>
            <a:ext cx="3854450"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0959613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11427" y="205979"/>
            <a:ext cx="8456335" cy="857250"/>
          </a:xfrm>
        </p:spPr>
        <p:txBody>
          <a:bodyPr/>
          <a:lstStyle>
            <a:lvl1pPr>
              <a:defRPr sz="2800"/>
            </a:lvl1pPr>
          </a:lstStyle>
          <a:p>
            <a:r>
              <a:rPr lang="de-DE" smtClean="0"/>
              <a:t>Titelmasterformat durch Klicken bearbeiten</a:t>
            </a:r>
            <a:endParaRPr lang="de-DE" dirty="0"/>
          </a:p>
        </p:txBody>
      </p:sp>
      <p:sp>
        <p:nvSpPr>
          <p:cNvPr id="3" name="Textplatzhalter 2"/>
          <p:cNvSpPr>
            <a:spLocks noGrp="1"/>
          </p:cNvSpPr>
          <p:nvPr>
            <p:ph type="body" idx="1"/>
          </p:nvPr>
        </p:nvSpPr>
        <p:spPr>
          <a:xfrm>
            <a:off x="3048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29155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791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71128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993624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7805738" cy="367903"/>
          </a:xfrm>
        </p:spPr>
        <p:txBody>
          <a:bodyPr/>
          <a:lstStyle>
            <a:lvl1pPr>
              <a:defRPr sz="2800"/>
            </a:lvl1pPr>
          </a:lstStyle>
          <a:p>
            <a:r>
              <a:rPr lang="de-DE" smtClean="0"/>
              <a:t>Titelmasterformat durch Klicken bearbeiten</a:t>
            </a:r>
            <a:endParaRPr lang="de-DE" dirty="0"/>
          </a:p>
        </p:txBody>
      </p:sp>
    </p:spTree>
    <p:extLst>
      <p:ext uri="{BB962C8B-B14F-4D97-AF65-F5344CB8AC3E}">
        <p14:creationId xmlns:p14="http://schemas.microsoft.com/office/powerpoint/2010/main" val="9719217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927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1182" y="204787"/>
            <a:ext cx="2398610" cy="871538"/>
          </a:xfrm>
        </p:spPr>
        <p:txBody>
          <a:bodyPr anchor="b"/>
          <a:lstStyle>
            <a:lvl1pPr algn="l">
              <a:defRPr sz="2800" b="1"/>
            </a:lvl1pPr>
          </a:lstStyle>
          <a:p>
            <a:r>
              <a:rPr lang="de-DE" smtClean="0"/>
              <a:t>Titelmasterformat durch Klicken bearbeiten</a:t>
            </a:r>
            <a:endParaRPr lang="de-DE" dirty="0"/>
          </a:p>
        </p:txBody>
      </p:sp>
      <p:sp>
        <p:nvSpPr>
          <p:cNvPr id="3" name="Inhaltsplatzhalter 2"/>
          <p:cNvSpPr>
            <a:spLocks noGrp="1"/>
          </p:cNvSpPr>
          <p:nvPr>
            <p:ph idx="1"/>
          </p:nvPr>
        </p:nvSpPr>
        <p:spPr>
          <a:xfrm>
            <a:off x="3647936"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397567"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2377302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800" b="1"/>
            </a:lvl1pPr>
          </a:lstStyle>
          <a:p>
            <a:r>
              <a:rPr lang="de-DE" smtClean="0"/>
              <a:t>Titelmasterformat durch Klicken bearbeiten</a:t>
            </a:r>
            <a:endParaRPr lang="de-DE" dirty="0"/>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dirty="0" smtClean="0"/>
              <a:t>Bild durch Klicken auf Symbol hinzufügen</a:t>
            </a:r>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6541150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296521" y="158354"/>
            <a:ext cx="8471241" cy="367903"/>
          </a:xfrm>
        </p:spPr>
        <p:txBody>
          <a:bodyPr/>
          <a:lstStyle/>
          <a:p>
            <a:r>
              <a:rPr lang="de-DE"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9068395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2089" y="158354"/>
            <a:ext cx="1963737" cy="4363640"/>
          </a:xfrm>
        </p:spPr>
        <p:txBody>
          <a:bodyPr vert="eaVert"/>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646114" y="158354"/>
            <a:ext cx="5743575" cy="436364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28747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157142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1426384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275057" y="1140516"/>
            <a:ext cx="3852862" cy="33706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896537" y="1140516"/>
            <a:ext cx="3854450" cy="33706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260145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29155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71128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254269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extLst>
      <p:ext uri="{BB962C8B-B14F-4D97-AF65-F5344CB8AC3E}">
        <p14:creationId xmlns:p14="http://schemas.microsoft.com/office/powerpoint/2010/main" val="1574714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675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800" b="1"/>
            </a:lvl1pPr>
          </a:lstStyle>
          <a:p>
            <a:r>
              <a:rPr lang="de-DE" dirty="0" smtClean="0"/>
              <a:t>Titelmasterformat durch Klicken bearbeiten</a:t>
            </a:r>
            <a:endParaRPr lang="de-DE" dirty="0"/>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130200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800" b="1"/>
            </a:lvl1pPr>
          </a:lstStyle>
          <a:p>
            <a:r>
              <a:rPr lang="de-DE" dirty="0" smtClean="0"/>
              <a:t>Titelmasterformat durch Klicken bearbeiten</a:t>
            </a:r>
            <a:endParaRPr lang="de-DE" dirty="0"/>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752300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7805738" cy="367903"/>
          </a:xfrm>
        </p:spPr>
        <p:txBody>
          <a:bodyPr/>
          <a:lstStyle>
            <a:lvl1pPr>
              <a:defRPr sz="2800"/>
            </a:lvl1pPr>
          </a:lstStyle>
          <a:p>
            <a:r>
              <a:rPr lang="de-DE" smtClean="0"/>
              <a:t>Titelmasterformat durch Klicken bearbeiten</a:t>
            </a:r>
            <a:endParaRPr lang="de-DE" dirty="0"/>
          </a:p>
        </p:txBody>
      </p:sp>
      <p:sp>
        <p:nvSpPr>
          <p:cNvPr id="3" name="Inhaltsplatzhalter 2"/>
          <p:cNvSpPr>
            <a:spLocks noGrp="1"/>
          </p:cNvSpPr>
          <p:nvPr>
            <p:ph idx="1"/>
          </p:nvPr>
        </p:nvSpPr>
        <p:spPr>
          <a:xfrm>
            <a:off x="289271" y="843558"/>
            <a:ext cx="8478491" cy="366593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237669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57206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2089" y="110729"/>
            <a:ext cx="1963737" cy="4460081"/>
          </a:xfrm>
        </p:spPr>
        <p:txBody>
          <a:bodyPr vert="eaVert"/>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646114" y="110729"/>
            <a:ext cx="5743575" cy="4460081"/>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679272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457200" y="1200151"/>
            <a:ext cx="8229600" cy="3394472"/>
          </a:xfrm>
          <a:prstGeom prst="rect">
            <a:avLst/>
          </a:prstGeo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103342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4278758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15716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lvl1pPr>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733383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dirty="0" smtClean="0"/>
              <a:t>Titelmasterformat durch Klicken bearbeiten</a:t>
            </a:r>
            <a:endParaRPr lang="de-DE" dirty="0"/>
          </a:p>
        </p:txBody>
      </p:sp>
    </p:spTree>
    <p:extLst>
      <p:ext uri="{BB962C8B-B14F-4D97-AF65-F5344CB8AC3E}">
        <p14:creationId xmlns:p14="http://schemas.microsoft.com/office/powerpoint/2010/main" val="414652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327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a:prstGeom prst="rect">
            <a:avLst/>
          </a:prstGeom>
        </p:spPr>
        <p:txBody>
          <a:bodyPr anchor="b"/>
          <a:lstStyle>
            <a:lvl1pPr algn="l">
              <a:defRPr sz="2800" b="1"/>
            </a:lvl1pPr>
          </a:lstStyle>
          <a:p>
            <a:r>
              <a:rPr lang="de-DE" dirty="0" smtClean="0"/>
              <a:t>Titelmasterformat durch Klicken bearbeiten</a:t>
            </a:r>
            <a:endParaRPr lang="de-DE" dirty="0"/>
          </a:p>
        </p:txBody>
      </p:sp>
      <p:sp>
        <p:nvSpPr>
          <p:cNvPr id="3" name="Inhaltsplatzhalt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215347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a:prstGeom prst="rect">
            <a:avLst/>
          </a:prstGeom>
        </p:spPr>
        <p:txBody>
          <a:bodyPr anchor="b"/>
          <a:lstStyle>
            <a:lvl1pPr algn="l">
              <a:defRPr sz="2800" b="1"/>
            </a:lvl1pPr>
          </a:lstStyle>
          <a:p>
            <a:r>
              <a:rPr lang="de-DE" dirty="0" smtClean="0"/>
              <a:t>Titelmasterformat durch Klicken bearbeiten</a:t>
            </a:r>
            <a:endParaRPr lang="de-DE" dirty="0"/>
          </a:p>
        </p:txBody>
      </p:sp>
      <p:sp>
        <p:nvSpPr>
          <p:cNvPr id="3" name="Bildplatzhalt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79623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4875" y="3305176"/>
            <a:ext cx="8462888" cy="1021556"/>
          </a:xfrm>
        </p:spPr>
        <p:txBody>
          <a:bodyPr anchor="t"/>
          <a:lstStyle>
            <a:lvl1pPr algn="l">
              <a:defRPr sz="4000" b="1" cap="all"/>
            </a:lvl1pPr>
          </a:lstStyle>
          <a:p>
            <a:r>
              <a:rPr lang="de-DE" smtClean="0"/>
              <a:t>Titelmasterformat durch Klicken bearbeiten</a:t>
            </a:r>
            <a:endParaRPr lang="de-DE" dirty="0"/>
          </a:p>
        </p:txBody>
      </p:sp>
      <p:sp>
        <p:nvSpPr>
          <p:cNvPr id="3" name="Textplatzhalter 2"/>
          <p:cNvSpPr>
            <a:spLocks noGrp="1"/>
          </p:cNvSpPr>
          <p:nvPr>
            <p:ph type="body" idx="1"/>
          </p:nvPr>
        </p:nvSpPr>
        <p:spPr>
          <a:xfrm>
            <a:off x="311501" y="2180035"/>
            <a:ext cx="8456262"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Formatvorlagen des Textmasters bearbeiten</a:t>
            </a:r>
          </a:p>
        </p:txBody>
      </p:sp>
    </p:spTree>
    <p:extLst>
      <p:ext uri="{BB962C8B-B14F-4D97-AF65-F5344CB8AC3E}">
        <p14:creationId xmlns:p14="http://schemas.microsoft.com/office/powerpoint/2010/main" val="2941141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457200" y="1200151"/>
            <a:ext cx="8229600" cy="3394472"/>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97932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a:prstGeom prst="rect">
            <a:avLst/>
          </a:prstGeom>
        </p:spPr>
        <p:txBody>
          <a:bodyPr vert="eaVert"/>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457200" y="205979"/>
            <a:ext cx="6019800" cy="4388644"/>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76462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384175" y="2251472"/>
            <a:ext cx="8370888" cy="2570559"/>
          </a:xfrm>
          <a:prstGeom prst="rect">
            <a:avLst/>
          </a:prstGeom>
          <a:solidFill>
            <a:srgbClr val="1E5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0047" tIns="30024" rIns="60047" bIns="30024" anchor="ctr"/>
          <a:lstStyle>
            <a:lvl1pPr defTabSz="801688" eaLnBrk="0" hangingPunct="0">
              <a:defRPr sz="1900">
                <a:solidFill>
                  <a:schemeClr val="tx1"/>
                </a:solidFill>
                <a:latin typeface="Arial" charset="0"/>
                <a:cs typeface="Arial" charset="0"/>
              </a:defRPr>
            </a:lvl1pPr>
            <a:lvl2pPr marL="742950" indent="-285750" defTabSz="801688" eaLnBrk="0" hangingPunct="0">
              <a:defRPr sz="1900">
                <a:solidFill>
                  <a:schemeClr val="tx1"/>
                </a:solidFill>
                <a:latin typeface="Arial" charset="0"/>
                <a:cs typeface="Arial" charset="0"/>
              </a:defRPr>
            </a:lvl2pPr>
            <a:lvl3pPr marL="1143000" indent="-228600" defTabSz="801688" eaLnBrk="0" hangingPunct="0">
              <a:defRPr sz="1900">
                <a:solidFill>
                  <a:schemeClr val="tx1"/>
                </a:solidFill>
                <a:latin typeface="Arial" charset="0"/>
                <a:cs typeface="Arial" charset="0"/>
              </a:defRPr>
            </a:lvl3pPr>
            <a:lvl4pPr marL="1600200" indent="-228600" defTabSz="801688" eaLnBrk="0" hangingPunct="0">
              <a:defRPr sz="1900">
                <a:solidFill>
                  <a:schemeClr val="tx1"/>
                </a:solidFill>
                <a:latin typeface="Arial" charset="0"/>
                <a:cs typeface="Arial" charset="0"/>
              </a:defRPr>
            </a:lvl4pPr>
            <a:lvl5pPr marL="2057400" indent="-228600" defTabSz="801688" eaLnBrk="0" hangingPunct="0">
              <a:defRPr sz="1900">
                <a:solidFill>
                  <a:schemeClr val="tx1"/>
                </a:solidFill>
                <a:latin typeface="Arial" charset="0"/>
                <a:cs typeface="Arial" charset="0"/>
              </a:defRPr>
            </a:lvl5pPr>
            <a:lvl6pPr marL="2514600" indent="-228600" defTabSz="801688" eaLnBrk="0" fontAlgn="base" hangingPunct="0">
              <a:spcBef>
                <a:spcPct val="0"/>
              </a:spcBef>
              <a:spcAft>
                <a:spcPct val="0"/>
              </a:spcAft>
              <a:defRPr sz="1900">
                <a:solidFill>
                  <a:schemeClr val="tx1"/>
                </a:solidFill>
                <a:latin typeface="Arial" charset="0"/>
                <a:cs typeface="Arial" charset="0"/>
              </a:defRPr>
            </a:lvl6pPr>
            <a:lvl7pPr marL="2971800" indent="-228600" defTabSz="801688" eaLnBrk="0" fontAlgn="base" hangingPunct="0">
              <a:spcBef>
                <a:spcPct val="0"/>
              </a:spcBef>
              <a:spcAft>
                <a:spcPct val="0"/>
              </a:spcAft>
              <a:defRPr sz="1900">
                <a:solidFill>
                  <a:schemeClr val="tx1"/>
                </a:solidFill>
                <a:latin typeface="Arial" charset="0"/>
                <a:cs typeface="Arial" charset="0"/>
              </a:defRPr>
            </a:lvl7pPr>
            <a:lvl8pPr marL="3429000" indent="-228600" defTabSz="801688" eaLnBrk="0" fontAlgn="base" hangingPunct="0">
              <a:spcBef>
                <a:spcPct val="0"/>
              </a:spcBef>
              <a:spcAft>
                <a:spcPct val="0"/>
              </a:spcAft>
              <a:defRPr sz="1900">
                <a:solidFill>
                  <a:schemeClr val="tx1"/>
                </a:solidFill>
                <a:latin typeface="Arial" charset="0"/>
                <a:cs typeface="Arial" charset="0"/>
              </a:defRPr>
            </a:lvl8pPr>
            <a:lvl9pPr marL="3886200" indent="-228600" defTabSz="801688" eaLnBrk="0" fontAlgn="base" hangingPunct="0">
              <a:spcBef>
                <a:spcPct val="0"/>
              </a:spcBef>
              <a:spcAft>
                <a:spcPct val="0"/>
              </a:spcAft>
              <a:defRPr sz="1900">
                <a:solidFill>
                  <a:schemeClr val="tx1"/>
                </a:solidFill>
                <a:latin typeface="Arial" charset="0"/>
                <a:cs typeface="Arial" charset="0"/>
              </a:defRPr>
            </a:lvl9pPr>
          </a:lstStyle>
          <a:p>
            <a:pPr eaLnBrk="1" hangingPunct="1">
              <a:defRPr/>
            </a:pPr>
            <a:endParaRPr lang="de-DE" altLang="de-DE" sz="1350" dirty="0" smtClean="0"/>
          </a:p>
        </p:txBody>
      </p:sp>
      <p:pic>
        <p:nvPicPr>
          <p:cNvPr id="5"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02450" y="1672828"/>
            <a:ext cx="18478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Rectangle 3"/>
          <p:cNvSpPr>
            <a:spLocks noGrp="1" noChangeArrowheads="1"/>
          </p:cNvSpPr>
          <p:nvPr>
            <p:ph type="ctrTitle"/>
          </p:nvPr>
        </p:nvSpPr>
        <p:spPr>
          <a:xfrm>
            <a:off x="384395" y="183359"/>
            <a:ext cx="8112125" cy="1102519"/>
          </a:xfrm>
        </p:spPr>
        <p:txBody>
          <a:bodyPr anchor="t"/>
          <a:lstStyle>
            <a:lvl1pPr>
              <a:lnSpc>
                <a:spcPts val="3300"/>
              </a:lnSpc>
              <a:defRPr sz="2475" b="0">
                <a:solidFill>
                  <a:srgbClr val="1E50A0"/>
                </a:solidFill>
              </a:defRPr>
            </a:lvl1pPr>
          </a:lstStyle>
          <a:p>
            <a:pPr lvl="0"/>
            <a:r>
              <a:rPr lang="de-DE" noProof="0" smtClean="0"/>
              <a:t>Titelmasterformat durch Klicken bearbeiten</a:t>
            </a:r>
          </a:p>
        </p:txBody>
      </p:sp>
      <p:sp>
        <p:nvSpPr>
          <p:cNvPr id="71684" name="Rectangle 4"/>
          <p:cNvSpPr>
            <a:spLocks noGrp="1" noChangeArrowheads="1"/>
          </p:cNvSpPr>
          <p:nvPr>
            <p:ph type="subTitle" idx="1"/>
          </p:nvPr>
        </p:nvSpPr>
        <p:spPr>
          <a:xfrm>
            <a:off x="384175" y="1176340"/>
            <a:ext cx="6400800" cy="613172"/>
          </a:xfrm>
          <a:extLst>
            <a:ext uri="{91240B29-F687-4F45-9708-019B960494DF}">
              <a14:hiddenLine xmlns:a14="http://schemas.microsoft.com/office/drawing/2010/main" w="9525" algn="ctr">
                <a:solidFill>
                  <a:schemeClr val="tx1"/>
                </a:solidFill>
                <a:miter lim="800000"/>
                <a:headEnd/>
                <a:tailEnd/>
              </a14:hiddenLine>
            </a:ext>
          </a:extLst>
        </p:spPr>
        <p:txBody>
          <a:bodyPr lIns="80063" tIns="0" rIns="80063" bIns="40032"/>
          <a:lstStyle>
            <a:lvl1pPr marL="0" indent="0">
              <a:lnSpc>
                <a:spcPts val="2475"/>
              </a:lnSpc>
              <a:spcBef>
                <a:spcPct val="0"/>
              </a:spcBef>
              <a:buFont typeface="Wingdings" pitchFamily="2" charset="2"/>
              <a:buNone/>
              <a:defRPr sz="1500"/>
            </a:lvl1pPr>
          </a:lstStyle>
          <a:p>
            <a:pPr lvl="0"/>
            <a:r>
              <a:rPr lang="de-DE" noProof="0" smtClean="0"/>
              <a:t>Formatvorlage des Untertitelmasters durch Klicken </a:t>
            </a:r>
          </a:p>
          <a:p>
            <a:pPr lvl="0"/>
            <a:r>
              <a:rPr lang="de-DE" noProof="0" smtClean="0"/>
              <a:t>bearbeiten</a:t>
            </a:r>
          </a:p>
        </p:txBody>
      </p:sp>
    </p:spTree>
    <p:extLst>
      <p:ext uri="{BB962C8B-B14F-4D97-AF65-F5344CB8AC3E}">
        <p14:creationId xmlns:p14="http://schemas.microsoft.com/office/powerpoint/2010/main" val="364022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1650"/>
            </a:lvl1p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66148914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504"/>
            <a:ext cx="7772400" cy="1021556"/>
          </a:xfrm>
        </p:spPr>
        <p:txBody>
          <a:bodyPr anchor="t"/>
          <a:lstStyle>
            <a:lvl1pPr algn="l">
              <a:defRPr sz="3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de-DE" smtClean="0"/>
              <a:t>Textmasterformat bearbeiten</a:t>
            </a:r>
          </a:p>
        </p:txBody>
      </p:sp>
    </p:spTree>
    <p:extLst>
      <p:ext uri="{BB962C8B-B14F-4D97-AF65-F5344CB8AC3E}">
        <p14:creationId xmlns:p14="http://schemas.microsoft.com/office/powerpoint/2010/main" val="350065922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46113" y="856060"/>
            <a:ext cx="3852862" cy="366593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51375" y="856060"/>
            <a:ext cx="3854450" cy="366593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3315565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30"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6" name="Inhaltsplatzhalt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230788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378156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45629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de-DE" smtClean="0"/>
              <a:t>Titelmasterformat durch Klicken bearbeiten</a:t>
            </a:r>
            <a:endParaRPr lang="de-DE"/>
          </a:p>
        </p:txBody>
      </p:sp>
      <p:sp>
        <p:nvSpPr>
          <p:cNvPr id="3" name="Inhaltsplatzhalter 2"/>
          <p:cNvSpPr>
            <a:spLocks noGrp="1"/>
          </p:cNvSpPr>
          <p:nvPr>
            <p:ph idx="1"/>
          </p:nvPr>
        </p:nvSpPr>
        <p:spPr>
          <a:xfrm>
            <a:off x="3575051" y="205116"/>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 bearbeiten</a:t>
            </a:r>
          </a:p>
        </p:txBody>
      </p:sp>
    </p:spTree>
    <p:extLst>
      <p:ext uri="{BB962C8B-B14F-4D97-AF65-F5344CB8AC3E}">
        <p14:creationId xmlns:p14="http://schemas.microsoft.com/office/powerpoint/2010/main" val="166174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96522" y="158354"/>
            <a:ext cx="7805738" cy="367903"/>
          </a:xfrm>
        </p:spPr>
        <p:txBody>
          <a:bodyPr/>
          <a:lstStyle>
            <a:lvl1pPr>
              <a:defRPr sz="2800"/>
            </a:lvl1pPr>
          </a:lstStyle>
          <a:p>
            <a:r>
              <a:rPr lang="de-DE" smtClean="0"/>
              <a:t>Titelmasterformat durch Klicken bearbeiten</a:t>
            </a:r>
            <a:endParaRPr lang="de-DE" dirty="0"/>
          </a:p>
        </p:txBody>
      </p:sp>
      <p:sp>
        <p:nvSpPr>
          <p:cNvPr id="3" name="Inhaltsplatzhalter 2"/>
          <p:cNvSpPr>
            <a:spLocks noGrp="1"/>
          </p:cNvSpPr>
          <p:nvPr>
            <p:ph sz="half" idx="1"/>
          </p:nvPr>
        </p:nvSpPr>
        <p:spPr>
          <a:xfrm>
            <a:off x="281683" y="829556"/>
            <a:ext cx="3852862"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903163" y="856060"/>
            <a:ext cx="3854450"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535317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de-DE" noProof="0" dirty="0" smtClean="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smtClean="0"/>
              <a:t>Textmasterformat bearbeiten</a:t>
            </a:r>
          </a:p>
        </p:txBody>
      </p:sp>
    </p:spTree>
    <p:extLst>
      <p:ext uri="{BB962C8B-B14F-4D97-AF65-F5344CB8AC3E}">
        <p14:creationId xmlns:p14="http://schemas.microsoft.com/office/powerpoint/2010/main" val="942266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15688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2089" y="158683"/>
            <a:ext cx="1963737" cy="436364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46114" y="158683"/>
            <a:ext cx="5743575" cy="436364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552732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47700" y="158354"/>
            <a:ext cx="7805738" cy="367903"/>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46113" y="856060"/>
            <a:ext cx="3852862" cy="366593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1375" y="856060"/>
            <a:ext cx="3854450" cy="177522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51375" y="2745581"/>
            <a:ext cx="3854450" cy="17764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280391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384175" y="2251472"/>
            <a:ext cx="8370888" cy="2570559"/>
          </a:xfrm>
          <a:prstGeom prst="rect">
            <a:avLst/>
          </a:prstGeom>
          <a:solidFill>
            <a:srgbClr val="1E5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063" tIns="40032" rIns="80063" bIns="40032" anchor="ctr"/>
          <a:lstStyle/>
          <a:p>
            <a:pPr defTabSz="801688"/>
            <a:endParaRPr lang="de-DE" sz="1800" dirty="0"/>
          </a:p>
        </p:txBody>
      </p:sp>
      <p:sp>
        <p:nvSpPr>
          <p:cNvPr id="28675" name="Rectangle 3"/>
          <p:cNvSpPr>
            <a:spLocks noGrp="1" noChangeArrowheads="1"/>
          </p:cNvSpPr>
          <p:nvPr>
            <p:ph type="ctrTitle"/>
          </p:nvPr>
        </p:nvSpPr>
        <p:spPr>
          <a:xfrm>
            <a:off x="384176" y="183357"/>
            <a:ext cx="8112125" cy="1102519"/>
          </a:xfrm>
        </p:spPr>
        <p:txBody>
          <a:bodyPr anchor="t"/>
          <a:lstStyle>
            <a:lvl1pPr>
              <a:lnSpc>
                <a:spcPts val="4400"/>
              </a:lnSpc>
              <a:defRPr sz="3800" b="0" baseline="0">
                <a:solidFill>
                  <a:srgbClr val="1E50A0"/>
                </a:solidFill>
              </a:defRPr>
            </a:lvl1pPr>
          </a:lstStyle>
          <a:p>
            <a:pPr lvl="0"/>
            <a:r>
              <a:rPr lang="de-DE" noProof="0" smtClean="0"/>
              <a:t>Titelmasterformat durch Klicken bearbeiten</a:t>
            </a:r>
            <a:endParaRPr lang="de-DE" noProof="0" dirty="0" smtClean="0"/>
          </a:p>
        </p:txBody>
      </p:sp>
      <p:sp>
        <p:nvSpPr>
          <p:cNvPr id="28676" name="Rectangle 4"/>
          <p:cNvSpPr>
            <a:spLocks noGrp="1" noChangeArrowheads="1"/>
          </p:cNvSpPr>
          <p:nvPr>
            <p:ph type="subTitle" idx="1"/>
          </p:nvPr>
        </p:nvSpPr>
        <p:spPr>
          <a:xfrm>
            <a:off x="384175" y="1176338"/>
            <a:ext cx="6400800" cy="613172"/>
          </a:xfrm>
          <a:extLst>
            <a:ext uri="{91240B29-F687-4F45-9708-019B960494DF}">
              <a14:hiddenLine xmlns:a14="http://schemas.microsoft.com/office/drawing/2010/main" w="9525" algn="ctr">
                <a:solidFill>
                  <a:schemeClr val="tx1"/>
                </a:solidFill>
                <a:miter lim="800000"/>
                <a:headEnd/>
                <a:tailEnd/>
              </a14:hiddenLine>
            </a:ext>
          </a:extLst>
        </p:spPr>
        <p:txBody>
          <a:bodyPr lIns="80063" tIns="0" rIns="80063" bIns="40032"/>
          <a:lstStyle>
            <a:lvl1pPr marL="0" indent="0">
              <a:lnSpc>
                <a:spcPts val="3300"/>
              </a:lnSpc>
              <a:spcBef>
                <a:spcPct val="0"/>
              </a:spcBef>
              <a:buFont typeface="Wingdings" pitchFamily="2" charset="2"/>
              <a:buNone/>
              <a:defRPr sz="2000" baseline="0"/>
            </a:lvl1pPr>
          </a:lstStyle>
          <a:p>
            <a:pPr lvl="0"/>
            <a:r>
              <a:rPr lang="de-DE" noProof="0" smtClean="0"/>
              <a:t>Formatvorlage des Untertitelmasters durch Klicken bearbeiten</a:t>
            </a:r>
            <a:endParaRPr lang="de-DE" noProof="0" dirty="0" smtClean="0"/>
          </a:p>
        </p:txBody>
      </p:sp>
      <p:pic>
        <p:nvPicPr>
          <p:cNvPr id="7176" name="Picture 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902760" y="1590103"/>
            <a:ext cx="1851154" cy="54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92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7805738" cy="367903"/>
          </a:xfrm>
        </p:spPr>
        <p:txBody>
          <a:bodyPr/>
          <a:lstStyle>
            <a:lvl1pPr>
              <a:defRPr sz="2800"/>
            </a:lvl1pPr>
          </a:lstStyle>
          <a:p>
            <a:r>
              <a:rPr lang="de-DE" smtClean="0"/>
              <a:t>Titelmasterformat durch Klicken bearbeiten</a:t>
            </a:r>
            <a:endParaRPr lang="de-DE" dirty="0"/>
          </a:p>
        </p:txBody>
      </p:sp>
      <p:sp>
        <p:nvSpPr>
          <p:cNvPr id="3" name="Inhaltsplatzhalter 2"/>
          <p:cNvSpPr>
            <a:spLocks noGrp="1"/>
          </p:cNvSpPr>
          <p:nvPr>
            <p:ph idx="1"/>
          </p:nvPr>
        </p:nvSpPr>
        <p:spPr>
          <a:xfrm>
            <a:off x="289271" y="843558"/>
            <a:ext cx="8478491" cy="366593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781897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4875" y="3305176"/>
            <a:ext cx="8462888" cy="1021556"/>
          </a:xfrm>
        </p:spPr>
        <p:txBody>
          <a:bodyPr anchor="t"/>
          <a:lstStyle>
            <a:lvl1pPr algn="l">
              <a:defRPr sz="4000" b="1" cap="all"/>
            </a:lvl1pPr>
          </a:lstStyle>
          <a:p>
            <a:r>
              <a:rPr lang="de-DE" smtClean="0"/>
              <a:t>Titelmasterformat durch Klicken bearbeiten</a:t>
            </a:r>
            <a:endParaRPr lang="de-DE" dirty="0"/>
          </a:p>
        </p:txBody>
      </p:sp>
      <p:sp>
        <p:nvSpPr>
          <p:cNvPr id="3" name="Textplatzhalter 2"/>
          <p:cNvSpPr>
            <a:spLocks noGrp="1"/>
          </p:cNvSpPr>
          <p:nvPr>
            <p:ph type="body" idx="1"/>
          </p:nvPr>
        </p:nvSpPr>
        <p:spPr>
          <a:xfrm>
            <a:off x="311501" y="2180035"/>
            <a:ext cx="8456262"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Formatvorlagen des Textmasters bearbeiten</a:t>
            </a:r>
          </a:p>
        </p:txBody>
      </p:sp>
    </p:spTree>
    <p:extLst>
      <p:ext uri="{BB962C8B-B14F-4D97-AF65-F5344CB8AC3E}">
        <p14:creationId xmlns:p14="http://schemas.microsoft.com/office/powerpoint/2010/main" val="4202232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96522" y="158354"/>
            <a:ext cx="7805738" cy="367903"/>
          </a:xfrm>
        </p:spPr>
        <p:txBody>
          <a:bodyPr/>
          <a:lstStyle>
            <a:lvl1pPr>
              <a:defRPr sz="2800"/>
            </a:lvl1pPr>
          </a:lstStyle>
          <a:p>
            <a:r>
              <a:rPr lang="de-DE" smtClean="0"/>
              <a:t>Titelmasterformat durch Klicken bearbeiten</a:t>
            </a:r>
            <a:endParaRPr lang="de-DE" dirty="0"/>
          </a:p>
        </p:txBody>
      </p:sp>
      <p:sp>
        <p:nvSpPr>
          <p:cNvPr id="3" name="Inhaltsplatzhalter 2"/>
          <p:cNvSpPr>
            <a:spLocks noGrp="1"/>
          </p:cNvSpPr>
          <p:nvPr>
            <p:ph sz="half" idx="1"/>
          </p:nvPr>
        </p:nvSpPr>
        <p:spPr>
          <a:xfrm>
            <a:off x="281683" y="829556"/>
            <a:ext cx="3852862"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903163" y="856060"/>
            <a:ext cx="3854450"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058013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11427" y="205979"/>
            <a:ext cx="8456335" cy="857250"/>
          </a:xfrm>
        </p:spPr>
        <p:txBody>
          <a:bodyPr/>
          <a:lstStyle>
            <a:lvl1pPr>
              <a:defRPr sz="2800"/>
            </a:lvl1pPr>
          </a:lstStyle>
          <a:p>
            <a:r>
              <a:rPr lang="de-DE" smtClean="0"/>
              <a:t>Titelmasterformat durch Klicken bearbeiten</a:t>
            </a:r>
            <a:endParaRPr lang="de-DE" dirty="0"/>
          </a:p>
        </p:txBody>
      </p:sp>
      <p:sp>
        <p:nvSpPr>
          <p:cNvPr id="3" name="Textplatzhalter 2"/>
          <p:cNvSpPr>
            <a:spLocks noGrp="1"/>
          </p:cNvSpPr>
          <p:nvPr>
            <p:ph type="body" idx="1"/>
          </p:nvPr>
        </p:nvSpPr>
        <p:spPr>
          <a:xfrm>
            <a:off x="3048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29155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791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71128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659400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7805738" cy="367903"/>
          </a:xfrm>
        </p:spPr>
        <p:txBody>
          <a:bodyPr/>
          <a:lstStyle>
            <a:lvl1pPr>
              <a:defRPr sz="2800"/>
            </a:lvl1pPr>
          </a:lstStyle>
          <a:p>
            <a:r>
              <a:rPr lang="de-DE" smtClean="0"/>
              <a:t>Titelmasterformat durch Klicken bearbeiten</a:t>
            </a:r>
            <a:endParaRPr lang="de-DE" dirty="0"/>
          </a:p>
        </p:txBody>
      </p:sp>
    </p:spTree>
    <p:extLst>
      <p:ext uri="{BB962C8B-B14F-4D97-AF65-F5344CB8AC3E}">
        <p14:creationId xmlns:p14="http://schemas.microsoft.com/office/powerpoint/2010/main" val="169330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11427" y="205979"/>
            <a:ext cx="8456335" cy="857250"/>
          </a:xfrm>
        </p:spPr>
        <p:txBody>
          <a:bodyPr/>
          <a:lstStyle>
            <a:lvl1pPr>
              <a:defRPr sz="2800"/>
            </a:lvl1pPr>
          </a:lstStyle>
          <a:p>
            <a:r>
              <a:rPr lang="de-DE" smtClean="0"/>
              <a:t>Titelmasterformat durch Klicken bearbeiten</a:t>
            </a:r>
            <a:endParaRPr lang="de-DE" dirty="0"/>
          </a:p>
        </p:txBody>
      </p:sp>
      <p:sp>
        <p:nvSpPr>
          <p:cNvPr id="3" name="Textplatzhalter 2"/>
          <p:cNvSpPr>
            <a:spLocks noGrp="1"/>
          </p:cNvSpPr>
          <p:nvPr>
            <p:ph type="body" idx="1"/>
          </p:nvPr>
        </p:nvSpPr>
        <p:spPr>
          <a:xfrm>
            <a:off x="3048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29155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791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71128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20874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80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1182" y="204787"/>
            <a:ext cx="2398610" cy="871538"/>
          </a:xfrm>
        </p:spPr>
        <p:txBody>
          <a:bodyPr anchor="b"/>
          <a:lstStyle>
            <a:lvl1pPr algn="l">
              <a:defRPr sz="2800" b="1"/>
            </a:lvl1pPr>
          </a:lstStyle>
          <a:p>
            <a:r>
              <a:rPr lang="de-DE" smtClean="0"/>
              <a:t>Titelmasterformat durch Klicken bearbeiten</a:t>
            </a:r>
            <a:endParaRPr lang="de-DE" dirty="0"/>
          </a:p>
        </p:txBody>
      </p:sp>
      <p:sp>
        <p:nvSpPr>
          <p:cNvPr id="3" name="Inhaltsplatzhalter 2"/>
          <p:cNvSpPr>
            <a:spLocks noGrp="1"/>
          </p:cNvSpPr>
          <p:nvPr>
            <p:ph idx="1"/>
          </p:nvPr>
        </p:nvSpPr>
        <p:spPr>
          <a:xfrm>
            <a:off x="3647936"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397567"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438674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800" b="1"/>
            </a:lvl1pPr>
          </a:lstStyle>
          <a:p>
            <a:r>
              <a:rPr lang="de-DE" smtClean="0"/>
              <a:t>Titelmasterformat durch Klicken bearbeiten</a:t>
            </a:r>
            <a:endParaRPr lang="de-DE" dirty="0"/>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dirty="0" smtClean="0"/>
              <a:t>Bild durch Klicken auf Symbol hinzufügen</a:t>
            </a:r>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3942730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296521" y="158354"/>
            <a:ext cx="8471241" cy="367903"/>
          </a:xfrm>
        </p:spPr>
        <p:txBody>
          <a:bodyPr/>
          <a:lstStyle/>
          <a:p>
            <a:r>
              <a:rPr lang="de-DE"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899325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2089" y="158354"/>
            <a:ext cx="1963737" cy="4363640"/>
          </a:xfrm>
        </p:spPr>
        <p:txBody>
          <a:bodyPr vert="eaVert"/>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646114" y="158354"/>
            <a:ext cx="5743575" cy="436364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66578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384175" y="2251472"/>
            <a:ext cx="8370888" cy="2570559"/>
          </a:xfrm>
          <a:prstGeom prst="rect">
            <a:avLst/>
          </a:prstGeom>
          <a:solidFill>
            <a:srgbClr val="1E5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063" tIns="40032" rIns="80063" bIns="40032" anchor="ctr"/>
          <a:lstStyle/>
          <a:p>
            <a:pPr defTabSz="801688"/>
            <a:endParaRPr lang="de-DE" sz="1800" dirty="0"/>
          </a:p>
        </p:txBody>
      </p:sp>
      <p:sp>
        <p:nvSpPr>
          <p:cNvPr id="28675" name="Rectangle 3"/>
          <p:cNvSpPr>
            <a:spLocks noGrp="1" noChangeArrowheads="1"/>
          </p:cNvSpPr>
          <p:nvPr>
            <p:ph type="ctrTitle"/>
          </p:nvPr>
        </p:nvSpPr>
        <p:spPr>
          <a:xfrm>
            <a:off x="384176" y="183357"/>
            <a:ext cx="8112125" cy="1102519"/>
          </a:xfrm>
        </p:spPr>
        <p:txBody>
          <a:bodyPr anchor="t"/>
          <a:lstStyle>
            <a:lvl1pPr>
              <a:lnSpc>
                <a:spcPts val="4400"/>
              </a:lnSpc>
              <a:defRPr sz="3800" b="0" baseline="0">
                <a:solidFill>
                  <a:srgbClr val="1E50A0"/>
                </a:solidFill>
              </a:defRPr>
            </a:lvl1pPr>
          </a:lstStyle>
          <a:p>
            <a:pPr lvl="0"/>
            <a:r>
              <a:rPr lang="de-DE" noProof="0" smtClean="0"/>
              <a:t>Titelmasterformat durch Klicken bearbeiten</a:t>
            </a:r>
            <a:endParaRPr lang="de-DE" noProof="0" dirty="0" smtClean="0"/>
          </a:p>
        </p:txBody>
      </p:sp>
      <p:sp>
        <p:nvSpPr>
          <p:cNvPr id="28676" name="Rectangle 4"/>
          <p:cNvSpPr>
            <a:spLocks noGrp="1" noChangeArrowheads="1"/>
          </p:cNvSpPr>
          <p:nvPr>
            <p:ph type="subTitle" idx="1"/>
          </p:nvPr>
        </p:nvSpPr>
        <p:spPr>
          <a:xfrm>
            <a:off x="384175" y="1176338"/>
            <a:ext cx="6400800" cy="613172"/>
          </a:xfrm>
          <a:extLst>
            <a:ext uri="{91240B29-F687-4F45-9708-019B960494DF}">
              <a14:hiddenLine xmlns:a14="http://schemas.microsoft.com/office/drawing/2010/main" w="9525" algn="ctr">
                <a:solidFill>
                  <a:schemeClr val="tx1"/>
                </a:solidFill>
                <a:miter lim="800000"/>
                <a:headEnd/>
                <a:tailEnd/>
              </a14:hiddenLine>
            </a:ext>
          </a:extLst>
        </p:spPr>
        <p:txBody>
          <a:bodyPr lIns="80063" tIns="0" rIns="80063" bIns="40032"/>
          <a:lstStyle>
            <a:lvl1pPr marL="0" indent="0">
              <a:lnSpc>
                <a:spcPts val="3300"/>
              </a:lnSpc>
              <a:spcBef>
                <a:spcPct val="0"/>
              </a:spcBef>
              <a:buFont typeface="Wingdings" pitchFamily="2" charset="2"/>
              <a:buNone/>
              <a:defRPr sz="2000" baseline="0"/>
            </a:lvl1pPr>
          </a:lstStyle>
          <a:p>
            <a:pPr lvl="0"/>
            <a:r>
              <a:rPr lang="de-DE" noProof="0" smtClean="0"/>
              <a:t>Formatvorlage des Untertitelmasters durch Klicken bearbeiten</a:t>
            </a:r>
            <a:endParaRPr lang="de-DE" noProof="0" dirty="0" smtClean="0"/>
          </a:p>
        </p:txBody>
      </p:sp>
      <p:pic>
        <p:nvPicPr>
          <p:cNvPr id="7176" name="Picture 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902760" y="1590103"/>
            <a:ext cx="1851154" cy="54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4205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7805738" cy="367903"/>
          </a:xfrm>
        </p:spPr>
        <p:txBody>
          <a:bodyPr/>
          <a:lstStyle>
            <a:lvl1pPr>
              <a:defRPr sz="2800"/>
            </a:lvl1pPr>
          </a:lstStyle>
          <a:p>
            <a:r>
              <a:rPr lang="de-DE" smtClean="0"/>
              <a:t>Titelmasterformat durch Klicken bearbeiten</a:t>
            </a:r>
            <a:endParaRPr lang="de-DE" dirty="0"/>
          </a:p>
        </p:txBody>
      </p:sp>
      <p:sp>
        <p:nvSpPr>
          <p:cNvPr id="3" name="Inhaltsplatzhalter 2"/>
          <p:cNvSpPr>
            <a:spLocks noGrp="1"/>
          </p:cNvSpPr>
          <p:nvPr>
            <p:ph idx="1"/>
          </p:nvPr>
        </p:nvSpPr>
        <p:spPr>
          <a:xfrm>
            <a:off x="289271" y="843558"/>
            <a:ext cx="8478491" cy="366593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7411691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4875" y="3305176"/>
            <a:ext cx="8462888" cy="1021556"/>
          </a:xfrm>
        </p:spPr>
        <p:txBody>
          <a:bodyPr anchor="t"/>
          <a:lstStyle>
            <a:lvl1pPr algn="l">
              <a:defRPr sz="4000" b="1" cap="all"/>
            </a:lvl1pPr>
          </a:lstStyle>
          <a:p>
            <a:r>
              <a:rPr lang="de-DE" smtClean="0"/>
              <a:t>Titelmasterformat durch Klicken bearbeiten</a:t>
            </a:r>
            <a:endParaRPr lang="de-DE" dirty="0"/>
          </a:p>
        </p:txBody>
      </p:sp>
      <p:sp>
        <p:nvSpPr>
          <p:cNvPr id="3" name="Textplatzhalter 2"/>
          <p:cNvSpPr>
            <a:spLocks noGrp="1"/>
          </p:cNvSpPr>
          <p:nvPr>
            <p:ph type="body" idx="1"/>
          </p:nvPr>
        </p:nvSpPr>
        <p:spPr>
          <a:xfrm>
            <a:off x="311501" y="2180035"/>
            <a:ext cx="8456262"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Formatvorlagen des Textmasters bearbeiten</a:t>
            </a:r>
          </a:p>
        </p:txBody>
      </p:sp>
    </p:spTree>
    <p:extLst>
      <p:ext uri="{BB962C8B-B14F-4D97-AF65-F5344CB8AC3E}">
        <p14:creationId xmlns:p14="http://schemas.microsoft.com/office/powerpoint/2010/main" val="3291376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96522" y="158354"/>
            <a:ext cx="7805738" cy="367903"/>
          </a:xfrm>
        </p:spPr>
        <p:txBody>
          <a:bodyPr/>
          <a:lstStyle>
            <a:lvl1pPr>
              <a:defRPr sz="2800"/>
            </a:lvl1pPr>
          </a:lstStyle>
          <a:p>
            <a:r>
              <a:rPr lang="de-DE" smtClean="0"/>
              <a:t>Titelmasterformat durch Klicken bearbeiten</a:t>
            </a:r>
            <a:endParaRPr lang="de-DE" dirty="0"/>
          </a:p>
        </p:txBody>
      </p:sp>
      <p:sp>
        <p:nvSpPr>
          <p:cNvPr id="3" name="Inhaltsplatzhalter 2"/>
          <p:cNvSpPr>
            <a:spLocks noGrp="1"/>
          </p:cNvSpPr>
          <p:nvPr>
            <p:ph sz="half" idx="1"/>
          </p:nvPr>
        </p:nvSpPr>
        <p:spPr>
          <a:xfrm>
            <a:off x="281683" y="829556"/>
            <a:ext cx="3852862"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903163" y="856060"/>
            <a:ext cx="3854450"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249438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11427" y="205979"/>
            <a:ext cx="8456335" cy="857250"/>
          </a:xfrm>
        </p:spPr>
        <p:txBody>
          <a:bodyPr/>
          <a:lstStyle>
            <a:lvl1pPr>
              <a:defRPr sz="2800"/>
            </a:lvl1pPr>
          </a:lstStyle>
          <a:p>
            <a:r>
              <a:rPr lang="de-DE" smtClean="0"/>
              <a:t>Titelmasterformat durch Klicken bearbeiten</a:t>
            </a:r>
            <a:endParaRPr lang="de-DE" dirty="0"/>
          </a:p>
        </p:txBody>
      </p:sp>
      <p:sp>
        <p:nvSpPr>
          <p:cNvPr id="3" name="Textplatzhalter 2"/>
          <p:cNvSpPr>
            <a:spLocks noGrp="1"/>
          </p:cNvSpPr>
          <p:nvPr>
            <p:ph type="body" idx="1"/>
          </p:nvPr>
        </p:nvSpPr>
        <p:spPr>
          <a:xfrm>
            <a:off x="3048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29155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791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71128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693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7805738" cy="367903"/>
          </a:xfrm>
        </p:spPr>
        <p:txBody>
          <a:bodyPr/>
          <a:lstStyle>
            <a:lvl1pPr>
              <a:defRPr sz="2800"/>
            </a:lvl1pPr>
          </a:lstStyle>
          <a:p>
            <a:r>
              <a:rPr lang="de-DE" smtClean="0"/>
              <a:t>Titelmasterformat durch Klicken bearbeiten</a:t>
            </a:r>
            <a:endParaRPr lang="de-DE" dirty="0"/>
          </a:p>
        </p:txBody>
      </p:sp>
    </p:spTree>
    <p:extLst>
      <p:ext uri="{BB962C8B-B14F-4D97-AF65-F5344CB8AC3E}">
        <p14:creationId xmlns:p14="http://schemas.microsoft.com/office/powerpoint/2010/main" val="22094652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7805738" cy="367903"/>
          </a:xfrm>
        </p:spPr>
        <p:txBody>
          <a:bodyPr/>
          <a:lstStyle>
            <a:lvl1pPr>
              <a:defRPr sz="2800"/>
            </a:lvl1pPr>
          </a:lstStyle>
          <a:p>
            <a:r>
              <a:rPr lang="de-DE" smtClean="0"/>
              <a:t>Titelmasterformat durch Klicken bearbeiten</a:t>
            </a:r>
            <a:endParaRPr lang="de-DE" dirty="0"/>
          </a:p>
        </p:txBody>
      </p:sp>
    </p:spTree>
    <p:extLst>
      <p:ext uri="{BB962C8B-B14F-4D97-AF65-F5344CB8AC3E}">
        <p14:creationId xmlns:p14="http://schemas.microsoft.com/office/powerpoint/2010/main" val="2775814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008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1182" y="204787"/>
            <a:ext cx="2398610" cy="871538"/>
          </a:xfrm>
        </p:spPr>
        <p:txBody>
          <a:bodyPr anchor="b"/>
          <a:lstStyle>
            <a:lvl1pPr algn="l">
              <a:defRPr sz="2800" b="1"/>
            </a:lvl1pPr>
          </a:lstStyle>
          <a:p>
            <a:r>
              <a:rPr lang="de-DE" smtClean="0"/>
              <a:t>Titelmasterformat durch Klicken bearbeiten</a:t>
            </a:r>
            <a:endParaRPr lang="de-DE" dirty="0"/>
          </a:p>
        </p:txBody>
      </p:sp>
      <p:sp>
        <p:nvSpPr>
          <p:cNvPr id="3" name="Inhaltsplatzhalter 2"/>
          <p:cNvSpPr>
            <a:spLocks noGrp="1"/>
          </p:cNvSpPr>
          <p:nvPr>
            <p:ph idx="1"/>
          </p:nvPr>
        </p:nvSpPr>
        <p:spPr>
          <a:xfrm>
            <a:off x="3647936"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397567"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1004007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800" b="1"/>
            </a:lvl1pPr>
          </a:lstStyle>
          <a:p>
            <a:r>
              <a:rPr lang="de-DE" smtClean="0"/>
              <a:t>Titelmasterformat durch Klicken bearbeiten</a:t>
            </a:r>
            <a:endParaRPr lang="de-DE" dirty="0"/>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dirty="0" smtClean="0"/>
              <a:t>Bild durch Klicken auf Symbol hinzufügen</a:t>
            </a:r>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3055212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296521" y="158354"/>
            <a:ext cx="8471241" cy="367903"/>
          </a:xfrm>
        </p:spPr>
        <p:txBody>
          <a:bodyPr/>
          <a:lstStyle/>
          <a:p>
            <a:r>
              <a:rPr lang="de-DE"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8384106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2089" y="158354"/>
            <a:ext cx="1963737" cy="4363640"/>
          </a:xfrm>
        </p:spPr>
        <p:txBody>
          <a:bodyPr vert="eaVert"/>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646114" y="158354"/>
            <a:ext cx="5743575" cy="436364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04544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457200" y="1200151"/>
            <a:ext cx="8229600" cy="3394472"/>
          </a:xfrm>
          <a:prstGeom prst="rect">
            <a:avLst/>
          </a:prstGeo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497552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de-DE" smtClean="0"/>
              <a:t>Textmasterformat bearbeiten</a:t>
            </a:r>
          </a:p>
        </p:txBody>
      </p:sp>
    </p:spTree>
    <p:extLst>
      <p:ext uri="{BB962C8B-B14F-4D97-AF65-F5344CB8AC3E}">
        <p14:creationId xmlns:p14="http://schemas.microsoft.com/office/powerpoint/2010/main" val="4021474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84587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lvl1pPr>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7" y="1151335"/>
            <a:ext cx="4041775" cy="47982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7"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1753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8431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dirty="0" smtClean="0"/>
              <a:t>Titelmasterformat durch Klicken bearbeiten</a:t>
            </a:r>
            <a:endParaRPr lang="de-DE" dirty="0"/>
          </a:p>
        </p:txBody>
      </p:sp>
    </p:spTree>
    <p:extLst>
      <p:ext uri="{BB962C8B-B14F-4D97-AF65-F5344CB8AC3E}">
        <p14:creationId xmlns:p14="http://schemas.microsoft.com/office/powerpoint/2010/main" val="10414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51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04787"/>
            <a:ext cx="3008313" cy="871538"/>
          </a:xfrm>
          <a:prstGeom prst="rect">
            <a:avLst/>
          </a:prstGeom>
        </p:spPr>
        <p:txBody>
          <a:bodyPr anchor="b"/>
          <a:lstStyle>
            <a:lvl1pPr algn="l">
              <a:defRPr sz="2800" b="1"/>
            </a:lvl1pPr>
          </a:lstStyle>
          <a:p>
            <a:r>
              <a:rPr lang="de-DE" dirty="0" smtClean="0"/>
              <a:t>Titelmasterformat durch Klicken bearbeiten</a:t>
            </a:r>
            <a:endParaRPr lang="de-DE" dirty="0"/>
          </a:p>
        </p:txBody>
      </p:sp>
      <p:sp>
        <p:nvSpPr>
          <p:cNvPr id="3" name="Inhaltsplatzhalter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2" y="1076327"/>
            <a:ext cx="3008313" cy="3518297"/>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de-DE" smtClean="0"/>
              <a:t>Textmasterformat bearbeiten</a:t>
            </a:r>
          </a:p>
        </p:txBody>
      </p:sp>
    </p:spTree>
    <p:extLst>
      <p:ext uri="{BB962C8B-B14F-4D97-AF65-F5344CB8AC3E}">
        <p14:creationId xmlns:p14="http://schemas.microsoft.com/office/powerpoint/2010/main" val="547750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a:prstGeom prst="rect">
            <a:avLst/>
          </a:prstGeom>
        </p:spPr>
        <p:txBody>
          <a:bodyPr anchor="b"/>
          <a:lstStyle>
            <a:lvl1pPr algn="l">
              <a:defRPr sz="2800" b="1"/>
            </a:lvl1pPr>
          </a:lstStyle>
          <a:p>
            <a:r>
              <a:rPr lang="de-DE" dirty="0" smtClean="0"/>
              <a:t>Titelmasterformat durch Klicken bearbeiten</a:t>
            </a:r>
            <a:endParaRPr lang="de-DE" dirty="0"/>
          </a:p>
        </p:txBody>
      </p:sp>
      <p:sp>
        <p:nvSpPr>
          <p:cNvPr id="3" name="Bildplatzhalt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de-DE" noProof="0" dirty="0" smtClean="0"/>
          </a:p>
        </p:txBody>
      </p:sp>
      <p:sp>
        <p:nvSpPr>
          <p:cNvPr id="4" name="Textplatzhalter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de-DE" smtClean="0"/>
              <a:t>Textmasterformat bearbeiten</a:t>
            </a:r>
          </a:p>
        </p:txBody>
      </p:sp>
    </p:spTree>
    <p:extLst>
      <p:ext uri="{BB962C8B-B14F-4D97-AF65-F5344CB8AC3E}">
        <p14:creationId xmlns:p14="http://schemas.microsoft.com/office/powerpoint/2010/main" val="38876657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457200" y="1200151"/>
            <a:ext cx="8229600" cy="3394472"/>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50414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80"/>
            <a:ext cx="2057400" cy="4388644"/>
          </a:xfrm>
          <a:prstGeom prst="rect">
            <a:avLst/>
          </a:prstGeom>
        </p:spPr>
        <p:txBody>
          <a:bodyPr vert="eaVert"/>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457200" y="205980"/>
            <a:ext cx="6019800" cy="4388644"/>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117747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384175" y="2251472"/>
            <a:ext cx="8370888" cy="2570559"/>
          </a:xfrm>
          <a:prstGeom prst="rect">
            <a:avLst/>
          </a:prstGeom>
          <a:solidFill>
            <a:srgbClr val="1E5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063" tIns="40032" rIns="80063" bIns="40032" anchor="ctr"/>
          <a:lstStyle/>
          <a:p>
            <a:pPr defTabSz="801688"/>
            <a:endParaRPr lang="de-DE" sz="1800" dirty="0"/>
          </a:p>
        </p:txBody>
      </p:sp>
      <p:sp>
        <p:nvSpPr>
          <p:cNvPr id="28675" name="Rectangle 3"/>
          <p:cNvSpPr>
            <a:spLocks noGrp="1" noChangeArrowheads="1"/>
          </p:cNvSpPr>
          <p:nvPr>
            <p:ph type="ctrTitle"/>
          </p:nvPr>
        </p:nvSpPr>
        <p:spPr>
          <a:xfrm>
            <a:off x="384176" y="183357"/>
            <a:ext cx="8112125" cy="1102519"/>
          </a:xfrm>
        </p:spPr>
        <p:txBody>
          <a:bodyPr anchor="t"/>
          <a:lstStyle>
            <a:lvl1pPr>
              <a:lnSpc>
                <a:spcPts val="4400"/>
              </a:lnSpc>
              <a:defRPr sz="3800" b="0" baseline="0">
                <a:solidFill>
                  <a:srgbClr val="1E50A0"/>
                </a:solidFill>
              </a:defRPr>
            </a:lvl1pPr>
          </a:lstStyle>
          <a:p>
            <a:pPr lvl="0"/>
            <a:r>
              <a:rPr lang="de-DE" noProof="0" smtClean="0"/>
              <a:t>Titelmasterformat durch Klicken bearbeiten</a:t>
            </a:r>
            <a:endParaRPr lang="de-DE" noProof="0" dirty="0" smtClean="0"/>
          </a:p>
        </p:txBody>
      </p:sp>
      <p:sp>
        <p:nvSpPr>
          <p:cNvPr id="28676" name="Rectangle 4"/>
          <p:cNvSpPr>
            <a:spLocks noGrp="1" noChangeArrowheads="1"/>
          </p:cNvSpPr>
          <p:nvPr>
            <p:ph type="subTitle" idx="1"/>
          </p:nvPr>
        </p:nvSpPr>
        <p:spPr>
          <a:xfrm>
            <a:off x="384175" y="1176338"/>
            <a:ext cx="6400800" cy="613172"/>
          </a:xfrm>
          <a:extLst>
            <a:ext uri="{91240B29-F687-4F45-9708-019B960494DF}">
              <a14:hiddenLine xmlns:a14="http://schemas.microsoft.com/office/drawing/2010/main" w="9525" algn="ctr">
                <a:solidFill>
                  <a:schemeClr val="tx1"/>
                </a:solidFill>
                <a:miter lim="800000"/>
                <a:headEnd/>
                <a:tailEnd/>
              </a14:hiddenLine>
            </a:ext>
          </a:extLst>
        </p:spPr>
        <p:txBody>
          <a:bodyPr lIns="80063" tIns="0" rIns="80063" bIns="40032"/>
          <a:lstStyle>
            <a:lvl1pPr marL="0" indent="0">
              <a:lnSpc>
                <a:spcPts val="3300"/>
              </a:lnSpc>
              <a:spcBef>
                <a:spcPct val="0"/>
              </a:spcBef>
              <a:buFont typeface="Wingdings" pitchFamily="2" charset="2"/>
              <a:buNone/>
              <a:defRPr sz="2000" baseline="0"/>
            </a:lvl1pPr>
          </a:lstStyle>
          <a:p>
            <a:pPr lvl="0"/>
            <a:r>
              <a:rPr lang="de-DE" noProof="0" smtClean="0"/>
              <a:t>Formatvorlage des Untertitelmasters durch Klicken bearbeiten</a:t>
            </a:r>
            <a:endParaRPr lang="de-DE" noProof="0" dirty="0" smtClean="0"/>
          </a:p>
        </p:txBody>
      </p:sp>
      <p:pic>
        <p:nvPicPr>
          <p:cNvPr id="7176" name="Picture 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2760" y="1590103"/>
            <a:ext cx="1851154" cy="54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078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7805738" cy="367903"/>
          </a:xfrm>
        </p:spPr>
        <p:txBody>
          <a:bodyPr/>
          <a:lstStyle>
            <a:lvl1pPr>
              <a:defRPr sz="2400"/>
            </a:lvl1pPr>
          </a:lstStyle>
          <a:p>
            <a:r>
              <a:rPr lang="de-DE" dirty="0" smtClean="0"/>
              <a:t>Titelmasterformat durch Klicken bearbeiten</a:t>
            </a:r>
            <a:endParaRPr lang="de-DE" dirty="0"/>
          </a:p>
        </p:txBody>
      </p:sp>
      <p:sp>
        <p:nvSpPr>
          <p:cNvPr id="3" name="Inhaltsplatzhalter 2"/>
          <p:cNvSpPr>
            <a:spLocks noGrp="1"/>
          </p:cNvSpPr>
          <p:nvPr>
            <p:ph idx="1"/>
          </p:nvPr>
        </p:nvSpPr>
        <p:spPr>
          <a:xfrm>
            <a:off x="289271" y="843558"/>
            <a:ext cx="8478491" cy="366593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10471181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4875" y="3305176"/>
            <a:ext cx="8462888" cy="1021556"/>
          </a:xfrm>
        </p:spPr>
        <p:txBody>
          <a:bodyPr anchor="t"/>
          <a:lstStyle>
            <a:lvl1pPr algn="l">
              <a:defRPr sz="4000" b="1" cap="all"/>
            </a:lvl1pPr>
          </a:lstStyle>
          <a:p>
            <a:r>
              <a:rPr lang="de-DE" smtClean="0"/>
              <a:t>Titelmasterformat durch Klicken bearbeiten</a:t>
            </a:r>
            <a:endParaRPr lang="de-DE" dirty="0"/>
          </a:p>
        </p:txBody>
      </p:sp>
      <p:sp>
        <p:nvSpPr>
          <p:cNvPr id="3" name="Textplatzhalter 2"/>
          <p:cNvSpPr>
            <a:spLocks noGrp="1"/>
          </p:cNvSpPr>
          <p:nvPr>
            <p:ph type="body" idx="1"/>
          </p:nvPr>
        </p:nvSpPr>
        <p:spPr>
          <a:xfrm>
            <a:off x="311501" y="2180035"/>
            <a:ext cx="8456262"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Formatvorlagen des Textmasters bearbeiten</a:t>
            </a:r>
          </a:p>
        </p:txBody>
      </p:sp>
    </p:spTree>
    <p:extLst>
      <p:ext uri="{BB962C8B-B14F-4D97-AF65-F5344CB8AC3E}">
        <p14:creationId xmlns:p14="http://schemas.microsoft.com/office/powerpoint/2010/main" val="199221917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96522" y="158354"/>
            <a:ext cx="7805738" cy="367903"/>
          </a:xfrm>
        </p:spPr>
        <p:txBody>
          <a:bodyPr/>
          <a:lstStyle>
            <a:lvl1pPr>
              <a:defRPr sz="2400"/>
            </a:lvl1pPr>
          </a:lstStyle>
          <a:p>
            <a:r>
              <a:rPr lang="de-DE" dirty="0" smtClean="0"/>
              <a:t>Titelmasterformat durch Klicken bearbeiten</a:t>
            </a:r>
            <a:endParaRPr lang="de-DE" dirty="0"/>
          </a:p>
        </p:txBody>
      </p:sp>
      <p:sp>
        <p:nvSpPr>
          <p:cNvPr id="3" name="Inhaltsplatzhalter 2"/>
          <p:cNvSpPr>
            <a:spLocks noGrp="1"/>
          </p:cNvSpPr>
          <p:nvPr>
            <p:ph sz="half" idx="1"/>
          </p:nvPr>
        </p:nvSpPr>
        <p:spPr>
          <a:xfrm>
            <a:off x="281683" y="829556"/>
            <a:ext cx="3852862"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903163" y="856060"/>
            <a:ext cx="3854450"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1535959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1182" y="204787"/>
            <a:ext cx="2398610" cy="871538"/>
          </a:xfrm>
        </p:spPr>
        <p:txBody>
          <a:bodyPr anchor="b"/>
          <a:lstStyle>
            <a:lvl1pPr algn="l">
              <a:defRPr sz="2800" b="1"/>
            </a:lvl1pPr>
          </a:lstStyle>
          <a:p>
            <a:r>
              <a:rPr lang="de-DE" smtClean="0"/>
              <a:t>Titelmasterformat durch Klicken bearbeiten</a:t>
            </a:r>
            <a:endParaRPr lang="de-DE" dirty="0"/>
          </a:p>
        </p:txBody>
      </p:sp>
      <p:sp>
        <p:nvSpPr>
          <p:cNvPr id="3" name="Inhaltsplatzhalter 2"/>
          <p:cNvSpPr>
            <a:spLocks noGrp="1"/>
          </p:cNvSpPr>
          <p:nvPr>
            <p:ph idx="1"/>
          </p:nvPr>
        </p:nvSpPr>
        <p:spPr>
          <a:xfrm>
            <a:off x="3647936"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397567"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9857003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11427" y="205979"/>
            <a:ext cx="8456335" cy="857250"/>
          </a:xfrm>
        </p:spPr>
        <p:txBody>
          <a:bodyPr/>
          <a:lstStyle>
            <a:lvl1pPr>
              <a:defRPr sz="2800"/>
            </a:lvl1pPr>
          </a:lstStyle>
          <a:p>
            <a:r>
              <a:rPr lang="de-DE" smtClean="0"/>
              <a:t>Titelmasterformat durch Klicken bearbeiten</a:t>
            </a:r>
            <a:endParaRPr lang="de-DE" dirty="0"/>
          </a:p>
        </p:txBody>
      </p:sp>
      <p:sp>
        <p:nvSpPr>
          <p:cNvPr id="3" name="Textplatzhalter 2"/>
          <p:cNvSpPr>
            <a:spLocks noGrp="1"/>
          </p:cNvSpPr>
          <p:nvPr>
            <p:ph type="body" idx="1"/>
          </p:nvPr>
        </p:nvSpPr>
        <p:spPr>
          <a:xfrm>
            <a:off x="304802"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29155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791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71128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3718239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7805738" cy="367903"/>
          </a:xfrm>
        </p:spPr>
        <p:txBody>
          <a:bodyPr/>
          <a:lstStyle>
            <a:lvl1pPr>
              <a:defRPr sz="24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87216427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10086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1182" y="204787"/>
            <a:ext cx="2398610" cy="871538"/>
          </a:xfrm>
        </p:spPr>
        <p:txBody>
          <a:bodyPr anchor="b"/>
          <a:lstStyle>
            <a:lvl1pPr algn="l">
              <a:defRPr sz="2800" b="1"/>
            </a:lvl1pPr>
          </a:lstStyle>
          <a:p>
            <a:r>
              <a:rPr lang="de-DE" smtClean="0"/>
              <a:t>Titelmasterformat durch Klicken bearbeiten</a:t>
            </a:r>
            <a:endParaRPr lang="de-DE" dirty="0"/>
          </a:p>
        </p:txBody>
      </p:sp>
      <p:sp>
        <p:nvSpPr>
          <p:cNvPr id="3" name="Inhaltsplatzhalter 2"/>
          <p:cNvSpPr>
            <a:spLocks noGrp="1"/>
          </p:cNvSpPr>
          <p:nvPr>
            <p:ph idx="1"/>
          </p:nvPr>
        </p:nvSpPr>
        <p:spPr>
          <a:xfrm>
            <a:off x="3647936"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397567"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76064786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800" b="1"/>
            </a:lvl1pPr>
          </a:lstStyle>
          <a:p>
            <a:r>
              <a:rPr lang="de-DE" smtClean="0"/>
              <a:t>Titelmasterformat durch Klicken bearbeiten</a:t>
            </a:r>
            <a:endParaRPr lang="de-DE" dirty="0"/>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dirty="0" smtClean="0"/>
              <a:t>Bild durch Klicken auf Symbol hinzufügen</a:t>
            </a:r>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218956273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296521" y="158354"/>
            <a:ext cx="8471241" cy="367903"/>
          </a:xfrm>
        </p:spPr>
        <p:txBody>
          <a:body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61898794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2089" y="158354"/>
            <a:ext cx="1963737" cy="4363640"/>
          </a:xfrm>
        </p:spPr>
        <p:txBody>
          <a:bodyPr vert="eaVert"/>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646114" y="158354"/>
            <a:ext cx="5743575" cy="436364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9262000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384175" y="2251472"/>
            <a:ext cx="8370888" cy="2570559"/>
          </a:xfrm>
          <a:prstGeom prst="rect">
            <a:avLst/>
          </a:prstGeom>
          <a:solidFill>
            <a:srgbClr val="1E5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063" tIns="40032" rIns="80063" bIns="40032" anchor="ctr"/>
          <a:lstStyle/>
          <a:p>
            <a:pPr defTabSz="801668"/>
            <a:endParaRPr lang="de-DE" sz="1800" dirty="0"/>
          </a:p>
        </p:txBody>
      </p:sp>
      <p:sp>
        <p:nvSpPr>
          <p:cNvPr id="28675" name="Rectangle 3"/>
          <p:cNvSpPr>
            <a:spLocks noGrp="1" noChangeArrowheads="1"/>
          </p:cNvSpPr>
          <p:nvPr>
            <p:ph type="ctrTitle"/>
          </p:nvPr>
        </p:nvSpPr>
        <p:spPr>
          <a:xfrm>
            <a:off x="384177" y="183358"/>
            <a:ext cx="8112125" cy="1102519"/>
          </a:xfrm>
        </p:spPr>
        <p:txBody>
          <a:bodyPr anchor="t"/>
          <a:lstStyle>
            <a:lvl1pPr>
              <a:lnSpc>
                <a:spcPts val="4400"/>
              </a:lnSpc>
              <a:defRPr sz="3800" b="0" baseline="0">
                <a:solidFill>
                  <a:srgbClr val="1E50A0"/>
                </a:solidFill>
              </a:defRPr>
            </a:lvl1pPr>
          </a:lstStyle>
          <a:p>
            <a:pPr lvl="0"/>
            <a:r>
              <a:rPr lang="de-DE" noProof="0" smtClean="0"/>
              <a:t>Titelmasterformat durch Klicken bearbeiten</a:t>
            </a:r>
            <a:endParaRPr lang="de-DE" noProof="0" dirty="0" smtClean="0"/>
          </a:p>
        </p:txBody>
      </p:sp>
      <p:sp>
        <p:nvSpPr>
          <p:cNvPr id="28676" name="Rectangle 4"/>
          <p:cNvSpPr>
            <a:spLocks noGrp="1" noChangeArrowheads="1"/>
          </p:cNvSpPr>
          <p:nvPr>
            <p:ph type="subTitle" idx="1"/>
          </p:nvPr>
        </p:nvSpPr>
        <p:spPr>
          <a:xfrm>
            <a:off x="384175" y="1176339"/>
            <a:ext cx="6400800" cy="613172"/>
          </a:xfrm>
          <a:extLst>
            <a:ext uri="{91240B29-F687-4F45-9708-019B960494DF}">
              <a14:hiddenLine xmlns:a14="http://schemas.microsoft.com/office/drawing/2010/main" w="9525" algn="ctr">
                <a:solidFill>
                  <a:schemeClr val="tx1"/>
                </a:solidFill>
                <a:miter lim="800000"/>
                <a:headEnd/>
                <a:tailEnd/>
              </a14:hiddenLine>
            </a:ext>
          </a:extLst>
        </p:spPr>
        <p:txBody>
          <a:bodyPr lIns="80063" tIns="0" rIns="80063" bIns="40032"/>
          <a:lstStyle>
            <a:lvl1pPr marL="0" indent="0">
              <a:lnSpc>
                <a:spcPts val="3300"/>
              </a:lnSpc>
              <a:spcBef>
                <a:spcPct val="0"/>
              </a:spcBef>
              <a:buFont typeface="Wingdings" pitchFamily="2" charset="2"/>
              <a:buNone/>
              <a:defRPr sz="2000" baseline="0"/>
            </a:lvl1pPr>
          </a:lstStyle>
          <a:p>
            <a:pPr lvl="0"/>
            <a:r>
              <a:rPr lang="de-DE" noProof="0" smtClean="0"/>
              <a:t>Formatvorlage des Untertitelmasters durch Klicken bearbeiten</a:t>
            </a:r>
            <a:endParaRPr lang="de-DE" noProof="0" dirty="0" smtClean="0"/>
          </a:p>
        </p:txBody>
      </p:sp>
      <p:pic>
        <p:nvPicPr>
          <p:cNvPr id="7176" name="Picture 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2760" y="1590103"/>
            <a:ext cx="1851154" cy="54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34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5"/>
            <a:ext cx="7805738" cy="367903"/>
          </a:xfrm>
        </p:spPr>
        <p:txBody>
          <a:bodyPr/>
          <a:lstStyle>
            <a:lvl1pPr>
              <a:defRPr sz="2400"/>
            </a:lvl1pPr>
          </a:lstStyle>
          <a:p>
            <a:r>
              <a:rPr lang="de-DE" dirty="0" smtClean="0"/>
              <a:t>Titelmasterformat durch Klicken bearbeiten</a:t>
            </a:r>
            <a:endParaRPr lang="de-DE" dirty="0"/>
          </a:p>
        </p:txBody>
      </p:sp>
      <p:sp>
        <p:nvSpPr>
          <p:cNvPr id="3" name="Inhaltsplatzhalter 2"/>
          <p:cNvSpPr>
            <a:spLocks noGrp="1"/>
          </p:cNvSpPr>
          <p:nvPr>
            <p:ph idx="1"/>
          </p:nvPr>
        </p:nvSpPr>
        <p:spPr>
          <a:xfrm>
            <a:off x="289272" y="843558"/>
            <a:ext cx="8478491" cy="366593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627065839"/>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4876" y="3305176"/>
            <a:ext cx="8462888" cy="1021556"/>
          </a:xfrm>
        </p:spPr>
        <p:txBody>
          <a:bodyPr anchor="t"/>
          <a:lstStyle>
            <a:lvl1pPr algn="l">
              <a:defRPr sz="4000" b="1" cap="all"/>
            </a:lvl1pPr>
          </a:lstStyle>
          <a:p>
            <a:r>
              <a:rPr lang="de-DE" smtClean="0"/>
              <a:t>Titelmasterformat durch Klicken bearbeiten</a:t>
            </a:r>
            <a:endParaRPr lang="de-DE" dirty="0"/>
          </a:p>
        </p:txBody>
      </p:sp>
      <p:sp>
        <p:nvSpPr>
          <p:cNvPr id="3" name="Textplatzhalter 2"/>
          <p:cNvSpPr>
            <a:spLocks noGrp="1"/>
          </p:cNvSpPr>
          <p:nvPr>
            <p:ph type="body" idx="1"/>
          </p:nvPr>
        </p:nvSpPr>
        <p:spPr>
          <a:xfrm>
            <a:off x="311501" y="2180035"/>
            <a:ext cx="8456262"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de-DE" smtClean="0"/>
              <a:t>Formatvorlagen des Textmasters bearbeiten</a:t>
            </a:r>
          </a:p>
        </p:txBody>
      </p:sp>
    </p:spTree>
    <p:extLst>
      <p:ext uri="{BB962C8B-B14F-4D97-AF65-F5344CB8AC3E}">
        <p14:creationId xmlns:p14="http://schemas.microsoft.com/office/powerpoint/2010/main" val="20769536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800" b="1"/>
            </a:lvl1pPr>
          </a:lstStyle>
          <a:p>
            <a:r>
              <a:rPr lang="de-DE" smtClean="0"/>
              <a:t>Titelmasterformat durch Klicken bearbeiten</a:t>
            </a:r>
            <a:endParaRPr lang="de-DE" dirty="0"/>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dirty="0" smtClean="0"/>
              <a:t>Bild durch Klicken auf Symbol hinzufügen</a:t>
            </a:r>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1017781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296523" y="158355"/>
            <a:ext cx="7805738" cy="367903"/>
          </a:xfrm>
        </p:spPr>
        <p:txBody>
          <a:bodyPr/>
          <a:lstStyle>
            <a:lvl1pPr>
              <a:defRPr sz="2400"/>
            </a:lvl1pPr>
          </a:lstStyle>
          <a:p>
            <a:r>
              <a:rPr lang="de-DE" dirty="0" smtClean="0"/>
              <a:t>Titelmasterformat durch Klicken bearbeiten</a:t>
            </a:r>
            <a:endParaRPr lang="de-DE" dirty="0"/>
          </a:p>
        </p:txBody>
      </p:sp>
      <p:sp>
        <p:nvSpPr>
          <p:cNvPr id="3" name="Inhaltsplatzhalter 2"/>
          <p:cNvSpPr>
            <a:spLocks noGrp="1"/>
          </p:cNvSpPr>
          <p:nvPr>
            <p:ph sz="half" idx="1"/>
          </p:nvPr>
        </p:nvSpPr>
        <p:spPr>
          <a:xfrm>
            <a:off x="281684" y="829556"/>
            <a:ext cx="3852862"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903164" y="856060"/>
            <a:ext cx="3854450" cy="36659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426932203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11428" y="205979"/>
            <a:ext cx="8456335" cy="857250"/>
          </a:xfrm>
        </p:spPr>
        <p:txBody>
          <a:bodyPr/>
          <a:lstStyle>
            <a:lvl1pPr>
              <a:defRPr sz="2800"/>
            </a:lvl1pPr>
          </a:lstStyle>
          <a:p>
            <a:r>
              <a:rPr lang="de-DE" smtClean="0"/>
              <a:t>Titelmasterformat durch Klicken bearbeiten</a:t>
            </a:r>
            <a:endParaRPr lang="de-DE" dirty="0"/>
          </a:p>
        </p:txBody>
      </p:sp>
      <p:sp>
        <p:nvSpPr>
          <p:cNvPr id="3" name="Textplatzhalter 2"/>
          <p:cNvSpPr>
            <a:spLocks noGrp="1"/>
          </p:cNvSpPr>
          <p:nvPr>
            <p:ph type="body" idx="1"/>
          </p:nvPr>
        </p:nvSpPr>
        <p:spPr>
          <a:xfrm>
            <a:off x="304803"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29155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7913"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471128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98808920"/>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5"/>
            <a:ext cx="7805738" cy="367903"/>
          </a:xfrm>
        </p:spPr>
        <p:txBody>
          <a:bodyPr/>
          <a:lstStyle>
            <a:lvl1pPr>
              <a:defRPr sz="24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155007400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056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1182" y="204787"/>
            <a:ext cx="2398610" cy="871538"/>
          </a:xfrm>
        </p:spPr>
        <p:txBody>
          <a:bodyPr anchor="b"/>
          <a:lstStyle>
            <a:lvl1pPr algn="l">
              <a:defRPr sz="2800" b="1"/>
            </a:lvl1pPr>
          </a:lstStyle>
          <a:p>
            <a:r>
              <a:rPr lang="de-DE" smtClean="0"/>
              <a:t>Titelmasterformat durch Klicken bearbeiten</a:t>
            </a:r>
            <a:endParaRPr lang="de-DE" dirty="0"/>
          </a:p>
        </p:txBody>
      </p:sp>
      <p:sp>
        <p:nvSpPr>
          <p:cNvPr id="3" name="Inhaltsplatzhalter 2"/>
          <p:cNvSpPr>
            <a:spLocks noGrp="1"/>
          </p:cNvSpPr>
          <p:nvPr>
            <p:ph idx="1"/>
          </p:nvPr>
        </p:nvSpPr>
        <p:spPr>
          <a:xfrm>
            <a:off x="3647937"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397568"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191340983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800" b="1"/>
            </a:lvl1pPr>
          </a:lstStyle>
          <a:p>
            <a:r>
              <a:rPr lang="de-DE" smtClean="0"/>
              <a:t>Titelmasterformat durch Klicken bearbeiten</a:t>
            </a:r>
            <a:endParaRPr lang="de-DE" dirty="0"/>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de-DE" noProof="0" dirty="0" smtClean="0"/>
              <a:t>Bild durch Klicken auf Symbol hinzufügen</a:t>
            </a:r>
          </a:p>
        </p:txBody>
      </p:sp>
      <p:sp>
        <p:nvSpPr>
          <p:cNvPr id="4" name="Textplatzhalt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de-DE" smtClean="0"/>
              <a:t>Formatvorlagen des Textmasters bearbeiten</a:t>
            </a:r>
          </a:p>
        </p:txBody>
      </p:sp>
    </p:spTree>
    <p:extLst>
      <p:ext uri="{BB962C8B-B14F-4D97-AF65-F5344CB8AC3E}">
        <p14:creationId xmlns:p14="http://schemas.microsoft.com/office/powerpoint/2010/main" val="167857158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296522" y="158355"/>
            <a:ext cx="8471241" cy="367903"/>
          </a:xfrm>
        </p:spPr>
        <p:txBody>
          <a:body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38883447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2090" y="158355"/>
            <a:ext cx="1963737" cy="4363640"/>
          </a:xfrm>
        </p:spPr>
        <p:txBody>
          <a:bodyPr vert="eaVert"/>
          <a:lstStyle/>
          <a:p>
            <a:r>
              <a:rPr lang="de-DE" smtClean="0"/>
              <a:t>Titelmasterformat durch Klicken bearbeiten</a:t>
            </a:r>
            <a:endParaRPr lang="de-DE" dirty="0"/>
          </a:p>
        </p:txBody>
      </p:sp>
      <p:sp>
        <p:nvSpPr>
          <p:cNvPr id="3" name="Vertikaler Textplatzhalter 2"/>
          <p:cNvSpPr>
            <a:spLocks noGrp="1"/>
          </p:cNvSpPr>
          <p:nvPr>
            <p:ph type="body" orient="vert" idx="1"/>
          </p:nvPr>
        </p:nvSpPr>
        <p:spPr>
          <a:xfrm>
            <a:off x="646115" y="158355"/>
            <a:ext cx="5743575" cy="436364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2597865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 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4000" y="353700"/>
            <a:ext cx="8229600" cy="459000"/>
          </a:xfrm>
        </p:spPr>
        <p:txBody>
          <a:bodyPr/>
          <a:lstStyle>
            <a:lvl1pPr>
              <a:lnSpc>
                <a:spcPts val="1650"/>
              </a:lnSpc>
              <a:defRPr/>
            </a:lvl1pPr>
          </a:lstStyle>
          <a:p>
            <a:r>
              <a:rPr lang="de-DE" dirty="0" smtClean="0"/>
              <a:t>Hier steht eine schöne Folienüberschrift (max. zweizeilig)</a:t>
            </a:r>
            <a:endParaRPr lang="de-DE" dirty="0"/>
          </a:p>
        </p:txBody>
      </p:sp>
      <p:sp>
        <p:nvSpPr>
          <p:cNvPr id="4" name="Datumsplatzhalter 3"/>
          <p:cNvSpPr>
            <a:spLocks noGrp="1"/>
          </p:cNvSpPr>
          <p:nvPr>
            <p:ph type="dt" sz="half" idx="10"/>
          </p:nvPr>
        </p:nvSpPr>
        <p:spPr/>
        <p:txBody>
          <a:bodyPr/>
          <a:lstStyle/>
          <a:p>
            <a:fld id="{288582AD-1B49-4E2A-B663-117A29785EDA}" type="datetime1">
              <a:rPr lang="de-DE" smtClean="0"/>
              <a:pPr/>
              <a:t>21.03.2024</a:t>
            </a:fld>
            <a:endParaRPr lang="de-DE" dirty="0"/>
          </a:p>
        </p:txBody>
      </p:sp>
      <p:sp>
        <p:nvSpPr>
          <p:cNvPr id="5" name="Fußzeilenplatzhalter 4"/>
          <p:cNvSpPr>
            <a:spLocks noGrp="1"/>
          </p:cNvSpPr>
          <p:nvPr>
            <p:ph type="ftr" sz="quarter" idx="11"/>
          </p:nvPr>
        </p:nvSpPr>
        <p:spPr/>
        <p:txBody>
          <a:bodyPr/>
          <a:lstStyle/>
          <a:p>
            <a:r>
              <a:rPr lang="de-DE" dirty="0" smtClean="0"/>
              <a:t>/ Schulung Risikobewertung und Risikomanagement</a:t>
            </a:r>
            <a:endParaRPr lang="de-DE" dirty="0"/>
          </a:p>
        </p:txBody>
      </p:sp>
      <p:sp>
        <p:nvSpPr>
          <p:cNvPr id="6" name="Foliennummernplatzhalter 5"/>
          <p:cNvSpPr>
            <a:spLocks noGrp="1"/>
          </p:cNvSpPr>
          <p:nvPr>
            <p:ph type="sldNum" sz="quarter" idx="12"/>
          </p:nvPr>
        </p:nvSpPr>
        <p:spPr/>
        <p:txBody>
          <a:bodyPr/>
          <a:lstStyle/>
          <a:p>
            <a:fld id="{4F0D2E71-061B-4E4D-BF94-C6A9FAAAA5EA}" type="slidenum">
              <a:rPr lang="de-DE" smtClean="0"/>
              <a:pPr/>
              <a:t>‹Nr.›</a:t>
            </a:fld>
            <a:endParaRPr lang="de-DE" dirty="0"/>
          </a:p>
        </p:txBody>
      </p:sp>
      <p:sp>
        <p:nvSpPr>
          <p:cNvPr id="8" name="Textplatzhalter 7"/>
          <p:cNvSpPr>
            <a:spLocks noGrp="1"/>
          </p:cNvSpPr>
          <p:nvPr>
            <p:ph type="body" sz="quarter" idx="13" hasCustomPrompt="1"/>
          </p:nvPr>
        </p:nvSpPr>
        <p:spPr>
          <a:xfrm>
            <a:off x="414002" y="216000"/>
            <a:ext cx="8207375" cy="173418"/>
          </a:xfrm>
          <a:prstGeom prst="rect">
            <a:avLst/>
          </a:prstGeom>
        </p:spPr>
        <p:txBody>
          <a:bodyPr lIns="0" tIns="0" rIns="0" bIns="0">
            <a:normAutofit/>
          </a:bodyPr>
          <a:lstStyle>
            <a:lvl1pPr marL="0" indent="0">
              <a:buNone/>
              <a:defRPr sz="900" b="0" cap="none" baseline="0"/>
            </a:lvl1pPr>
          </a:lstStyle>
          <a:p>
            <a:pPr lvl="0"/>
            <a:r>
              <a:rPr lang="de-DE" dirty="0" smtClean="0"/>
              <a:t>Hier steht ein schöner Präsentationstitel</a:t>
            </a:r>
          </a:p>
        </p:txBody>
      </p:sp>
      <p:sp>
        <p:nvSpPr>
          <p:cNvPr id="10" name="Textplatzhalter 9"/>
          <p:cNvSpPr>
            <a:spLocks noGrp="1"/>
          </p:cNvSpPr>
          <p:nvPr>
            <p:ph type="body" sz="quarter" idx="14" hasCustomPrompt="1"/>
          </p:nvPr>
        </p:nvSpPr>
        <p:spPr>
          <a:xfrm>
            <a:off x="6659563" y="1122761"/>
            <a:ext cx="2036762" cy="3649265"/>
          </a:xfrm>
          <a:prstGeom prst="rect">
            <a:avLst/>
          </a:prstGeom>
        </p:spPr>
        <p:txBody>
          <a:bodyPr>
            <a:normAutofit/>
          </a:bodyPr>
          <a:lstStyle>
            <a:lvl1pPr indent="0">
              <a:lnSpc>
                <a:spcPts val="1125"/>
              </a:lnSpc>
              <a:spcBef>
                <a:spcPts val="0"/>
              </a:spcBef>
              <a:buFont typeface="Arial" pitchFamily="34" charset="0"/>
              <a:buNone/>
              <a:defRPr sz="900" b="0" cap="none" baseline="0">
                <a:solidFill>
                  <a:schemeClr val="accent1"/>
                </a:solidFill>
              </a:defRPr>
            </a:lvl1pPr>
            <a:lvl2pPr marL="0" indent="0">
              <a:lnSpc>
                <a:spcPts val="1125"/>
              </a:lnSpc>
              <a:spcBef>
                <a:spcPts val="0"/>
              </a:spcBef>
              <a:buNone/>
              <a:defRPr sz="900" b="0" cap="none" baseline="0">
                <a:solidFill>
                  <a:schemeClr val="tx2"/>
                </a:solidFill>
              </a:defRPr>
            </a:lvl2pPr>
            <a:lvl3pPr marL="0" indent="0">
              <a:lnSpc>
                <a:spcPts val="1125"/>
              </a:lnSpc>
              <a:spcBef>
                <a:spcPts val="0"/>
              </a:spcBef>
              <a:buNone/>
              <a:defRPr sz="900" b="0" cap="none" baseline="0">
                <a:solidFill>
                  <a:schemeClr val="tx2"/>
                </a:solidFill>
              </a:defRPr>
            </a:lvl3pPr>
            <a:lvl4pPr marL="0" indent="0">
              <a:lnSpc>
                <a:spcPts val="1125"/>
              </a:lnSpc>
              <a:spcBef>
                <a:spcPts val="0"/>
              </a:spcBef>
              <a:buNone/>
              <a:defRPr sz="900" b="0" cap="none" baseline="0">
                <a:solidFill>
                  <a:schemeClr val="tx2"/>
                </a:solidFill>
              </a:defRPr>
            </a:lvl4pPr>
            <a:lvl5pPr marL="0" indent="0">
              <a:lnSpc>
                <a:spcPts val="1125"/>
              </a:lnSpc>
              <a:spcBef>
                <a:spcPts val="0"/>
              </a:spcBef>
              <a:buNone/>
              <a:defRPr sz="900" b="0" cap="none" baseline="0">
                <a:solidFill>
                  <a:schemeClr val="tx2"/>
                </a:solidFill>
              </a:defRPr>
            </a:lvl5pPr>
          </a:lstStyle>
          <a:p>
            <a:pPr lvl="0"/>
            <a:r>
              <a:rPr lang="de-DE" dirty="0" smtClean="0"/>
              <a:t>Marginalspalte mit etwas Text, der eine beschreibende Funktion ausführt und super präzise formuliert ist.</a:t>
            </a:r>
            <a:endParaRPr lang="de-DE" dirty="0"/>
          </a:p>
        </p:txBody>
      </p:sp>
      <p:sp>
        <p:nvSpPr>
          <p:cNvPr id="9" name="Inhaltsplatzhalter 8"/>
          <p:cNvSpPr>
            <a:spLocks noGrp="1"/>
          </p:cNvSpPr>
          <p:nvPr>
            <p:ph sz="quarter" idx="15"/>
          </p:nvPr>
        </p:nvSpPr>
        <p:spPr>
          <a:xfrm>
            <a:off x="414000" y="1120500"/>
            <a:ext cx="6102000" cy="3650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6153560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1505464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image" Target="../media/image1.pn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6.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6.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1.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7.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9774" y="158354"/>
            <a:ext cx="7805738" cy="36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63" tIns="40032" rIns="80063" bIns="40032" numCol="1" anchor="ctr" anchorCtr="0" compatLnSpc="1">
            <a:prstTxWarp prst="textNoShape">
              <a:avLst/>
            </a:prstTxWarp>
          </a:bodyPr>
          <a:lstStyle/>
          <a:p>
            <a:pPr lvl="0"/>
            <a:r>
              <a:rPr lang="de-DE" dirty="0" smtClean="0"/>
              <a:t>Titelmasterformat durch klicken bearbeiten</a:t>
            </a:r>
          </a:p>
        </p:txBody>
      </p:sp>
      <p:sp>
        <p:nvSpPr>
          <p:cNvPr id="1027" name="Line 4"/>
          <p:cNvSpPr>
            <a:spLocks noChangeShapeType="1"/>
          </p:cNvSpPr>
          <p:nvPr/>
        </p:nvSpPr>
        <p:spPr bwMode="auto">
          <a:xfrm>
            <a:off x="385764" y="514350"/>
            <a:ext cx="8370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1029" name="Rectangle 7"/>
          <p:cNvSpPr>
            <a:spLocks noGrp="1" noChangeArrowheads="1"/>
          </p:cNvSpPr>
          <p:nvPr>
            <p:ph type="body" idx="1"/>
          </p:nvPr>
        </p:nvSpPr>
        <p:spPr bwMode="auto">
          <a:xfrm>
            <a:off x="281683" y="856060"/>
            <a:ext cx="8474968" cy="36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05" tIns="40053" rIns="80105" bIns="40053"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pic>
        <p:nvPicPr>
          <p:cNvPr id="2"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048262" y="4718738"/>
            <a:ext cx="83502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20"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801688" rtl="0" eaLnBrk="1" fontAlgn="base" hangingPunct="1">
        <a:spcBef>
          <a:spcPct val="0"/>
        </a:spcBef>
        <a:spcAft>
          <a:spcPct val="0"/>
        </a:spcAft>
        <a:defRPr sz="2800" b="1">
          <a:solidFill>
            <a:schemeClr val="tx1"/>
          </a:solidFill>
          <a:latin typeface="+mj-lt"/>
          <a:ea typeface="+mj-ea"/>
          <a:cs typeface="+mj-cs"/>
        </a:defRPr>
      </a:lvl1pPr>
      <a:lvl2pPr algn="l" defTabSz="801688" rtl="0" eaLnBrk="1" fontAlgn="base" hangingPunct="1">
        <a:spcBef>
          <a:spcPct val="0"/>
        </a:spcBef>
        <a:spcAft>
          <a:spcPct val="0"/>
        </a:spcAft>
        <a:defRPr sz="2800" b="1">
          <a:solidFill>
            <a:schemeClr val="tx1"/>
          </a:solidFill>
          <a:latin typeface="Arial" charset="0"/>
        </a:defRPr>
      </a:lvl2pPr>
      <a:lvl3pPr algn="l" defTabSz="801688" rtl="0" eaLnBrk="1" fontAlgn="base" hangingPunct="1">
        <a:spcBef>
          <a:spcPct val="0"/>
        </a:spcBef>
        <a:spcAft>
          <a:spcPct val="0"/>
        </a:spcAft>
        <a:defRPr sz="2800" b="1">
          <a:solidFill>
            <a:schemeClr val="tx1"/>
          </a:solidFill>
          <a:latin typeface="Arial" charset="0"/>
        </a:defRPr>
      </a:lvl3pPr>
      <a:lvl4pPr algn="l" defTabSz="801688" rtl="0" eaLnBrk="1" fontAlgn="base" hangingPunct="1">
        <a:spcBef>
          <a:spcPct val="0"/>
        </a:spcBef>
        <a:spcAft>
          <a:spcPct val="0"/>
        </a:spcAft>
        <a:defRPr sz="2800" b="1">
          <a:solidFill>
            <a:schemeClr val="tx1"/>
          </a:solidFill>
          <a:latin typeface="Arial" charset="0"/>
        </a:defRPr>
      </a:lvl4pPr>
      <a:lvl5pPr algn="l" defTabSz="801688" rtl="0" eaLnBrk="1" fontAlgn="base" hangingPunct="1">
        <a:spcBef>
          <a:spcPct val="0"/>
        </a:spcBef>
        <a:spcAft>
          <a:spcPct val="0"/>
        </a:spcAft>
        <a:defRPr sz="2800" b="1">
          <a:solidFill>
            <a:schemeClr val="tx1"/>
          </a:solidFill>
          <a:latin typeface="Arial" charset="0"/>
        </a:defRPr>
      </a:lvl5pPr>
      <a:lvl6pPr marL="457200" algn="l" defTabSz="801688" rtl="0" eaLnBrk="1" fontAlgn="base" hangingPunct="1">
        <a:spcBef>
          <a:spcPct val="0"/>
        </a:spcBef>
        <a:spcAft>
          <a:spcPct val="0"/>
        </a:spcAft>
        <a:defRPr sz="2800" b="1">
          <a:solidFill>
            <a:schemeClr val="tx1"/>
          </a:solidFill>
          <a:latin typeface="Arial" charset="0"/>
        </a:defRPr>
      </a:lvl6pPr>
      <a:lvl7pPr marL="914400" algn="l" defTabSz="801688" rtl="0" eaLnBrk="1" fontAlgn="base" hangingPunct="1">
        <a:spcBef>
          <a:spcPct val="0"/>
        </a:spcBef>
        <a:spcAft>
          <a:spcPct val="0"/>
        </a:spcAft>
        <a:defRPr sz="2800" b="1">
          <a:solidFill>
            <a:schemeClr val="tx1"/>
          </a:solidFill>
          <a:latin typeface="Arial" charset="0"/>
        </a:defRPr>
      </a:lvl7pPr>
      <a:lvl8pPr marL="1371600" algn="l" defTabSz="801688" rtl="0" eaLnBrk="1" fontAlgn="base" hangingPunct="1">
        <a:spcBef>
          <a:spcPct val="0"/>
        </a:spcBef>
        <a:spcAft>
          <a:spcPct val="0"/>
        </a:spcAft>
        <a:defRPr sz="2800" b="1">
          <a:solidFill>
            <a:schemeClr val="tx1"/>
          </a:solidFill>
          <a:latin typeface="Arial" charset="0"/>
        </a:defRPr>
      </a:lvl8pPr>
      <a:lvl9pPr marL="1828800" algn="l" defTabSz="801688" rtl="0" eaLnBrk="1" fontAlgn="base" hangingPunct="1">
        <a:spcBef>
          <a:spcPct val="0"/>
        </a:spcBef>
        <a:spcAft>
          <a:spcPct val="0"/>
        </a:spcAft>
        <a:defRPr sz="2800" b="1">
          <a:solidFill>
            <a:schemeClr val="tx1"/>
          </a:solidFill>
          <a:latin typeface="Arial" charset="0"/>
        </a:defRPr>
      </a:lvl9pPr>
    </p:titleStyle>
    <p:bodyStyle>
      <a:lvl1pPr marL="300038" indent="-300038" algn="l" defTabSz="801688" rtl="0" eaLnBrk="1" fontAlgn="base" hangingPunct="1">
        <a:spcBef>
          <a:spcPct val="20000"/>
        </a:spcBef>
        <a:spcAft>
          <a:spcPct val="0"/>
        </a:spcAft>
        <a:buClr>
          <a:srgbClr val="1E50A0"/>
        </a:buClr>
        <a:buFont typeface="Wingdings" pitchFamily="2" charset="2"/>
        <a:buChar char="§"/>
        <a:defRPr sz="2200">
          <a:solidFill>
            <a:schemeClr val="tx1"/>
          </a:solidFill>
          <a:latin typeface="+mn-lt"/>
          <a:ea typeface="+mn-ea"/>
          <a:cs typeface="+mn-cs"/>
        </a:defRPr>
      </a:lvl1pPr>
      <a:lvl2pPr marL="650875" indent="-250825" algn="l" defTabSz="801688" rtl="0" eaLnBrk="1" fontAlgn="base" hangingPunct="1">
        <a:spcBef>
          <a:spcPct val="20000"/>
        </a:spcBef>
        <a:spcAft>
          <a:spcPct val="0"/>
        </a:spcAft>
        <a:buClr>
          <a:srgbClr val="1E50A0"/>
        </a:buClr>
        <a:buFont typeface="Wingdings" pitchFamily="2" charset="2"/>
        <a:buChar char="§"/>
        <a:defRPr sz="2000">
          <a:solidFill>
            <a:schemeClr val="tx1"/>
          </a:solidFill>
          <a:latin typeface="+mn-lt"/>
        </a:defRPr>
      </a:lvl2pPr>
      <a:lvl3pPr marL="1001713" indent="-200025" algn="l" defTabSz="801688" rtl="0" eaLnBrk="1" fontAlgn="base" hangingPunct="1">
        <a:spcBef>
          <a:spcPct val="20000"/>
        </a:spcBef>
        <a:spcAft>
          <a:spcPct val="0"/>
        </a:spcAft>
        <a:buClr>
          <a:srgbClr val="1E50A0"/>
        </a:buClr>
        <a:buFont typeface="Wingdings" pitchFamily="2" charset="2"/>
        <a:buChar char="§"/>
        <a:defRPr>
          <a:solidFill>
            <a:schemeClr val="tx1"/>
          </a:solidFill>
          <a:latin typeface="+mn-lt"/>
        </a:defRPr>
      </a:lvl3pPr>
      <a:lvl4pPr marL="1403350" indent="-201613" algn="l" defTabSz="801688" rtl="0" eaLnBrk="1" fontAlgn="base" hangingPunct="1">
        <a:spcBef>
          <a:spcPct val="20000"/>
        </a:spcBef>
        <a:spcAft>
          <a:spcPct val="0"/>
        </a:spcAft>
        <a:buChar char="–"/>
        <a:defRPr>
          <a:solidFill>
            <a:schemeClr val="tx1"/>
          </a:solidFill>
          <a:latin typeface="+mn-lt"/>
        </a:defRPr>
      </a:lvl4pPr>
      <a:lvl5pPr marL="1803400" indent="-200025" algn="l" defTabSz="801688" rtl="0" eaLnBrk="1" fontAlgn="base" hangingPunct="1">
        <a:spcBef>
          <a:spcPct val="20000"/>
        </a:spcBef>
        <a:spcAft>
          <a:spcPct val="0"/>
        </a:spcAft>
        <a:buChar char="»"/>
        <a:defRPr>
          <a:solidFill>
            <a:schemeClr val="tx1"/>
          </a:solidFill>
          <a:latin typeface="+mn-lt"/>
        </a:defRPr>
      </a:lvl5pPr>
      <a:lvl6pPr marL="2260600" indent="-200025" algn="l" defTabSz="801688" rtl="0" eaLnBrk="1" fontAlgn="base" hangingPunct="1">
        <a:spcBef>
          <a:spcPct val="20000"/>
        </a:spcBef>
        <a:spcAft>
          <a:spcPct val="0"/>
        </a:spcAft>
        <a:buChar char="»"/>
        <a:defRPr>
          <a:solidFill>
            <a:schemeClr val="tx1"/>
          </a:solidFill>
          <a:latin typeface="+mn-lt"/>
        </a:defRPr>
      </a:lvl6pPr>
      <a:lvl7pPr marL="2717800" indent="-200025" algn="l" defTabSz="801688" rtl="0" eaLnBrk="1" fontAlgn="base" hangingPunct="1">
        <a:spcBef>
          <a:spcPct val="20000"/>
        </a:spcBef>
        <a:spcAft>
          <a:spcPct val="0"/>
        </a:spcAft>
        <a:buChar char="»"/>
        <a:defRPr>
          <a:solidFill>
            <a:schemeClr val="tx1"/>
          </a:solidFill>
          <a:latin typeface="+mn-lt"/>
        </a:defRPr>
      </a:lvl7pPr>
      <a:lvl8pPr marL="3175000" indent="-200025" algn="l" defTabSz="801688" rtl="0" eaLnBrk="1" fontAlgn="base" hangingPunct="1">
        <a:spcBef>
          <a:spcPct val="20000"/>
        </a:spcBef>
        <a:spcAft>
          <a:spcPct val="0"/>
        </a:spcAft>
        <a:buChar char="»"/>
        <a:defRPr>
          <a:solidFill>
            <a:schemeClr val="tx1"/>
          </a:solidFill>
          <a:latin typeface="+mn-lt"/>
        </a:defRPr>
      </a:lvl8pPr>
      <a:lvl9pPr marL="3632200" indent="-200025" algn="l" defTabSz="801688" rtl="0" eaLnBrk="1" fontAlgn="base" hangingPunct="1">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96521" y="110729"/>
            <a:ext cx="8460129"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63" tIns="40032" rIns="80063" bIns="40032" numCol="1" anchor="ctr" anchorCtr="0" compatLnSpc="1">
            <a:prstTxWarp prst="textNoShape">
              <a:avLst/>
            </a:prstTxWarp>
          </a:bodyPr>
          <a:lstStyle/>
          <a:p>
            <a:pPr lvl="0"/>
            <a:r>
              <a:rPr lang="de-DE" dirty="0" smtClean="0"/>
              <a:t>Titelmasterformat durch klicken bearbeiten</a:t>
            </a:r>
          </a:p>
        </p:txBody>
      </p:sp>
      <p:sp>
        <p:nvSpPr>
          <p:cNvPr id="2051" name="Line 4"/>
          <p:cNvSpPr>
            <a:spLocks noChangeShapeType="1"/>
          </p:cNvSpPr>
          <p:nvPr userDrawn="1"/>
        </p:nvSpPr>
        <p:spPr bwMode="auto">
          <a:xfrm>
            <a:off x="385764" y="888901"/>
            <a:ext cx="8370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053" name="Rectangle 8"/>
          <p:cNvSpPr>
            <a:spLocks noGrp="1" noChangeArrowheads="1"/>
          </p:cNvSpPr>
          <p:nvPr>
            <p:ph type="body" idx="1"/>
          </p:nvPr>
        </p:nvSpPr>
        <p:spPr bwMode="auto">
          <a:xfrm>
            <a:off x="297451" y="1130712"/>
            <a:ext cx="8470311" cy="337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05" tIns="40053" rIns="80105" bIns="40053"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pic>
        <p:nvPicPr>
          <p:cNvPr id="2"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041636" y="4718738"/>
            <a:ext cx="83502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65333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timing>
    <p:tnLst>
      <p:par>
        <p:cTn id="1" dur="indefinite" restart="never" nodeType="tmRoot"/>
      </p:par>
    </p:tnLst>
  </p:timing>
  <p:txStyles>
    <p:titleStyle>
      <a:lvl1pPr algn="l" defTabSz="801688" rtl="0" eaLnBrk="0" fontAlgn="base" hangingPunct="0">
        <a:lnSpc>
          <a:spcPts val="3400"/>
        </a:lnSpc>
        <a:spcBef>
          <a:spcPct val="0"/>
        </a:spcBef>
        <a:spcAft>
          <a:spcPct val="0"/>
        </a:spcAft>
        <a:defRPr sz="2400" b="1">
          <a:solidFill>
            <a:schemeClr val="tx1"/>
          </a:solidFill>
          <a:latin typeface="+mj-lt"/>
          <a:ea typeface="+mj-ea"/>
          <a:cs typeface="+mj-cs"/>
        </a:defRPr>
      </a:lvl1pPr>
      <a:lvl2pPr algn="l" defTabSz="801688" rtl="0" eaLnBrk="0" fontAlgn="base" hangingPunct="0">
        <a:lnSpc>
          <a:spcPts val="3400"/>
        </a:lnSpc>
        <a:spcBef>
          <a:spcPct val="0"/>
        </a:spcBef>
        <a:spcAft>
          <a:spcPct val="0"/>
        </a:spcAft>
        <a:defRPr sz="2800" b="1">
          <a:solidFill>
            <a:schemeClr val="tx1"/>
          </a:solidFill>
          <a:latin typeface="Arial" charset="0"/>
        </a:defRPr>
      </a:lvl2pPr>
      <a:lvl3pPr algn="l" defTabSz="801688" rtl="0" eaLnBrk="0" fontAlgn="base" hangingPunct="0">
        <a:lnSpc>
          <a:spcPts val="3400"/>
        </a:lnSpc>
        <a:spcBef>
          <a:spcPct val="0"/>
        </a:spcBef>
        <a:spcAft>
          <a:spcPct val="0"/>
        </a:spcAft>
        <a:defRPr sz="2800" b="1">
          <a:solidFill>
            <a:schemeClr val="tx1"/>
          </a:solidFill>
          <a:latin typeface="Arial" charset="0"/>
        </a:defRPr>
      </a:lvl3pPr>
      <a:lvl4pPr algn="l" defTabSz="801688" rtl="0" eaLnBrk="0" fontAlgn="base" hangingPunct="0">
        <a:lnSpc>
          <a:spcPts val="3400"/>
        </a:lnSpc>
        <a:spcBef>
          <a:spcPct val="0"/>
        </a:spcBef>
        <a:spcAft>
          <a:spcPct val="0"/>
        </a:spcAft>
        <a:defRPr sz="2800" b="1">
          <a:solidFill>
            <a:schemeClr val="tx1"/>
          </a:solidFill>
          <a:latin typeface="Arial" charset="0"/>
        </a:defRPr>
      </a:lvl4pPr>
      <a:lvl5pPr algn="l" defTabSz="801688" rtl="0" eaLnBrk="0" fontAlgn="base" hangingPunct="0">
        <a:lnSpc>
          <a:spcPts val="3400"/>
        </a:lnSpc>
        <a:spcBef>
          <a:spcPct val="0"/>
        </a:spcBef>
        <a:spcAft>
          <a:spcPct val="0"/>
        </a:spcAft>
        <a:defRPr sz="2800" b="1">
          <a:solidFill>
            <a:schemeClr val="tx1"/>
          </a:solidFill>
          <a:latin typeface="Arial" charset="0"/>
        </a:defRPr>
      </a:lvl5pPr>
      <a:lvl6pPr marL="457200" algn="l" defTabSz="801688" rtl="0" fontAlgn="base">
        <a:lnSpc>
          <a:spcPts val="3400"/>
        </a:lnSpc>
        <a:spcBef>
          <a:spcPct val="0"/>
        </a:spcBef>
        <a:spcAft>
          <a:spcPct val="0"/>
        </a:spcAft>
        <a:defRPr sz="2800" b="1">
          <a:solidFill>
            <a:schemeClr val="tx1"/>
          </a:solidFill>
          <a:latin typeface="Arial" charset="0"/>
        </a:defRPr>
      </a:lvl6pPr>
      <a:lvl7pPr marL="914400" algn="l" defTabSz="801688" rtl="0" fontAlgn="base">
        <a:lnSpc>
          <a:spcPts val="3400"/>
        </a:lnSpc>
        <a:spcBef>
          <a:spcPct val="0"/>
        </a:spcBef>
        <a:spcAft>
          <a:spcPct val="0"/>
        </a:spcAft>
        <a:defRPr sz="2800" b="1">
          <a:solidFill>
            <a:schemeClr val="tx1"/>
          </a:solidFill>
          <a:latin typeface="Arial" charset="0"/>
        </a:defRPr>
      </a:lvl7pPr>
      <a:lvl8pPr marL="1371600" algn="l" defTabSz="801688" rtl="0" fontAlgn="base">
        <a:lnSpc>
          <a:spcPts val="3400"/>
        </a:lnSpc>
        <a:spcBef>
          <a:spcPct val="0"/>
        </a:spcBef>
        <a:spcAft>
          <a:spcPct val="0"/>
        </a:spcAft>
        <a:defRPr sz="2800" b="1">
          <a:solidFill>
            <a:schemeClr val="tx1"/>
          </a:solidFill>
          <a:latin typeface="Arial" charset="0"/>
        </a:defRPr>
      </a:lvl8pPr>
      <a:lvl9pPr marL="1828800" algn="l" defTabSz="801688" rtl="0" fontAlgn="base">
        <a:lnSpc>
          <a:spcPts val="3400"/>
        </a:lnSpc>
        <a:spcBef>
          <a:spcPct val="0"/>
        </a:spcBef>
        <a:spcAft>
          <a:spcPct val="0"/>
        </a:spcAft>
        <a:defRPr sz="2800" b="1">
          <a:solidFill>
            <a:schemeClr val="tx1"/>
          </a:solidFill>
          <a:latin typeface="Arial" charset="0"/>
        </a:defRPr>
      </a:lvl9pPr>
    </p:titleStyle>
    <p:bodyStyle>
      <a:lvl1pPr marL="300038" indent="-300038" algn="l" defTabSz="801688" rtl="0" eaLnBrk="0" fontAlgn="base" hangingPunct="0">
        <a:spcBef>
          <a:spcPct val="20000"/>
        </a:spcBef>
        <a:spcAft>
          <a:spcPct val="0"/>
        </a:spcAft>
        <a:buClr>
          <a:srgbClr val="1E50A0"/>
        </a:buClr>
        <a:buFont typeface="Wingdings" pitchFamily="2" charset="2"/>
        <a:buChar char="§"/>
        <a:defRPr sz="2100">
          <a:solidFill>
            <a:schemeClr val="tx1"/>
          </a:solidFill>
          <a:latin typeface="+mn-lt"/>
          <a:ea typeface="+mn-ea"/>
          <a:cs typeface="+mn-cs"/>
        </a:defRPr>
      </a:lvl1pPr>
      <a:lvl2pPr marL="650875" indent="-250825" algn="l" defTabSz="801688" rtl="0" eaLnBrk="0" fontAlgn="base" hangingPunct="0">
        <a:spcBef>
          <a:spcPct val="20000"/>
        </a:spcBef>
        <a:spcAft>
          <a:spcPct val="0"/>
        </a:spcAft>
        <a:buClr>
          <a:srgbClr val="1E50A0"/>
        </a:buClr>
        <a:buFont typeface="Wingdings" pitchFamily="2" charset="2"/>
        <a:buChar char="§"/>
        <a:defRPr sz="2000">
          <a:solidFill>
            <a:schemeClr val="tx1"/>
          </a:solidFill>
          <a:latin typeface="+mn-lt"/>
        </a:defRPr>
      </a:lvl2pPr>
      <a:lvl3pPr marL="1001713" indent="-200025" algn="l" defTabSz="801688" rtl="0" eaLnBrk="0" fontAlgn="base" hangingPunct="0">
        <a:spcBef>
          <a:spcPct val="20000"/>
        </a:spcBef>
        <a:spcAft>
          <a:spcPct val="0"/>
        </a:spcAft>
        <a:buClr>
          <a:srgbClr val="1E50A0"/>
        </a:buClr>
        <a:buFont typeface="Wingdings" pitchFamily="2" charset="2"/>
        <a:buChar char="§"/>
        <a:defRPr>
          <a:solidFill>
            <a:schemeClr val="tx1"/>
          </a:solidFill>
          <a:latin typeface="+mn-lt"/>
        </a:defRPr>
      </a:lvl3pPr>
      <a:lvl4pPr marL="1403350" indent="-201613" algn="l" defTabSz="801688" rtl="0" eaLnBrk="0" fontAlgn="base" hangingPunct="0">
        <a:spcBef>
          <a:spcPct val="20000"/>
        </a:spcBef>
        <a:spcAft>
          <a:spcPct val="0"/>
        </a:spcAft>
        <a:buChar char="–"/>
        <a:defRPr>
          <a:solidFill>
            <a:schemeClr val="tx1"/>
          </a:solidFill>
          <a:latin typeface="+mn-lt"/>
        </a:defRPr>
      </a:lvl4pPr>
      <a:lvl5pPr marL="1803400" indent="-200025" algn="l" defTabSz="801688" rtl="0" eaLnBrk="0" fontAlgn="base" hangingPunct="0">
        <a:spcBef>
          <a:spcPct val="20000"/>
        </a:spcBef>
        <a:spcAft>
          <a:spcPct val="0"/>
        </a:spcAft>
        <a:buChar char="»"/>
        <a:defRPr>
          <a:solidFill>
            <a:schemeClr val="tx1"/>
          </a:solidFill>
          <a:latin typeface="+mn-lt"/>
        </a:defRPr>
      </a:lvl5pPr>
      <a:lvl6pPr marL="2260600" indent="-200025" algn="l" defTabSz="801688" rtl="0" fontAlgn="base">
        <a:spcBef>
          <a:spcPct val="20000"/>
        </a:spcBef>
        <a:spcAft>
          <a:spcPct val="0"/>
        </a:spcAft>
        <a:buChar char="»"/>
        <a:defRPr>
          <a:solidFill>
            <a:schemeClr val="tx1"/>
          </a:solidFill>
          <a:latin typeface="+mn-lt"/>
        </a:defRPr>
      </a:lvl6pPr>
      <a:lvl7pPr marL="2717800" indent="-200025" algn="l" defTabSz="801688" rtl="0" fontAlgn="base">
        <a:spcBef>
          <a:spcPct val="20000"/>
        </a:spcBef>
        <a:spcAft>
          <a:spcPct val="0"/>
        </a:spcAft>
        <a:buChar char="»"/>
        <a:defRPr>
          <a:solidFill>
            <a:schemeClr val="tx1"/>
          </a:solidFill>
          <a:latin typeface="+mn-lt"/>
        </a:defRPr>
      </a:lvl7pPr>
      <a:lvl8pPr marL="3175000" indent="-200025" algn="l" defTabSz="801688" rtl="0" fontAlgn="base">
        <a:spcBef>
          <a:spcPct val="20000"/>
        </a:spcBef>
        <a:spcAft>
          <a:spcPct val="0"/>
        </a:spcAft>
        <a:buChar char="»"/>
        <a:defRPr>
          <a:solidFill>
            <a:schemeClr val="tx1"/>
          </a:solidFill>
          <a:latin typeface="+mn-lt"/>
        </a:defRPr>
      </a:lvl8pPr>
      <a:lvl9pPr marL="3632200" indent="-200025" algn="l" defTabSz="801688" rtl="0" fontAlgn="base">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9774" y="158354"/>
            <a:ext cx="7805738" cy="36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63" tIns="40032" rIns="80063" bIns="40032" numCol="1" anchor="ctr" anchorCtr="0" compatLnSpc="1">
            <a:prstTxWarp prst="textNoShape">
              <a:avLst/>
            </a:prstTxWarp>
          </a:bodyPr>
          <a:lstStyle/>
          <a:p>
            <a:pPr lvl="0"/>
            <a:r>
              <a:rPr lang="de-DE" dirty="0" smtClean="0"/>
              <a:t>Titelmasterformat durch klicken bearbeiten</a:t>
            </a:r>
          </a:p>
        </p:txBody>
      </p:sp>
      <p:sp>
        <p:nvSpPr>
          <p:cNvPr id="1027" name="Line 4"/>
          <p:cNvSpPr>
            <a:spLocks noChangeShapeType="1"/>
          </p:cNvSpPr>
          <p:nvPr/>
        </p:nvSpPr>
        <p:spPr bwMode="auto">
          <a:xfrm>
            <a:off x="385764" y="514350"/>
            <a:ext cx="8370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1029" name="Rectangle 7"/>
          <p:cNvSpPr>
            <a:spLocks noGrp="1" noChangeArrowheads="1"/>
          </p:cNvSpPr>
          <p:nvPr>
            <p:ph type="body" idx="1"/>
          </p:nvPr>
        </p:nvSpPr>
        <p:spPr bwMode="auto">
          <a:xfrm>
            <a:off x="281683" y="856060"/>
            <a:ext cx="8474968" cy="36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05" tIns="40053" rIns="80105" bIns="40053"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pic>
        <p:nvPicPr>
          <p:cNvPr id="2"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8048262" y="4718738"/>
            <a:ext cx="83502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abecker\Dropbox\MAG-2013\Projekte\RISK_Plus\Projekt-Steckbrief\RISKPLUS-Projektsteckbrief\RiskPlus_v2.png"/>
          <p:cNvPicPr>
            <a:picLocks noChangeAspect="1" noChangeArrowheads="1"/>
          </p:cNvPicPr>
          <p:nvPr userDrawn="1"/>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9512" y="4501565"/>
            <a:ext cx="2016224" cy="518457"/>
          </a:xfrm>
          <a:prstGeom prst="rect">
            <a:avLst/>
          </a:prstGeom>
          <a:solidFill>
            <a:schemeClr val="bg1"/>
          </a:solidFill>
          <a:extLst/>
        </p:spPr>
      </p:pic>
      <p:pic>
        <p:nvPicPr>
          <p:cNvPr id="3" name="Grafik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6256" y="4655304"/>
            <a:ext cx="713073" cy="291967"/>
          </a:xfrm>
          <a:prstGeom prst="rect">
            <a:avLst/>
          </a:prstGeom>
        </p:spPr>
      </p:pic>
    </p:spTree>
    <p:extLst>
      <p:ext uri="{BB962C8B-B14F-4D97-AF65-F5344CB8AC3E}">
        <p14:creationId xmlns:p14="http://schemas.microsoft.com/office/powerpoint/2010/main" val="307823344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801688" rtl="0" eaLnBrk="1" fontAlgn="base" hangingPunct="1">
        <a:spcBef>
          <a:spcPct val="0"/>
        </a:spcBef>
        <a:spcAft>
          <a:spcPct val="0"/>
        </a:spcAft>
        <a:defRPr sz="2800" b="1">
          <a:solidFill>
            <a:schemeClr val="tx1"/>
          </a:solidFill>
          <a:latin typeface="+mj-lt"/>
          <a:ea typeface="+mj-ea"/>
          <a:cs typeface="+mj-cs"/>
        </a:defRPr>
      </a:lvl1pPr>
      <a:lvl2pPr algn="l" defTabSz="801688" rtl="0" eaLnBrk="1" fontAlgn="base" hangingPunct="1">
        <a:spcBef>
          <a:spcPct val="0"/>
        </a:spcBef>
        <a:spcAft>
          <a:spcPct val="0"/>
        </a:spcAft>
        <a:defRPr sz="2800" b="1">
          <a:solidFill>
            <a:schemeClr val="tx1"/>
          </a:solidFill>
          <a:latin typeface="Arial" charset="0"/>
        </a:defRPr>
      </a:lvl2pPr>
      <a:lvl3pPr algn="l" defTabSz="801688" rtl="0" eaLnBrk="1" fontAlgn="base" hangingPunct="1">
        <a:spcBef>
          <a:spcPct val="0"/>
        </a:spcBef>
        <a:spcAft>
          <a:spcPct val="0"/>
        </a:spcAft>
        <a:defRPr sz="2800" b="1">
          <a:solidFill>
            <a:schemeClr val="tx1"/>
          </a:solidFill>
          <a:latin typeface="Arial" charset="0"/>
        </a:defRPr>
      </a:lvl3pPr>
      <a:lvl4pPr algn="l" defTabSz="801688" rtl="0" eaLnBrk="1" fontAlgn="base" hangingPunct="1">
        <a:spcBef>
          <a:spcPct val="0"/>
        </a:spcBef>
        <a:spcAft>
          <a:spcPct val="0"/>
        </a:spcAft>
        <a:defRPr sz="2800" b="1">
          <a:solidFill>
            <a:schemeClr val="tx1"/>
          </a:solidFill>
          <a:latin typeface="Arial" charset="0"/>
        </a:defRPr>
      </a:lvl4pPr>
      <a:lvl5pPr algn="l" defTabSz="801688" rtl="0" eaLnBrk="1" fontAlgn="base" hangingPunct="1">
        <a:spcBef>
          <a:spcPct val="0"/>
        </a:spcBef>
        <a:spcAft>
          <a:spcPct val="0"/>
        </a:spcAft>
        <a:defRPr sz="2800" b="1">
          <a:solidFill>
            <a:schemeClr val="tx1"/>
          </a:solidFill>
          <a:latin typeface="Arial" charset="0"/>
        </a:defRPr>
      </a:lvl5pPr>
      <a:lvl6pPr marL="457200" algn="l" defTabSz="801688" rtl="0" eaLnBrk="1" fontAlgn="base" hangingPunct="1">
        <a:spcBef>
          <a:spcPct val="0"/>
        </a:spcBef>
        <a:spcAft>
          <a:spcPct val="0"/>
        </a:spcAft>
        <a:defRPr sz="2800" b="1">
          <a:solidFill>
            <a:schemeClr val="tx1"/>
          </a:solidFill>
          <a:latin typeface="Arial" charset="0"/>
        </a:defRPr>
      </a:lvl6pPr>
      <a:lvl7pPr marL="914400" algn="l" defTabSz="801688" rtl="0" eaLnBrk="1" fontAlgn="base" hangingPunct="1">
        <a:spcBef>
          <a:spcPct val="0"/>
        </a:spcBef>
        <a:spcAft>
          <a:spcPct val="0"/>
        </a:spcAft>
        <a:defRPr sz="2800" b="1">
          <a:solidFill>
            <a:schemeClr val="tx1"/>
          </a:solidFill>
          <a:latin typeface="Arial" charset="0"/>
        </a:defRPr>
      </a:lvl7pPr>
      <a:lvl8pPr marL="1371600" algn="l" defTabSz="801688" rtl="0" eaLnBrk="1" fontAlgn="base" hangingPunct="1">
        <a:spcBef>
          <a:spcPct val="0"/>
        </a:spcBef>
        <a:spcAft>
          <a:spcPct val="0"/>
        </a:spcAft>
        <a:defRPr sz="2800" b="1">
          <a:solidFill>
            <a:schemeClr val="tx1"/>
          </a:solidFill>
          <a:latin typeface="Arial" charset="0"/>
        </a:defRPr>
      </a:lvl8pPr>
      <a:lvl9pPr marL="1828800" algn="l" defTabSz="801688" rtl="0" eaLnBrk="1" fontAlgn="base" hangingPunct="1">
        <a:spcBef>
          <a:spcPct val="0"/>
        </a:spcBef>
        <a:spcAft>
          <a:spcPct val="0"/>
        </a:spcAft>
        <a:defRPr sz="2800" b="1">
          <a:solidFill>
            <a:schemeClr val="tx1"/>
          </a:solidFill>
          <a:latin typeface="Arial" charset="0"/>
        </a:defRPr>
      </a:lvl9pPr>
    </p:titleStyle>
    <p:bodyStyle>
      <a:lvl1pPr marL="300038" indent="-300038" algn="l" defTabSz="801688" rtl="0" eaLnBrk="1" fontAlgn="base" hangingPunct="1">
        <a:spcBef>
          <a:spcPct val="20000"/>
        </a:spcBef>
        <a:spcAft>
          <a:spcPct val="0"/>
        </a:spcAft>
        <a:buClr>
          <a:srgbClr val="1E50A0"/>
        </a:buClr>
        <a:buFont typeface="Wingdings" pitchFamily="2" charset="2"/>
        <a:buChar char="§"/>
        <a:defRPr sz="2200">
          <a:solidFill>
            <a:schemeClr val="tx1"/>
          </a:solidFill>
          <a:latin typeface="+mn-lt"/>
          <a:ea typeface="+mn-ea"/>
          <a:cs typeface="+mn-cs"/>
        </a:defRPr>
      </a:lvl1pPr>
      <a:lvl2pPr marL="650875" indent="-250825" algn="l" defTabSz="801688" rtl="0" eaLnBrk="1" fontAlgn="base" hangingPunct="1">
        <a:spcBef>
          <a:spcPct val="20000"/>
        </a:spcBef>
        <a:spcAft>
          <a:spcPct val="0"/>
        </a:spcAft>
        <a:buClr>
          <a:srgbClr val="1E50A0"/>
        </a:buClr>
        <a:buFont typeface="Wingdings" pitchFamily="2" charset="2"/>
        <a:buChar char="§"/>
        <a:defRPr sz="2000">
          <a:solidFill>
            <a:schemeClr val="tx1"/>
          </a:solidFill>
          <a:latin typeface="+mn-lt"/>
        </a:defRPr>
      </a:lvl2pPr>
      <a:lvl3pPr marL="1001713" indent="-200025" algn="l" defTabSz="801688" rtl="0" eaLnBrk="1" fontAlgn="base" hangingPunct="1">
        <a:spcBef>
          <a:spcPct val="20000"/>
        </a:spcBef>
        <a:spcAft>
          <a:spcPct val="0"/>
        </a:spcAft>
        <a:buClr>
          <a:srgbClr val="1E50A0"/>
        </a:buClr>
        <a:buFont typeface="Wingdings" pitchFamily="2" charset="2"/>
        <a:buChar char="§"/>
        <a:defRPr>
          <a:solidFill>
            <a:schemeClr val="tx1"/>
          </a:solidFill>
          <a:latin typeface="+mn-lt"/>
        </a:defRPr>
      </a:lvl3pPr>
      <a:lvl4pPr marL="1403350" indent="-201613" algn="l" defTabSz="801688" rtl="0" eaLnBrk="1" fontAlgn="base" hangingPunct="1">
        <a:spcBef>
          <a:spcPct val="20000"/>
        </a:spcBef>
        <a:spcAft>
          <a:spcPct val="0"/>
        </a:spcAft>
        <a:buChar char="–"/>
        <a:defRPr>
          <a:solidFill>
            <a:schemeClr val="tx1"/>
          </a:solidFill>
          <a:latin typeface="+mn-lt"/>
        </a:defRPr>
      </a:lvl4pPr>
      <a:lvl5pPr marL="1803400" indent="-200025" algn="l" defTabSz="801688" rtl="0" eaLnBrk="1" fontAlgn="base" hangingPunct="1">
        <a:spcBef>
          <a:spcPct val="20000"/>
        </a:spcBef>
        <a:spcAft>
          <a:spcPct val="0"/>
        </a:spcAft>
        <a:buChar char="»"/>
        <a:defRPr>
          <a:solidFill>
            <a:schemeClr val="tx1"/>
          </a:solidFill>
          <a:latin typeface="+mn-lt"/>
        </a:defRPr>
      </a:lvl5pPr>
      <a:lvl6pPr marL="2260600" indent="-200025" algn="l" defTabSz="801688" rtl="0" eaLnBrk="1" fontAlgn="base" hangingPunct="1">
        <a:spcBef>
          <a:spcPct val="20000"/>
        </a:spcBef>
        <a:spcAft>
          <a:spcPct val="0"/>
        </a:spcAft>
        <a:buChar char="»"/>
        <a:defRPr>
          <a:solidFill>
            <a:schemeClr val="tx1"/>
          </a:solidFill>
          <a:latin typeface="+mn-lt"/>
        </a:defRPr>
      </a:lvl6pPr>
      <a:lvl7pPr marL="2717800" indent="-200025" algn="l" defTabSz="801688" rtl="0" eaLnBrk="1" fontAlgn="base" hangingPunct="1">
        <a:spcBef>
          <a:spcPct val="20000"/>
        </a:spcBef>
        <a:spcAft>
          <a:spcPct val="0"/>
        </a:spcAft>
        <a:buChar char="»"/>
        <a:defRPr>
          <a:solidFill>
            <a:schemeClr val="tx1"/>
          </a:solidFill>
          <a:latin typeface="+mn-lt"/>
        </a:defRPr>
      </a:lvl7pPr>
      <a:lvl8pPr marL="3175000" indent="-200025" algn="l" defTabSz="801688" rtl="0" eaLnBrk="1" fontAlgn="base" hangingPunct="1">
        <a:spcBef>
          <a:spcPct val="20000"/>
        </a:spcBef>
        <a:spcAft>
          <a:spcPct val="0"/>
        </a:spcAft>
        <a:buChar char="»"/>
        <a:defRPr>
          <a:solidFill>
            <a:schemeClr val="tx1"/>
          </a:solidFill>
          <a:latin typeface="+mn-lt"/>
        </a:defRPr>
      </a:lvl8pPr>
      <a:lvl9pPr marL="3632200" indent="-200025" algn="l" defTabSz="801688" rtl="0" eaLnBrk="1" fontAlgn="base" hangingPunct="1">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96521" y="110729"/>
            <a:ext cx="8460129"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63" tIns="40032" rIns="80063" bIns="40032" numCol="1" anchor="ctr" anchorCtr="0" compatLnSpc="1">
            <a:prstTxWarp prst="textNoShape">
              <a:avLst/>
            </a:prstTxWarp>
          </a:bodyPr>
          <a:lstStyle/>
          <a:p>
            <a:pPr lvl="0"/>
            <a:r>
              <a:rPr lang="de-DE" dirty="0" smtClean="0"/>
              <a:t>Titelmasterformat durch klicken bearbeiten</a:t>
            </a:r>
          </a:p>
        </p:txBody>
      </p:sp>
      <p:sp>
        <p:nvSpPr>
          <p:cNvPr id="2051" name="Line 4"/>
          <p:cNvSpPr>
            <a:spLocks noChangeShapeType="1"/>
          </p:cNvSpPr>
          <p:nvPr userDrawn="1"/>
        </p:nvSpPr>
        <p:spPr bwMode="auto">
          <a:xfrm>
            <a:off x="385764" y="888901"/>
            <a:ext cx="8370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2053" name="Rectangle 8"/>
          <p:cNvSpPr>
            <a:spLocks noGrp="1" noChangeArrowheads="1"/>
          </p:cNvSpPr>
          <p:nvPr>
            <p:ph type="body" idx="1"/>
          </p:nvPr>
        </p:nvSpPr>
        <p:spPr bwMode="auto">
          <a:xfrm>
            <a:off x="297451" y="1130712"/>
            <a:ext cx="8470311" cy="337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05" tIns="40053" rIns="80105" bIns="40053"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pic>
        <p:nvPicPr>
          <p:cNvPr id="2"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041636" y="4718738"/>
            <a:ext cx="83502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801688" rtl="0" eaLnBrk="0" fontAlgn="base" hangingPunct="0">
        <a:lnSpc>
          <a:spcPts val="3400"/>
        </a:lnSpc>
        <a:spcBef>
          <a:spcPct val="0"/>
        </a:spcBef>
        <a:spcAft>
          <a:spcPct val="0"/>
        </a:spcAft>
        <a:defRPr sz="2800" b="1">
          <a:solidFill>
            <a:schemeClr val="tx1"/>
          </a:solidFill>
          <a:latin typeface="+mj-lt"/>
          <a:ea typeface="+mj-ea"/>
          <a:cs typeface="+mj-cs"/>
        </a:defRPr>
      </a:lvl1pPr>
      <a:lvl2pPr algn="l" defTabSz="801688" rtl="0" eaLnBrk="0" fontAlgn="base" hangingPunct="0">
        <a:lnSpc>
          <a:spcPts val="3400"/>
        </a:lnSpc>
        <a:spcBef>
          <a:spcPct val="0"/>
        </a:spcBef>
        <a:spcAft>
          <a:spcPct val="0"/>
        </a:spcAft>
        <a:defRPr sz="2800" b="1">
          <a:solidFill>
            <a:schemeClr val="tx1"/>
          </a:solidFill>
          <a:latin typeface="Arial" charset="0"/>
        </a:defRPr>
      </a:lvl2pPr>
      <a:lvl3pPr algn="l" defTabSz="801688" rtl="0" eaLnBrk="0" fontAlgn="base" hangingPunct="0">
        <a:lnSpc>
          <a:spcPts val="3400"/>
        </a:lnSpc>
        <a:spcBef>
          <a:spcPct val="0"/>
        </a:spcBef>
        <a:spcAft>
          <a:spcPct val="0"/>
        </a:spcAft>
        <a:defRPr sz="2800" b="1">
          <a:solidFill>
            <a:schemeClr val="tx1"/>
          </a:solidFill>
          <a:latin typeface="Arial" charset="0"/>
        </a:defRPr>
      </a:lvl3pPr>
      <a:lvl4pPr algn="l" defTabSz="801688" rtl="0" eaLnBrk="0" fontAlgn="base" hangingPunct="0">
        <a:lnSpc>
          <a:spcPts val="3400"/>
        </a:lnSpc>
        <a:spcBef>
          <a:spcPct val="0"/>
        </a:spcBef>
        <a:spcAft>
          <a:spcPct val="0"/>
        </a:spcAft>
        <a:defRPr sz="2800" b="1">
          <a:solidFill>
            <a:schemeClr val="tx1"/>
          </a:solidFill>
          <a:latin typeface="Arial" charset="0"/>
        </a:defRPr>
      </a:lvl4pPr>
      <a:lvl5pPr algn="l" defTabSz="801688" rtl="0" eaLnBrk="0" fontAlgn="base" hangingPunct="0">
        <a:lnSpc>
          <a:spcPts val="3400"/>
        </a:lnSpc>
        <a:spcBef>
          <a:spcPct val="0"/>
        </a:spcBef>
        <a:spcAft>
          <a:spcPct val="0"/>
        </a:spcAft>
        <a:defRPr sz="2800" b="1">
          <a:solidFill>
            <a:schemeClr val="tx1"/>
          </a:solidFill>
          <a:latin typeface="Arial" charset="0"/>
        </a:defRPr>
      </a:lvl5pPr>
      <a:lvl6pPr marL="457200" algn="l" defTabSz="801688" rtl="0" fontAlgn="base">
        <a:lnSpc>
          <a:spcPts val="3400"/>
        </a:lnSpc>
        <a:spcBef>
          <a:spcPct val="0"/>
        </a:spcBef>
        <a:spcAft>
          <a:spcPct val="0"/>
        </a:spcAft>
        <a:defRPr sz="2800" b="1">
          <a:solidFill>
            <a:schemeClr val="tx1"/>
          </a:solidFill>
          <a:latin typeface="Arial" charset="0"/>
        </a:defRPr>
      </a:lvl6pPr>
      <a:lvl7pPr marL="914400" algn="l" defTabSz="801688" rtl="0" fontAlgn="base">
        <a:lnSpc>
          <a:spcPts val="3400"/>
        </a:lnSpc>
        <a:spcBef>
          <a:spcPct val="0"/>
        </a:spcBef>
        <a:spcAft>
          <a:spcPct val="0"/>
        </a:spcAft>
        <a:defRPr sz="2800" b="1">
          <a:solidFill>
            <a:schemeClr val="tx1"/>
          </a:solidFill>
          <a:latin typeface="Arial" charset="0"/>
        </a:defRPr>
      </a:lvl7pPr>
      <a:lvl8pPr marL="1371600" algn="l" defTabSz="801688" rtl="0" fontAlgn="base">
        <a:lnSpc>
          <a:spcPts val="3400"/>
        </a:lnSpc>
        <a:spcBef>
          <a:spcPct val="0"/>
        </a:spcBef>
        <a:spcAft>
          <a:spcPct val="0"/>
        </a:spcAft>
        <a:defRPr sz="2800" b="1">
          <a:solidFill>
            <a:schemeClr val="tx1"/>
          </a:solidFill>
          <a:latin typeface="Arial" charset="0"/>
        </a:defRPr>
      </a:lvl8pPr>
      <a:lvl9pPr marL="1828800" algn="l" defTabSz="801688" rtl="0" fontAlgn="base">
        <a:lnSpc>
          <a:spcPts val="3400"/>
        </a:lnSpc>
        <a:spcBef>
          <a:spcPct val="0"/>
        </a:spcBef>
        <a:spcAft>
          <a:spcPct val="0"/>
        </a:spcAft>
        <a:defRPr sz="2800" b="1">
          <a:solidFill>
            <a:schemeClr val="tx1"/>
          </a:solidFill>
          <a:latin typeface="Arial" charset="0"/>
        </a:defRPr>
      </a:lvl9pPr>
    </p:titleStyle>
    <p:bodyStyle>
      <a:lvl1pPr marL="300038" indent="-300038" algn="l" defTabSz="801688" rtl="0" eaLnBrk="0" fontAlgn="base" hangingPunct="0">
        <a:spcBef>
          <a:spcPct val="20000"/>
        </a:spcBef>
        <a:spcAft>
          <a:spcPct val="0"/>
        </a:spcAft>
        <a:buClr>
          <a:srgbClr val="1E50A0"/>
        </a:buClr>
        <a:buFont typeface="Wingdings" pitchFamily="2" charset="2"/>
        <a:buChar char="§"/>
        <a:defRPr sz="2100">
          <a:solidFill>
            <a:schemeClr val="tx1"/>
          </a:solidFill>
          <a:latin typeface="+mn-lt"/>
          <a:ea typeface="+mn-ea"/>
          <a:cs typeface="+mn-cs"/>
        </a:defRPr>
      </a:lvl1pPr>
      <a:lvl2pPr marL="650875" indent="-250825" algn="l" defTabSz="801688" rtl="0" eaLnBrk="0" fontAlgn="base" hangingPunct="0">
        <a:spcBef>
          <a:spcPct val="20000"/>
        </a:spcBef>
        <a:spcAft>
          <a:spcPct val="0"/>
        </a:spcAft>
        <a:buClr>
          <a:srgbClr val="1E50A0"/>
        </a:buClr>
        <a:buFont typeface="Wingdings" pitchFamily="2" charset="2"/>
        <a:buChar char="§"/>
        <a:defRPr sz="2000">
          <a:solidFill>
            <a:schemeClr val="tx1"/>
          </a:solidFill>
          <a:latin typeface="+mn-lt"/>
        </a:defRPr>
      </a:lvl2pPr>
      <a:lvl3pPr marL="1001713" indent="-200025" algn="l" defTabSz="801688" rtl="0" eaLnBrk="0" fontAlgn="base" hangingPunct="0">
        <a:spcBef>
          <a:spcPct val="20000"/>
        </a:spcBef>
        <a:spcAft>
          <a:spcPct val="0"/>
        </a:spcAft>
        <a:buClr>
          <a:srgbClr val="1E50A0"/>
        </a:buClr>
        <a:buFont typeface="Wingdings" pitchFamily="2" charset="2"/>
        <a:buChar char="§"/>
        <a:defRPr>
          <a:solidFill>
            <a:schemeClr val="tx1"/>
          </a:solidFill>
          <a:latin typeface="+mn-lt"/>
        </a:defRPr>
      </a:lvl3pPr>
      <a:lvl4pPr marL="1403350" indent="-201613" algn="l" defTabSz="801688" rtl="0" eaLnBrk="0" fontAlgn="base" hangingPunct="0">
        <a:spcBef>
          <a:spcPct val="20000"/>
        </a:spcBef>
        <a:spcAft>
          <a:spcPct val="0"/>
        </a:spcAft>
        <a:buChar char="–"/>
        <a:defRPr>
          <a:solidFill>
            <a:schemeClr val="tx1"/>
          </a:solidFill>
          <a:latin typeface="+mn-lt"/>
        </a:defRPr>
      </a:lvl4pPr>
      <a:lvl5pPr marL="1803400" indent="-200025" algn="l" defTabSz="801688" rtl="0" eaLnBrk="0" fontAlgn="base" hangingPunct="0">
        <a:spcBef>
          <a:spcPct val="20000"/>
        </a:spcBef>
        <a:spcAft>
          <a:spcPct val="0"/>
        </a:spcAft>
        <a:buChar char="»"/>
        <a:defRPr>
          <a:solidFill>
            <a:schemeClr val="tx1"/>
          </a:solidFill>
          <a:latin typeface="+mn-lt"/>
        </a:defRPr>
      </a:lvl5pPr>
      <a:lvl6pPr marL="2260600" indent="-200025" algn="l" defTabSz="801688" rtl="0" fontAlgn="base">
        <a:spcBef>
          <a:spcPct val="20000"/>
        </a:spcBef>
        <a:spcAft>
          <a:spcPct val="0"/>
        </a:spcAft>
        <a:buChar char="»"/>
        <a:defRPr>
          <a:solidFill>
            <a:schemeClr val="tx1"/>
          </a:solidFill>
          <a:latin typeface="+mn-lt"/>
        </a:defRPr>
      </a:lvl6pPr>
      <a:lvl7pPr marL="2717800" indent="-200025" algn="l" defTabSz="801688" rtl="0" fontAlgn="base">
        <a:spcBef>
          <a:spcPct val="20000"/>
        </a:spcBef>
        <a:spcAft>
          <a:spcPct val="0"/>
        </a:spcAft>
        <a:buChar char="»"/>
        <a:defRPr>
          <a:solidFill>
            <a:schemeClr val="tx1"/>
          </a:solidFill>
          <a:latin typeface="+mn-lt"/>
        </a:defRPr>
      </a:lvl7pPr>
      <a:lvl8pPr marL="3175000" indent="-200025" algn="l" defTabSz="801688" rtl="0" fontAlgn="base">
        <a:spcBef>
          <a:spcPct val="20000"/>
        </a:spcBef>
        <a:spcAft>
          <a:spcPct val="0"/>
        </a:spcAft>
        <a:buChar char="»"/>
        <a:defRPr>
          <a:solidFill>
            <a:schemeClr val="tx1"/>
          </a:solidFill>
          <a:latin typeface="+mn-lt"/>
        </a:defRPr>
      </a:lvl8pPr>
      <a:lvl9pPr marL="3632200" indent="-200025" algn="l" defTabSz="801688" rtl="0" fontAlgn="base">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054888" y="4718738"/>
            <a:ext cx="83502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xStyles>
    <p:titleStyle>
      <a:lvl1pPr algn="ctr" defTabSz="801688" rtl="0" eaLnBrk="0" fontAlgn="base" hangingPunct="0">
        <a:spcBef>
          <a:spcPct val="0"/>
        </a:spcBef>
        <a:spcAft>
          <a:spcPct val="0"/>
        </a:spcAft>
        <a:defRPr sz="2800" b="1">
          <a:solidFill>
            <a:schemeClr val="tx2"/>
          </a:solidFill>
          <a:latin typeface="+mj-lt"/>
          <a:ea typeface="+mj-ea"/>
          <a:cs typeface="+mj-cs"/>
        </a:defRPr>
      </a:lvl1pPr>
      <a:lvl2pPr algn="ctr" defTabSz="801688" rtl="0" eaLnBrk="0" fontAlgn="base" hangingPunct="0">
        <a:spcBef>
          <a:spcPct val="0"/>
        </a:spcBef>
        <a:spcAft>
          <a:spcPct val="0"/>
        </a:spcAft>
        <a:defRPr sz="2800" b="1">
          <a:solidFill>
            <a:schemeClr val="tx2"/>
          </a:solidFill>
          <a:latin typeface="Arial" charset="0"/>
        </a:defRPr>
      </a:lvl2pPr>
      <a:lvl3pPr algn="ctr" defTabSz="801688" rtl="0" eaLnBrk="0" fontAlgn="base" hangingPunct="0">
        <a:spcBef>
          <a:spcPct val="0"/>
        </a:spcBef>
        <a:spcAft>
          <a:spcPct val="0"/>
        </a:spcAft>
        <a:defRPr sz="2800" b="1">
          <a:solidFill>
            <a:schemeClr val="tx2"/>
          </a:solidFill>
          <a:latin typeface="Arial" charset="0"/>
        </a:defRPr>
      </a:lvl3pPr>
      <a:lvl4pPr algn="ctr" defTabSz="801688" rtl="0" eaLnBrk="0" fontAlgn="base" hangingPunct="0">
        <a:spcBef>
          <a:spcPct val="0"/>
        </a:spcBef>
        <a:spcAft>
          <a:spcPct val="0"/>
        </a:spcAft>
        <a:defRPr sz="2800" b="1">
          <a:solidFill>
            <a:schemeClr val="tx2"/>
          </a:solidFill>
          <a:latin typeface="Arial" charset="0"/>
        </a:defRPr>
      </a:lvl4pPr>
      <a:lvl5pPr algn="ctr" defTabSz="801688" rtl="0" eaLnBrk="0" fontAlgn="base" hangingPunct="0">
        <a:spcBef>
          <a:spcPct val="0"/>
        </a:spcBef>
        <a:spcAft>
          <a:spcPct val="0"/>
        </a:spcAft>
        <a:defRPr sz="2800" b="1">
          <a:solidFill>
            <a:schemeClr val="tx2"/>
          </a:solidFill>
          <a:latin typeface="Arial" charset="0"/>
        </a:defRPr>
      </a:lvl5pPr>
      <a:lvl6pPr marL="457200" algn="ctr" defTabSz="801688" rtl="0" fontAlgn="base">
        <a:spcBef>
          <a:spcPct val="0"/>
        </a:spcBef>
        <a:spcAft>
          <a:spcPct val="0"/>
        </a:spcAft>
        <a:defRPr sz="2800" b="1">
          <a:solidFill>
            <a:schemeClr val="tx2"/>
          </a:solidFill>
          <a:latin typeface="Arial" charset="0"/>
        </a:defRPr>
      </a:lvl6pPr>
      <a:lvl7pPr marL="914400" algn="ctr" defTabSz="801688" rtl="0" fontAlgn="base">
        <a:spcBef>
          <a:spcPct val="0"/>
        </a:spcBef>
        <a:spcAft>
          <a:spcPct val="0"/>
        </a:spcAft>
        <a:defRPr sz="2800" b="1">
          <a:solidFill>
            <a:schemeClr val="tx2"/>
          </a:solidFill>
          <a:latin typeface="Arial" charset="0"/>
        </a:defRPr>
      </a:lvl7pPr>
      <a:lvl8pPr marL="1371600" algn="ctr" defTabSz="801688" rtl="0" fontAlgn="base">
        <a:spcBef>
          <a:spcPct val="0"/>
        </a:spcBef>
        <a:spcAft>
          <a:spcPct val="0"/>
        </a:spcAft>
        <a:defRPr sz="2800" b="1">
          <a:solidFill>
            <a:schemeClr val="tx2"/>
          </a:solidFill>
          <a:latin typeface="Arial" charset="0"/>
        </a:defRPr>
      </a:lvl8pPr>
      <a:lvl9pPr marL="1828800" algn="ctr" defTabSz="801688" rtl="0" fontAlgn="base">
        <a:spcBef>
          <a:spcPct val="0"/>
        </a:spcBef>
        <a:spcAft>
          <a:spcPct val="0"/>
        </a:spcAft>
        <a:defRPr sz="2800" b="1">
          <a:solidFill>
            <a:schemeClr val="tx2"/>
          </a:solidFill>
          <a:latin typeface="Arial" charset="0"/>
        </a:defRPr>
      </a:lvl9pPr>
    </p:titleStyle>
    <p:bodyStyle>
      <a:lvl1pPr marL="300038" indent="-300038" algn="l" defTabSz="801688" rtl="0" eaLnBrk="0" fontAlgn="base" hangingPunct="0">
        <a:spcBef>
          <a:spcPct val="20000"/>
        </a:spcBef>
        <a:spcAft>
          <a:spcPct val="0"/>
        </a:spcAft>
        <a:buChar char="•"/>
        <a:defRPr sz="2800">
          <a:solidFill>
            <a:schemeClr val="tx1"/>
          </a:solidFill>
          <a:latin typeface="+mn-lt"/>
          <a:ea typeface="+mn-ea"/>
          <a:cs typeface="+mn-cs"/>
        </a:defRPr>
      </a:lvl1pPr>
      <a:lvl2pPr marL="650875" indent="-250825" algn="l" defTabSz="801688" rtl="0" eaLnBrk="0" fontAlgn="base" hangingPunct="0">
        <a:spcBef>
          <a:spcPct val="20000"/>
        </a:spcBef>
        <a:spcAft>
          <a:spcPct val="0"/>
        </a:spcAft>
        <a:buChar char="–"/>
        <a:defRPr sz="2500">
          <a:solidFill>
            <a:schemeClr val="tx1"/>
          </a:solidFill>
          <a:latin typeface="+mn-lt"/>
        </a:defRPr>
      </a:lvl2pPr>
      <a:lvl3pPr marL="1001713" indent="-200025" algn="l" defTabSz="801688" rtl="0" eaLnBrk="0" fontAlgn="base" hangingPunct="0">
        <a:spcBef>
          <a:spcPct val="20000"/>
        </a:spcBef>
        <a:spcAft>
          <a:spcPct val="0"/>
        </a:spcAft>
        <a:buChar char="•"/>
        <a:defRPr sz="2100">
          <a:solidFill>
            <a:schemeClr val="tx1"/>
          </a:solidFill>
          <a:latin typeface="+mn-lt"/>
        </a:defRPr>
      </a:lvl3pPr>
      <a:lvl4pPr marL="1403350" indent="-201613" algn="l" defTabSz="801688" rtl="0" eaLnBrk="0" fontAlgn="base" hangingPunct="0">
        <a:spcBef>
          <a:spcPct val="20000"/>
        </a:spcBef>
        <a:spcAft>
          <a:spcPct val="0"/>
        </a:spcAft>
        <a:buChar char="–"/>
        <a:defRPr>
          <a:solidFill>
            <a:schemeClr val="tx1"/>
          </a:solidFill>
          <a:latin typeface="+mn-lt"/>
        </a:defRPr>
      </a:lvl4pPr>
      <a:lvl5pPr marL="1803400" indent="-200025" algn="l" defTabSz="801688" rtl="0" eaLnBrk="0" fontAlgn="base" hangingPunct="0">
        <a:spcBef>
          <a:spcPct val="20000"/>
        </a:spcBef>
        <a:spcAft>
          <a:spcPct val="0"/>
        </a:spcAft>
        <a:buChar char="»"/>
        <a:defRPr>
          <a:solidFill>
            <a:schemeClr val="tx1"/>
          </a:solidFill>
          <a:latin typeface="+mn-lt"/>
        </a:defRPr>
      </a:lvl5pPr>
      <a:lvl6pPr marL="2260600" indent="-200025" algn="l" defTabSz="801688" rtl="0" fontAlgn="base">
        <a:spcBef>
          <a:spcPct val="20000"/>
        </a:spcBef>
        <a:spcAft>
          <a:spcPct val="0"/>
        </a:spcAft>
        <a:buChar char="»"/>
        <a:defRPr>
          <a:solidFill>
            <a:schemeClr val="tx1"/>
          </a:solidFill>
          <a:latin typeface="+mn-lt"/>
        </a:defRPr>
      </a:lvl6pPr>
      <a:lvl7pPr marL="2717800" indent="-200025" algn="l" defTabSz="801688" rtl="0" fontAlgn="base">
        <a:spcBef>
          <a:spcPct val="20000"/>
        </a:spcBef>
        <a:spcAft>
          <a:spcPct val="0"/>
        </a:spcAft>
        <a:buChar char="»"/>
        <a:defRPr>
          <a:solidFill>
            <a:schemeClr val="tx1"/>
          </a:solidFill>
          <a:latin typeface="+mn-lt"/>
        </a:defRPr>
      </a:lvl7pPr>
      <a:lvl8pPr marL="3175000" indent="-200025" algn="l" defTabSz="801688" rtl="0" fontAlgn="base">
        <a:spcBef>
          <a:spcPct val="20000"/>
        </a:spcBef>
        <a:spcAft>
          <a:spcPct val="0"/>
        </a:spcAft>
        <a:buChar char="»"/>
        <a:defRPr>
          <a:solidFill>
            <a:schemeClr val="tx1"/>
          </a:solidFill>
          <a:latin typeface="+mn-lt"/>
        </a:defRPr>
      </a:lvl8pPr>
      <a:lvl9pPr marL="3632200" indent="-200025" algn="l" defTabSz="801688" rtl="0" fontAlgn="base">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47700" y="158354"/>
            <a:ext cx="7805738" cy="36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63" tIns="40032" rIns="80063" bIns="40032" numCol="1" anchor="ctr" anchorCtr="0" compatLnSpc="1">
            <a:prstTxWarp prst="textNoShape">
              <a:avLst/>
            </a:prstTxWarp>
          </a:bodyPr>
          <a:lstStyle/>
          <a:p>
            <a:pPr lvl="0"/>
            <a:r>
              <a:rPr lang="de-DE" altLang="de-DE" smtClean="0"/>
              <a:t>Titelmasterformat durch klicken bearbeiten</a:t>
            </a:r>
          </a:p>
        </p:txBody>
      </p:sp>
      <p:sp>
        <p:nvSpPr>
          <p:cNvPr id="1027" name="Line 4"/>
          <p:cNvSpPr>
            <a:spLocks noChangeShapeType="1"/>
          </p:cNvSpPr>
          <p:nvPr/>
        </p:nvSpPr>
        <p:spPr bwMode="auto">
          <a:xfrm>
            <a:off x="385764" y="514350"/>
            <a:ext cx="8370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425" dirty="0"/>
          </a:p>
        </p:txBody>
      </p:sp>
      <p:grpSp>
        <p:nvGrpSpPr>
          <p:cNvPr id="1028" name="Group 12"/>
          <p:cNvGrpSpPr>
            <a:grpSpLocks/>
          </p:cNvGrpSpPr>
          <p:nvPr/>
        </p:nvGrpSpPr>
        <p:grpSpPr bwMode="auto">
          <a:xfrm>
            <a:off x="7896226" y="4774406"/>
            <a:ext cx="835025" cy="123825"/>
            <a:chOff x="5817" y="4421"/>
            <a:chExt cx="615" cy="115"/>
          </a:xfrm>
        </p:grpSpPr>
        <p:pic>
          <p:nvPicPr>
            <p:cNvPr id="1030"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13" y="4421"/>
              <a:ext cx="31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4"/>
            <p:cNvSpPr>
              <a:spLocks noChangeArrowheads="1"/>
            </p:cNvSpPr>
            <p:nvPr/>
          </p:nvSpPr>
          <p:spPr bwMode="auto">
            <a:xfrm>
              <a:off x="5817" y="4422"/>
              <a:ext cx="227" cy="113"/>
            </a:xfrm>
            <a:prstGeom prst="rect">
              <a:avLst/>
            </a:prstGeom>
            <a:solidFill>
              <a:srgbClr val="1E5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063" tIns="40032" rIns="80063" bIns="40032" anchor="ctr"/>
            <a:lstStyle>
              <a:lvl1pPr defTabSz="801688" eaLnBrk="0" hangingPunct="0">
                <a:defRPr sz="1900">
                  <a:solidFill>
                    <a:schemeClr val="tx1"/>
                  </a:solidFill>
                  <a:latin typeface="Arial" charset="0"/>
                  <a:cs typeface="Arial" charset="0"/>
                </a:defRPr>
              </a:lvl1pPr>
              <a:lvl2pPr marL="742950" indent="-285750" defTabSz="801688" eaLnBrk="0" hangingPunct="0">
                <a:defRPr sz="1900">
                  <a:solidFill>
                    <a:schemeClr val="tx1"/>
                  </a:solidFill>
                  <a:latin typeface="Arial" charset="0"/>
                  <a:cs typeface="Arial" charset="0"/>
                </a:defRPr>
              </a:lvl2pPr>
              <a:lvl3pPr marL="1143000" indent="-228600" defTabSz="801688" eaLnBrk="0" hangingPunct="0">
                <a:defRPr sz="1900">
                  <a:solidFill>
                    <a:schemeClr val="tx1"/>
                  </a:solidFill>
                  <a:latin typeface="Arial" charset="0"/>
                  <a:cs typeface="Arial" charset="0"/>
                </a:defRPr>
              </a:lvl3pPr>
              <a:lvl4pPr marL="1600200" indent="-228600" defTabSz="801688" eaLnBrk="0" hangingPunct="0">
                <a:defRPr sz="1900">
                  <a:solidFill>
                    <a:schemeClr val="tx1"/>
                  </a:solidFill>
                  <a:latin typeface="Arial" charset="0"/>
                  <a:cs typeface="Arial" charset="0"/>
                </a:defRPr>
              </a:lvl4pPr>
              <a:lvl5pPr marL="2057400" indent="-228600" defTabSz="801688" eaLnBrk="0" hangingPunct="0">
                <a:defRPr sz="1900">
                  <a:solidFill>
                    <a:schemeClr val="tx1"/>
                  </a:solidFill>
                  <a:latin typeface="Arial" charset="0"/>
                  <a:cs typeface="Arial" charset="0"/>
                </a:defRPr>
              </a:lvl5pPr>
              <a:lvl6pPr marL="2514600" indent="-228600" defTabSz="801688" eaLnBrk="0" fontAlgn="base" hangingPunct="0">
                <a:spcBef>
                  <a:spcPct val="0"/>
                </a:spcBef>
                <a:spcAft>
                  <a:spcPct val="0"/>
                </a:spcAft>
                <a:defRPr sz="1900">
                  <a:solidFill>
                    <a:schemeClr val="tx1"/>
                  </a:solidFill>
                  <a:latin typeface="Arial" charset="0"/>
                  <a:cs typeface="Arial" charset="0"/>
                </a:defRPr>
              </a:lvl6pPr>
              <a:lvl7pPr marL="2971800" indent="-228600" defTabSz="801688" eaLnBrk="0" fontAlgn="base" hangingPunct="0">
                <a:spcBef>
                  <a:spcPct val="0"/>
                </a:spcBef>
                <a:spcAft>
                  <a:spcPct val="0"/>
                </a:spcAft>
                <a:defRPr sz="1900">
                  <a:solidFill>
                    <a:schemeClr val="tx1"/>
                  </a:solidFill>
                  <a:latin typeface="Arial" charset="0"/>
                  <a:cs typeface="Arial" charset="0"/>
                </a:defRPr>
              </a:lvl7pPr>
              <a:lvl8pPr marL="3429000" indent="-228600" defTabSz="801688" eaLnBrk="0" fontAlgn="base" hangingPunct="0">
                <a:spcBef>
                  <a:spcPct val="0"/>
                </a:spcBef>
                <a:spcAft>
                  <a:spcPct val="0"/>
                </a:spcAft>
                <a:defRPr sz="1900">
                  <a:solidFill>
                    <a:schemeClr val="tx1"/>
                  </a:solidFill>
                  <a:latin typeface="Arial" charset="0"/>
                  <a:cs typeface="Arial" charset="0"/>
                </a:defRPr>
              </a:lvl8pPr>
              <a:lvl9pPr marL="3886200" indent="-228600" defTabSz="801688" eaLnBrk="0" fontAlgn="base" hangingPunct="0">
                <a:spcBef>
                  <a:spcPct val="0"/>
                </a:spcBef>
                <a:spcAft>
                  <a:spcPct val="0"/>
                </a:spcAft>
                <a:defRPr sz="1900">
                  <a:solidFill>
                    <a:schemeClr val="tx1"/>
                  </a:solidFill>
                  <a:latin typeface="Arial" charset="0"/>
                  <a:cs typeface="Arial" charset="0"/>
                </a:defRPr>
              </a:lvl9pPr>
            </a:lstStyle>
            <a:p>
              <a:pPr eaLnBrk="1" hangingPunct="1">
                <a:defRPr/>
              </a:pPr>
              <a:endParaRPr lang="de-DE" altLang="de-DE" sz="1350" dirty="0" smtClean="0"/>
            </a:p>
          </p:txBody>
        </p:sp>
      </p:grpSp>
      <p:sp>
        <p:nvSpPr>
          <p:cNvPr id="1029" name="Rectangle 7"/>
          <p:cNvSpPr>
            <a:spLocks noGrp="1" noChangeArrowheads="1"/>
          </p:cNvSpPr>
          <p:nvPr>
            <p:ph type="body" idx="1"/>
          </p:nvPr>
        </p:nvSpPr>
        <p:spPr bwMode="auto">
          <a:xfrm>
            <a:off x="646113" y="856060"/>
            <a:ext cx="7859712" cy="36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05" tIns="40053" rIns="80105" bIns="40053"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p:txBody>
      </p:sp>
    </p:spTree>
    <p:extLst>
      <p:ext uri="{BB962C8B-B14F-4D97-AF65-F5344CB8AC3E}">
        <p14:creationId xmlns:p14="http://schemas.microsoft.com/office/powerpoint/2010/main" val="12935385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iming>
    <p:tnLst>
      <p:par>
        <p:cTn id="1" dur="indefinite" restart="never" nodeType="tmRoot"/>
      </p:par>
    </p:tnLst>
  </p:timing>
  <p:txStyles>
    <p:titleStyle>
      <a:lvl1pPr algn="l" defTabSz="601266" rtl="0" eaLnBrk="0" fontAlgn="base" hangingPunct="0">
        <a:spcBef>
          <a:spcPct val="0"/>
        </a:spcBef>
        <a:spcAft>
          <a:spcPct val="0"/>
        </a:spcAft>
        <a:defRPr sz="1650" b="1">
          <a:solidFill>
            <a:schemeClr val="tx1"/>
          </a:solidFill>
          <a:latin typeface="+mj-lt"/>
          <a:ea typeface="+mj-ea"/>
          <a:cs typeface="+mj-cs"/>
        </a:defRPr>
      </a:lvl1pPr>
      <a:lvl2pPr algn="l" defTabSz="601266" rtl="0" eaLnBrk="0" fontAlgn="base" hangingPunct="0">
        <a:spcBef>
          <a:spcPct val="0"/>
        </a:spcBef>
        <a:spcAft>
          <a:spcPct val="0"/>
        </a:spcAft>
        <a:defRPr sz="1650" b="1">
          <a:solidFill>
            <a:schemeClr val="tx1"/>
          </a:solidFill>
          <a:latin typeface="Arial" pitchFamily="34" charset="0"/>
        </a:defRPr>
      </a:lvl2pPr>
      <a:lvl3pPr algn="l" defTabSz="601266" rtl="0" eaLnBrk="0" fontAlgn="base" hangingPunct="0">
        <a:spcBef>
          <a:spcPct val="0"/>
        </a:spcBef>
        <a:spcAft>
          <a:spcPct val="0"/>
        </a:spcAft>
        <a:defRPr sz="1650" b="1">
          <a:solidFill>
            <a:schemeClr val="tx1"/>
          </a:solidFill>
          <a:latin typeface="Arial" pitchFamily="34" charset="0"/>
        </a:defRPr>
      </a:lvl3pPr>
      <a:lvl4pPr algn="l" defTabSz="601266" rtl="0" eaLnBrk="0" fontAlgn="base" hangingPunct="0">
        <a:spcBef>
          <a:spcPct val="0"/>
        </a:spcBef>
        <a:spcAft>
          <a:spcPct val="0"/>
        </a:spcAft>
        <a:defRPr sz="1650" b="1">
          <a:solidFill>
            <a:schemeClr val="tx1"/>
          </a:solidFill>
          <a:latin typeface="Arial" pitchFamily="34" charset="0"/>
        </a:defRPr>
      </a:lvl4pPr>
      <a:lvl5pPr algn="l" defTabSz="601266" rtl="0" eaLnBrk="0" fontAlgn="base" hangingPunct="0">
        <a:spcBef>
          <a:spcPct val="0"/>
        </a:spcBef>
        <a:spcAft>
          <a:spcPct val="0"/>
        </a:spcAft>
        <a:defRPr sz="1650" b="1">
          <a:solidFill>
            <a:schemeClr val="tx1"/>
          </a:solidFill>
          <a:latin typeface="Arial" pitchFamily="34" charset="0"/>
        </a:defRPr>
      </a:lvl5pPr>
      <a:lvl6pPr marL="342900" algn="l" defTabSz="601266" rtl="0" fontAlgn="base">
        <a:spcBef>
          <a:spcPct val="0"/>
        </a:spcBef>
        <a:spcAft>
          <a:spcPct val="0"/>
        </a:spcAft>
        <a:defRPr sz="1650" b="1">
          <a:solidFill>
            <a:schemeClr val="tx1"/>
          </a:solidFill>
          <a:latin typeface="Arial" pitchFamily="34" charset="0"/>
        </a:defRPr>
      </a:lvl6pPr>
      <a:lvl7pPr marL="685800" algn="l" defTabSz="601266" rtl="0" fontAlgn="base">
        <a:spcBef>
          <a:spcPct val="0"/>
        </a:spcBef>
        <a:spcAft>
          <a:spcPct val="0"/>
        </a:spcAft>
        <a:defRPr sz="1650" b="1">
          <a:solidFill>
            <a:schemeClr val="tx1"/>
          </a:solidFill>
          <a:latin typeface="Arial" pitchFamily="34" charset="0"/>
        </a:defRPr>
      </a:lvl7pPr>
      <a:lvl8pPr marL="1028700" algn="l" defTabSz="601266" rtl="0" fontAlgn="base">
        <a:spcBef>
          <a:spcPct val="0"/>
        </a:spcBef>
        <a:spcAft>
          <a:spcPct val="0"/>
        </a:spcAft>
        <a:defRPr sz="1650" b="1">
          <a:solidFill>
            <a:schemeClr val="tx1"/>
          </a:solidFill>
          <a:latin typeface="Arial" pitchFamily="34" charset="0"/>
        </a:defRPr>
      </a:lvl8pPr>
      <a:lvl9pPr marL="1371600" algn="l" defTabSz="601266" rtl="0" fontAlgn="base">
        <a:spcBef>
          <a:spcPct val="0"/>
        </a:spcBef>
        <a:spcAft>
          <a:spcPct val="0"/>
        </a:spcAft>
        <a:defRPr sz="1650" b="1">
          <a:solidFill>
            <a:schemeClr val="tx1"/>
          </a:solidFill>
          <a:latin typeface="Arial" pitchFamily="34" charset="0"/>
        </a:defRPr>
      </a:lvl9pPr>
    </p:titleStyle>
    <p:bodyStyle>
      <a:lvl1pPr marL="225029" indent="-225029" algn="l" defTabSz="601266" rtl="0" eaLnBrk="0" fontAlgn="base" hangingPunct="0">
        <a:spcBef>
          <a:spcPct val="20000"/>
        </a:spcBef>
        <a:spcAft>
          <a:spcPct val="0"/>
        </a:spcAft>
        <a:buClr>
          <a:srgbClr val="1E50A0"/>
        </a:buClr>
        <a:buFont typeface="Wingdings" pitchFamily="2" charset="2"/>
        <a:buChar char="§"/>
        <a:defRPr sz="1650">
          <a:solidFill>
            <a:schemeClr val="tx1"/>
          </a:solidFill>
          <a:latin typeface="+mn-lt"/>
          <a:ea typeface="+mn-ea"/>
          <a:cs typeface="+mn-cs"/>
        </a:defRPr>
      </a:lvl1pPr>
      <a:lvl2pPr marL="488156" indent="-188119" algn="l" defTabSz="601266" rtl="0" eaLnBrk="0" fontAlgn="base" hangingPunct="0">
        <a:spcBef>
          <a:spcPct val="20000"/>
        </a:spcBef>
        <a:spcAft>
          <a:spcPct val="0"/>
        </a:spcAft>
        <a:buClr>
          <a:srgbClr val="1E50A0"/>
        </a:buClr>
        <a:buFont typeface="Wingdings" pitchFamily="2" charset="2"/>
        <a:buChar char="§"/>
        <a:defRPr sz="1500">
          <a:solidFill>
            <a:schemeClr val="tx1"/>
          </a:solidFill>
          <a:latin typeface="+mn-lt"/>
        </a:defRPr>
      </a:lvl2pPr>
      <a:lvl3pPr marL="751285" indent="-150019" algn="l" defTabSz="601266" rtl="0" eaLnBrk="0" fontAlgn="base" hangingPunct="0">
        <a:spcBef>
          <a:spcPct val="20000"/>
        </a:spcBef>
        <a:spcAft>
          <a:spcPct val="0"/>
        </a:spcAft>
        <a:buClr>
          <a:srgbClr val="1E50A0"/>
        </a:buClr>
        <a:buFont typeface="Wingdings" pitchFamily="2" charset="2"/>
        <a:buChar char="§"/>
        <a:defRPr>
          <a:solidFill>
            <a:schemeClr val="tx1"/>
          </a:solidFill>
          <a:latin typeface="+mn-lt"/>
        </a:defRPr>
      </a:lvl3pPr>
      <a:lvl4pPr marL="1052513" indent="-151210" algn="l" defTabSz="601266" rtl="0" eaLnBrk="0" fontAlgn="base" hangingPunct="0">
        <a:spcBef>
          <a:spcPct val="20000"/>
        </a:spcBef>
        <a:spcAft>
          <a:spcPct val="0"/>
        </a:spcAft>
        <a:buChar char="–"/>
        <a:defRPr>
          <a:solidFill>
            <a:schemeClr val="tx1"/>
          </a:solidFill>
          <a:latin typeface="+mn-lt"/>
        </a:defRPr>
      </a:lvl4pPr>
      <a:lvl5pPr marL="1352550" indent="-150019" algn="l" defTabSz="601266" rtl="0" eaLnBrk="0" fontAlgn="base" hangingPunct="0">
        <a:spcBef>
          <a:spcPct val="20000"/>
        </a:spcBef>
        <a:spcAft>
          <a:spcPct val="0"/>
        </a:spcAft>
        <a:buChar char="»"/>
        <a:defRPr>
          <a:solidFill>
            <a:schemeClr val="tx1"/>
          </a:solidFill>
          <a:latin typeface="+mn-lt"/>
        </a:defRPr>
      </a:lvl5pPr>
      <a:lvl6pPr marL="1695450" indent="-150019" algn="l" defTabSz="601266" rtl="0" fontAlgn="base">
        <a:spcBef>
          <a:spcPct val="20000"/>
        </a:spcBef>
        <a:spcAft>
          <a:spcPct val="0"/>
        </a:spcAft>
        <a:buChar char="»"/>
        <a:defRPr>
          <a:solidFill>
            <a:schemeClr val="tx1"/>
          </a:solidFill>
          <a:latin typeface="+mn-lt"/>
        </a:defRPr>
      </a:lvl6pPr>
      <a:lvl7pPr marL="2038350" indent="-150019" algn="l" defTabSz="601266" rtl="0" fontAlgn="base">
        <a:spcBef>
          <a:spcPct val="20000"/>
        </a:spcBef>
        <a:spcAft>
          <a:spcPct val="0"/>
        </a:spcAft>
        <a:buChar char="»"/>
        <a:defRPr>
          <a:solidFill>
            <a:schemeClr val="tx1"/>
          </a:solidFill>
          <a:latin typeface="+mn-lt"/>
        </a:defRPr>
      </a:lvl7pPr>
      <a:lvl8pPr marL="2381250" indent="-150019" algn="l" defTabSz="601266" rtl="0" fontAlgn="base">
        <a:spcBef>
          <a:spcPct val="20000"/>
        </a:spcBef>
        <a:spcAft>
          <a:spcPct val="0"/>
        </a:spcAft>
        <a:buChar char="»"/>
        <a:defRPr>
          <a:solidFill>
            <a:schemeClr val="tx1"/>
          </a:solidFill>
          <a:latin typeface="+mn-lt"/>
        </a:defRPr>
      </a:lvl8pPr>
      <a:lvl9pPr marL="2724150" indent="-150019" algn="l" defTabSz="601266" rtl="0" fontAlgn="base">
        <a:spcBef>
          <a:spcPct val="20000"/>
        </a:spcBef>
        <a:spcAft>
          <a:spcPct val="0"/>
        </a:spcAft>
        <a:buChar char="»"/>
        <a:defRPr>
          <a:solidFill>
            <a:schemeClr val="tx1"/>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9774" y="158354"/>
            <a:ext cx="7805738" cy="36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63" tIns="40032" rIns="80063" bIns="40032" numCol="1" anchor="ctr" anchorCtr="0" compatLnSpc="1">
            <a:prstTxWarp prst="textNoShape">
              <a:avLst/>
            </a:prstTxWarp>
          </a:bodyPr>
          <a:lstStyle/>
          <a:p>
            <a:pPr lvl="0"/>
            <a:r>
              <a:rPr lang="de-DE" dirty="0" smtClean="0"/>
              <a:t>Titelmasterformat durch klicken bearbeiten</a:t>
            </a:r>
          </a:p>
        </p:txBody>
      </p:sp>
      <p:sp>
        <p:nvSpPr>
          <p:cNvPr id="1027" name="Line 4"/>
          <p:cNvSpPr>
            <a:spLocks noChangeShapeType="1"/>
          </p:cNvSpPr>
          <p:nvPr/>
        </p:nvSpPr>
        <p:spPr bwMode="auto">
          <a:xfrm>
            <a:off x="385764" y="514350"/>
            <a:ext cx="8370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1029" name="Rectangle 7"/>
          <p:cNvSpPr>
            <a:spLocks noGrp="1" noChangeArrowheads="1"/>
          </p:cNvSpPr>
          <p:nvPr>
            <p:ph type="body" idx="1"/>
          </p:nvPr>
        </p:nvSpPr>
        <p:spPr bwMode="auto">
          <a:xfrm>
            <a:off x="281683" y="856060"/>
            <a:ext cx="8474968" cy="36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05" tIns="40053" rIns="80105" bIns="40053"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pic>
        <p:nvPicPr>
          <p:cNvPr id="2"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8048262" y="4718738"/>
            <a:ext cx="83502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27766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801688" rtl="0" eaLnBrk="1" fontAlgn="base" hangingPunct="1">
        <a:spcBef>
          <a:spcPct val="0"/>
        </a:spcBef>
        <a:spcAft>
          <a:spcPct val="0"/>
        </a:spcAft>
        <a:defRPr sz="2800" b="1">
          <a:solidFill>
            <a:schemeClr val="tx1"/>
          </a:solidFill>
          <a:latin typeface="+mj-lt"/>
          <a:ea typeface="+mj-ea"/>
          <a:cs typeface="+mj-cs"/>
        </a:defRPr>
      </a:lvl1pPr>
      <a:lvl2pPr algn="l" defTabSz="801688" rtl="0" eaLnBrk="1" fontAlgn="base" hangingPunct="1">
        <a:spcBef>
          <a:spcPct val="0"/>
        </a:spcBef>
        <a:spcAft>
          <a:spcPct val="0"/>
        </a:spcAft>
        <a:defRPr sz="2800" b="1">
          <a:solidFill>
            <a:schemeClr val="tx1"/>
          </a:solidFill>
          <a:latin typeface="Arial" charset="0"/>
        </a:defRPr>
      </a:lvl2pPr>
      <a:lvl3pPr algn="l" defTabSz="801688" rtl="0" eaLnBrk="1" fontAlgn="base" hangingPunct="1">
        <a:spcBef>
          <a:spcPct val="0"/>
        </a:spcBef>
        <a:spcAft>
          <a:spcPct val="0"/>
        </a:spcAft>
        <a:defRPr sz="2800" b="1">
          <a:solidFill>
            <a:schemeClr val="tx1"/>
          </a:solidFill>
          <a:latin typeface="Arial" charset="0"/>
        </a:defRPr>
      </a:lvl3pPr>
      <a:lvl4pPr algn="l" defTabSz="801688" rtl="0" eaLnBrk="1" fontAlgn="base" hangingPunct="1">
        <a:spcBef>
          <a:spcPct val="0"/>
        </a:spcBef>
        <a:spcAft>
          <a:spcPct val="0"/>
        </a:spcAft>
        <a:defRPr sz="2800" b="1">
          <a:solidFill>
            <a:schemeClr val="tx1"/>
          </a:solidFill>
          <a:latin typeface="Arial" charset="0"/>
        </a:defRPr>
      </a:lvl4pPr>
      <a:lvl5pPr algn="l" defTabSz="801688" rtl="0" eaLnBrk="1" fontAlgn="base" hangingPunct="1">
        <a:spcBef>
          <a:spcPct val="0"/>
        </a:spcBef>
        <a:spcAft>
          <a:spcPct val="0"/>
        </a:spcAft>
        <a:defRPr sz="2800" b="1">
          <a:solidFill>
            <a:schemeClr val="tx1"/>
          </a:solidFill>
          <a:latin typeface="Arial" charset="0"/>
        </a:defRPr>
      </a:lvl5pPr>
      <a:lvl6pPr marL="457200" algn="l" defTabSz="801688" rtl="0" eaLnBrk="1" fontAlgn="base" hangingPunct="1">
        <a:spcBef>
          <a:spcPct val="0"/>
        </a:spcBef>
        <a:spcAft>
          <a:spcPct val="0"/>
        </a:spcAft>
        <a:defRPr sz="2800" b="1">
          <a:solidFill>
            <a:schemeClr val="tx1"/>
          </a:solidFill>
          <a:latin typeface="Arial" charset="0"/>
        </a:defRPr>
      </a:lvl6pPr>
      <a:lvl7pPr marL="914400" algn="l" defTabSz="801688" rtl="0" eaLnBrk="1" fontAlgn="base" hangingPunct="1">
        <a:spcBef>
          <a:spcPct val="0"/>
        </a:spcBef>
        <a:spcAft>
          <a:spcPct val="0"/>
        </a:spcAft>
        <a:defRPr sz="2800" b="1">
          <a:solidFill>
            <a:schemeClr val="tx1"/>
          </a:solidFill>
          <a:latin typeface="Arial" charset="0"/>
        </a:defRPr>
      </a:lvl7pPr>
      <a:lvl8pPr marL="1371600" algn="l" defTabSz="801688" rtl="0" eaLnBrk="1" fontAlgn="base" hangingPunct="1">
        <a:spcBef>
          <a:spcPct val="0"/>
        </a:spcBef>
        <a:spcAft>
          <a:spcPct val="0"/>
        </a:spcAft>
        <a:defRPr sz="2800" b="1">
          <a:solidFill>
            <a:schemeClr val="tx1"/>
          </a:solidFill>
          <a:latin typeface="Arial" charset="0"/>
        </a:defRPr>
      </a:lvl8pPr>
      <a:lvl9pPr marL="1828800" algn="l" defTabSz="801688" rtl="0" eaLnBrk="1" fontAlgn="base" hangingPunct="1">
        <a:spcBef>
          <a:spcPct val="0"/>
        </a:spcBef>
        <a:spcAft>
          <a:spcPct val="0"/>
        </a:spcAft>
        <a:defRPr sz="2800" b="1">
          <a:solidFill>
            <a:schemeClr val="tx1"/>
          </a:solidFill>
          <a:latin typeface="Arial" charset="0"/>
        </a:defRPr>
      </a:lvl9pPr>
    </p:titleStyle>
    <p:bodyStyle>
      <a:lvl1pPr marL="300038" indent="-300038" algn="l" defTabSz="801688" rtl="0" eaLnBrk="1" fontAlgn="base" hangingPunct="1">
        <a:spcBef>
          <a:spcPct val="20000"/>
        </a:spcBef>
        <a:spcAft>
          <a:spcPct val="0"/>
        </a:spcAft>
        <a:buClr>
          <a:srgbClr val="1E50A0"/>
        </a:buClr>
        <a:buFont typeface="Wingdings" pitchFamily="2" charset="2"/>
        <a:buChar char="§"/>
        <a:defRPr sz="2200">
          <a:solidFill>
            <a:schemeClr val="tx1"/>
          </a:solidFill>
          <a:latin typeface="+mn-lt"/>
          <a:ea typeface="+mn-ea"/>
          <a:cs typeface="+mn-cs"/>
        </a:defRPr>
      </a:lvl1pPr>
      <a:lvl2pPr marL="650875" indent="-250825" algn="l" defTabSz="801688" rtl="0" eaLnBrk="1" fontAlgn="base" hangingPunct="1">
        <a:spcBef>
          <a:spcPct val="20000"/>
        </a:spcBef>
        <a:spcAft>
          <a:spcPct val="0"/>
        </a:spcAft>
        <a:buClr>
          <a:srgbClr val="1E50A0"/>
        </a:buClr>
        <a:buFont typeface="Wingdings" pitchFamily="2" charset="2"/>
        <a:buChar char="§"/>
        <a:defRPr sz="2000">
          <a:solidFill>
            <a:schemeClr val="tx1"/>
          </a:solidFill>
          <a:latin typeface="+mn-lt"/>
        </a:defRPr>
      </a:lvl2pPr>
      <a:lvl3pPr marL="1001713" indent="-200025" algn="l" defTabSz="801688" rtl="0" eaLnBrk="1" fontAlgn="base" hangingPunct="1">
        <a:spcBef>
          <a:spcPct val="20000"/>
        </a:spcBef>
        <a:spcAft>
          <a:spcPct val="0"/>
        </a:spcAft>
        <a:buClr>
          <a:srgbClr val="1E50A0"/>
        </a:buClr>
        <a:buFont typeface="Wingdings" pitchFamily="2" charset="2"/>
        <a:buChar char="§"/>
        <a:defRPr>
          <a:solidFill>
            <a:schemeClr val="tx1"/>
          </a:solidFill>
          <a:latin typeface="+mn-lt"/>
        </a:defRPr>
      </a:lvl3pPr>
      <a:lvl4pPr marL="1403350" indent="-201613" algn="l" defTabSz="801688" rtl="0" eaLnBrk="1" fontAlgn="base" hangingPunct="1">
        <a:spcBef>
          <a:spcPct val="20000"/>
        </a:spcBef>
        <a:spcAft>
          <a:spcPct val="0"/>
        </a:spcAft>
        <a:buChar char="–"/>
        <a:defRPr>
          <a:solidFill>
            <a:schemeClr val="tx1"/>
          </a:solidFill>
          <a:latin typeface="+mn-lt"/>
        </a:defRPr>
      </a:lvl4pPr>
      <a:lvl5pPr marL="1803400" indent="-200025" algn="l" defTabSz="801688" rtl="0" eaLnBrk="1" fontAlgn="base" hangingPunct="1">
        <a:spcBef>
          <a:spcPct val="20000"/>
        </a:spcBef>
        <a:spcAft>
          <a:spcPct val="0"/>
        </a:spcAft>
        <a:buChar char="»"/>
        <a:defRPr>
          <a:solidFill>
            <a:schemeClr val="tx1"/>
          </a:solidFill>
          <a:latin typeface="+mn-lt"/>
        </a:defRPr>
      </a:lvl5pPr>
      <a:lvl6pPr marL="2260600" indent="-200025" algn="l" defTabSz="801688" rtl="0" eaLnBrk="1" fontAlgn="base" hangingPunct="1">
        <a:spcBef>
          <a:spcPct val="20000"/>
        </a:spcBef>
        <a:spcAft>
          <a:spcPct val="0"/>
        </a:spcAft>
        <a:buChar char="»"/>
        <a:defRPr>
          <a:solidFill>
            <a:schemeClr val="tx1"/>
          </a:solidFill>
          <a:latin typeface="+mn-lt"/>
        </a:defRPr>
      </a:lvl6pPr>
      <a:lvl7pPr marL="2717800" indent="-200025" algn="l" defTabSz="801688" rtl="0" eaLnBrk="1" fontAlgn="base" hangingPunct="1">
        <a:spcBef>
          <a:spcPct val="20000"/>
        </a:spcBef>
        <a:spcAft>
          <a:spcPct val="0"/>
        </a:spcAft>
        <a:buChar char="»"/>
        <a:defRPr>
          <a:solidFill>
            <a:schemeClr val="tx1"/>
          </a:solidFill>
          <a:latin typeface="+mn-lt"/>
        </a:defRPr>
      </a:lvl7pPr>
      <a:lvl8pPr marL="3175000" indent="-200025" algn="l" defTabSz="801688" rtl="0" eaLnBrk="1" fontAlgn="base" hangingPunct="1">
        <a:spcBef>
          <a:spcPct val="20000"/>
        </a:spcBef>
        <a:spcAft>
          <a:spcPct val="0"/>
        </a:spcAft>
        <a:buChar char="»"/>
        <a:defRPr>
          <a:solidFill>
            <a:schemeClr val="tx1"/>
          </a:solidFill>
          <a:latin typeface="+mn-lt"/>
        </a:defRPr>
      </a:lvl8pPr>
      <a:lvl9pPr marL="3632200" indent="-200025" algn="l" defTabSz="801688" rtl="0" eaLnBrk="1" fontAlgn="base" hangingPunct="1">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9774" y="158354"/>
            <a:ext cx="7805738" cy="36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63" tIns="40032" rIns="80063" bIns="40032" numCol="1" anchor="ctr" anchorCtr="0" compatLnSpc="1">
            <a:prstTxWarp prst="textNoShape">
              <a:avLst/>
            </a:prstTxWarp>
          </a:bodyPr>
          <a:lstStyle/>
          <a:p>
            <a:pPr lvl="0"/>
            <a:r>
              <a:rPr lang="de-DE" dirty="0" smtClean="0"/>
              <a:t>Titelmasterformat durch klicken bearbeiten</a:t>
            </a:r>
          </a:p>
        </p:txBody>
      </p:sp>
      <p:sp>
        <p:nvSpPr>
          <p:cNvPr id="1027" name="Line 4"/>
          <p:cNvSpPr>
            <a:spLocks noChangeShapeType="1"/>
          </p:cNvSpPr>
          <p:nvPr/>
        </p:nvSpPr>
        <p:spPr bwMode="auto">
          <a:xfrm>
            <a:off x="385764" y="514350"/>
            <a:ext cx="8370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1029" name="Rectangle 7"/>
          <p:cNvSpPr>
            <a:spLocks noGrp="1" noChangeArrowheads="1"/>
          </p:cNvSpPr>
          <p:nvPr>
            <p:ph type="body" idx="1"/>
          </p:nvPr>
        </p:nvSpPr>
        <p:spPr bwMode="auto">
          <a:xfrm>
            <a:off x="281683" y="856060"/>
            <a:ext cx="8474968" cy="36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05" tIns="40053" rIns="80105" bIns="40053"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pic>
        <p:nvPicPr>
          <p:cNvPr id="2"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8048262" y="4718738"/>
            <a:ext cx="83502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abecker\Dropbox\MAG-2013\Projekte\RISK_Plus\Projekt-Steckbrief\RISKPLUS-Projektsteckbrief\RiskPlus_v2.png"/>
          <p:cNvPicPr>
            <a:picLocks noChangeAspect="1" noChangeArrowheads="1"/>
          </p:cNvPicPr>
          <p:nvPr userDrawn="1"/>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9512" y="4501565"/>
            <a:ext cx="2016224" cy="518457"/>
          </a:xfrm>
          <a:prstGeom prst="rect">
            <a:avLst/>
          </a:prstGeom>
          <a:solidFill>
            <a:schemeClr val="bg1"/>
          </a:solidFill>
          <a:extLst/>
        </p:spPr>
      </p:pic>
      <p:pic>
        <p:nvPicPr>
          <p:cNvPr id="3" name="Grafik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6256" y="4655304"/>
            <a:ext cx="713073" cy="291967"/>
          </a:xfrm>
          <a:prstGeom prst="rect">
            <a:avLst/>
          </a:prstGeom>
        </p:spPr>
      </p:pic>
    </p:spTree>
    <p:extLst>
      <p:ext uri="{BB962C8B-B14F-4D97-AF65-F5344CB8AC3E}">
        <p14:creationId xmlns:p14="http://schemas.microsoft.com/office/powerpoint/2010/main" val="263355629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801688" rtl="0" eaLnBrk="1" fontAlgn="base" hangingPunct="1">
        <a:spcBef>
          <a:spcPct val="0"/>
        </a:spcBef>
        <a:spcAft>
          <a:spcPct val="0"/>
        </a:spcAft>
        <a:defRPr sz="2800" b="1">
          <a:solidFill>
            <a:schemeClr val="tx1"/>
          </a:solidFill>
          <a:latin typeface="+mj-lt"/>
          <a:ea typeface="+mj-ea"/>
          <a:cs typeface="+mj-cs"/>
        </a:defRPr>
      </a:lvl1pPr>
      <a:lvl2pPr algn="l" defTabSz="801688" rtl="0" eaLnBrk="1" fontAlgn="base" hangingPunct="1">
        <a:spcBef>
          <a:spcPct val="0"/>
        </a:spcBef>
        <a:spcAft>
          <a:spcPct val="0"/>
        </a:spcAft>
        <a:defRPr sz="2800" b="1">
          <a:solidFill>
            <a:schemeClr val="tx1"/>
          </a:solidFill>
          <a:latin typeface="Arial" charset="0"/>
        </a:defRPr>
      </a:lvl2pPr>
      <a:lvl3pPr algn="l" defTabSz="801688" rtl="0" eaLnBrk="1" fontAlgn="base" hangingPunct="1">
        <a:spcBef>
          <a:spcPct val="0"/>
        </a:spcBef>
        <a:spcAft>
          <a:spcPct val="0"/>
        </a:spcAft>
        <a:defRPr sz="2800" b="1">
          <a:solidFill>
            <a:schemeClr val="tx1"/>
          </a:solidFill>
          <a:latin typeface="Arial" charset="0"/>
        </a:defRPr>
      </a:lvl3pPr>
      <a:lvl4pPr algn="l" defTabSz="801688" rtl="0" eaLnBrk="1" fontAlgn="base" hangingPunct="1">
        <a:spcBef>
          <a:spcPct val="0"/>
        </a:spcBef>
        <a:spcAft>
          <a:spcPct val="0"/>
        </a:spcAft>
        <a:defRPr sz="2800" b="1">
          <a:solidFill>
            <a:schemeClr val="tx1"/>
          </a:solidFill>
          <a:latin typeface="Arial" charset="0"/>
        </a:defRPr>
      </a:lvl4pPr>
      <a:lvl5pPr algn="l" defTabSz="801688" rtl="0" eaLnBrk="1" fontAlgn="base" hangingPunct="1">
        <a:spcBef>
          <a:spcPct val="0"/>
        </a:spcBef>
        <a:spcAft>
          <a:spcPct val="0"/>
        </a:spcAft>
        <a:defRPr sz="2800" b="1">
          <a:solidFill>
            <a:schemeClr val="tx1"/>
          </a:solidFill>
          <a:latin typeface="Arial" charset="0"/>
        </a:defRPr>
      </a:lvl5pPr>
      <a:lvl6pPr marL="457200" algn="l" defTabSz="801688" rtl="0" eaLnBrk="1" fontAlgn="base" hangingPunct="1">
        <a:spcBef>
          <a:spcPct val="0"/>
        </a:spcBef>
        <a:spcAft>
          <a:spcPct val="0"/>
        </a:spcAft>
        <a:defRPr sz="2800" b="1">
          <a:solidFill>
            <a:schemeClr val="tx1"/>
          </a:solidFill>
          <a:latin typeface="Arial" charset="0"/>
        </a:defRPr>
      </a:lvl6pPr>
      <a:lvl7pPr marL="914400" algn="l" defTabSz="801688" rtl="0" eaLnBrk="1" fontAlgn="base" hangingPunct="1">
        <a:spcBef>
          <a:spcPct val="0"/>
        </a:spcBef>
        <a:spcAft>
          <a:spcPct val="0"/>
        </a:spcAft>
        <a:defRPr sz="2800" b="1">
          <a:solidFill>
            <a:schemeClr val="tx1"/>
          </a:solidFill>
          <a:latin typeface="Arial" charset="0"/>
        </a:defRPr>
      </a:lvl7pPr>
      <a:lvl8pPr marL="1371600" algn="l" defTabSz="801688" rtl="0" eaLnBrk="1" fontAlgn="base" hangingPunct="1">
        <a:spcBef>
          <a:spcPct val="0"/>
        </a:spcBef>
        <a:spcAft>
          <a:spcPct val="0"/>
        </a:spcAft>
        <a:defRPr sz="2800" b="1">
          <a:solidFill>
            <a:schemeClr val="tx1"/>
          </a:solidFill>
          <a:latin typeface="Arial" charset="0"/>
        </a:defRPr>
      </a:lvl8pPr>
      <a:lvl9pPr marL="1828800" algn="l" defTabSz="801688" rtl="0" eaLnBrk="1" fontAlgn="base" hangingPunct="1">
        <a:spcBef>
          <a:spcPct val="0"/>
        </a:spcBef>
        <a:spcAft>
          <a:spcPct val="0"/>
        </a:spcAft>
        <a:defRPr sz="2800" b="1">
          <a:solidFill>
            <a:schemeClr val="tx1"/>
          </a:solidFill>
          <a:latin typeface="Arial" charset="0"/>
        </a:defRPr>
      </a:lvl9pPr>
    </p:titleStyle>
    <p:bodyStyle>
      <a:lvl1pPr marL="300038" indent="-300038" algn="l" defTabSz="801688" rtl="0" eaLnBrk="1" fontAlgn="base" hangingPunct="1">
        <a:spcBef>
          <a:spcPct val="20000"/>
        </a:spcBef>
        <a:spcAft>
          <a:spcPct val="0"/>
        </a:spcAft>
        <a:buClr>
          <a:srgbClr val="1E50A0"/>
        </a:buClr>
        <a:buFont typeface="Wingdings" pitchFamily="2" charset="2"/>
        <a:buChar char="§"/>
        <a:defRPr sz="2200">
          <a:solidFill>
            <a:schemeClr val="tx1"/>
          </a:solidFill>
          <a:latin typeface="+mn-lt"/>
          <a:ea typeface="+mn-ea"/>
          <a:cs typeface="+mn-cs"/>
        </a:defRPr>
      </a:lvl1pPr>
      <a:lvl2pPr marL="650875" indent="-250825" algn="l" defTabSz="801688" rtl="0" eaLnBrk="1" fontAlgn="base" hangingPunct="1">
        <a:spcBef>
          <a:spcPct val="20000"/>
        </a:spcBef>
        <a:spcAft>
          <a:spcPct val="0"/>
        </a:spcAft>
        <a:buClr>
          <a:srgbClr val="1E50A0"/>
        </a:buClr>
        <a:buFont typeface="Wingdings" pitchFamily="2" charset="2"/>
        <a:buChar char="§"/>
        <a:defRPr sz="2000">
          <a:solidFill>
            <a:schemeClr val="tx1"/>
          </a:solidFill>
          <a:latin typeface="+mn-lt"/>
        </a:defRPr>
      </a:lvl2pPr>
      <a:lvl3pPr marL="1001713" indent="-200025" algn="l" defTabSz="801688" rtl="0" eaLnBrk="1" fontAlgn="base" hangingPunct="1">
        <a:spcBef>
          <a:spcPct val="20000"/>
        </a:spcBef>
        <a:spcAft>
          <a:spcPct val="0"/>
        </a:spcAft>
        <a:buClr>
          <a:srgbClr val="1E50A0"/>
        </a:buClr>
        <a:buFont typeface="Wingdings" pitchFamily="2" charset="2"/>
        <a:buChar char="§"/>
        <a:defRPr>
          <a:solidFill>
            <a:schemeClr val="tx1"/>
          </a:solidFill>
          <a:latin typeface="+mn-lt"/>
        </a:defRPr>
      </a:lvl3pPr>
      <a:lvl4pPr marL="1403350" indent="-201613" algn="l" defTabSz="801688" rtl="0" eaLnBrk="1" fontAlgn="base" hangingPunct="1">
        <a:spcBef>
          <a:spcPct val="20000"/>
        </a:spcBef>
        <a:spcAft>
          <a:spcPct val="0"/>
        </a:spcAft>
        <a:buChar char="–"/>
        <a:defRPr>
          <a:solidFill>
            <a:schemeClr val="tx1"/>
          </a:solidFill>
          <a:latin typeface="+mn-lt"/>
        </a:defRPr>
      </a:lvl4pPr>
      <a:lvl5pPr marL="1803400" indent="-200025" algn="l" defTabSz="801688" rtl="0" eaLnBrk="1" fontAlgn="base" hangingPunct="1">
        <a:spcBef>
          <a:spcPct val="20000"/>
        </a:spcBef>
        <a:spcAft>
          <a:spcPct val="0"/>
        </a:spcAft>
        <a:buChar char="»"/>
        <a:defRPr>
          <a:solidFill>
            <a:schemeClr val="tx1"/>
          </a:solidFill>
          <a:latin typeface="+mn-lt"/>
        </a:defRPr>
      </a:lvl5pPr>
      <a:lvl6pPr marL="2260600" indent="-200025" algn="l" defTabSz="801688" rtl="0" eaLnBrk="1" fontAlgn="base" hangingPunct="1">
        <a:spcBef>
          <a:spcPct val="20000"/>
        </a:spcBef>
        <a:spcAft>
          <a:spcPct val="0"/>
        </a:spcAft>
        <a:buChar char="»"/>
        <a:defRPr>
          <a:solidFill>
            <a:schemeClr val="tx1"/>
          </a:solidFill>
          <a:latin typeface="+mn-lt"/>
        </a:defRPr>
      </a:lvl6pPr>
      <a:lvl7pPr marL="2717800" indent="-200025" algn="l" defTabSz="801688" rtl="0" eaLnBrk="1" fontAlgn="base" hangingPunct="1">
        <a:spcBef>
          <a:spcPct val="20000"/>
        </a:spcBef>
        <a:spcAft>
          <a:spcPct val="0"/>
        </a:spcAft>
        <a:buChar char="»"/>
        <a:defRPr>
          <a:solidFill>
            <a:schemeClr val="tx1"/>
          </a:solidFill>
          <a:latin typeface="+mn-lt"/>
        </a:defRPr>
      </a:lvl7pPr>
      <a:lvl8pPr marL="3175000" indent="-200025" algn="l" defTabSz="801688" rtl="0" eaLnBrk="1" fontAlgn="base" hangingPunct="1">
        <a:spcBef>
          <a:spcPct val="20000"/>
        </a:spcBef>
        <a:spcAft>
          <a:spcPct val="0"/>
        </a:spcAft>
        <a:buChar char="»"/>
        <a:defRPr>
          <a:solidFill>
            <a:schemeClr val="tx1"/>
          </a:solidFill>
          <a:latin typeface="+mn-lt"/>
        </a:defRPr>
      </a:lvl8pPr>
      <a:lvl9pPr marL="3632200" indent="-200025" algn="l" defTabSz="801688" rtl="0" eaLnBrk="1" fontAlgn="base" hangingPunct="1">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054889" y="4718739"/>
            <a:ext cx="83502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384523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txStyles>
    <p:titleStyle>
      <a:lvl1pPr algn="ctr" defTabSz="801668" rtl="0" eaLnBrk="0" fontAlgn="base" hangingPunct="0">
        <a:spcBef>
          <a:spcPct val="0"/>
        </a:spcBef>
        <a:spcAft>
          <a:spcPct val="0"/>
        </a:spcAft>
        <a:defRPr sz="2800" b="1">
          <a:solidFill>
            <a:schemeClr val="tx2"/>
          </a:solidFill>
          <a:latin typeface="+mj-lt"/>
          <a:ea typeface="+mj-ea"/>
          <a:cs typeface="+mj-cs"/>
        </a:defRPr>
      </a:lvl1pPr>
      <a:lvl2pPr algn="ctr" defTabSz="801668" rtl="0" eaLnBrk="0" fontAlgn="base" hangingPunct="0">
        <a:spcBef>
          <a:spcPct val="0"/>
        </a:spcBef>
        <a:spcAft>
          <a:spcPct val="0"/>
        </a:spcAft>
        <a:defRPr sz="2800" b="1">
          <a:solidFill>
            <a:schemeClr val="tx2"/>
          </a:solidFill>
          <a:latin typeface="Arial" charset="0"/>
        </a:defRPr>
      </a:lvl2pPr>
      <a:lvl3pPr algn="ctr" defTabSz="801668" rtl="0" eaLnBrk="0" fontAlgn="base" hangingPunct="0">
        <a:spcBef>
          <a:spcPct val="0"/>
        </a:spcBef>
        <a:spcAft>
          <a:spcPct val="0"/>
        </a:spcAft>
        <a:defRPr sz="2800" b="1">
          <a:solidFill>
            <a:schemeClr val="tx2"/>
          </a:solidFill>
          <a:latin typeface="Arial" charset="0"/>
        </a:defRPr>
      </a:lvl3pPr>
      <a:lvl4pPr algn="ctr" defTabSz="801668" rtl="0" eaLnBrk="0" fontAlgn="base" hangingPunct="0">
        <a:spcBef>
          <a:spcPct val="0"/>
        </a:spcBef>
        <a:spcAft>
          <a:spcPct val="0"/>
        </a:spcAft>
        <a:defRPr sz="2800" b="1">
          <a:solidFill>
            <a:schemeClr val="tx2"/>
          </a:solidFill>
          <a:latin typeface="Arial" charset="0"/>
        </a:defRPr>
      </a:lvl4pPr>
      <a:lvl5pPr algn="ctr" defTabSz="801668" rtl="0" eaLnBrk="0" fontAlgn="base" hangingPunct="0">
        <a:spcBef>
          <a:spcPct val="0"/>
        </a:spcBef>
        <a:spcAft>
          <a:spcPct val="0"/>
        </a:spcAft>
        <a:defRPr sz="2800" b="1">
          <a:solidFill>
            <a:schemeClr val="tx2"/>
          </a:solidFill>
          <a:latin typeface="Arial" charset="0"/>
        </a:defRPr>
      </a:lvl5pPr>
      <a:lvl6pPr marL="457189" algn="ctr" defTabSz="801668" rtl="0" fontAlgn="base">
        <a:spcBef>
          <a:spcPct val="0"/>
        </a:spcBef>
        <a:spcAft>
          <a:spcPct val="0"/>
        </a:spcAft>
        <a:defRPr sz="2800" b="1">
          <a:solidFill>
            <a:schemeClr val="tx2"/>
          </a:solidFill>
          <a:latin typeface="Arial" charset="0"/>
        </a:defRPr>
      </a:lvl6pPr>
      <a:lvl7pPr marL="914378" algn="ctr" defTabSz="801668" rtl="0" fontAlgn="base">
        <a:spcBef>
          <a:spcPct val="0"/>
        </a:spcBef>
        <a:spcAft>
          <a:spcPct val="0"/>
        </a:spcAft>
        <a:defRPr sz="2800" b="1">
          <a:solidFill>
            <a:schemeClr val="tx2"/>
          </a:solidFill>
          <a:latin typeface="Arial" charset="0"/>
        </a:defRPr>
      </a:lvl7pPr>
      <a:lvl8pPr marL="1371566" algn="ctr" defTabSz="801668" rtl="0" fontAlgn="base">
        <a:spcBef>
          <a:spcPct val="0"/>
        </a:spcBef>
        <a:spcAft>
          <a:spcPct val="0"/>
        </a:spcAft>
        <a:defRPr sz="2800" b="1">
          <a:solidFill>
            <a:schemeClr val="tx2"/>
          </a:solidFill>
          <a:latin typeface="Arial" charset="0"/>
        </a:defRPr>
      </a:lvl8pPr>
      <a:lvl9pPr marL="1828754" algn="ctr" defTabSz="801668" rtl="0" fontAlgn="base">
        <a:spcBef>
          <a:spcPct val="0"/>
        </a:spcBef>
        <a:spcAft>
          <a:spcPct val="0"/>
        </a:spcAft>
        <a:defRPr sz="2800" b="1">
          <a:solidFill>
            <a:schemeClr val="tx2"/>
          </a:solidFill>
          <a:latin typeface="Arial" charset="0"/>
        </a:defRPr>
      </a:lvl9pPr>
    </p:titleStyle>
    <p:bodyStyle>
      <a:lvl1pPr marL="300031" indent="-300031" algn="l" defTabSz="801668" rtl="0" eaLnBrk="0" fontAlgn="base" hangingPunct="0">
        <a:spcBef>
          <a:spcPct val="20000"/>
        </a:spcBef>
        <a:spcAft>
          <a:spcPct val="0"/>
        </a:spcAft>
        <a:buChar char="•"/>
        <a:defRPr sz="2800">
          <a:solidFill>
            <a:schemeClr val="tx1"/>
          </a:solidFill>
          <a:latin typeface="+mn-lt"/>
          <a:ea typeface="+mn-ea"/>
          <a:cs typeface="+mn-cs"/>
        </a:defRPr>
      </a:lvl1pPr>
      <a:lvl2pPr marL="650859" indent="-250819" algn="l" defTabSz="801668" rtl="0" eaLnBrk="0" fontAlgn="base" hangingPunct="0">
        <a:spcBef>
          <a:spcPct val="20000"/>
        </a:spcBef>
        <a:spcAft>
          <a:spcPct val="0"/>
        </a:spcAft>
        <a:buChar char="–"/>
        <a:defRPr sz="2500">
          <a:solidFill>
            <a:schemeClr val="tx1"/>
          </a:solidFill>
          <a:latin typeface="+mn-lt"/>
        </a:defRPr>
      </a:lvl2pPr>
      <a:lvl3pPr marL="1001688" indent="-200020" algn="l" defTabSz="801668" rtl="0" eaLnBrk="0" fontAlgn="base" hangingPunct="0">
        <a:spcBef>
          <a:spcPct val="20000"/>
        </a:spcBef>
        <a:spcAft>
          <a:spcPct val="0"/>
        </a:spcAft>
        <a:buChar char="•"/>
        <a:defRPr sz="2100">
          <a:solidFill>
            <a:schemeClr val="tx1"/>
          </a:solidFill>
          <a:latin typeface="+mn-lt"/>
        </a:defRPr>
      </a:lvl3pPr>
      <a:lvl4pPr marL="1403315" indent="-201608" algn="l" defTabSz="801668" rtl="0" eaLnBrk="0" fontAlgn="base" hangingPunct="0">
        <a:spcBef>
          <a:spcPct val="20000"/>
        </a:spcBef>
        <a:spcAft>
          <a:spcPct val="0"/>
        </a:spcAft>
        <a:buChar char="–"/>
        <a:defRPr>
          <a:solidFill>
            <a:schemeClr val="tx1"/>
          </a:solidFill>
          <a:latin typeface="+mn-lt"/>
        </a:defRPr>
      </a:lvl4pPr>
      <a:lvl5pPr marL="1803355" indent="-200020" algn="l" defTabSz="801668" rtl="0" eaLnBrk="0" fontAlgn="base" hangingPunct="0">
        <a:spcBef>
          <a:spcPct val="20000"/>
        </a:spcBef>
        <a:spcAft>
          <a:spcPct val="0"/>
        </a:spcAft>
        <a:buChar char="»"/>
        <a:defRPr>
          <a:solidFill>
            <a:schemeClr val="tx1"/>
          </a:solidFill>
          <a:latin typeface="+mn-lt"/>
        </a:defRPr>
      </a:lvl5pPr>
      <a:lvl6pPr marL="2260544" indent="-200020" algn="l" defTabSz="801668" rtl="0" fontAlgn="base">
        <a:spcBef>
          <a:spcPct val="20000"/>
        </a:spcBef>
        <a:spcAft>
          <a:spcPct val="0"/>
        </a:spcAft>
        <a:buChar char="»"/>
        <a:defRPr>
          <a:solidFill>
            <a:schemeClr val="tx1"/>
          </a:solidFill>
          <a:latin typeface="+mn-lt"/>
        </a:defRPr>
      </a:lvl6pPr>
      <a:lvl7pPr marL="2717732" indent="-200020" algn="l" defTabSz="801668" rtl="0" fontAlgn="base">
        <a:spcBef>
          <a:spcPct val="20000"/>
        </a:spcBef>
        <a:spcAft>
          <a:spcPct val="0"/>
        </a:spcAft>
        <a:buChar char="»"/>
        <a:defRPr>
          <a:solidFill>
            <a:schemeClr val="tx1"/>
          </a:solidFill>
          <a:latin typeface="+mn-lt"/>
        </a:defRPr>
      </a:lvl7pPr>
      <a:lvl8pPr marL="3174921" indent="-200020" algn="l" defTabSz="801668" rtl="0" fontAlgn="base">
        <a:spcBef>
          <a:spcPct val="20000"/>
        </a:spcBef>
        <a:spcAft>
          <a:spcPct val="0"/>
        </a:spcAft>
        <a:buChar char="»"/>
        <a:defRPr>
          <a:solidFill>
            <a:schemeClr val="tx1"/>
          </a:solidFill>
          <a:latin typeface="+mn-lt"/>
        </a:defRPr>
      </a:lvl8pPr>
      <a:lvl9pPr marL="3632109" indent="-200020" algn="l" defTabSz="801668" rtl="0" fontAlgn="base">
        <a:spcBef>
          <a:spcPct val="20000"/>
        </a:spcBef>
        <a:spcAft>
          <a:spcPct val="0"/>
        </a:spcAft>
        <a:buChar char="»"/>
        <a:defRPr>
          <a:solidFill>
            <a:schemeClr val="tx1"/>
          </a:solidFill>
          <a:latin typeface="+mn-lt"/>
        </a:defRPr>
      </a:lvl9pPr>
    </p:bodyStyle>
    <p:otherStyle>
      <a:defPPr>
        <a:defRPr lang="de-D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9774" y="158354"/>
            <a:ext cx="7805738" cy="36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63" tIns="40032" rIns="80063" bIns="40032" numCol="1" anchor="ctr" anchorCtr="0" compatLnSpc="1">
            <a:prstTxWarp prst="textNoShape">
              <a:avLst/>
            </a:prstTxWarp>
          </a:bodyPr>
          <a:lstStyle/>
          <a:p>
            <a:pPr lvl="0"/>
            <a:r>
              <a:rPr lang="de-DE" dirty="0" smtClean="0"/>
              <a:t>Titelmasterformat durch klicken bearbeiten</a:t>
            </a:r>
          </a:p>
        </p:txBody>
      </p:sp>
      <p:sp>
        <p:nvSpPr>
          <p:cNvPr id="1027" name="Line 4"/>
          <p:cNvSpPr>
            <a:spLocks noChangeShapeType="1"/>
          </p:cNvSpPr>
          <p:nvPr/>
        </p:nvSpPr>
        <p:spPr bwMode="auto">
          <a:xfrm>
            <a:off x="385764" y="514350"/>
            <a:ext cx="8370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dirty="0"/>
          </a:p>
        </p:txBody>
      </p:sp>
      <p:sp>
        <p:nvSpPr>
          <p:cNvPr id="1029" name="Rectangle 7"/>
          <p:cNvSpPr>
            <a:spLocks noGrp="1" noChangeArrowheads="1"/>
          </p:cNvSpPr>
          <p:nvPr>
            <p:ph type="body" idx="1"/>
          </p:nvPr>
        </p:nvSpPr>
        <p:spPr bwMode="auto">
          <a:xfrm>
            <a:off x="281683" y="856060"/>
            <a:ext cx="8474968" cy="36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05" tIns="40053" rIns="80105" bIns="40053"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pic>
        <p:nvPicPr>
          <p:cNvPr id="2"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048262" y="4718738"/>
            <a:ext cx="83502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67420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iming>
    <p:tnLst>
      <p:par>
        <p:cTn id="1" dur="indefinite" restart="never" nodeType="tmRoot"/>
      </p:par>
    </p:tnLst>
  </p:timing>
  <p:txStyles>
    <p:titleStyle>
      <a:lvl1pPr algn="l" defTabSz="801688" rtl="0" eaLnBrk="1" fontAlgn="base" hangingPunct="1">
        <a:spcBef>
          <a:spcPct val="0"/>
        </a:spcBef>
        <a:spcAft>
          <a:spcPct val="0"/>
        </a:spcAft>
        <a:defRPr sz="2400" b="1">
          <a:solidFill>
            <a:schemeClr val="tx1"/>
          </a:solidFill>
          <a:latin typeface="+mj-lt"/>
          <a:ea typeface="+mj-ea"/>
          <a:cs typeface="+mj-cs"/>
        </a:defRPr>
      </a:lvl1pPr>
      <a:lvl2pPr algn="l" defTabSz="801688" rtl="0" eaLnBrk="1" fontAlgn="base" hangingPunct="1">
        <a:spcBef>
          <a:spcPct val="0"/>
        </a:spcBef>
        <a:spcAft>
          <a:spcPct val="0"/>
        </a:spcAft>
        <a:defRPr sz="2800" b="1">
          <a:solidFill>
            <a:schemeClr val="tx1"/>
          </a:solidFill>
          <a:latin typeface="Arial" charset="0"/>
        </a:defRPr>
      </a:lvl2pPr>
      <a:lvl3pPr algn="l" defTabSz="801688" rtl="0" eaLnBrk="1" fontAlgn="base" hangingPunct="1">
        <a:spcBef>
          <a:spcPct val="0"/>
        </a:spcBef>
        <a:spcAft>
          <a:spcPct val="0"/>
        </a:spcAft>
        <a:defRPr sz="2800" b="1">
          <a:solidFill>
            <a:schemeClr val="tx1"/>
          </a:solidFill>
          <a:latin typeface="Arial" charset="0"/>
        </a:defRPr>
      </a:lvl3pPr>
      <a:lvl4pPr algn="l" defTabSz="801688" rtl="0" eaLnBrk="1" fontAlgn="base" hangingPunct="1">
        <a:spcBef>
          <a:spcPct val="0"/>
        </a:spcBef>
        <a:spcAft>
          <a:spcPct val="0"/>
        </a:spcAft>
        <a:defRPr sz="2800" b="1">
          <a:solidFill>
            <a:schemeClr val="tx1"/>
          </a:solidFill>
          <a:latin typeface="Arial" charset="0"/>
        </a:defRPr>
      </a:lvl4pPr>
      <a:lvl5pPr algn="l" defTabSz="801688" rtl="0" eaLnBrk="1" fontAlgn="base" hangingPunct="1">
        <a:spcBef>
          <a:spcPct val="0"/>
        </a:spcBef>
        <a:spcAft>
          <a:spcPct val="0"/>
        </a:spcAft>
        <a:defRPr sz="2800" b="1">
          <a:solidFill>
            <a:schemeClr val="tx1"/>
          </a:solidFill>
          <a:latin typeface="Arial" charset="0"/>
        </a:defRPr>
      </a:lvl5pPr>
      <a:lvl6pPr marL="457200" algn="l" defTabSz="801688" rtl="0" eaLnBrk="1" fontAlgn="base" hangingPunct="1">
        <a:spcBef>
          <a:spcPct val="0"/>
        </a:spcBef>
        <a:spcAft>
          <a:spcPct val="0"/>
        </a:spcAft>
        <a:defRPr sz="2800" b="1">
          <a:solidFill>
            <a:schemeClr val="tx1"/>
          </a:solidFill>
          <a:latin typeface="Arial" charset="0"/>
        </a:defRPr>
      </a:lvl6pPr>
      <a:lvl7pPr marL="914400" algn="l" defTabSz="801688" rtl="0" eaLnBrk="1" fontAlgn="base" hangingPunct="1">
        <a:spcBef>
          <a:spcPct val="0"/>
        </a:spcBef>
        <a:spcAft>
          <a:spcPct val="0"/>
        </a:spcAft>
        <a:defRPr sz="2800" b="1">
          <a:solidFill>
            <a:schemeClr val="tx1"/>
          </a:solidFill>
          <a:latin typeface="Arial" charset="0"/>
        </a:defRPr>
      </a:lvl7pPr>
      <a:lvl8pPr marL="1371600" algn="l" defTabSz="801688" rtl="0" eaLnBrk="1" fontAlgn="base" hangingPunct="1">
        <a:spcBef>
          <a:spcPct val="0"/>
        </a:spcBef>
        <a:spcAft>
          <a:spcPct val="0"/>
        </a:spcAft>
        <a:defRPr sz="2800" b="1">
          <a:solidFill>
            <a:schemeClr val="tx1"/>
          </a:solidFill>
          <a:latin typeface="Arial" charset="0"/>
        </a:defRPr>
      </a:lvl8pPr>
      <a:lvl9pPr marL="1828800" algn="l" defTabSz="801688" rtl="0" eaLnBrk="1" fontAlgn="base" hangingPunct="1">
        <a:spcBef>
          <a:spcPct val="0"/>
        </a:spcBef>
        <a:spcAft>
          <a:spcPct val="0"/>
        </a:spcAft>
        <a:defRPr sz="2800" b="1">
          <a:solidFill>
            <a:schemeClr val="tx1"/>
          </a:solidFill>
          <a:latin typeface="Arial" charset="0"/>
        </a:defRPr>
      </a:lvl9pPr>
    </p:titleStyle>
    <p:bodyStyle>
      <a:lvl1pPr marL="300038" indent="-300038" algn="l" defTabSz="801688" rtl="0" eaLnBrk="1" fontAlgn="base" hangingPunct="1">
        <a:spcBef>
          <a:spcPct val="20000"/>
        </a:spcBef>
        <a:spcAft>
          <a:spcPct val="0"/>
        </a:spcAft>
        <a:buClr>
          <a:srgbClr val="1E50A0"/>
        </a:buClr>
        <a:buFont typeface="Wingdings" pitchFamily="2" charset="2"/>
        <a:buChar char="§"/>
        <a:defRPr sz="2200">
          <a:solidFill>
            <a:schemeClr val="tx1"/>
          </a:solidFill>
          <a:latin typeface="+mn-lt"/>
          <a:ea typeface="+mn-ea"/>
          <a:cs typeface="+mn-cs"/>
        </a:defRPr>
      </a:lvl1pPr>
      <a:lvl2pPr marL="650875" indent="-250825" algn="l" defTabSz="801688" rtl="0" eaLnBrk="1" fontAlgn="base" hangingPunct="1">
        <a:spcBef>
          <a:spcPct val="20000"/>
        </a:spcBef>
        <a:spcAft>
          <a:spcPct val="0"/>
        </a:spcAft>
        <a:buClr>
          <a:srgbClr val="1E50A0"/>
        </a:buClr>
        <a:buFont typeface="Wingdings" pitchFamily="2" charset="2"/>
        <a:buChar char="§"/>
        <a:defRPr sz="2000">
          <a:solidFill>
            <a:schemeClr val="tx1"/>
          </a:solidFill>
          <a:latin typeface="+mn-lt"/>
        </a:defRPr>
      </a:lvl2pPr>
      <a:lvl3pPr marL="1001713" indent="-200025" algn="l" defTabSz="801688" rtl="0" eaLnBrk="1" fontAlgn="base" hangingPunct="1">
        <a:spcBef>
          <a:spcPct val="20000"/>
        </a:spcBef>
        <a:spcAft>
          <a:spcPct val="0"/>
        </a:spcAft>
        <a:buClr>
          <a:srgbClr val="1E50A0"/>
        </a:buClr>
        <a:buFont typeface="Wingdings" pitchFamily="2" charset="2"/>
        <a:buChar char="§"/>
        <a:defRPr>
          <a:solidFill>
            <a:schemeClr val="tx1"/>
          </a:solidFill>
          <a:latin typeface="+mn-lt"/>
        </a:defRPr>
      </a:lvl3pPr>
      <a:lvl4pPr marL="1403350" indent="-201613" algn="l" defTabSz="801688" rtl="0" eaLnBrk="1" fontAlgn="base" hangingPunct="1">
        <a:spcBef>
          <a:spcPct val="20000"/>
        </a:spcBef>
        <a:spcAft>
          <a:spcPct val="0"/>
        </a:spcAft>
        <a:buChar char="–"/>
        <a:defRPr>
          <a:solidFill>
            <a:schemeClr val="tx1"/>
          </a:solidFill>
          <a:latin typeface="+mn-lt"/>
        </a:defRPr>
      </a:lvl4pPr>
      <a:lvl5pPr marL="1803400" indent="-200025" algn="l" defTabSz="801688" rtl="0" eaLnBrk="1" fontAlgn="base" hangingPunct="1">
        <a:spcBef>
          <a:spcPct val="20000"/>
        </a:spcBef>
        <a:spcAft>
          <a:spcPct val="0"/>
        </a:spcAft>
        <a:buChar char="»"/>
        <a:defRPr>
          <a:solidFill>
            <a:schemeClr val="tx1"/>
          </a:solidFill>
          <a:latin typeface="+mn-lt"/>
        </a:defRPr>
      </a:lvl5pPr>
      <a:lvl6pPr marL="2260600" indent="-200025" algn="l" defTabSz="801688" rtl="0" eaLnBrk="1" fontAlgn="base" hangingPunct="1">
        <a:spcBef>
          <a:spcPct val="20000"/>
        </a:spcBef>
        <a:spcAft>
          <a:spcPct val="0"/>
        </a:spcAft>
        <a:buChar char="»"/>
        <a:defRPr>
          <a:solidFill>
            <a:schemeClr val="tx1"/>
          </a:solidFill>
          <a:latin typeface="+mn-lt"/>
        </a:defRPr>
      </a:lvl6pPr>
      <a:lvl7pPr marL="2717800" indent="-200025" algn="l" defTabSz="801688" rtl="0" eaLnBrk="1" fontAlgn="base" hangingPunct="1">
        <a:spcBef>
          <a:spcPct val="20000"/>
        </a:spcBef>
        <a:spcAft>
          <a:spcPct val="0"/>
        </a:spcAft>
        <a:buChar char="»"/>
        <a:defRPr>
          <a:solidFill>
            <a:schemeClr val="tx1"/>
          </a:solidFill>
          <a:latin typeface="+mn-lt"/>
        </a:defRPr>
      </a:lvl7pPr>
      <a:lvl8pPr marL="3175000" indent="-200025" algn="l" defTabSz="801688" rtl="0" eaLnBrk="1" fontAlgn="base" hangingPunct="1">
        <a:spcBef>
          <a:spcPct val="20000"/>
        </a:spcBef>
        <a:spcAft>
          <a:spcPct val="0"/>
        </a:spcAft>
        <a:buChar char="»"/>
        <a:defRPr>
          <a:solidFill>
            <a:schemeClr val="tx1"/>
          </a:solidFill>
          <a:latin typeface="+mn-lt"/>
        </a:defRPr>
      </a:lvl8pPr>
      <a:lvl9pPr marL="3632200" indent="-200025" algn="l" defTabSz="801688" rtl="0" eaLnBrk="1" fontAlgn="base" hangingPunct="1">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9775" y="158355"/>
            <a:ext cx="7805738" cy="36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63" tIns="40032" rIns="80063" bIns="40032" numCol="1" anchor="ctr" anchorCtr="0" compatLnSpc="1">
            <a:prstTxWarp prst="textNoShape">
              <a:avLst/>
            </a:prstTxWarp>
          </a:bodyPr>
          <a:lstStyle/>
          <a:p>
            <a:pPr lvl="0"/>
            <a:r>
              <a:rPr lang="de-DE" dirty="0" smtClean="0"/>
              <a:t>Titelmasterformat durch klicken bearbeiten</a:t>
            </a:r>
          </a:p>
        </p:txBody>
      </p:sp>
      <p:sp>
        <p:nvSpPr>
          <p:cNvPr id="1027" name="Line 4"/>
          <p:cNvSpPr>
            <a:spLocks noChangeShapeType="1"/>
          </p:cNvSpPr>
          <p:nvPr/>
        </p:nvSpPr>
        <p:spPr bwMode="auto">
          <a:xfrm>
            <a:off x="385765" y="514350"/>
            <a:ext cx="8370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sz="1800" dirty="0"/>
          </a:p>
        </p:txBody>
      </p:sp>
      <p:sp>
        <p:nvSpPr>
          <p:cNvPr id="1029" name="Rectangle 7"/>
          <p:cNvSpPr>
            <a:spLocks noGrp="1" noChangeArrowheads="1"/>
          </p:cNvSpPr>
          <p:nvPr>
            <p:ph type="body" idx="1"/>
          </p:nvPr>
        </p:nvSpPr>
        <p:spPr bwMode="auto">
          <a:xfrm>
            <a:off x="281684" y="856060"/>
            <a:ext cx="8474968" cy="36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05" tIns="40053" rIns="80105" bIns="40053"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p:txBody>
      </p:sp>
      <p:pic>
        <p:nvPicPr>
          <p:cNvPr id="2"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48263" y="4718739"/>
            <a:ext cx="83502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80323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iming>
    <p:tnLst>
      <p:par>
        <p:cTn id="1" dur="indefinite" restart="never" nodeType="tmRoot"/>
      </p:par>
    </p:tnLst>
  </p:timing>
  <p:txStyles>
    <p:titleStyle>
      <a:lvl1pPr algn="l" defTabSz="801668" rtl="0" eaLnBrk="1" fontAlgn="base" hangingPunct="1">
        <a:spcBef>
          <a:spcPct val="0"/>
        </a:spcBef>
        <a:spcAft>
          <a:spcPct val="0"/>
        </a:spcAft>
        <a:defRPr sz="2400" b="1">
          <a:solidFill>
            <a:schemeClr val="tx1"/>
          </a:solidFill>
          <a:latin typeface="+mj-lt"/>
          <a:ea typeface="+mj-ea"/>
          <a:cs typeface="+mj-cs"/>
        </a:defRPr>
      </a:lvl1pPr>
      <a:lvl2pPr algn="l" defTabSz="801668" rtl="0" eaLnBrk="1" fontAlgn="base" hangingPunct="1">
        <a:spcBef>
          <a:spcPct val="0"/>
        </a:spcBef>
        <a:spcAft>
          <a:spcPct val="0"/>
        </a:spcAft>
        <a:defRPr sz="2800" b="1">
          <a:solidFill>
            <a:schemeClr val="tx1"/>
          </a:solidFill>
          <a:latin typeface="Arial" charset="0"/>
        </a:defRPr>
      </a:lvl2pPr>
      <a:lvl3pPr algn="l" defTabSz="801668" rtl="0" eaLnBrk="1" fontAlgn="base" hangingPunct="1">
        <a:spcBef>
          <a:spcPct val="0"/>
        </a:spcBef>
        <a:spcAft>
          <a:spcPct val="0"/>
        </a:spcAft>
        <a:defRPr sz="2800" b="1">
          <a:solidFill>
            <a:schemeClr val="tx1"/>
          </a:solidFill>
          <a:latin typeface="Arial" charset="0"/>
        </a:defRPr>
      </a:lvl3pPr>
      <a:lvl4pPr algn="l" defTabSz="801668" rtl="0" eaLnBrk="1" fontAlgn="base" hangingPunct="1">
        <a:spcBef>
          <a:spcPct val="0"/>
        </a:spcBef>
        <a:spcAft>
          <a:spcPct val="0"/>
        </a:spcAft>
        <a:defRPr sz="2800" b="1">
          <a:solidFill>
            <a:schemeClr val="tx1"/>
          </a:solidFill>
          <a:latin typeface="Arial" charset="0"/>
        </a:defRPr>
      </a:lvl4pPr>
      <a:lvl5pPr algn="l" defTabSz="801668" rtl="0" eaLnBrk="1" fontAlgn="base" hangingPunct="1">
        <a:spcBef>
          <a:spcPct val="0"/>
        </a:spcBef>
        <a:spcAft>
          <a:spcPct val="0"/>
        </a:spcAft>
        <a:defRPr sz="2800" b="1">
          <a:solidFill>
            <a:schemeClr val="tx1"/>
          </a:solidFill>
          <a:latin typeface="Arial" charset="0"/>
        </a:defRPr>
      </a:lvl5pPr>
      <a:lvl6pPr marL="457189" algn="l" defTabSz="801668" rtl="0" eaLnBrk="1" fontAlgn="base" hangingPunct="1">
        <a:spcBef>
          <a:spcPct val="0"/>
        </a:spcBef>
        <a:spcAft>
          <a:spcPct val="0"/>
        </a:spcAft>
        <a:defRPr sz="2800" b="1">
          <a:solidFill>
            <a:schemeClr val="tx1"/>
          </a:solidFill>
          <a:latin typeface="Arial" charset="0"/>
        </a:defRPr>
      </a:lvl6pPr>
      <a:lvl7pPr marL="914378" algn="l" defTabSz="801668" rtl="0" eaLnBrk="1" fontAlgn="base" hangingPunct="1">
        <a:spcBef>
          <a:spcPct val="0"/>
        </a:spcBef>
        <a:spcAft>
          <a:spcPct val="0"/>
        </a:spcAft>
        <a:defRPr sz="2800" b="1">
          <a:solidFill>
            <a:schemeClr val="tx1"/>
          </a:solidFill>
          <a:latin typeface="Arial" charset="0"/>
        </a:defRPr>
      </a:lvl7pPr>
      <a:lvl8pPr marL="1371566" algn="l" defTabSz="801668" rtl="0" eaLnBrk="1" fontAlgn="base" hangingPunct="1">
        <a:spcBef>
          <a:spcPct val="0"/>
        </a:spcBef>
        <a:spcAft>
          <a:spcPct val="0"/>
        </a:spcAft>
        <a:defRPr sz="2800" b="1">
          <a:solidFill>
            <a:schemeClr val="tx1"/>
          </a:solidFill>
          <a:latin typeface="Arial" charset="0"/>
        </a:defRPr>
      </a:lvl8pPr>
      <a:lvl9pPr marL="1828754" algn="l" defTabSz="801668" rtl="0" eaLnBrk="1" fontAlgn="base" hangingPunct="1">
        <a:spcBef>
          <a:spcPct val="0"/>
        </a:spcBef>
        <a:spcAft>
          <a:spcPct val="0"/>
        </a:spcAft>
        <a:defRPr sz="2800" b="1">
          <a:solidFill>
            <a:schemeClr val="tx1"/>
          </a:solidFill>
          <a:latin typeface="Arial" charset="0"/>
        </a:defRPr>
      </a:lvl9pPr>
    </p:titleStyle>
    <p:bodyStyle>
      <a:lvl1pPr marL="300031" indent="-300031" algn="l" defTabSz="801668" rtl="0" eaLnBrk="1" fontAlgn="base" hangingPunct="1">
        <a:spcBef>
          <a:spcPct val="20000"/>
        </a:spcBef>
        <a:spcAft>
          <a:spcPct val="0"/>
        </a:spcAft>
        <a:buClr>
          <a:srgbClr val="1E50A0"/>
        </a:buClr>
        <a:buFont typeface="Wingdings" pitchFamily="2" charset="2"/>
        <a:buChar char="§"/>
        <a:defRPr sz="2200">
          <a:solidFill>
            <a:schemeClr val="tx1"/>
          </a:solidFill>
          <a:latin typeface="+mn-lt"/>
          <a:ea typeface="+mn-ea"/>
          <a:cs typeface="+mn-cs"/>
        </a:defRPr>
      </a:lvl1pPr>
      <a:lvl2pPr marL="650859" indent="-250819" algn="l" defTabSz="801668" rtl="0" eaLnBrk="1" fontAlgn="base" hangingPunct="1">
        <a:spcBef>
          <a:spcPct val="20000"/>
        </a:spcBef>
        <a:spcAft>
          <a:spcPct val="0"/>
        </a:spcAft>
        <a:buClr>
          <a:srgbClr val="1E50A0"/>
        </a:buClr>
        <a:buFont typeface="Wingdings" pitchFamily="2" charset="2"/>
        <a:buChar char="§"/>
        <a:defRPr sz="2000">
          <a:solidFill>
            <a:schemeClr val="tx1"/>
          </a:solidFill>
          <a:latin typeface="+mn-lt"/>
        </a:defRPr>
      </a:lvl2pPr>
      <a:lvl3pPr marL="1001688" indent="-200020" algn="l" defTabSz="801668" rtl="0" eaLnBrk="1" fontAlgn="base" hangingPunct="1">
        <a:spcBef>
          <a:spcPct val="20000"/>
        </a:spcBef>
        <a:spcAft>
          <a:spcPct val="0"/>
        </a:spcAft>
        <a:buClr>
          <a:srgbClr val="1E50A0"/>
        </a:buClr>
        <a:buFont typeface="Wingdings" pitchFamily="2" charset="2"/>
        <a:buChar char="§"/>
        <a:defRPr>
          <a:solidFill>
            <a:schemeClr val="tx1"/>
          </a:solidFill>
          <a:latin typeface="+mn-lt"/>
        </a:defRPr>
      </a:lvl3pPr>
      <a:lvl4pPr marL="1403315" indent="-201608" algn="l" defTabSz="801668" rtl="0" eaLnBrk="1" fontAlgn="base" hangingPunct="1">
        <a:spcBef>
          <a:spcPct val="20000"/>
        </a:spcBef>
        <a:spcAft>
          <a:spcPct val="0"/>
        </a:spcAft>
        <a:buChar char="–"/>
        <a:defRPr>
          <a:solidFill>
            <a:schemeClr val="tx1"/>
          </a:solidFill>
          <a:latin typeface="+mn-lt"/>
        </a:defRPr>
      </a:lvl4pPr>
      <a:lvl5pPr marL="1803355" indent="-200020" algn="l" defTabSz="801668" rtl="0" eaLnBrk="1" fontAlgn="base" hangingPunct="1">
        <a:spcBef>
          <a:spcPct val="20000"/>
        </a:spcBef>
        <a:spcAft>
          <a:spcPct val="0"/>
        </a:spcAft>
        <a:buChar char="»"/>
        <a:defRPr>
          <a:solidFill>
            <a:schemeClr val="tx1"/>
          </a:solidFill>
          <a:latin typeface="+mn-lt"/>
        </a:defRPr>
      </a:lvl5pPr>
      <a:lvl6pPr marL="2260544" indent="-200020" algn="l" defTabSz="801668" rtl="0" eaLnBrk="1" fontAlgn="base" hangingPunct="1">
        <a:spcBef>
          <a:spcPct val="20000"/>
        </a:spcBef>
        <a:spcAft>
          <a:spcPct val="0"/>
        </a:spcAft>
        <a:buChar char="»"/>
        <a:defRPr>
          <a:solidFill>
            <a:schemeClr val="tx1"/>
          </a:solidFill>
          <a:latin typeface="+mn-lt"/>
        </a:defRPr>
      </a:lvl6pPr>
      <a:lvl7pPr marL="2717732" indent="-200020" algn="l" defTabSz="801668" rtl="0" eaLnBrk="1" fontAlgn="base" hangingPunct="1">
        <a:spcBef>
          <a:spcPct val="20000"/>
        </a:spcBef>
        <a:spcAft>
          <a:spcPct val="0"/>
        </a:spcAft>
        <a:buChar char="»"/>
        <a:defRPr>
          <a:solidFill>
            <a:schemeClr val="tx1"/>
          </a:solidFill>
          <a:latin typeface="+mn-lt"/>
        </a:defRPr>
      </a:lvl7pPr>
      <a:lvl8pPr marL="3174921" indent="-200020" algn="l" defTabSz="801668" rtl="0" eaLnBrk="1" fontAlgn="base" hangingPunct="1">
        <a:spcBef>
          <a:spcPct val="20000"/>
        </a:spcBef>
        <a:spcAft>
          <a:spcPct val="0"/>
        </a:spcAft>
        <a:buChar char="»"/>
        <a:defRPr>
          <a:solidFill>
            <a:schemeClr val="tx1"/>
          </a:solidFill>
          <a:latin typeface="+mn-lt"/>
        </a:defRPr>
      </a:lvl8pPr>
      <a:lvl9pPr marL="3632109" indent="-200020" algn="l" defTabSz="801668" rtl="0" eaLnBrk="1" fontAlgn="base" hangingPunct="1">
        <a:spcBef>
          <a:spcPct val="20000"/>
        </a:spcBef>
        <a:spcAft>
          <a:spcPct val="0"/>
        </a:spcAft>
        <a:buChar char="»"/>
        <a:defRPr>
          <a:solidFill>
            <a:schemeClr val="tx1"/>
          </a:solidFill>
          <a:latin typeface="+mn-lt"/>
        </a:defRPr>
      </a:lvl9pPr>
    </p:bodyStyle>
    <p:otherStyle>
      <a:defPPr>
        <a:defRPr lang="de-D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7.xml"/><Relationship Id="rId5" Type="http://schemas.openxmlformats.org/officeDocument/2006/relationships/image" Target="../media/image12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7.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hyperlink" Target="mailto:sebastian.sturm@tzw.de" TargetMode="External"/><Relationship Id="rId2" Type="http://schemas.openxmlformats.org/officeDocument/2006/relationships/hyperlink" Target="https://tzw.de/loesungen/risikomanagement" TargetMode="External"/><Relationship Id="rId1" Type="http://schemas.openxmlformats.org/officeDocument/2006/relationships/slideLayout" Target="../slideLayouts/slideLayout71.xml"/><Relationship Id="rId5" Type="http://schemas.openxmlformats.org/officeDocument/2006/relationships/image" Target="../media/image85.jpeg"/><Relationship Id="rId4" Type="http://schemas.openxmlformats.org/officeDocument/2006/relationships/hyperlink" Target="https://www.linkedin.com/in/sebastian-sturm-wasser"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98448" y="183357"/>
            <a:ext cx="8469315" cy="1102519"/>
          </a:xfrm>
        </p:spPr>
        <p:txBody>
          <a:bodyPr/>
          <a:lstStyle/>
          <a:p>
            <a:pPr>
              <a:lnSpc>
                <a:spcPct val="100000"/>
              </a:lnSpc>
            </a:pPr>
            <a:r>
              <a:rPr lang="de-DE" sz="2400" cap="all" dirty="0" smtClean="0"/>
              <a:t>Risikomanagement </a:t>
            </a:r>
            <a:r>
              <a:rPr lang="de-DE" sz="2400" cap="all" dirty="0"/>
              <a:t>in E</a:t>
            </a:r>
            <a:r>
              <a:rPr lang="de-DE" sz="2400" cap="all" dirty="0" smtClean="0"/>
              <a:t>inzugsgebieten </a:t>
            </a:r>
            <a:r>
              <a:rPr lang="de-DE" sz="2400" cap="all" dirty="0"/>
              <a:t>– </a:t>
            </a:r>
            <a:br>
              <a:rPr lang="de-DE" sz="2400" cap="all" dirty="0"/>
            </a:br>
            <a:r>
              <a:rPr lang="de-DE" sz="2400" dirty="0" smtClean="0"/>
              <a:t>Anforderungen der TrinkwEGV</a:t>
            </a:r>
            <a:endParaRPr lang="de-DE" sz="2400" cap="all" dirty="0"/>
          </a:p>
        </p:txBody>
      </p:sp>
      <p:sp>
        <p:nvSpPr>
          <p:cNvPr id="3" name="Untertitel 2"/>
          <p:cNvSpPr>
            <a:spLocks noGrp="1"/>
          </p:cNvSpPr>
          <p:nvPr>
            <p:ph type="subTitle" idx="1"/>
          </p:nvPr>
        </p:nvSpPr>
        <p:spPr>
          <a:xfrm>
            <a:off x="312735" y="1498206"/>
            <a:ext cx="6400800" cy="612352"/>
          </a:xfrm>
        </p:spPr>
        <p:txBody>
          <a:bodyPr/>
          <a:lstStyle/>
          <a:p>
            <a:pPr lvl="0">
              <a:lnSpc>
                <a:spcPts val="2700"/>
              </a:lnSpc>
              <a:spcAft>
                <a:spcPts val="0"/>
              </a:spcAft>
            </a:pPr>
            <a:r>
              <a:rPr lang="de-DE" dirty="0"/>
              <a:t>1</a:t>
            </a:r>
            <a:r>
              <a:rPr lang="de-DE" dirty="0" smtClean="0"/>
              <a:t>9. Trinkwasserfachtagung, 21.03.24</a:t>
            </a:r>
            <a:r>
              <a:rPr lang="de-DE" dirty="0"/>
              <a:t>, </a:t>
            </a:r>
            <a:r>
              <a:rPr lang="de-DE" dirty="0" smtClean="0"/>
              <a:t>Donaueschingen</a:t>
            </a:r>
            <a:r>
              <a:rPr lang="de-DE" dirty="0"/>
              <a:t/>
            </a:r>
            <a:br>
              <a:rPr lang="de-DE" dirty="0"/>
            </a:br>
            <a:r>
              <a:rPr lang="de-DE" dirty="0" smtClean="0">
                <a:solidFill>
                  <a:srgbClr val="1E50A0"/>
                </a:solidFill>
              </a:rPr>
              <a:t>Sebastian Sturm, Karlsruhe</a:t>
            </a:r>
            <a:endParaRPr lang="de-DE" dirty="0">
              <a:solidFill>
                <a:srgbClr val="1E50A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rot="582590">
            <a:off x="5511525" y="2948088"/>
            <a:ext cx="2160000" cy="3048835"/>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303148" y="158354"/>
            <a:ext cx="8464614" cy="367903"/>
          </a:xfrm>
        </p:spPr>
        <p:txBody>
          <a:bodyPr/>
          <a:lstStyle/>
          <a:p>
            <a:r>
              <a:rPr lang="de-DE" dirty="0" smtClean="0"/>
              <a:t>RISIKOMANAGEMENT IN DER WASSERVERORGUNG</a:t>
            </a:r>
            <a:endParaRPr lang="de-DE" dirty="0"/>
          </a:p>
        </p:txBody>
      </p:sp>
      <p:sp>
        <p:nvSpPr>
          <p:cNvPr id="3" name="Inhaltsplatzhalter 2"/>
          <p:cNvSpPr>
            <a:spLocks noGrp="1"/>
          </p:cNvSpPr>
          <p:nvPr>
            <p:ph idx="1"/>
          </p:nvPr>
        </p:nvSpPr>
        <p:spPr>
          <a:xfrm>
            <a:off x="289271" y="843558"/>
            <a:ext cx="8478491" cy="3665934"/>
          </a:xfrm>
        </p:spPr>
        <p:txBody>
          <a:bodyPr/>
          <a:lstStyle/>
          <a:p>
            <a:r>
              <a:rPr lang="de-DE" dirty="0" smtClean="0"/>
              <a:t>§ 13 TrinkwEGV:  nur … durch Personen mit „</a:t>
            </a:r>
            <a:r>
              <a:rPr lang="de-DE" i="1" dirty="0" smtClean="0">
                <a:solidFill>
                  <a:srgbClr val="1E50A0"/>
                </a:solidFill>
              </a:rPr>
              <a:t>hinreichenden Fachkenntnissen</a:t>
            </a:r>
            <a:r>
              <a:rPr lang="de-DE" dirty="0" smtClean="0"/>
              <a:t>“ (Hochschulausbildung, einschlägige Berufserfahrung… Schulung, …)</a:t>
            </a:r>
          </a:p>
          <a:p>
            <a:pPr lvl="1"/>
            <a:r>
              <a:rPr lang="de-DE" dirty="0" smtClean="0"/>
              <a:t>Hydrologie, Hydrogeologie, Hydrochemie</a:t>
            </a:r>
          </a:p>
          <a:p>
            <a:pPr lvl="1"/>
            <a:r>
              <a:rPr lang="de-DE" dirty="0" smtClean="0"/>
              <a:t>Kenntnisse im Risikomanagement und EZG-Bewertung</a:t>
            </a:r>
          </a:p>
          <a:p>
            <a:pPr lvl="1"/>
            <a:endParaRPr lang="de-DE" dirty="0"/>
          </a:p>
        </p:txBody>
      </p:sp>
      <p:pic>
        <p:nvPicPr>
          <p:cNvPr id="4" name="Grafik 1" descr="image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72677">
            <a:off x="2649870" y="3232934"/>
            <a:ext cx="2880000" cy="2068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rotWithShape="1">
          <a:blip r:embed="rId4"/>
          <a:srcRect t="2116"/>
          <a:stretch/>
        </p:blipFill>
        <p:spPr>
          <a:xfrm rot="20909361">
            <a:off x="590273" y="3068002"/>
            <a:ext cx="2399875" cy="3105398"/>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6" name="Textfeld 5"/>
              <p:cNvSpPr txBox="1"/>
              <p:nvPr/>
            </p:nvSpPr>
            <p:spPr>
              <a:xfrm>
                <a:off x="7855752" y="3673442"/>
                <a:ext cx="1167307"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7200" b="1" i="1" u="none" strike="noStrike" kern="1200" cap="none" spc="0" normalizeH="0" baseline="0" noProof="0" smtClean="0">
                          <a:ln>
                            <a:noFill/>
                          </a:ln>
                          <a:solidFill>
                            <a:srgbClr val="00B050"/>
                          </a:solidFill>
                          <a:effectLst/>
                          <a:uLnTx/>
                          <a:uFillTx/>
                          <a:latin typeface="Cambria Math" panose="02040503050406030204" pitchFamily="18" charset="0"/>
                          <a:ea typeface="+mn-ea"/>
                          <a:sym typeface="Wingdings" panose="05000000000000000000" pitchFamily="2" charset="2"/>
                        </a:rPr>
                        <m:t></m:t>
                      </m:r>
                    </m:oMath>
                  </m:oMathPara>
                </a14:m>
                <a:endParaRPr kumimoji="0" lang="de-DE" sz="7200" b="1" i="0" u="none" strike="noStrike" kern="1200" cap="none" spc="0" normalizeH="0" baseline="0" noProof="0" dirty="0">
                  <a:ln>
                    <a:noFill/>
                  </a:ln>
                  <a:solidFill>
                    <a:srgbClr val="000000"/>
                  </a:solidFill>
                  <a:effectLst/>
                  <a:uLnTx/>
                  <a:uFillTx/>
                  <a:latin typeface="Arial" charset="0"/>
                  <a:ea typeface="+mn-ea"/>
                  <a:cs typeface="Arial" charset="0"/>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7855752" y="3673442"/>
                <a:ext cx="1167307" cy="1200329"/>
              </a:xfrm>
              <a:prstGeom prst="rect">
                <a:avLst/>
              </a:prstGeom>
              <a:blipFill>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77044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a:t>
            </a:r>
            <a:endParaRPr lang="de-DE" dirty="0"/>
          </a:p>
        </p:txBody>
      </p:sp>
      <p:graphicFrame>
        <p:nvGraphicFramePr>
          <p:cNvPr id="4" name="Diagramm 3"/>
          <p:cNvGraphicFramePr/>
          <p:nvPr>
            <p:extLst>
              <p:ext uri="{D42A27DB-BD31-4B8C-83A1-F6EECF244321}">
                <p14:modId xmlns:p14="http://schemas.microsoft.com/office/powerpoint/2010/main" val="2963782237"/>
              </p:ext>
            </p:extLst>
          </p:nvPr>
        </p:nvGraphicFramePr>
        <p:xfrm>
          <a:off x="1115616" y="539750"/>
          <a:ext cx="7704856"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9066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AUFGABEN FÜR DEN BETREIBER</a:t>
            </a:r>
            <a:endParaRPr lang="de-DE" dirty="0"/>
          </a:p>
        </p:txBody>
      </p:sp>
      <p:sp>
        <p:nvSpPr>
          <p:cNvPr id="3" name="Inhaltsplatzhalter 2"/>
          <p:cNvSpPr>
            <a:spLocks noGrp="1"/>
          </p:cNvSpPr>
          <p:nvPr>
            <p:ph idx="1"/>
          </p:nvPr>
        </p:nvSpPr>
        <p:spPr/>
        <p:txBody>
          <a:bodyPr/>
          <a:lstStyle/>
          <a:p>
            <a:r>
              <a:rPr lang="de-DE" dirty="0" smtClean="0"/>
              <a:t>Bestimmung &amp; Beschreibung des Einzugsgebietes, </a:t>
            </a:r>
            <a:r>
              <a:rPr lang="de-DE" dirty="0"/>
              <a:t/>
            </a:r>
            <a:br>
              <a:rPr lang="de-DE" dirty="0"/>
            </a:br>
            <a:r>
              <a:rPr lang="de-DE" dirty="0" smtClean="0"/>
              <a:t>Gefährdungsanalyse und Risikoabschätzung</a:t>
            </a:r>
          </a:p>
          <a:p>
            <a:pPr lvl="1"/>
            <a:r>
              <a:rPr lang="de-DE" dirty="0" smtClean="0"/>
              <a:t>Vorliegende Informationen nutzen</a:t>
            </a:r>
          </a:p>
          <a:p>
            <a:pPr lvl="1"/>
            <a:r>
              <a:rPr lang="de-DE" dirty="0" smtClean="0"/>
              <a:t>(digitale) Informationen bei Behörde anfragen</a:t>
            </a:r>
            <a:endParaRPr lang="de-DE" dirty="0"/>
          </a:p>
          <a:p>
            <a:r>
              <a:rPr lang="de-DE" dirty="0" smtClean="0"/>
              <a:t>Untersuchung auf relevante Parameter &amp; </a:t>
            </a:r>
            <a:r>
              <a:rPr lang="de-DE" dirty="0"/>
              <a:t/>
            </a:r>
            <a:br>
              <a:rPr lang="de-DE" dirty="0"/>
            </a:br>
            <a:r>
              <a:rPr lang="de-DE" dirty="0" smtClean="0"/>
              <a:t>Festlegung eines Untersuchungsprogramms</a:t>
            </a:r>
            <a:endParaRPr lang="de-DE" dirty="0"/>
          </a:p>
          <a:p>
            <a:r>
              <a:rPr lang="de-DE" dirty="0" smtClean="0"/>
              <a:t>Angaben zu durchgeführten Risikomanagementmaßnahmen</a:t>
            </a:r>
          </a:p>
          <a:p>
            <a:r>
              <a:rPr lang="de-DE" dirty="0" smtClean="0"/>
              <a:t>Berichtspflicht </a:t>
            </a:r>
            <a:r>
              <a:rPr lang="de-DE" dirty="0" smtClean="0">
                <a:sym typeface="Wingdings" panose="05000000000000000000" pitchFamily="2" charset="2"/>
              </a:rPr>
              <a:t> </a:t>
            </a:r>
            <a:r>
              <a:rPr lang="de-DE" dirty="0" smtClean="0"/>
              <a:t>Dokumentation in </a:t>
            </a:r>
            <a:r>
              <a:rPr lang="de-DE" dirty="0"/>
              <a:t>elektronischer Form</a:t>
            </a:r>
            <a:r>
              <a:rPr lang="de-DE" dirty="0" smtClean="0"/>
              <a:t> </a:t>
            </a:r>
          </a:p>
          <a:p>
            <a:pPr lvl="1"/>
            <a:r>
              <a:rPr lang="de-DE" dirty="0" smtClean="0"/>
              <a:t>bis 12.11.2025 </a:t>
            </a:r>
          </a:p>
          <a:p>
            <a:pPr lvl="1"/>
            <a:r>
              <a:rPr lang="de-DE" dirty="0" smtClean="0"/>
              <a:t>Aktualisierung 12.07.2030, dann alle 6 Jahre</a:t>
            </a:r>
            <a:endParaRPr lang="de-DE" dirty="0"/>
          </a:p>
        </p:txBody>
      </p:sp>
    </p:spTree>
    <p:extLst>
      <p:ext uri="{BB962C8B-B14F-4D97-AF65-F5344CB8AC3E}">
        <p14:creationId xmlns:p14="http://schemas.microsoft.com/office/powerpoint/2010/main" val="3940893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AUFGABEN FÜR DIE BEHÖRDE</a:t>
            </a:r>
            <a:endParaRPr lang="de-DE" dirty="0"/>
          </a:p>
        </p:txBody>
      </p:sp>
      <p:sp>
        <p:nvSpPr>
          <p:cNvPr id="3" name="Inhaltsplatzhalter 2"/>
          <p:cNvSpPr>
            <a:spLocks noGrp="1"/>
          </p:cNvSpPr>
          <p:nvPr>
            <p:ph idx="1"/>
          </p:nvPr>
        </p:nvSpPr>
        <p:spPr/>
        <p:txBody>
          <a:bodyPr/>
          <a:lstStyle/>
          <a:p>
            <a:r>
              <a:rPr lang="de-DE" dirty="0"/>
              <a:t>s</a:t>
            </a:r>
            <a:r>
              <a:rPr lang="de-DE" dirty="0" smtClean="0"/>
              <a:t>tellt Informationen zur Verfügung (digital; auf Ersuchen des Betreibers) (Datenanfrage auch bei „benachbarten Behörden“)</a:t>
            </a:r>
            <a:endParaRPr lang="de-DE" dirty="0"/>
          </a:p>
          <a:p>
            <a:r>
              <a:rPr lang="de-DE" dirty="0" smtClean="0"/>
              <a:t>prüft Dokumentation auf Plausibilität und Vollständigkeit</a:t>
            </a:r>
          </a:p>
          <a:p>
            <a:r>
              <a:rPr lang="de-DE" dirty="0"/>
              <a:t>ü</a:t>
            </a:r>
            <a:r>
              <a:rPr lang="de-DE" dirty="0" smtClean="0"/>
              <a:t>bermittelt Dokumentation an Gesundheitsamt</a:t>
            </a:r>
            <a:endParaRPr lang="de-DE" dirty="0"/>
          </a:p>
          <a:p>
            <a:r>
              <a:rPr lang="de-DE" dirty="0" smtClean="0"/>
              <a:t>legt Risikomanagementmaßnahmen bis 12.05.2027 fest</a:t>
            </a:r>
            <a:endParaRPr lang="de-DE" dirty="0"/>
          </a:p>
          <a:p>
            <a:r>
              <a:rPr lang="de-DE" dirty="0" smtClean="0"/>
              <a:t>überprüft das Untersuchungsprogramm, passt es ggf. an </a:t>
            </a:r>
            <a:endParaRPr lang="de-DE" dirty="0"/>
          </a:p>
          <a:p>
            <a:r>
              <a:rPr lang="de-DE" dirty="0" smtClean="0"/>
              <a:t>prüft die Wirksamkeit von Risikomanagementmaßnahmen</a:t>
            </a:r>
            <a:r>
              <a:rPr lang="de-DE" dirty="0"/>
              <a:t>!</a:t>
            </a:r>
          </a:p>
          <a:p>
            <a:endParaRPr lang="de-DE" dirty="0"/>
          </a:p>
        </p:txBody>
      </p:sp>
    </p:spTree>
    <p:extLst>
      <p:ext uri="{BB962C8B-B14F-4D97-AF65-F5344CB8AC3E}">
        <p14:creationId xmlns:p14="http://schemas.microsoft.com/office/powerpoint/2010/main" val="544776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ieren 25"/>
          <p:cNvGrpSpPr/>
          <p:nvPr/>
        </p:nvGrpSpPr>
        <p:grpSpPr>
          <a:xfrm>
            <a:off x="16623" y="4073290"/>
            <a:ext cx="1872208" cy="982144"/>
            <a:chOff x="7236296" y="509486"/>
            <a:chExt cx="1872208" cy="982144"/>
          </a:xfrm>
        </p:grpSpPr>
        <p:sp>
          <p:nvSpPr>
            <p:cNvPr id="25" name="Rechteck 24"/>
            <p:cNvSpPr/>
            <p:nvPr/>
          </p:nvSpPr>
          <p:spPr bwMode="auto">
            <a:xfrm>
              <a:off x="7236296" y="509486"/>
              <a:ext cx="1840381" cy="982144"/>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smtClean="0">
                <a:ln>
                  <a:noFill/>
                </a:ln>
                <a:solidFill>
                  <a:srgbClr val="000000"/>
                </a:solidFill>
                <a:effectLst/>
                <a:uLnTx/>
                <a:uFillTx/>
                <a:latin typeface="Arial" charset="0"/>
                <a:ea typeface="+mn-ea"/>
                <a:cs typeface="Arial" charset="0"/>
              </a:endParaRPr>
            </a:p>
          </p:txBody>
        </p:sp>
        <p:sp>
          <p:nvSpPr>
            <p:cNvPr id="21" name="Ellipse 20"/>
            <p:cNvSpPr/>
            <p:nvPr/>
          </p:nvSpPr>
          <p:spPr>
            <a:xfrm>
              <a:off x="7388421" y="605939"/>
              <a:ext cx="366712" cy="366712"/>
            </a:xfrm>
            <a:prstGeom prst="ellipse">
              <a:avLst/>
            </a:prstGeom>
            <a:solidFill>
              <a:srgbClr val="92D050"/>
            </a:solidFill>
          </p:spPr>
          <p:style>
            <a:lnRef idx="0">
              <a:schemeClr val="lt1">
                <a:hueOff val="0"/>
                <a:satOff val="0"/>
                <a:lumOff val="0"/>
                <a:alphaOff val="0"/>
              </a:schemeClr>
            </a:lnRef>
            <a:fillRef idx="3">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sp>
        <p:sp>
          <p:nvSpPr>
            <p:cNvPr id="22" name="Ellipse 21"/>
            <p:cNvSpPr/>
            <p:nvPr/>
          </p:nvSpPr>
          <p:spPr>
            <a:xfrm>
              <a:off x="7388421" y="1064463"/>
              <a:ext cx="366712" cy="366712"/>
            </a:xfrm>
            <a:prstGeom prst="ellipse">
              <a:avLst/>
            </a:prstGeom>
            <a:solidFill>
              <a:srgbClr val="1E50A0"/>
            </a:solidFill>
          </p:spPr>
          <p:style>
            <a:lnRef idx="0">
              <a:schemeClr val="lt1">
                <a:hueOff val="0"/>
                <a:satOff val="0"/>
                <a:lumOff val="0"/>
                <a:alphaOff val="0"/>
              </a:schemeClr>
            </a:lnRef>
            <a:fillRef idx="3">
              <a:schemeClr val="accent2">
                <a:shade val="50000"/>
                <a:hueOff val="0"/>
                <a:satOff val="-26026"/>
                <a:lumOff val="42222"/>
                <a:alphaOff val="0"/>
              </a:schemeClr>
            </a:fillRef>
            <a:effectRef idx="2">
              <a:schemeClr val="accent2">
                <a:shade val="50000"/>
                <a:hueOff val="0"/>
                <a:satOff val="-26026"/>
                <a:lumOff val="42222"/>
                <a:alphaOff val="0"/>
              </a:schemeClr>
            </a:effectRef>
            <a:fontRef idx="minor">
              <a:schemeClr val="lt1"/>
            </a:fontRef>
          </p:style>
        </p:sp>
        <p:sp>
          <p:nvSpPr>
            <p:cNvPr id="23" name="Rechteck 22"/>
            <p:cNvSpPr/>
            <p:nvPr/>
          </p:nvSpPr>
          <p:spPr>
            <a:xfrm>
              <a:off x="7700170" y="603000"/>
              <a:ext cx="1408334" cy="3847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900" b="0" i="0" u="none" strike="noStrike" kern="1200" cap="none" spc="0" normalizeH="0" baseline="0" noProof="0" dirty="0">
                  <a:ln>
                    <a:noFill/>
                  </a:ln>
                  <a:solidFill>
                    <a:srgbClr val="000000"/>
                  </a:solidFill>
                  <a:effectLst/>
                  <a:uLnTx/>
                  <a:uFillTx/>
                  <a:latin typeface="Arial" charset="0"/>
                  <a:ea typeface="+mn-ea"/>
                  <a:cs typeface="Arial" charset="0"/>
                </a:rPr>
                <a:t>TrinkwEGV</a:t>
              </a:r>
            </a:p>
          </p:txBody>
        </p:sp>
        <p:sp>
          <p:nvSpPr>
            <p:cNvPr id="24" name="Rechteck 23"/>
            <p:cNvSpPr/>
            <p:nvPr/>
          </p:nvSpPr>
          <p:spPr>
            <a:xfrm>
              <a:off x="7700170" y="1057757"/>
              <a:ext cx="1057277" cy="3847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900" b="0" i="0" u="none" strike="noStrike" kern="1200" cap="none" spc="0" normalizeH="0" baseline="0" noProof="0" dirty="0">
                  <a:ln>
                    <a:noFill/>
                  </a:ln>
                  <a:solidFill>
                    <a:srgbClr val="FFFFFF">
                      <a:lumMod val="65000"/>
                    </a:srgbClr>
                  </a:solidFill>
                  <a:effectLst/>
                  <a:uLnTx/>
                  <a:uFillTx/>
                  <a:latin typeface="Arial" charset="0"/>
                  <a:ea typeface="+mn-ea"/>
                  <a:cs typeface="Arial" charset="0"/>
                </a:rPr>
                <a:t>TrinkwV</a:t>
              </a:r>
            </a:p>
          </p:txBody>
        </p:sp>
      </p:grpSp>
      <p:sp>
        <p:nvSpPr>
          <p:cNvPr id="2" name="Titel 1"/>
          <p:cNvSpPr>
            <a:spLocks noGrp="1"/>
          </p:cNvSpPr>
          <p:nvPr>
            <p:ph type="title"/>
          </p:nvPr>
        </p:nvSpPr>
        <p:spPr/>
        <p:txBody>
          <a:bodyPr/>
          <a:lstStyle/>
          <a:p>
            <a:r>
              <a:rPr lang="de-DE" dirty="0" smtClean="0"/>
              <a:t>FRISTEN</a:t>
            </a:r>
            <a:endParaRPr lang="de-DE" dirty="0"/>
          </a:p>
        </p:txBody>
      </p:sp>
      <p:sp>
        <p:nvSpPr>
          <p:cNvPr id="11" name="Bogen 10"/>
          <p:cNvSpPr/>
          <p:nvPr/>
        </p:nvSpPr>
        <p:spPr bwMode="auto">
          <a:xfrm>
            <a:off x="4816419" y="2715766"/>
            <a:ext cx="115621" cy="216024"/>
          </a:xfrm>
          <a:prstGeom prst="arc">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smtClean="0">
              <a:ln>
                <a:noFill/>
              </a:ln>
              <a:solidFill>
                <a:srgbClr val="000000"/>
              </a:solidFill>
              <a:effectLst/>
              <a:uLnTx/>
              <a:uFillTx/>
              <a:latin typeface="Arial" charset="0"/>
              <a:ea typeface="+mn-ea"/>
              <a:cs typeface="Arial" charset="0"/>
            </a:endParaRPr>
          </a:p>
        </p:txBody>
      </p:sp>
      <p:sp>
        <p:nvSpPr>
          <p:cNvPr id="7" name="Eingekerbter Pfeil nach rechts 6"/>
          <p:cNvSpPr/>
          <p:nvPr/>
        </p:nvSpPr>
        <p:spPr>
          <a:xfrm>
            <a:off x="288924" y="1943100"/>
            <a:ext cx="8819579" cy="1466850"/>
          </a:xfrm>
          <a:prstGeom prst="notchedRightArrow">
            <a:avLst/>
          </a:prstGeom>
        </p:spPr>
        <p:style>
          <a:lnRef idx="0">
            <a:schemeClr val="dk1">
              <a:hueOff val="0"/>
              <a:satOff val="0"/>
              <a:lumOff val="0"/>
              <a:alphaOff val="0"/>
            </a:schemeClr>
          </a:lnRef>
          <a:fillRef idx="1">
            <a:schemeClr val="accent2">
              <a:tint val="55000"/>
              <a:hueOff val="0"/>
              <a:satOff val="0"/>
              <a:lumOff val="0"/>
              <a:alphaOff val="0"/>
            </a:schemeClr>
          </a:fillRef>
          <a:effectRef idx="2">
            <a:schemeClr val="accent2">
              <a:tint val="55000"/>
              <a:hueOff val="0"/>
              <a:satOff val="0"/>
              <a:lumOff val="0"/>
              <a:alphaOff val="0"/>
            </a:schemeClr>
          </a:effectRef>
          <a:fontRef idx="minor">
            <a:schemeClr val="dk1">
              <a:hueOff val="0"/>
              <a:satOff val="0"/>
              <a:lumOff val="0"/>
              <a:alphaOff val="0"/>
            </a:schemeClr>
          </a:fontRef>
        </p:style>
      </p:sp>
      <p:sp>
        <p:nvSpPr>
          <p:cNvPr id="8" name="Freihandform 7"/>
          <p:cNvSpPr/>
          <p:nvPr/>
        </p:nvSpPr>
        <p:spPr>
          <a:xfrm>
            <a:off x="110679" y="1563638"/>
            <a:ext cx="2566735" cy="648000"/>
          </a:xfrm>
          <a:custGeom>
            <a:avLst/>
            <a:gdLst>
              <a:gd name="connsiteX0" fmla="*/ 0 w 1428301"/>
              <a:gd name="connsiteY0" fmla="*/ 0 h 1102073"/>
              <a:gd name="connsiteX1" fmla="*/ 1428301 w 1428301"/>
              <a:gd name="connsiteY1" fmla="*/ 0 h 1102073"/>
              <a:gd name="connsiteX2" fmla="*/ 1428301 w 1428301"/>
              <a:gd name="connsiteY2" fmla="*/ 1102073 h 1102073"/>
              <a:gd name="connsiteX3" fmla="*/ 0 w 1428301"/>
              <a:gd name="connsiteY3" fmla="*/ 1102073 h 1102073"/>
              <a:gd name="connsiteX4" fmla="*/ 0 w 1428301"/>
              <a:gd name="connsiteY4" fmla="*/ 0 h 110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301" h="1102073">
                <a:moveTo>
                  <a:pt x="0" y="0"/>
                </a:moveTo>
                <a:lnTo>
                  <a:pt x="1428301" y="0"/>
                </a:lnTo>
                <a:lnTo>
                  <a:pt x="1428301" y="1102073"/>
                </a:lnTo>
                <a:lnTo>
                  <a:pt x="0" y="11020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36000" numCol="1" spcCol="1270" anchor="b"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de-DE" sz="1400" b="1" i="0" u="none" strike="noStrike" kern="1200" cap="none" spc="0" normalizeH="0" baseline="0" noProof="0" dirty="0" smtClean="0">
                <a:ln>
                  <a:noFill/>
                </a:ln>
                <a:solidFill>
                  <a:srgbClr val="000000"/>
                </a:solidFill>
                <a:effectLst/>
                <a:uLnTx/>
                <a:uFillTx/>
                <a:latin typeface="Arial"/>
                <a:ea typeface="+mn-ea"/>
                <a:cs typeface="+mn-cs"/>
              </a:rPr>
              <a:t>12. Nov. 2025: </a:t>
            </a:r>
            <a:br>
              <a:rPr kumimoji="0" lang="de-DE" sz="1400" b="1" i="0" u="none" strike="noStrike" kern="1200" cap="none" spc="0" normalizeH="0" baseline="0" noProof="0" dirty="0" smtClean="0">
                <a:ln>
                  <a:noFill/>
                </a:ln>
                <a:solidFill>
                  <a:srgbClr val="000000"/>
                </a:solidFill>
                <a:effectLst/>
                <a:uLnTx/>
                <a:uFillTx/>
                <a:latin typeface="Arial"/>
                <a:ea typeface="+mn-ea"/>
                <a:cs typeface="+mn-cs"/>
              </a:rPr>
            </a:br>
            <a:r>
              <a:rPr kumimoji="0" lang="de-DE" sz="1400" b="0" i="0" u="none" strike="noStrike" kern="1200" cap="none" spc="0" normalizeH="0" baseline="0" noProof="0" dirty="0" smtClean="0">
                <a:ln>
                  <a:noFill/>
                </a:ln>
                <a:solidFill>
                  <a:srgbClr val="000000"/>
                </a:solidFill>
                <a:effectLst/>
                <a:uLnTx/>
                <a:uFillTx/>
                <a:latin typeface="Arial"/>
                <a:ea typeface="+mn-ea"/>
                <a:cs typeface="+mn-cs"/>
              </a:rPr>
              <a:t>Dokumentation RM EZG an Behörde mit Vorschlag Untersuchungsprogramm EZG</a:t>
            </a: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Ellipse 8"/>
          <p:cNvSpPr/>
          <p:nvPr/>
        </p:nvSpPr>
        <p:spPr>
          <a:xfrm>
            <a:off x="1252960" y="2493070"/>
            <a:ext cx="366712" cy="366712"/>
          </a:xfrm>
          <a:prstGeom prst="ellipse">
            <a:avLst/>
          </a:prstGeom>
          <a:solidFill>
            <a:srgbClr val="92D050"/>
          </a:solidFill>
        </p:spPr>
        <p:style>
          <a:lnRef idx="0">
            <a:schemeClr val="lt1">
              <a:hueOff val="0"/>
              <a:satOff val="0"/>
              <a:lumOff val="0"/>
              <a:alphaOff val="0"/>
            </a:schemeClr>
          </a:lnRef>
          <a:fillRef idx="3">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sp>
      <p:sp>
        <p:nvSpPr>
          <p:cNvPr id="10" name="Freihandform 9"/>
          <p:cNvSpPr/>
          <p:nvPr/>
        </p:nvSpPr>
        <p:spPr>
          <a:xfrm>
            <a:off x="1568244" y="3193132"/>
            <a:ext cx="2283676" cy="1466850"/>
          </a:xfrm>
          <a:custGeom>
            <a:avLst/>
            <a:gdLst>
              <a:gd name="connsiteX0" fmla="*/ 0 w 1073924"/>
              <a:gd name="connsiteY0" fmla="*/ 0 h 1466850"/>
              <a:gd name="connsiteX1" fmla="*/ 1073924 w 1073924"/>
              <a:gd name="connsiteY1" fmla="*/ 0 h 1466850"/>
              <a:gd name="connsiteX2" fmla="*/ 1073924 w 1073924"/>
              <a:gd name="connsiteY2" fmla="*/ 1466850 h 1466850"/>
              <a:gd name="connsiteX3" fmla="*/ 0 w 1073924"/>
              <a:gd name="connsiteY3" fmla="*/ 1466850 h 1466850"/>
              <a:gd name="connsiteX4" fmla="*/ 0 w 1073924"/>
              <a:gd name="connsiteY4" fmla="*/ 0 h 146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924" h="1466850">
                <a:moveTo>
                  <a:pt x="0" y="0"/>
                </a:moveTo>
                <a:lnTo>
                  <a:pt x="1073924" y="0"/>
                </a:lnTo>
                <a:lnTo>
                  <a:pt x="1073924" y="1466850"/>
                </a:lnTo>
                <a:lnTo>
                  <a:pt x="0" y="1466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36000" numCol="1" spcCol="1270" anchor="t"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de-DE" sz="1400" b="1" i="0" u="none" strike="noStrike" kern="1200" cap="none" spc="0" normalizeH="0" baseline="0" noProof="0" dirty="0" smtClean="0">
                <a:ln>
                  <a:noFill/>
                </a:ln>
                <a:solidFill>
                  <a:srgbClr val="000000"/>
                </a:solidFill>
                <a:effectLst/>
                <a:uLnTx/>
                <a:uFillTx/>
                <a:latin typeface="Arial"/>
                <a:ea typeface="+mn-ea"/>
                <a:cs typeface="+mn-cs"/>
              </a:rPr>
              <a:t>12. Mai 2027: </a:t>
            </a:r>
            <a:r>
              <a:rPr kumimoji="0" lang="de-DE" sz="1400" b="0" i="0" u="none" strike="noStrike" kern="1200" cap="none" spc="0" normalizeH="0" baseline="0" noProof="0" dirty="0" smtClean="0">
                <a:ln>
                  <a:noFill/>
                </a:ln>
                <a:solidFill>
                  <a:srgbClr val="000000"/>
                </a:solidFill>
                <a:effectLst/>
                <a:uLnTx/>
                <a:uFillTx/>
                <a:latin typeface="Arial"/>
                <a:ea typeface="+mn-ea"/>
                <a:cs typeface="+mn-cs"/>
              </a:rPr>
              <a:t>Risikobeherrschung EZG durch Behörden, Nachforderung Untersuchungsprogramm an Betreiber</a:t>
            </a: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Ellipse 11"/>
          <p:cNvSpPr/>
          <p:nvPr/>
        </p:nvSpPr>
        <p:spPr>
          <a:xfrm>
            <a:off x="2549104" y="2493070"/>
            <a:ext cx="366712" cy="366712"/>
          </a:xfrm>
          <a:prstGeom prst="ellipse">
            <a:avLst/>
          </a:prstGeom>
          <a:solidFill>
            <a:srgbClr val="92D050"/>
          </a:solidFill>
        </p:spPr>
        <p:style>
          <a:lnRef idx="0">
            <a:schemeClr val="lt1">
              <a:hueOff val="0"/>
              <a:satOff val="0"/>
              <a:lumOff val="0"/>
              <a:alphaOff val="0"/>
            </a:schemeClr>
          </a:lnRef>
          <a:fillRef idx="3">
            <a:schemeClr val="accent2">
              <a:shade val="50000"/>
              <a:hueOff val="0"/>
              <a:satOff val="-13013"/>
              <a:lumOff val="21111"/>
              <a:alphaOff val="0"/>
            </a:schemeClr>
          </a:fillRef>
          <a:effectRef idx="2">
            <a:schemeClr val="accent2">
              <a:shade val="50000"/>
              <a:hueOff val="0"/>
              <a:satOff val="-13013"/>
              <a:lumOff val="21111"/>
              <a:alphaOff val="0"/>
            </a:schemeClr>
          </a:effectRef>
          <a:fontRef idx="minor">
            <a:schemeClr val="lt1"/>
          </a:fontRef>
        </p:style>
      </p:sp>
      <p:sp>
        <p:nvSpPr>
          <p:cNvPr id="13" name="Freihandform 12"/>
          <p:cNvSpPr/>
          <p:nvPr/>
        </p:nvSpPr>
        <p:spPr>
          <a:xfrm>
            <a:off x="2627784" y="1563638"/>
            <a:ext cx="2376264" cy="648000"/>
          </a:xfrm>
          <a:custGeom>
            <a:avLst/>
            <a:gdLst>
              <a:gd name="connsiteX0" fmla="*/ 0 w 1792807"/>
              <a:gd name="connsiteY0" fmla="*/ 0 h 1466850"/>
              <a:gd name="connsiteX1" fmla="*/ 1792807 w 1792807"/>
              <a:gd name="connsiteY1" fmla="*/ 0 h 1466850"/>
              <a:gd name="connsiteX2" fmla="*/ 1792807 w 1792807"/>
              <a:gd name="connsiteY2" fmla="*/ 1466850 h 1466850"/>
              <a:gd name="connsiteX3" fmla="*/ 0 w 1792807"/>
              <a:gd name="connsiteY3" fmla="*/ 1466850 h 1466850"/>
              <a:gd name="connsiteX4" fmla="*/ 0 w 1792807"/>
              <a:gd name="connsiteY4" fmla="*/ 0 h 146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807" h="1466850">
                <a:moveTo>
                  <a:pt x="0" y="0"/>
                </a:moveTo>
                <a:lnTo>
                  <a:pt x="1792807" y="0"/>
                </a:lnTo>
                <a:lnTo>
                  <a:pt x="1792807" y="1466850"/>
                </a:lnTo>
                <a:lnTo>
                  <a:pt x="0" y="1466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36000" numCol="1" spcCol="1270" anchor="b"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de-DE" sz="1400" b="1" i="0" u="none" strike="noStrike" kern="1200" cap="none" spc="0" normalizeH="0" baseline="0" noProof="0" dirty="0" smtClean="0">
                <a:ln>
                  <a:noFill/>
                </a:ln>
                <a:solidFill>
                  <a:srgbClr val="FFFFFF">
                    <a:lumMod val="50000"/>
                  </a:srgbClr>
                </a:solidFill>
                <a:effectLst/>
                <a:uLnTx/>
                <a:uFillTx/>
                <a:latin typeface="Arial"/>
                <a:ea typeface="+mn-ea"/>
                <a:cs typeface="+mn-cs"/>
              </a:rPr>
              <a:t>12.11.2029: </a:t>
            </a:r>
            <a:r>
              <a:rPr kumimoji="0" lang="de-DE" sz="1400" b="0" i="0" u="none" strike="noStrike" kern="1200" cap="none" spc="0" normalizeH="0" baseline="0" noProof="0" dirty="0" smtClean="0">
                <a:ln>
                  <a:noFill/>
                </a:ln>
                <a:solidFill>
                  <a:srgbClr val="FFFFFF">
                    <a:lumMod val="50000"/>
                  </a:srgbClr>
                </a:solidFill>
                <a:effectLst/>
                <a:uLnTx/>
                <a:uFillTx/>
                <a:latin typeface="Arial"/>
                <a:ea typeface="+mn-ea"/>
                <a:cs typeface="+mn-cs"/>
              </a:rPr>
              <a:t>Risikomanagement für Wasserversorgungsanlagen durch Betreiber</a:t>
            </a:r>
            <a:endParaRPr kumimoji="0" lang="de-DE" sz="14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4" name="Ellipse 13"/>
          <p:cNvSpPr/>
          <p:nvPr/>
        </p:nvSpPr>
        <p:spPr>
          <a:xfrm>
            <a:off x="3701232" y="2493070"/>
            <a:ext cx="366712" cy="366712"/>
          </a:xfrm>
          <a:prstGeom prst="ellipse">
            <a:avLst/>
          </a:prstGeom>
          <a:solidFill>
            <a:srgbClr val="1E50A0"/>
          </a:solidFill>
        </p:spPr>
        <p:style>
          <a:lnRef idx="0">
            <a:schemeClr val="lt1">
              <a:hueOff val="0"/>
              <a:satOff val="0"/>
              <a:lumOff val="0"/>
              <a:alphaOff val="0"/>
            </a:schemeClr>
          </a:lnRef>
          <a:fillRef idx="3">
            <a:schemeClr val="accent2">
              <a:shade val="50000"/>
              <a:hueOff val="0"/>
              <a:satOff val="-26026"/>
              <a:lumOff val="42222"/>
              <a:alphaOff val="0"/>
            </a:schemeClr>
          </a:fillRef>
          <a:effectRef idx="2">
            <a:schemeClr val="accent2">
              <a:shade val="50000"/>
              <a:hueOff val="0"/>
              <a:satOff val="-26026"/>
              <a:lumOff val="42222"/>
              <a:alphaOff val="0"/>
            </a:schemeClr>
          </a:effectRef>
          <a:fontRef idx="minor">
            <a:schemeClr val="lt1"/>
          </a:fontRef>
        </p:style>
      </p:sp>
      <p:sp>
        <p:nvSpPr>
          <p:cNvPr id="15" name="Freihandform 14"/>
          <p:cNvSpPr/>
          <p:nvPr/>
        </p:nvSpPr>
        <p:spPr>
          <a:xfrm>
            <a:off x="7059794" y="1610427"/>
            <a:ext cx="1832686" cy="648000"/>
          </a:xfrm>
          <a:custGeom>
            <a:avLst/>
            <a:gdLst>
              <a:gd name="connsiteX0" fmla="*/ 0 w 1832686"/>
              <a:gd name="connsiteY0" fmla="*/ 0 h 1466850"/>
              <a:gd name="connsiteX1" fmla="*/ 1832686 w 1832686"/>
              <a:gd name="connsiteY1" fmla="*/ 0 h 1466850"/>
              <a:gd name="connsiteX2" fmla="*/ 1832686 w 1832686"/>
              <a:gd name="connsiteY2" fmla="*/ 1466850 h 1466850"/>
              <a:gd name="connsiteX3" fmla="*/ 0 w 1832686"/>
              <a:gd name="connsiteY3" fmla="*/ 1466850 h 1466850"/>
              <a:gd name="connsiteX4" fmla="*/ 0 w 1832686"/>
              <a:gd name="connsiteY4" fmla="*/ 0 h 146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686" h="1466850">
                <a:moveTo>
                  <a:pt x="0" y="0"/>
                </a:moveTo>
                <a:lnTo>
                  <a:pt x="1832686" y="0"/>
                </a:lnTo>
                <a:lnTo>
                  <a:pt x="1832686" y="1466850"/>
                </a:lnTo>
                <a:lnTo>
                  <a:pt x="0" y="1466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36000" numCol="1" spcCol="1270" anchor="b"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de-DE" sz="1400" b="1" i="0" u="none" strike="noStrike" kern="1200" cap="none" spc="0" normalizeH="0" baseline="0" noProof="0" dirty="0" smtClean="0">
                <a:ln>
                  <a:noFill/>
                </a:ln>
                <a:solidFill>
                  <a:srgbClr val="1E50A0"/>
                </a:solidFill>
                <a:effectLst/>
                <a:uLnTx/>
                <a:uFillTx/>
                <a:latin typeface="Arial"/>
                <a:ea typeface="+mn-ea"/>
                <a:cs typeface="+mn-cs"/>
              </a:rPr>
              <a:t>Revision </a:t>
            </a:r>
            <a:br>
              <a:rPr kumimoji="0" lang="de-DE" sz="1400" b="1" i="0" u="none" strike="noStrike" kern="1200" cap="none" spc="0" normalizeH="0" baseline="0" noProof="0" dirty="0" smtClean="0">
                <a:ln>
                  <a:noFill/>
                </a:ln>
                <a:solidFill>
                  <a:srgbClr val="1E50A0"/>
                </a:solidFill>
                <a:effectLst/>
                <a:uLnTx/>
                <a:uFillTx/>
                <a:latin typeface="Arial"/>
                <a:ea typeface="+mn-ea"/>
                <a:cs typeface="+mn-cs"/>
              </a:rPr>
            </a:br>
            <a:r>
              <a:rPr kumimoji="0" lang="de-DE" sz="1400" b="1" i="0" u="none" strike="noStrike" kern="1200" cap="none" spc="0" normalizeH="0" baseline="0" noProof="0" dirty="0" smtClean="0">
                <a:ln>
                  <a:noFill/>
                </a:ln>
                <a:solidFill>
                  <a:srgbClr val="1E50A0"/>
                </a:solidFill>
                <a:effectLst/>
                <a:uLnTx/>
                <a:uFillTx/>
                <a:latin typeface="Arial"/>
                <a:ea typeface="+mn-ea"/>
                <a:cs typeface="+mn-cs"/>
              </a:rPr>
              <a:t>alle </a:t>
            </a:r>
            <a:br>
              <a:rPr kumimoji="0" lang="de-DE" sz="1400" b="1" i="0" u="none" strike="noStrike" kern="1200" cap="none" spc="0" normalizeH="0" baseline="0" noProof="0" dirty="0" smtClean="0">
                <a:ln>
                  <a:noFill/>
                </a:ln>
                <a:solidFill>
                  <a:srgbClr val="1E50A0"/>
                </a:solidFill>
                <a:effectLst/>
                <a:uLnTx/>
                <a:uFillTx/>
                <a:latin typeface="Arial"/>
                <a:ea typeface="+mn-ea"/>
                <a:cs typeface="+mn-cs"/>
              </a:rPr>
            </a:br>
            <a:r>
              <a:rPr kumimoji="0" lang="de-DE" sz="1400" b="1" i="0" u="none" strike="noStrike" kern="1200" cap="none" spc="0" normalizeH="0" baseline="0" noProof="0" dirty="0" smtClean="0">
                <a:ln>
                  <a:noFill/>
                </a:ln>
                <a:solidFill>
                  <a:srgbClr val="1E50A0"/>
                </a:solidFill>
                <a:effectLst/>
                <a:uLnTx/>
                <a:uFillTx/>
                <a:latin typeface="Arial"/>
                <a:ea typeface="+mn-ea"/>
                <a:cs typeface="+mn-cs"/>
              </a:rPr>
              <a:t>6 Jahre</a:t>
            </a:r>
            <a:endParaRPr kumimoji="0" lang="de-DE" sz="1400" b="0" i="0" u="none" strike="noStrike" kern="1200" cap="none" spc="0" normalizeH="0" baseline="0" noProof="0" dirty="0">
              <a:ln>
                <a:noFill/>
              </a:ln>
              <a:solidFill>
                <a:srgbClr val="1E50A0"/>
              </a:solidFill>
              <a:effectLst/>
              <a:uLnTx/>
              <a:uFillTx/>
              <a:latin typeface="Arial"/>
              <a:ea typeface="+mn-ea"/>
              <a:cs typeface="+mn-cs"/>
            </a:endParaRPr>
          </a:p>
        </p:txBody>
      </p:sp>
      <p:sp>
        <p:nvSpPr>
          <p:cNvPr id="16" name="Ellipse 15"/>
          <p:cNvSpPr/>
          <p:nvPr/>
        </p:nvSpPr>
        <p:spPr>
          <a:xfrm>
            <a:off x="5004048" y="2493070"/>
            <a:ext cx="366712" cy="366712"/>
          </a:xfrm>
          <a:prstGeom prst="ellipse">
            <a:avLst/>
          </a:prstGeom>
          <a:solidFill>
            <a:srgbClr val="92D050"/>
          </a:solidFill>
        </p:spPr>
        <p:style>
          <a:lnRef idx="0">
            <a:schemeClr val="lt1">
              <a:hueOff val="0"/>
              <a:satOff val="0"/>
              <a:lumOff val="0"/>
              <a:alphaOff val="0"/>
            </a:schemeClr>
          </a:lnRef>
          <a:fillRef idx="3">
            <a:schemeClr val="accent2">
              <a:shade val="50000"/>
              <a:hueOff val="0"/>
              <a:satOff val="-26026"/>
              <a:lumOff val="42222"/>
              <a:alphaOff val="0"/>
            </a:schemeClr>
          </a:fillRef>
          <a:effectRef idx="2">
            <a:schemeClr val="accent2">
              <a:shade val="50000"/>
              <a:hueOff val="0"/>
              <a:satOff val="-26026"/>
              <a:lumOff val="42222"/>
              <a:alphaOff val="0"/>
            </a:schemeClr>
          </a:effectRef>
          <a:fontRef idx="minor">
            <a:schemeClr val="lt1"/>
          </a:fontRef>
        </p:style>
      </p:sp>
      <p:sp>
        <p:nvSpPr>
          <p:cNvPr id="17" name="Freihandform 16"/>
          <p:cNvSpPr/>
          <p:nvPr/>
        </p:nvSpPr>
        <p:spPr>
          <a:xfrm>
            <a:off x="4139952" y="3193132"/>
            <a:ext cx="2096725" cy="1466850"/>
          </a:xfrm>
          <a:custGeom>
            <a:avLst/>
            <a:gdLst>
              <a:gd name="connsiteX0" fmla="*/ 0 w 1385143"/>
              <a:gd name="connsiteY0" fmla="*/ 0 h 1466850"/>
              <a:gd name="connsiteX1" fmla="*/ 1385143 w 1385143"/>
              <a:gd name="connsiteY1" fmla="*/ 0 h 1466850"/>
              <a:gd name="connsiteX2" fmla="*/ 1385143 w 1385143"/>
              <a:gd name="connsiteY2" fmla="*/ 1466850 h 1466850"/>
              <a:gd name="connsiteX3" fmla="*/ 0 w 1385143"/>
              <a:gd name="connsiteY3" fmla="*/ 1466850 h 1466850"/>
              <a:gd name="connsiteX4" fmla="*/ 0 w 1385143"/>
              <a:gd name="connsiteY4" fmla="*/ 0 h 146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143" h="1466850">
                <a:moveTo>
                  <a:pt x="0" y="0"/>
                </a:moveTo>
                <a:lnTo>
                  <a:pt x="1385143" y="0"/>
                </a:lnTo>
                <a:lnTo>
                  <a:pt x="1385143" y="1466850"/>
                </a:lnTo>
                <a:lnTo>
                  <a:pt x="0" y="1466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36000" numCol="1" spcCol="1270" anchor="t"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de-DE" sz="1400" b="1" i="0" u="none" strike="noStrike" kern="1200" cap="none" spc="0" normalizeH="0" baseline="0" noProof="0" dirty="0" smtClean="0">
                <a:ln>
                  <a:noFill/>
                </a:ln>
                <a:solidFill>
                  <a:srgbClr val="000000"/>
                </a:solidFill>
                <a:effectLst/>
                <a:uLnTx/>
                <a:uFillTx/>
                <a:latin typeface="Arial"/>
                <a:ea typeface="+mn-ea"/>
                <a:cs typeface="+mn-cs"/>
              </a:rPr>
              <a:t>12. Jul. 2030: </a:t>
            </a:r>
            <a:r>
              <a:rPr kumimoji="0" lang="de-DE" sz="1400" b="0" i="0" u="none" strike="noStrike" kern="1200" cap="none" spc="0" normalizeH="0" baseline="0" noProof="0" dirty="0" smtClean="0">
                <a:ln>
                  <a:noFill/>
                </a:ln>
                <a:solidFill>
                  <a:srgbClr val="000000"/>
                </a:solidFill>
                <a:effectLst/>
                <a:uLnTx/>
                <a:uFillTx/>
                <a:latin typeface="Arial"/>
                <a:ea typeface="+mn-ea"/>
                <a:cs typeface="+mn-cs"/>
              </a:rPr>
              <a:t>Erste Aktualisierung Dokumentation EZG durch Betreiber</a:t>
            </a: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Ellipse 17"/>
          <p:cNvSpPr/>
          <p:nvPr/>
        </p:nvSpPr>
        <p:spPr>
          <a:xfrm>
            <a:off x="7747591" y="2493070"/>
            <a:ext cx="366712" cy="366712"/>
          </a:xfrm>
          <a:prstGeom prst="ellipse">
            <a:avLst/>
          </a:prstGeom>
          <a:solidFill>
            <a:srgbClr val="1E50A0"/>
          </a:solidFill>
        </p:spPr>
        <p:style>
          <a:lnRef idx="0">
            <a:schemeClr val="lt1">
              <a:hueOff val="0"/>
              <a:satOff val="0"/>
              <a:lumOff val="0"/>
              <a:alphaOff val="0"/>
            </a:schemeClr>
          </a:lnRef>
          <a:fillRef idx="3">
            <a:schemeClr val="accent2">
              <a:shade val="50000"/>
              <a:hueOff val="0"/>
              <a:satOff val="-13013"/>
              <a:lumOff val="21111"/>
              <a:alphaOff val="0"/>
            </a:schemeClr>
          </a:fillRef>
          <a:effectRef idx="2">
            <a:schemeClr val="accent2">
              <a:shade val="50000"/>
              <a:hueOff val="0"/>
              <a:satOff val="-13013"/>
              <a:lumOff val="21111"/>
              <a:alphaOff val="0"/>
            </a:schemeClr>
          </a:effectRef>
          <a:fontRef idx="minor">
            <a:schemeClr val="lt1"/>
          </a:fontRef>
        </p:style>
      </p:sp>
      <p:sp>
        <p:nvSpPr>
          <p:cNvPr id="27" name="Ellipse 26"/>
          <p:cNvSpPr/>
          <p:nvPr/>
        </p:nvSpPr>
        <p:spPr>
          <a:xfrm>
            <a:off x="8076400" y="2493070"/>
            <a:ext cx="366712" cy="366712"/>
          </a:xfrm>
          <a:prstGeom prst="ellipse">
            <a:avLst/>
          </a:prstGeom>
          <a:solidFill>
            <a:srgbClr val="92D050"/>
          </a:solidFill>
        </p:spPr>
        <p:style>
          <a:lnRef idx="0">
            <a:schemeClr val="lt1">
              <a:hueOff val="0"/>
              <a:satOff val="0"/>
              <a:lumOff val="0"/>
              <a:alphaOff val="0"/>
            </a:schemeClr>
          </a:lnRef>
          <a:fillRef idx="3">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sp>
      <p:sp>
        <p:nvSpPr>
          <p:cNvPr id="28" name="Ellipse 27"/>
          <p:cNvSpPr/>
          <p:nvPr/>
        </p:nvSpPr>
        <p:spPr>
          <a:xfrm>
            <a:off x="6242625" y="2498230"/>
            <a:ext cx="366712" cy="366712"/>
          </a:xfrm>
          <a:prstGeom prst="ellipse">
            <a:avLst/>
          </a:prstGeom>
          <a:solidFill>
            <a:srgbClr val="92D050"/>
          </a:solidFill>
        </p:spPr>
        <p:style>
          <a:lnRef idx="0">
            <a:schemeClr val="lt1">
              <a:hueOff val="0"/>
              <a:satOff val="0"/>
              <a:lumOff val="0"/>
              <a:alphaOff val="0"/>
            </a:schemeClr>
          </a:lnRef>
          <a:fillRef idx="3">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sp>
      <p:sp>
        <p:nvSpPr>
          <p:cNvPr id="29" name="Freihandform 28"/>
          <p:cNvSpPr/>
          <p:nvPr/>
        </p:nvSpPr>
        <p:spPr>
          <a:xfrm>
            <a:off x="5173617" y="1629222"/>
            <a:ext cx="2566735" cy="648000"/>
          </a:xfrm>
          <a:custGeom>
            <a:avLst/>
            <a:gdLst>
              <a:gd name="connsiteX0" fmla="*/ 0 w 1428301"/>
              <a:gd name="connsiteY0" fmla="*/ 0 h 1102073"/>
              <a:gd name="connsiteX1" fmla="*/ 1428301 w 1428301"/>
              <a:gd name="connsiteY1" fmla="*/ 0 h 1102073"/>
              <a:gd name="connsiteX2" fmla="*/ 1428301 w 1428301"/>
              <a:gd name="connsiteY2" fmla="*/ 1102073 h 1102073"/>
              <a:gd name="connsiteX3" fmla="*/ 0 w 1428301"/>
              <a:gd name="connsiteY3" fmla="*/ 1102073 h 1102073"/>
              <a:gd name="connsiteX4" fmla="*/ 0 w 1428301"/>
              <a:gd name="connsiteY4" fmla="*/ 0 h 110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301" h="1102073">
                <a:moveTo>
                  <a:pt x="0" y="0"/>
                </a:moveTo>
                <a:lnTo>
                  <a:pt x="1428301" y="0"/>
                </a:lnTo>
                <a:lnTo>
                  <a:pt x="1428301" y="1102073"/>
                </a:lnTo>
                <a:lnTo>
                  <a:pt x="0" y="11020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36000" rIns="36000" bIns="36000" numCol="1" spcCol="1270" anchor="b"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de-DE" sz="1400" b="1" i="0" u="none" strike="noStrike" kern="1200" cap="none" spc="0" normalizeH="0" baseline="0" noProof="0" dirty="0" smtClean="0">
                <a:ln>
                  <a:noFill/>
                </a:ln>
                <a:solidFill>
                  <a:srgbClr val="000000"/>
                </a:solidFill>
                <a:effectLst/>
                <a:uLnTx/>
                <a:uFillTx/>
                <a:latin typeface="Arial"/>
                <a:ea typeface="+mn-ea"/>
                <a:cs typeface="+mn-cs"/>
              </a:rPr>
              <a:t>12. Jan. 2033: </a:t>
            </a:r>
            <a:br>
              <a:rPr kumimoji="0" lang="de-DE" sz="1400" b="1" i="0" u="none" strike="noStrike" kern="1200" cap="none" spc="0" normalizeH="0" baseline="0" noProof="0" dirty="0" smtClean="0">
                <a:ln>
                  <a:noFill/>
                </a:ln>
                <a:solidFill>
                  <a:srgbClr val="000000"/>
                </a:solidFill>
                <a:effectLst/>
                <a:uLnTx/>
                <a:uFillTx/>
                <a:latin typeface="Arial"/>
                <a:ea typeface="+mn-ea"/>
                <a:cs typeface="+mn-cs"/>
              </a:rPr>
            </a:br>
            <a:r>
              <a:rPr kumimoji="0" lang="de-DE" sz="1400" b="0" i="0" u="none" strike="noStrike" kern="1200" cap="none" spc="0" normalizeH="0" baseline="0" noProof="0" dirty="0" smtClean="0">
                <a:ln>
                  <a:noFill/>
                </a:ln>
                <a:solidFill>
                  <a:srgbClr val="000000"/>
                </a:solidFill>
                <a:effectLst/>
                <a:uLnTx/>
                <a:uFillTx/>
                <a:latin typeface="Arial"/>
                <a:ea typeface="+mn-ea"/>
                <a:cs typeface="+mn-cs"/>
              </a:rPr>
              <a:t>Behörde überprüft </a:t>
            </a:r>
            <a:br>
              <a:rPr kumimoji="0" lang="de-DE" sz="1400" b="0" i="0" u="none" strike="noStrike" kern="1200" cap="none" spc="0" normalizeH="0" baseline="0" noProof="0" dirty="0" smtClean="0">
                <a:ln>
                  <a:noFill/>
                </a:ln>
                <a:solidFill>
                  <a:srgbClr val="000000"/>
                </a:solidFill>
                <a:effectLst/>
                <a:uLnTx/>
                <a:uFillTx/>
                <a:latin typeface="Arial"/>
                <a:ea typeface="+mn-ea"/>
                <a:cs typeface="+mn-cs"/>
              </a:rPr>
            </a:br>
            <a:r>
              <a:rPr kumimoji="0" lang="de-DE" sz="1400" b="0" i="0" u="none" strike="noStrike" kern="1200" cap="none" spc="0" normalizeH="0" baseline="0" noProof="0" dirty="0" smtClean="0">
                <a:ln>
                  <a:noFill/>
                </a:ln>
                <a:solidFill>
                  <a:srgbClr val="000000"/>
                </a:solidFill>
                <a:effectLst/>
                <a:uLnTx/>
                <a:uFillTx/>
                <a:latin typeface="Arial"/>
                <a:ea typeface="+mn-ea"/>
                <a:cs typeface="+mn-cs"/>
              </a:rPr>
              <a:t>Wirksamkeit </a:t>
            </a:r>
            <a:br>
              <a:rPr kumimoji="0" lang="de-DE" sz="1400" b="0" i="0" u="none" strike="noStrike" kern="1200" cap="none" spc="0" normalizeH="0" baseline="0" noProof="0" dirty="0" smtClean="0">
                <a:ln>
                  <a:noFill/>
                </a:ln>
                <a:solidFill>
                  <a:srgbClr val="000000"/>
                </a:solidFill>
                <a:effectLst/>
                <a:uLnTx/>
                <a:uFillTx/>
                <a:latin typeface="Arial"/>
                <a:ea typeface="+mn-ea"/>
                <a:cs typeface="+mn-cs"/>
              </a:rPr>
            </a:br>
            <a:r>
              <a:rPr kumimoji="0" lang="de-DE" sz="1400" b="0" i="0" u="none" strike="noStrike" kern="1200" cap="none" spc="0" normalizeH="0" baseline="0" noProof="0" dirty="0" smtClean="0">
                <a:ln>
                  <a:noFill/>
                </a:ln>
                <a:solidFill>
                  <a:srgbClr val="000000"/>
                </a:solidFill>
                <a:effectLst/>
                <a:uLnTx/>
                <a:uFillTx/>
                <a:latin typeface="Arial"/>
                <a:ea typeface="+mn-ea"/>
                <a:cs typeface="+mn-cs"/>
              </a:rPr>
              <a:t>von Maßnahmen</a:t>
            </a: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292205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a:t>
            </a:r>
            <a:endParaRPr lang="de-DE" dirty="0"/>
          </a:p>
        </p:txBody>
      </p:sp>
      <p:graphicFrame>
        <p:nvGraphicFramePr>
          <p:cNvPr id="4" name="Diagramm 3"/>
          <p:cNvGraphicFramePr/>
          <p:nvPr>
            <p:extLst>
              <p:ext uri="{D42A27DB-BD31-4B8C-83A1-F6EECF244321}">
                <p14:modId xmlns:p14="http://schemas.microsoft.com/office/powerpoint/2010/main" val="3311362478"/>
              </p:ext>
            </p:extLst>
          </p:nvPr>
        </p:nvGraphicFramePr>
        <p:xfrm>
          <a:off x="1115616" y="539750"/>
          <a:ext cx="7704856"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99816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METHODISCHE GRUNDLAGEN</a:t>
            </a:r>
            <a:endParaRPr lang="de-DE" sz="2400" dirty="0"/>
          </a:p>
        </p:txBody>
      </p:sp>
      <p:pic>
        <p:nvPicPr>
          <p:cNvPr id="10" name="Grafik 9"/>
          <p:cNvPicPr>
            <a:picLocks noChangeAspect="1"/>
          </p:cNvPicPr>
          <p:nvPr/>
        </p:nvPicPr>
        <p:blipFill rotWithShape="1">
          <a:blip r:embed="rId3"/>
          <a:srcRect b="237"/>
          <a:stretch/>
        </p:blipFill>
        <p:spPr>
          <a:xfrm>
            <a:off x="107950" y="544766"/>
            <a:ext cx="2591841" cy="3861552"/>
          </a:xfrm>
          <a:prstGeom prst="rect">
            <a:avLst/>
          </a:prstGeom>
          <a:ln>
            <a:noFill/>
          </a:ln>
          <a:effectLst>
            <a:outerShdw blurRad="292100" dist="139700" dir="2700000" algn="tl" rotWithShape="0">
              <a:srgbClr val="333333">
                <a:alpha val="65000"/>
              </a:srgbClr>
            </a:outerShdw>
          </a:effectLst>
        </p:spPr>
      </p:pic>
      <p:pic>
        <p:nvPicPr>
          <p:cNvPr id="11" name="Grafik 10"/>
          <p:cNvPicPr>
            <a:picLocks noChangeAspect="1"/>
          </p:cNvPicPr>
          <p:nvPr/>
        </p:nvPicPr>
        <p:blipFill rotWithShape="1">
          <a:blip r:embed="rId4"/>
          <a:srcRect l="4455" t="1" r="1996" b="-2138"/>
          <a:stretch/>
        </p:blipFill>
        <p:spPr>
          <a:xfrm>
            <a:off x="2045505" y="1059582"/>
            <a:ext cx="2670958" cy="3528392"/>
          </a:xfrm>
          <a:prstGeom prst="rect">
            <a:avLst/>
          </a:prstGeom>
          <a:noFill/>
          <a:ln>
            <a:noFill/>
          </a:ln>
          <a:effectLst>
            <a:outerShdw blurRad="292100" dist="139700" dir="2700000" algn="tl" rotWithShape="0">
              <a:srgbClr val="333333">
                <a:alpha val="65000"/>
              </a:srgbClr>
            </a:outerShdw>
          </a:effectLst>
        </p:spPr>
      </p:pic>
      <p:pic>
        <p:nvPicPr>
          <p:cNvPr id="12" name="Grafik 11"/>
          <p:cNvPicPr>
            <a:picLocks noChangeAspect="1"/>
          </p:cNvPicPr>
          <p:nvPr/>
        </p:nvPicPr>
        <p:blipFill rotWithShape="1">
          <a:blip r:embed="rId5"/>
          <a:srcRect l="2213"/>
          <a:stretch/>
        </p:blipFill>
        <p:spPr>
          <a:xfrm>
            <a:off x="3678660" y="1851670"/>
            <a:ext cx="3181569" cy="3417796"/>
          </a:xfrm>
          <a:prstGeom prst="rect">
            <a:avLst/>
          </a:prstGeom>
          <a:ln>
            <a:noFill/>
          </a:ln>
          <a:effectLst>
            <a:outerShdw blurRad="190500" algn="tl" rotWithShape="0">
              <a:srgbClr val="000000">
                <a:alpha val="70000"/>
              </a:srgbClr>
            </a:outerShdw>
          </a:effectLst>
        </p:spPr>
      </p:pic>
      <p:pic>
        <p:nvPicPr>
          <p:cNvPr id="13" name="Inhaltsplatzhalter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544766"/>
            <a:ext cx="2736304" cy="3741377"/>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Grafik 13"/>
          <p:cNvPicPr>
            <a:picLocks noChangeAspect="1"/>
          </p:cNvPicPr>
          <p:nvPr/>
        </p:nvPicPr>
        <p:blipFill>
          <a:blip r:embed="rId7"/>
          <a:stretch>
            <a:fillRect/>
          </a:stretch>
        </p:blipFill>
        <p:spPr>
          <a:xfrm>
            <a:off x="6211862" y="2715766"/>
            <a:ext cx="2736000" cy="2577532"/>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4337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177705" y="738783"/>
            <a:ext cx="4498751" cy="3665934"/>
          </a:xfrm>
        </p:spPr>
        <p:txBody>
          <a:bodyPr/>
          <a:lstStyle/>
          <a:p>
            <a:pPr marL="0" indent="0">
              <a:spcBef>
                <a:spcPts val="300"/>
              </a:spcBef>
              <a:spcAft>
                <a:spcPts val="300"/>
              </a:spcAft>
              <a:buNone/>
              <a:tabLst>
                <a:tab pos="355600" algn="l"/>
              </a:tabLst>
            </a:pPr>
            <a:r>
              <a:rPr lang="de-DE" altLang="de-DE" sz="1700" b="1" dirty="0" smtClean="0"/>
              <a:t>Methodenelemente </a:t>
            </a:r>
            <a:br>
              <a:rPr lang="de-DE" altLang="de-DE" sz="1700" b="1" dirty="0" smtClean="0"/>
            </a:br>
            <a:r>
              <a:rPr lang="de-DE" altLang="de-DE" sz="1700" b="1" dirty="0" smtClean="0"/>
              <a:t>(Arbeitsschritte oder „WSP-Aufgaben“) </a:t>
            </a:r>
            <a:br>
              <a:rPr lang="de-DE" altLang="de-DE" sz="1700" b="1" dirty="0" smtClean="0"/>
            </a:br>
            <a:r>
              <a:rPr lang="de-DE" altLang="de-DE" sz="1700" b="1" dirty="0" smtClean="0"/>
              <a:t/>
            </a:r>
            <a:br>
              <a:rPr lang="de-DE" altLang="de-DE" sz="1700" b="1" dirty="0" smtClean="0"/>
            </a:br>
            <a:r>
              <a:rPr lang="de-DE" altLang="de-DE" sz="1700" dirty="0" smtClean="0">
                <a:sym typeface="Wingdings" panose="05000000000000000000" pitchFamily="2" charset="2"/>
              </a:rPr>
              <a:t>	Anpassung und Umsetzung im 	Trinkwassereinzugsgebiet</a:t>
            </a:r>
          </a:p>
          <a:p>
            <a:pPr marL="0" indent="0">
              <a:spcBef>
                <a:spcPts val="300"/>
              </a:spcBef>
              <a:spcAft>
                <a:spcPts val="300"/>
              </a:spcAft>
              <a:buNone/>
            </a:pPr>
            <a:r>
              <a:rPr lang="de-DE" altLang="de-DE" sz="1700" b="1" dirty="0" smtClean="0">
                <a:sym typeface="Wingdings" panose="05000000000000000000" pitchFamily="2" charset="2"/>
              </a:rPr>
              <a:t/>
            </a:r>
            <a:br>
              <a:rPr lang="de-DE" altLang="de-DE" sz="1700" b="1" dirty="0" smtClean="0">
                <a:sym typeface="Wingdings" panose="05000000000000000000" pitchFamily="2" charset="2"/>
              </a:rPr>
            </a:br>
            <a:endParaRPr lang="de-DE" altLang="de-DE" sz="1700" b="1" dirty="0" smtClean="0"/>
          </a:p>
        </p:txBody>
      </p:sp>
      <p:sp>
        <p:nvSpPr>
          <p:cNvPr id="4" name="Titel 1"/>
          <p:cNvSpPr>
            <a:spLocks noGrp="1"/>
          </p:cNvSpPr>
          <p:nvPr>
            <p:ph type="title"/>
          </p:nvPr>
        </p:nvSpPr>
        <p:spPr/>
        <p:txBody>
          <a:bodyPr/>
          <a:lstStyle/>
          <a:p>
            <a:r>
              <a:rPr lang="de-DE" dirty="0" smtClean="0"/>
              <a:t>RISIKOMANAGEMENT - ÜBERBLICK</a:t>
            </a:r>
            <a:endParaRPr lang="de-DE" dirty="0"/>
          </a:p>
        </p:txBody>
      </p:sp>
      <p:pic>
        <p:nvPicPr>
          <p:cNvPr id="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205" y="771551"/>
            <a:ext cx="3650723" cy="317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chtungspfeil 5"/>
          <p:cNvSpPr/>
          <p:nvPr/>
        </p:nvSpPr>
        <p:spPr bwMode="auto">
          <a:xfrm rot="5400000">
            <a:off x="2323970" y="2988021"/>
            <a:ext cx="576066" cy="2623847"/>
          </a:xfrm>
          <a:prstGeom prst="homePlate">
            <a:avLst>
              <a:gd name="adj" fmla="val 26270"/>
            </a:avLst>
          </a:prstGeom>
          <a:solidFill>
            <a:srgbClr val="1E50A0"/>
          </a:solidFill>
          <a:ln w="28575" cap="flat" cmpd="sng" algn="ctr">
            <a:solidFill>
              <a:schemeClr val="bg1"/>
            </a:solidFill>
            <a:prstDash val="solid"/>
            <a:round/>
            <a:headEnd type="none" w="med" len="med"/>
            <a:tailEnd type="none" w="med" len="med"/>
          </a:ln>
          <a:effectLst/>
          <a:extLst/>
        </p:spPr>
        <p:txBody>
          <a:bodyPr vert="vert270" wrap="square" lIns="91392" tIns="45696" rIns="91392" bIns="45696" numCol="1" rtlCol="0" anchor="ctr" anchorCtr="0" compatLnSpc="1">
            <a:prstTxWarp prst="textNoShape">
              <a:avLst/>
            </a:prstTxWarp>
          </a:bodyPr>
          <a:lstStyle/>
          <a:p>
            <a:pPr algn="ctr" defTabSz="861992"/>
            <a:r>
              <a:rPr lang="de-DE" sz="1000" b="1" dirty="0">
                <a:solidFill>
                  <a:srgbClr val="FFFFFF"/>
                </a:solidFill>
              </a:rPr>
              <a:t>Risikobasierter Untersuchungsplan</a:t>
            </a:r>
            <a:endParaRPr lang="de-DE" sz="1000" dirty="0">
              <a:solidFill>
                <a:srgbClr val="FFFFFF"/>
              </a:solidFill>
            </a:endParaRPr>
          </a:p>
        </p:txBody>
      </p:sp>
      <p:cxnSp>
        <p:nvCxnSpPr>
          <p:cNvPr id="9" name="Gerade Verbindung mit Pfeil 8"/>
          <p:cNvCxnSpPr/>
          <p:nvPr/>
        </p:nvCxnSpPr>
        <p:spPr bwMode="auto">
          <a:xfrm>
            <a:off x="2596224" y="3795887"/>
            <a:ext cx="0" cy="269063"/>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74502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03148" y="158354"/>
            <a:ext cx="8805356" cy="367903"/>
          </a:xfrm>
        </p:spPr>
        <p:txBody>
          <a:bodyPr/>
          <a:lstStyle/>
          <a:p>
            <a:r>
              <a:rPr lang="de-DE" dirty="0" smtClean="0"/>
              <a:t>GEFÄHRDUNGSANALYSE</a:t>
            </a: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419622"/>
            <a:ext cx="5886942" cy="3204012"/>
          </a:xfrm>
          <a:prstGeom prst="rect">
            <a:avLst/>
          </a:prstGeom>
        </p:spPr>
      </p:pic>
      <p:sp>
        <p:nvSpPr>
          <p:cNvPr id="9" name="Textfeld 8"/>
          <p:cNvSpPr txBox="1"/>
          <p:nvPr/>
        </p:nvSpPr>
        <p:spPr>
          <a:xfrm>
            <a:off x="323528" y="602853"/>
            <a:ext cx="5321072" cy="3847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900" b="1" i="1" u="none" strike="noStrike" kern="1200" cap="none" spc="0" normalizeH="0" baseline="0" noProof="0" dirty="0" smtClean="0">
                <a:ln>
                  <a:noFill/>
                </a:ln>
                <a:solidFill>
                  <a:srgbClr val="1E50A0"/>
                </a:solidFill>
                <a:effectLst/>
                <a:uLnTx/>
                <a:uFillTx/>
                <a:latin typeface="Arial" charset="0"/>
                <a:ea typeface="+mn-ea"/>
                <a:cs typeface="Arial" charset="0"/>
              </a:rPr>
              <a:t>„Was kann an welcher Stelle schief gehen?“</a:t>
            </a:r>
            <a:endParaRPr kumimoji="0" lang="de-DE" sz="1900" b="1" i="1" u="none" strike="noStrike" kern="1200" cap="none" spc="0" normalizeH="0" baseline="0" noProof="0" dirty="0">
              <a:ln>
                <a:noFill/>
              </a:ln>
              <a:solidFill>
                <a:srgbClr val="1E50A0"/>
              </a:solidFill>
              <a:effectLst/>
              <a:uLnTx/>
              <a:uFillTx/>
              <a:latin typeface="Arial" charset="0"/>
              <a:ea typeface="+mn-ea"/>
              <a:cs typeface="Arial" charset="0"/>
            </a:endParaRPr>
          </a:p>
        </p:txBody>
      </p:sp>
      <p:sp>
        <p:nvSpPr>
          <p:cNvPr id="306" name="Gewitterblitz 305"/>
          <p:cNvSpPr/>
          <p:nvPr/>
        </p:nvSpPr>
        <p:spPr bwMode="auto">
          <a:xfrm>
            <a:off x="3347864" y="1923678"/>
            <a:ext cx="216024" cy="494656"/>
          </a:xfrm>
          <a:prstGeom prst="lightningBolt">
            <a:avLst/>
          </a:prstGeom>
          <a:solidFill>
            <a:srgbClr val="FF0000"/>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307" name="Gewitterblitz 306"/>
          <p:cNvSpPr/>
          <p:nvPr/>
        </p:nvSpPr>
        <p:spPr bwMode="auto">
          <a:xfrm>
            <a:off x="1835696" y="1676350"/>
            <a:ext cx="216024" cy="494656"/>
          </a:xfrm>
          <a:prstGeom prst="lightningBolt">
            <a:avLst/>
          </a:prstGeom>
          <a:solidFill>
            <a:srgbClr val="FF0000"/>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308" name="Gewitterblitz 307"/>
          <p:cNvSpPr/>
          <p:nvPr/>
        </p:nvSpPr>
        <p:spPr bwMode="auto">
          <a:xfrm>
            <a:off x="4752020" y="1923678"/>
            <a:ext cx="216024" cy="494656"/>
          </a:xfrm>
          <a:prstGeom prst="lightningBolt">
            <a:avLst/>
          </a:prstGeom>
          <a:solidFill>
            <a:srgbClr val="FF0000"/>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309" name="Gewitterblitz 308"/>
          <p:cNvSpPr/>
          <p:nvPr/>
        </p:nvSpPr>
        <p:spPr bwMode="auto">
          <a:xfrm>
            <a:off x="6048164" y="2171006"/>
            <a:ext cx="216024" cy="494656"/>
          </a:xfrm>
          <a:prstGeom prst="lightningBolt">
            <a:avLst/>
          </a:prstGeom>
          <a:solidFill>
            <a:srgbClr val="FF0000"/>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310" name="Gewitterblitz 309"/>
          <p:cNvSpPr/>
          <p:nvPr/>
        </p:nvSpPr>
        <p:spPr bwMode="auto">
          <a:xfrm>
            <a:off x="7031958" y="2665662"/>
            <a:ext cx="216024" cy="494656"/>
          </a:xfrm>
          <a:prstGeom prst="lightningBolt">
            <a:avLst/>
          </a:prstGeom>
          <a:solidFill>
            <a:srgbClr val="FF0000"/>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311" name="Gewitterblitz 310"/>
          <p:cNvSpPr/>
          <p:nvPr/>
        </p:nvSpPr>
        <p:spPr bwMode="auto">
          <a:xfrm>
            <a:off x="6023554" y="3052242"/>
            <a:ext cx="216024" cy="494656"/>
          </a:xfrm>
          <a:prstGeom prst="lightningBolt">
            <a:avLst/>
          </a:prstGeom>
          <a:solidFill>
            <a:srgbClr val="FF0000"/>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312" name="Gewitterblitz 311"/>
          <p:cNvSpPr/>
          <p:nvPr/>
        </p:nvSpPr>
        <p:spPr bwMode="auto">
          <a:xfrm>
            <a:off x="4510479" y="3542992"/>
            <a:ext cx="216024" cy="494656"/>
          </a:xfrm>
          <a:prstGeom prst="lightningBolt">
            <a:avLst/>
          </a:prstGeom>
          <a:solidFill>
            <a:srgbClr val="FF0000"/>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313" name="Gewitterblitz 312"/>
          <p:cNvSpPr/>
          <p:nvPr/>
        </p:nvSpPr>
        <p:spPr bwMode="auto">
          <a:xfrm>
            <a:off x="3213428" y="3487705"/>
            <a:ext cx="216024" cy="494656"/>
          </a:xfrm>
          <a:prstGeom prst="lightningBolt">
            <a:avLst/>
          </a:prstGeom>
          <a:solidFill>
            <a:srgbClr val="FF0000"/>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
        <p:nvSpPr>
          <p:cNvPr id="314" name="Gewitterblitz 313"/>
          <p:cNvSpPr/>
          <p:nvPr/>
        </p:nvSpPr>
        <p:spPr bwMode="auto">
          <a:xfrm>
            <a:off x="2126145" y="3509330"/>
            <a:ext cx="216024" cy="494656"/>
          </a:xfrm>
          <a:prstGeom prst="lightningBolt">
            <a:avLst/>
          </a:prstGeom>
          <a:solidFill>
            <a:srgbClr val="FF0000"/>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smtClean="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71357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animBg="1"/>
      <p:bldP spid="307" grpId="0" animBg="1"/>
      <p:bldP spid="308" grpId="0" animBg="1"/>
      <p:bldP spid="309" grpId="0" animBg="1"/>
      <p:bldP spid="310" grpId="0" animBg="1"/>
      <p:bldP spid="311" grpId="0" animBg="1"/>
      <p:bldP spid="312" grpId="0" animBg="1"/>
      <p:bldP spid="313" grpId="0" animBg="1"/>
      <p:bldP spid="3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8733348" cy="367903"/>
          </a:xfrm>
        </p:spPr>
        <p:txBody>
          <a:bodyPr/>
          <a:lstStyle/>
          <a:p>
            <a:r>
              <a:rPr lang="de-DE" sz="2600" dirty="0" smtClean="0"/>
              <a:t>HERANGEHENSWEISE UND HERAUSFORDERUNGEN</a:t>
            </a:r>
            <a:endParaRPr lang="de-DE" sz="2600" dirty="0"/>
          </a:p>
        </p:txBody>
      </p:sp>
      <p:sp>
        <p:nvSpPr>
          <p:cNvPr id="4" name="Inhaltsplatzhalter 3"/>
          <p:cNvSpPr>
            <a:spLocks noGrp="1"/>
          </p:cNvSpPr>
          <p:nvPr>
            <p:ph idx="1"/>
          </p:nvPr>
        </p:nvSpPr>
        <p:spPr>
          <a:xfrm>
            <a:off x="254795" y="822510"/>
            <a:ext cx="8478491" cy="3665934"/>
          </a:xfrm>
        </p:spPr>
        <p:txBody>
          <a:bodyPr/>
          <a:lstStyle/>
          <a:p>
            <a:r>
              <a:rPr lang="de-DE" dirty="0" smtClean="0"/>
              <a:t>Große Anzahl von Stakeholdern im Einzugsgebiet:</a:t>
            </a:r>
          </a:p>
          <a:p>
            <a:pPr lvl="1"/>
            <a:r>
              <a:rPr lang="de-DE" dirty="0" smtClean="0"/>
              <a:t>Wasserversorger</a:t>
            </a:r>
          </a:p>
          <a:p>
            <a:pPr lvl="1"/>
            <a:r>
              <a:rPr lang="de-DE" dirty="0"/>
              <a:t>Wasserbehörden</a:t>
            </a:r>
          </a:p>
          <a:p>
            <a:pPr lvl="1"/>
            <a:r>
              <a:rPr lang="de-DE" dirty="0"/>
              <a:t>Landratsämter</a:t>
            </a:r>
          </a:p>
          <a:p>
            <a:pPr lvl="1"/>
            <a:r>
              <a:rPr lang="de-DE" dirty="0" smtClean="0"/>
              <a:t>Landwirtschaft</a:t>
            </a:r>
          </a:p>
          <a:p>
            <a:pPr lvl="1"/>
            <a:r>
              <a:rPr lang="de-DE" dirty="0"/>
              <a:t>Kommunen</a:t>
            </a:r>
          </a:p>
          <a:p>
            <a:pPr lvl="1"/>
            <a:r>
              <a:rPr lang="de-DE" dirty="0" smtClean="0"/>
              <a:t>Abwasserzweckverbände o.ä.</a:t>
            </a:r>
          </a:p>
        </p:txBody>
      </p:sp>
      <p:sp>
        <p:nvSpPr>
          <p:cNvPr id="5" name="Freihandform 4"/>
          <p:cNvSpPr/>
          <p:nvPr/>
        </p:nvSpPr>
        <p:spPr bwMode="auto">
          <a:xfrm>
            <a:off x="7050191" y="4120541"/>
            <a:ext cx="32220" cy="0"/>
          </a:xfrm>
          <a:custGeom>
            <a:avLst/>
            <a:gdLst>
              <a:gd name="connsiteX0" fmla="*/ 0 w 47625"/>
              <a:gd name="connsiteY0" fmla="*/ 0 h 0"/>
              <a:gd name="connsiteX1" fmla="*/ 47625 w 47625"/>
              <a:gd name="connsiteY1" fmla="*/ 0 h 0"/>
            </a:gdLst>
            <a:ahLst/>
            <a:cxnLst>
              <a:cxn ang="0">
                <a:pos x="connsiteX0" y="connsiteY0"/>
              </a:cxn>
              <a:cxn ang="0">
                <a:pos x="connsiteX1" y="connsiteY1"/>
              </a:cxn>
            </a:cxnLst>
            <a:rect l="l" t="t" r="r" b="b"/>
            <a:pathLst>
              <a:path w="47625">
                <a:moveTo>
                  <a:pt x="0" y="0"/>
                </a:moveTo>
                <a:lnTo>
                  <a:pt x="47625" y="0"/>
                </a:lnTo>
              </a:path>
            </a:pathLst>
          </a:custGeom>
          <a:noFill/>
          <a:ln w="12700" cap="flat" cmpd="sng" algn="ctr">
            <a:solidFill>
              <a:srgbClr val="66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sp>
        <p:nvSpPr>
          <p:cNvPr id="6" name="Freihandform 5"/>
          <p:cNvSpPr/>
          <p:nvPr/>
        </p:nvSpPr>
        <p:spPr bwMode="auto">
          <a:xfrm>
            <a:off x="1681289" y="4066793"/>
            <a:ext cx="1165408" cy="154196"/>
          </a:xfrm>
          <a:custGeom>
            <a:avLst/>
            <a:gdLst>
              <a:gd name="connsiteX0" fmla="*/ 0 w 1465883"/>
              <a:gd name="connsiteY0" fmla="*/ 89640 h 439730"/>
              <a:gd name="connsiteX1" fmla="*/ 282222 w 1465883"/>
              <a:gd name="connsiteY1" fmla="*/ 78351 h 439730"/>
              <a:gd name="connsiteX2" fmla="*/ 778933 w 1465883"/>
              <a:gd name="connsiteY2" fmla="*/ 439596 h 439730"/>
              <a:gd name="connsiteX3" fmla="*/ 1162755 w 1465883"/>
              <a:gd name="connsiteY3" fmla="*/ 33196 h 439730"/>
              <a:gd name="connsiteX4" fmla="*/ 1444978 w 1465883"/>
              <a:gd name="connsiteY4" fmla="*/ 21907 h 439730"/>
              <a:gd name="connsiteX5" fmla="*/ 1444978 w 1465883"/>
              <a:gd name="connsiteY5" fmla="*/ 10618 h 439730"/>
              <a:gd name="connsiteX6" fmla="*/ 1444978 w 1465883"/>
              <a:gd name="connsiteY6" fmla="*/ 33196 h 439730"/>
              <a:gd name="connsiteX0" fmla="*/ 0 w 1465883"/>
              <a:gd name="connsiteY0" fmla="*/ 96606 h 446592"/>
              <a:gd name="connsiteX1" fmla="*/ 282222 w 1465883"/>
              <a:gd name="connsiteY1" fmla="*/ 17584 h 446592"/>
              <a:gd name="connsiteX2" fmla="*/ 778933 w 1465883"/>
              <a:gd name="connsiteY2" fmla="*/ 446562 h 446592"/>
              <a:gd name="connsiteX3" fmla="*/ 1162755 w 1465883"/>
              <a:gd name="connsiteY3" fmla="*/ 40162 h 446592"/>
              <a:gd name="connsiteX4" fmla="*/ 1444978 w 1465883"/>
              <a:gd name="connsiteY4" fmla="*/ 28873 h 446592"/>
              <a:gd name="connsiteX5" fmla="*/ 1444978 w 1465883"/>
              <a:gd name="connsiteY5" fmla="*/ 17584 h 446592"/>
              <a:gd name="connsiteX6" fmla="*/ 1444978 w 1465883"/>
              <a:gd name="connsiteY6" fmla="*/ 40162 h 446592"/>
              <a:gd name="connsiteX0" fmla="*/ 0 w 1533617"/>
              <a:gd name="connsiteY0" fmla="*/ 62203 h 457344"/>
              <a:gd name="connsiteX1" fmla="*/ 349956 w 1533617"/>
              <a:gd name="connsiteY1" fmla="*/ 28336 h 457344"/>
              <a:gd name="connsiteX2" fmla="*/ 846667 w 1533617"/>
              <a:gd name="connsiteY2" fmla="*/ 457314 h 457344"/>
              <a:gd name="connsiteX3" fmla="*/ 1230489 w 1533617"/>
              <a:gd name="connsiteY3" fmla="*/ 50914 h 457344"/>
              <a:gd name="connsiteX4" fmla="*/ 1512712 w 1533617"/>
              <a:gd name="connsiteY4" fmla="*/ 39625 h 457344"/>
              <a:gd name="connsiteX5" fmla="*/ 1512712 w 1533617"/>
              <a:gd name="connsiteY5" fmla="*/ 28336 h 457344"/>
              <a:gd name="connsiteX6" fmla="*/ 1512712 w 1533617"/>
              <a:gd name="connsiteY6" fmla="*/ 50914 h 457344"/>
              <a:gd name="connsiteX0" fmla="*/ 0 w 1533617"/>
              <a:gd name="connsiteY0" fmla="*/ 49725 h 275554"/>
              <a:gd name="connsiteX1" fmla="*/ 349956 w 1533617"/>
              <a:gd name="connsiteY1" fmla="*/ 15858 h 275554"/>
              <a:gd name="connsiteX2" fmla="*/ 846667 w 1533617"/>
              <a:gd name="connsiteY2" fmla="*/ 275502 h 275554"/>
              <a:gd name="connsiteX3" fmla="*/ 1230489 w 1533617"/>
              <a:gd name="connsiteY3" fmla="*/ 38436 h 275554"/>
              <a:gd name="connsiteX4" fmla="*/ 1512712 w 1533617"/>
              <a:gd name="connsiteY4" fmla="*/ 27147 h 275554"/>
              <a:gd name="connsiteX5" fmla="*/ 1512712 w 1533617"/>
              <a:gd name="connsiteY5" fmla="*/ 15858 h 275554"/>
              <a:gd name="connsiteX6" fmla="*/ 1512712 w 1533617"/>
              <a:gd name="connsiteY6" fmla="*/ 38436 h 275554"/>
              <a:gd name="connsiteX0" fmla="*/ 0 w 1533617"/>
              <a:gd name="connsiteY0" fmla="*/ 43116 h 273864"/>
              <a:gd name="connsiteX1" fmla="*/ 349956 w 1533617"/>
              <a:gd name="connsiteY1" fmla="*/ 9249 h 273864"/>
              <a:gd name="connsiteX2" fmla="*/ 541867 w 1533617"/>
              <a:gd name="connsiteY2" fmla="*/ 178582 h 273864"/>
              <a:gd name="connsiteX3" fmla="*/ 846667 w 1533617"/>
              <a:gd name="connsiteY3" fmla="*/ 268893 h 273864"/>
              <a:gd name="connsiteX4" fmla="*/ 1230489 w 1533617"/>
              <a:gd name="connsiteY4" fmla="*/ 31827 h 273864"/>
              <a:gd name="connsiteX5" fmla="*/ 1512712 w 1533617"/>
              <a:gd name="connsiteY5" fmla="*/ 20538 h 273864"/>
              <a:gd name="connsiteX6" fmla="*/ 1512712 w 1533617"/>
              <a:gd name="connsiteY6" fmla="*/ 9249 h 273864"/>
              <a:gd name="connsiteX7" fmla="*/ 1512712 w 1533617"/>
              <a:gd name="connsiteY7" fmla="*/ 31827 h 273864"/>
              <a:gd name="connsiteX0" fmla="*/ 0 w 1533617"/>
              <a:gd name="connsiteY0" fmla="*/ 43116 h 269090"/>
              <a:gd name="connsiteX1" fmla="*/ 349956 w 1533617"/>
              <a:gd name="connsiteY1" fmla="*/ 9249 h 269090"/>
              <a:gd name="connsiteX2" fmla="*/ 541867 w 1533617"/>
              <a:gd name="connsiteY2" fmla="*/ 178582 h 269090"/>
              <a:gd name="connsiteX3" fmla="*/ 846667 w 1533617"/>
              <a:gd name="connsiteY3" fmla="*/ 268893 h 269090"/>
              <a:gd name="connsiteX4" fmla="*/ 1061156 w 1533617"/>
              <a:gd name="connsiteY4" fmla="*/ 156003 h 269090"/>
              <a:gd name="connsiteX5" fmla="*/ 1230489 w 1533617"/>
              <a:gd name="connsiteY5" fmla="*/ 31827 h 269090"/>
              <a:gd name="connsiteX6" fmla="*/ 1512712 w 1533617"/>
              <a:gd name="connsiteY6" fmla="*/ 20538 h 269090"/>
              <a:gd name="connsiteX7" fmla="*/ 1512712 w 1533617"/>
              <a:gd name="connsiteY7" fmla="*/ 9249 h 269090"/>
              <a:gd name="connsiteX8" fmla="*/ 1512712 w 1533617"/>
              <a:gd name="connsiteY8" fmla="*/ 31827 h 269090"/>
              <a:gd name="connsiteX0" fmla="*/ 0 w 1533617"/>
              <a:gd name="connsiteY0" fmla="*/ 51662 h 277636"/>
              <a:gd name="connsiteX1" fmla="*/ 349956 w 1533617"/>
              <a:gd name="connsiteY1" fmla="*/ 17795 h 277636"/>
              <a:gd name="connsiteX2" fmla="*/ 541867 w 1533617"/>
              <a:gd name="connsiteY2" fmla="*/ 187128 h 277636"/>
              <a:gd name="connsiteX3" fmla="*/ 846667 w 1533617"/>
              <a:gd name="connsiteY3" fmla="*/ 277439 h 277636"/>
              <a:gd name="connsiteX4" fmla="*/ 1061156 w 1533617"/>
              <a:gd name="connsiteY4" fmla="*/ 164549 h 277636"/>
              <a:gd name="connsiteX5" fmla="*/ 1230489 w 1533617"/>
              <a:gd name="connsiteY5" fmla="*/ 6506 h 277636"/>
              <a:gd name="connsiteX6" fmla="*/ 1512712 w 1533617"/>
              <a:gd name="connsiteY6" fmla="*/ 29084 h 277636"/>
              <a:gd name="connsiteX7" fmla="*/ 1512712 w 1533617"/>
              <a:gd name="connsiteY7" fmla="*/ 17795 h 277636"/>
              <a:gd name="connsiteX8" fmla="*/ 1512712 w 1533617"/>
              <a:gd name="connsiteY8" fmla="*/ 40373 h 277636"/>
              <a:gd name="connsiteX0" fmla="*/ 0 w 1533617"/>
              <a:gd name="connsiteY0" fmla="*/ 67734 h 293708"/>
              <a:gd name="connsiteX1" fmla="*/ 349956 w 1533617"/>
              <a:gd name="connsiteY1" fmla="*/ 33867 h 293708"/>
              <a:gd name="connsiteX2" fmla="*/ 541867 w 1533617"/>
              <a:gd name="connsiteY2" fmla="*/ 203200 h 293708"/>
              <a:gd name="connsiteX3" fmla="*/ 846667 w 1533617"/>
              <a:gd name="connsiteY3" fmla="*/ 293511 h 293708"/>
              <a:gd name="connsiteX4" fmla="*/ 1061156 w 1533617"/>
              <a:gd name="connsiteY4" fmla="*/ 180621 h 293708"/>
              <a:gd name="connsiteX5" fmla="*/ 1230489 w 1533617"/>
              <a:gd name="connsiteY5" fmla="*/ 22578 h 293708"/>
              <a:gd name="connsiteX6" fmla="*/ 1512712 w 1533617"/>
              <a:gd name="connsiteY6" fmla="*/ 45156 h 293708"/>
              <a:gd name="connsiteX7" fmla="*/ 1512712 w 1533617"/>
              <a:gd name="connsiteY7" fmla="*/ 33867 h 293708"/>
              <a:gd name="connsiteX8" fmla="*/ 1512712 w 1533617"/>
              <a:gd name="connsiteY8" fmla="*/ 0 h 293708"/>
              <a:gd name="connsiteX0" fmla="*/ 0 w 1534041"/>
              <a:gd name="connsiteY0" fmla="*/ 237067 h 463041"/>
              <a:gd name="connsiteX1" fmla="*/ 349956 w 1534041"/>
              <a:gd name="connsiteY1" fmla="*/ 203200 h 463041"/>
              <a:gd name="connsiteX2" fmla="*/ 541867 w 1534041"/>
              <a:gd name="connsiteY2" fmla="*/ 372533 h 463041"/>
              <a:gd name="connsiteX3" fmla="*/ 846667 w 1534041"/>
              <a:gd name="connsiteY3" fmla="*/ 462844 h 463041"/>
              <a:gd name="connsiteX4" fmla="*/ 1061156 w 1534041"/>
              <a:gd name="connsiteY4" fmla="*/ 349954 h 463041"/>
              <a:gd name="connsiteX5" fmla="*/ 1230489 w 1534041"/>
              <a:gd name="connsiteY5" fmla="*/ 191911 h 463041"/>
              <a:gd name="connsiteX6" fmla="*/ 1512712 w 1534041"/>
              <a:gd name="connsiteY6" fmla="*/ 214489 h 463041"/>
              <a:gd name="connsiteX7" fmla="*/ 1512712 w 1534041"/>
              <a:gd name="connsiteY7" fmla="*/ 203200 h 463041"/>
              <a:gd name="connsiteX8" fmla="*/ 1501423 w 1534041"/>
              <a:gd name="connsiteY8" fmla="*/ 0 h 463041"/>
              <a:gd name="connsiteX0" fmla="*/ 0 w 1534041"/>
              <a:gd name="connsiteY0" fmla="*/ 51663 h 277637"/>
              <a:gd name="connsiteX1" fmla="*/ 349956 w 1534041"/>
              <a:gd name="connsiteY1" fmla="*/ 17796 h 277637"/>
              <a:gd name="connsiteX2" fmla="*/ 541867 w 1534041"/>
              <a:gd name="connsiteY2" fmla="*/ 187129 h 277637"/>
              <a:gd name="connsiteX3" fmla="*/ 846667 w 1534041"/>
              <a:gd name="connsiteY3" fmla="*/ 277440 h 277637"/>
              <a:gd name="connsiteX4" fmla="*/ 1061156 w 1534041"/>
              <a:gd name="connsiteY4" fmla="*/ 164550 h 277637"/>
              <a:gd name="connsiteX5" fmla="*/ 1230489 w 1534041"/>
              <a:gd name="connsiteY5" fmla="*/ 6507 h 277637"/>
              <a:gd name="connsiteX6" fmla="*/ 1512712 w 1534041"/>
              <a:gd name="connsiteY6" fmla="*/ 29085 h 277637"/>
              <a:gd name="connsiteX7" fmla="*/ 1512712 w 1534041"/>
              <a:gd name="connsiteY7" fmla="*/ 17796 h 277637"/>
              <a:gd name="connsiteX0" fmla="*/ 0 w 1534041"/>
              <a:gd name="connsiteY0" fmla="*/ 90312 h 316286"/>
              <a:gd name="connsiteX1" fmla="*/ 349956 w 1534041"/>
              <a:gd name="connsiteY1" fmla="*/ 56445 h 316286"/>
              <a:gd name="connsiteX2" fmla="*/ 541867 w 1534041"/>
              <a:gd name="connsiteY2" fmla="*/ 225778 h 316286"/>
              <a:gd name="connsiteX3" fmla="*/ 846667 w 1534041"/>
              <a:gd name="connsiteY3" fmla="*/ 316089 h 316286"/>
              <a:gd name="connsiteX4" fmla="*/ 1061156 w 1534041"/>
              <a:gd name="connsiteY4" fmla="*/ 203199 h 316286"/>
              <a:gd name="connsiteX5" fmla="*/ 1230489 w 1534041"/>
              <a:gd name="connsiteY5" fmla="*/ 45156 h 316286"/>
              <a:gd name="connsiteX6" fmla="*/ 1512712 w 1534041"/>
              <a:gd name="connsiteY6" fmla="*/ 67734 h 316286"/>
              <a:gd name="connsiteX7" fmla="*/ 1512712 w 1534041"/>
              <a:gd name="connsiteY7" fmla="*/ 0 h 316286"/>
              <a:gd name="connsiteX0" fmla="*/ 0 w 1721838"/>
              <a:gd name="connsiteY0" fmla="*/ 90312 h 316286"/>
              <a:gd name="connsiteX1" fmla="*/ 349956 w 1721838"/>
              <a:gd name="connsiteY1" fmla="*/ 56445 h 316286"/>
              <a:gd name="connsiteX2" fmla="*/ 541867 w 1721838"/>
              <a:gd name="connsiteY2" fmla="*/ 225778 h 316286"/>
              <a:gd name="connsiteX3" fmla="*/ 846667 w 1721838"/>
              <a:gd name="connsiteY3" fmla="*/ 316089 h 316286"/>
              <a:gd name="connsiteX4" fmla="*/ 1061156 w 1721838"/>
              <a:gd name="connsiteY4" fmla="*/ 203199 h 316286"/>
              <a:gd name="connsiteX5" fmla="*/ 1230489 w 1721838"/>
              <a:gd name="connsiteY5" fmla="*/ 45156 h 316286"/>
              <a:gd name="connsiteX6" fmla="*/ 1715912 w 1721838"/>
              <a:gd name="connsiteY6" fmla="*/ 259645 h 316286"/>
              <a:gd name="connsiteX7" fmla="*/ 1512712 w 1721838"/>
              <a:gd name="connsiteY7" fmla="*/ 0 h 316286"/>
              <a:gd name="connsiteX0" fmla="*/ 0 w 1512712"/>
              <a:gd name="connsiteY0" fmla="*/ 90312 h 316286"/>
              <a:gd name="connsiteX1" fmla="*/ 349956 w 1512712"/>
              <a:gd name="connsiteY1" fmla="*/ 56445 h 316286"/>
              <a:gd name="connsiteX2" fmla="*/ 541867 w 1512712"/>
              <a:gd name="connsiteY2" fmla="*/ 225778 h 316286"/>
              <a:gd name="connsiteX3" fmla="*/ 846667 w 1512712"/>
              <a:gd name="connsiteY3" fmla="*/ 316089 h 316286"/>
              <a:gd name="connsiteX4" fmla="*/ 1061156 w 1512712"/>
              <a:gd name="connsiteY4" fmla="*/ 203199 h 316286"/>
              <a:gd name="connsiteX5" fmla="*/ 1230489 w 1512712"/>
              <a:gd name="connsiteY5" fmla="*/ 45156 h 316286"/>
              <a:gd name="connsiteX6" fmla="*/ 1512712 w 1512712"/>
              <a:gd name="connsiteY6" fmla="*/ 0 h 316286"/>
              <a:gd name="connsiteX0" fmla="*/ 0 w 1422401"/>
              <a:gd name="connsiteY0" fmla="*/ 56445 h 316286"/>
              <a:gd name="connsiteX1" fmla="*/ 259645 w 1422401"/>
              <a:gd name="connsiteY1" fmla="*/ 56445 h 316286"/>
              <a:gd name="connsiteX2" fmla="*/ 451556 w 1422401"/>
              <a:gd name="connsiteY2" fmla="*/ 225778 h 316286"/>
              <a:gd name="connsiteX3" fmla="*/ 756356 w 1422401"/>
              <a:gd name="connsiteY3" fmla="*/ 316089 h 316286"/>
              <a:gd name="connsiteX4" fmla="*/ 970845 w 1422401"/>
              <a:gd name="connsiteY4" fmla="*/ 203199 h 316286"/>
              <a:gd name="connsiteX5" fmla="*/ 1140178 w 1422401"/>
              <a:gd name="connsiteY5" fmla="*/ 45156 h 316286"/>
              <a:gd name="connsiteX6" fmla="*/ 1422401 w 1422401"/>
              <a:gd name="connsiteY6" fmla="*/ 0 h 316286"/>
              <a:gd name="connsiteX0" fmla="*/ 0 w 1140178"/>
              <a:gd name="connsiteY0" fmla="*/ 23701 h 283542"/>
              <a:gd name="connsiteX1" fmla="*/ 259645 w 1140178"/>
              <a:gd name="connsiteY1" fmla="*/ 23701 h 283542"/>
              <a:gd name="connsiteX2" fmla="*/ 451556 w 1140178"/>
              <a:gd name="connsiteY2" fmla="*/ 193034 h 283542"/>
              <a:gd name="connsiteX3" fmla="*/ 756356 w 1140178"/>
              <a:gd name="connsiteY3" fmla="*/ 283345 h 283542"/>
              <a:gd name="connsiteX4" fmla="*/ 970845 w 1140178"/>
              <a:gd name="connsiteY4" fmla="*/ 170455 h 283542"/>
              <a:gd name="connsiteX5" fmla="*/ 1140178 w 1140178"/>
              <a:gd name="connsiteY5" fmla="*/ 12412 h 283542"/>
              <a:gd name="connsiteX0" fmla="*/ 0 w 970845"/>
              <a:gd name="connsiteY0" fmla="*/ 23701 h 283542"/>
              <a:gd name="connsiteX1" fmla="*/ 259645 w 970845"/>
              <a:gd name="connsiteY1" fmla="*/ 23701 h 283542"/>
              <a:gd name="connsiteX2" fmla="*/ 451556 w 970845"/>
              <a:gd name="connsiteY2" fmla="*/ 193034 h 283542"/>
              <a:gd name="connsiteX3" fmla="*/ 756356 w 970845"/>
              <a:gd name="connsiteY3" fmla="*/ 283345 h 283542"/>
              <a:gd name="connsiteX4" fmla="*/ 970845 w 970845"/>
              <a:gd name="connsiteY4" fmla="*/ 170455 h 283542"/>
              <a:gd name="connsiteX0" fmla="*/ 0 w 756356"/>
              <a:gd name="connsiteY0" fmla="*/ 23701 h 283542"/>
              <a:gd name="connsiteX1" fmla="*/ 259645 w 756356"/>
              <a:gd name="connsiteY1" fmla="*/ 23701 h 283542"/>
              <a:gd name="connsiteX2" fmla="*/ 451556 w 756356"/>
              <a:gd name="connsiteY2" fmla="*/ 193034 h 283542"/>
              <a:gd name="connsiteX3" fmla="*/ 756356 w 756356"/>
              <a:gd name="connsiteY3" fmla="*/ 283345 h 283542"/>
              <a:gd name="connsiteX0" fmla="*/ 0 w 801512"/>
              <a:gd name="connsiteY0" fmla="*/ 23701 h 285922"/>
              <a:gd name="connsiteX1" fmla="*/ 259645 w 801512"/>
              <a:gd name="connsiteY1" fmla="*/ 23701 h 285922"/>
              <a:gd name="connsiteX2" fmla="*/ 451556 w 801512"/>
              <a:gd name="connsiteY2" fmla="*/ 193034 h 285922"/>
              <a:gd name="connsiteX3" fmla="*/ 756356 w 801512"/>
              <a:gd name="connsiteY3" fmla="*/ 283345 h 285922"/>
              <a:gd name="connsiteX4" fmla="*/ 801512 w 801512"/>
              <a:gd name="connsiteY4" fmla="*/ 260767 h 285922"/>
              <a:gd name="connsiteX0" fmla="*/ 0 w 1117601"/>
              <a:gd name="connsiteY0" fmla="*/ 23701 h 283345"/>
              <a:gd name="connsiteX1" fmla="*/ 259645 w 1117601"/>
              <a:gd name="connsiteY1" fmla="*/ 23701 h 283345"/>
              <a:gd name="connsiteX2" fmla="*/ 451556 w 1117601"/>
              <a:gd name="connsiteY2" fmla="*/ 193034 h 283345"/>
              <a:gd name="connsiteX3" fmla="*/ 756356 w 1117601"/>
              <a:gd name="connsiteY3" fmla="*/ 283345 h 283345"/>
              <a:gd name="connsiteX4" fmla="*/ 1117601 w 1117601"/>
              <a:gd name="connsiteY4" fmla="*/ 193034 h 283345"/>
              <a:gd name="connsiteX0" fmla="*/ 0 w 1147839"/>
              <a:gd name="connsiteY0" fmla="*/ 23701 h 283345"/>
              <a:gd name="connsiteX1" fmla="*/ 259645 w 1147839"/>
              <a:gd name="connsiteY1" fmla="*/ 23701 h 283345"/>
              <a:gd name="connsiteX2" fmla="*/ 451556 w 1147839"/>
              <a:gd name="connsiteY2" fmla="*/ 193034 h 283345"/>
              <a:gd name="connsiteX3" fmla="*/ 756356 w 1147839"/>
              <a:gd name="connsiteY3" fmla="*/ 283345 h 283345"/>
              <a:gd name="connsiteX4" fmla="*/ 1117601 w 1147839"/>
              <a:gd name="connsiteY4" fmla="*/ 193034 h 283345"/>
              <a:gd name="connsiteX5" fmla="*/ 1128889 w 1147839"/>
              <a:gd name="connsiteY5" fmla="*/ 170457 h 283345"/>
              <a:gd name="connsiteX0" fmla="*/ 0 w 1320800"/>
              <a:gd name="connsiteY0" fmla="*/ 23701 h 283345"/>
              <a:gd name="connsiteX1" fmla="*/ 259645 w 1320800"/>
              <a:gd name="connsiteY1" fmla="*/ 23701 h 283345"/>
              <a:gd name="connsiteX2" fmla="*/ 451556 w 1320800"/>
              <a:gd name="connsiteY2" fmla="*/ 193034 h 283345"/>
              <a:gd name="connsiteX3" fmla="*/ 756356 w 1320800"/>
              <a:gd name="connsiteY3" fmla="*/ 283345 h 283345"/>
              <a:gd name="connsiteX4" fmla="*/ 1117601 w 1320800"/>
              <a:gd name="connsiteY4" fmla="*/ 193034 h 283345"/>
              <a:gd name="connsiteX5" fmla="*/ 1320800 w 1320800"/>
              <a:gd name="connsiteY5" fmla="*/ 23702 h 283345"/>
              <a:gd name="connsiteX0" fmla="*/ 0 w 1344459"/>
              <a:gd name="connsiteY0" fmla="*/ 23701 h 283345"/>
              <a:gd name="connsiteX1" fmla="*/ 259645 w 1344459"/>
              <a:gd name="connsiteY1" fmla="*/ 23701 h 283345"/>
              <a:gd name="connsiteX2" fmla="*/ 451556 w 1344459"/>
              <a:gd name="connsiteY2" fmla="*/ 193034 h 283345"/>
              <a:gd name="connsiteX3" fmla="*/ 756356 w 1344459"/>
              <a:gd name="connsiteY3" fmla="*/ 283345 h 283345"/>
              <a:gd name="connsiteX4" fmla="*/ 1117601 w 1344459"/>
              <a:gd name="connsiteY4" fmla="*/ 193034 h 283345"/>
              <a:gd name="connsiteX5" fmla="*/ 1320800 w 1344459"/>
              <a:gd name="connsiteY5" fmla="*/ 23702 h 283345"/>
              <a:gd name="connsiteX6" fmla="*/ 1343377 w 1344459"/>
              <a:gd name="connsiteY6" fmla="*/ 23702 h 283345"/>
              <a:gd name="connsiteX0" fmla="*/ 0 w 1636888"/>
              <a:gd name="connsiteY0" fmla="*/ 23701 h 283345"/>
              <a:gd name="connsiteX1" fmla="*/ 259645 w 1636888"/>
              <a:gd name="connsiteY1" fmla="*/ 23701 h 283345"/>
              <a:gd name="connsiteX2" fmla="*/ 451556 w 1636888"/>
              <a:gd name="connsiteY2" fmla="*/ 193034 h 283345"/>
              <a:gd name="connsiteX3" fmla="*/ 756356 w 1636888"/>
              <a:gd name="connsiteY3" fmla="*/ 283345 h 283345"/>
              <a:gd name="connsiteX4" fmla="*/ 1117601 w 1636888"/>
              <a:gd name="connsiteY4" fmla="*/ 193034 h 283345"/>
              <a:gd name="connsiteX5" fmla="*/ 1320800 w 1636888"/>
              <a:gd name="connsiteY5" fmla="*/ 23702 h 283345"/>
              <a:gd name="connsiteX6" fmla="*/ 1636888 w 1636888"/>
              <a:gd name="connsiteY6" fmla="*/ 1124 h 283345"/>
              <a:gd name="connsiteX0" fmla="*/ 0 w 1636888"/>
              <a:gd name="connsiteY0" fmla="*/ 23701 h 283720"/>
              <a:gd name="connsiteX1" fmla="*/ 259645 w 1636888"/>
              <a:gd name="connsiteY1" fmla="*/ 23701 h 283720"/>
              <a:gd name="connsiteX2" fmla="*/ 451556 w 1636888"/>
              <a:gd name="connsiteY2" fmla="*/ 193034 h 283720"/>
              <a:gd name="connsiteX3" fmla="*/ 756356 w 1636888"/>
              <a:gd name="connsiteY3" fmla="*/ 283345 h 283720"/>
              <a:gd name="connsiteX4" fmla="*/ 1055689 w 1636888"/>
              <a:gd name="connsiteY4" fmla="*/ 226371 h 283720"/>
              <a:gd name="connsiteX5" fmla="*/ 1320800 w 1636888"/>
              <a:gd name="connsiteY5" fmla="*/ 23702 h 283720"/>
              <a:gd name="connsiteX6" fmla="*/ 1636888 w 1636888"/>
              <a:gd name="connsiteY6" fmla="*/ 1124 h 283720"/>
              <a:gd name="connsiteX0" fmla="*/ 0 w 1636888"/>
              <a:gd name="connsiteY0" fmla="*/ 23701 h 284444"/>
              <a:gd name="connsiteX1" fmla="*/ 259645 w 1636888"/>
              <a:gd name="connsiteY1" fmla="*/ 23701 h 284444"/>
              <a:gd name="connsiteX2" fmla="*/ 451556 w 1636888"/>
              <a:gd name="connsiteY2" fmla="*/ 193034 h 284444"/>
              <a:gd name="connsiteX3" fmla="*/ 756356 w 1636888"/>
              <a:gd name="connsiteY3" fmla="*/ 283345 h 284444"/>
              <a:gd name="connsiteX4" fmla="*/ 1055689 w 1636888"/>
              <a:gd name="connsiteY4" fmla="*/ 226371 h 284444"/>
              <a:gd name="connsiteX5" fmla="*/ 1320800 w 1636888"/>
              <a:gd name="connsiteY5" fmla="*/ 23702 h 284444"/>
              <a:gd name="connsiteX6" fmla="*/ 1636888 w 1636888"/>
              <a:gd name="connsiteY6" fmla="*/ 1124 h 284444"/>
              <a:gd name="connsiteX0" fmla="*/ 0 w 1636888"/>
              <a:gd name="connsiteY0" fmla="*/ 23038 h 285072"/>
              <a:gd name="connsiteX1" fmla="*/ 259645 w 1636888"/>
              <a:gd name="connsiteY1" fmla="*/ 23038 h 285072"/>
              <a:gd name="connsiteX2" fmla="*/ 437269 w 1636888"/>
              <a:gd name="connsiteY2" fmla="*/ 168559 h 285072"/>
              <a:gd name="connsiteX3" fmla="*/ 756356 w 1636888"/>
              <a:gd name="connsiteY3" fmla="*/ 282682 h 285072"/>
              <a:gd name="connsiteX4" fmla="*/ 1055689 w 1636888"/>
              <a:gd name="connsiteY4" fmla="*/ 225708 h 285072"/>
              <a:gd name="connsiteX5" fmla="*/ 1320800 w 1636888"/>
              <a:gd name="connsiteY5" fmla="*/ 23039 h 285072"/>
              <a:gd name="connsiteX6" fmla="*/ 1636888 w 1636888"/>
              <a:gd name="connsiteY6" fmla="*/ 461 h 285072"/>
              <a:gd name="connsiteX0" fmla="*/ 0 w 1636888"/>
              <a:gd name="connsiteY0" fmla="*/ 23038 h 285072"/>
              <a:gd name="connsiteX1" fmla="*/ 259645 w 1636888"/>
              <a:gd name="connsiteY1" fmla="*/ 23038 h 285072"/>
              <a:gd name="connsiteX2" fmla="*/ 437269 w 1636888"/>
              <a:gd name="connsiteY2" fmla="*/ 168559 h 285072"/>
              <a:gd name="connsiteX3" fmla="*/ 756356 w 1636888"/>
              <a:gd name="connsiteY3" fmla="*/ 282682 h 285072"/>
              <a:gd name="connsiteX4" fmla="*/ 1055689 w 1636888"/>
              <a:gd name="connsiteY4" fmla="*/ 225708 h 285072"/>
              <a:gd name="connsiteX5" fmla="*/ 1320800 w 1636888"/>
              <a:gd name="connsiteY5" fmla="*/ 23039 h 285072"/>
              <a:gd name="connsiteX6" fmla="*/ 1636888 w 1636888"/>
              <a:gd name="connsiteY6" fmla="*/ 461 h 285072"/>
              <a:gd name="connsiteX0" fmla="*/ 0 w 1636888"/>
              <a:gd name="connsiteY0" fmla="*/ 23038 h 285072"/>
              <a:gd name="connsiteX1" fmla="*/ 259645 w 1636888"/>
              <a:gd name="connsiteY1" fmla="*/ 23038 h 285072"/>
              <a:gd name="connsiteX2" fmla="*/ 367085 w 1636888"/>
              <a:gd name="connsiteY2" fmla="*/ 86581 h 285072"/>
              <a:gd name="connsiteX3" fmla="*/ 437269 w 1636888"/>
              <a:gd name="connsiteY3" fmla="*/ 168559 h 285072"/>
              <a:gd name="connsiteX4" fmla="*/ 756356 w 1636888"/>
              <a:gd name="connsiteY4" fmla="*/ 282682 h 285072"/>
              <a:gd name="connsiteX5" fmla="*/ 1055689 w 1636888"/>
              <a:gd name="connsiteY5" fmla="*/ 225708 h 285072"/>
              <a:gd name="connsiteX6" fmla="*/ 1320800 w 1636888"/>
              <a:gd name="connsiteY6" fmla="*/ 23039 h 285072"/>
              <a:gd name="connsiteX7" fmla="*/ 1636888 w 1636888"/>
              <a:gd name="connsiteY7" fmla="*/ 461 h 285072"/>
              <a:gd name="connsiteX0" fmla="*/ 0 w 1636888"/>
              <a:gd name="connsiteY0" fmla="*/ 27969 h 290003"/>
              <a:gd name="connsiteX1" fmla="*/ 259645 w 1636888"/>
              <a:gd name="connsiteY1" fmla="*/ 27969 h 290003"/>
              <a:gd name="connsiteX2" fmla="*/ 367085 w 1636888"/>
              <a:gd name="connsiteY2" fmla="*/ 91512 h 290003"/>
              <a:gd name="connsiteX3" fmla="*/ 437269 w 1636888"/>
              <a:gd name="connsiteY3" fmla="*/ 173490 h 290003"/>
              <a:gd name="connsiteX4" fmla="*/ 756356 w 1636888"/>
              <a:gd name="connsiteY4" fmla="*/ 287613 h 290003"/>
              <a:gd name="connsiteX5" fmla="*/ 1055689 w 1636888"/>
              <a:gd name="connsiteY5" fmla="*/ 230639 h 290003"/>
              <a:gd name="connsiteX6" fmla="*/ 1308894 w 1636888"/>
              <a:gd name="connsiteY6" fmla="*/ 16064 h 290003"/>
              <a:gd name="connsiteX7" fmla="*/ 1636888 w 1636888"/>
              <a:gd name="connsiteY7" fmla="*/ 5392 h 290003"/>
              <a:gd name="connsiteX0" fmla="*/ 0 w 1636888"/>
              <a:gd name="connsiteY0" fmla="*/ 37862 h 299896"/>
              <a:gd name="connsiteX1" fmla="*/ 259645 w 1636888"/>
              <a:gd name="connsiteY1" fmla="*/ 37862 h 299896"/>
              <a:gd name="connsiteX2" fmla="*/ 367085 w 1636888"/>
              <a:gd name="connsiteY2" fmla="*/ 101405 h 299896"/>
              <a:gd name="connsiteX3" fmla="*/ 437269 w 1636888"/>
              <a:gd name="connsiteY3" fmla="*/ 183383 h 299896"/>
              <a:gd name="connsiteX4" fmla="*/ 756356 w 1636888"/>
              <a:gd name="connsiteY4" fmla="*/ 297506 h 299896"/>
              <a:gd name="connsiteX5" fmla="*/ 1055689 w 1636888"/>
              <a:gd name="connsiteY5" fmla="*/ 240532 h 299896"/>
              <a:gd name="connsiteX6" fmla="*/ 1313657 w 1636888"/>
              <a:gd name="connsiteY6" fmla="*/ 11669 h 299896"/>
              <a:gd name="connsiteX7" fmla="*/ 1636888 w 1636888"/>
              <a:gd name="connsiteY7" fmla="*/ 15285 h 299896"/>
              <a:gd name="connsiteX0" fmla="*/ 0 w 1636888"/>
              <a:gd name="connsiteY0" fmla="*/ 37862 h 303220"/>
              <a:gd name="connsiteX1" fmla="*/ 259645 w 1636888"/>
              <a:gd name="connsiteY1" fmla="*/ 37862 h 303220"/>
              <a:gd name="connsiteX2" fmla="*/ 367085 w 1636888"/>
              <a:gd name="connsiteY2" fmla="*/ 101405 h 303220"/>
              <a:gd name="connsiteX3" fmla="*/ 437269 w 1636888"/>
              <a:gd name="connsiteY3" fmla="*/ 183383 h 303220"/>
              <a:gd name="connsiteX4" fmla="*/ 756356 w 1636888"/>
              <a:gd name="connsiteY4" fmla="*/ 297506 h 303220"/>
              <a:gd name="connsiteX5" fmla="*/ 1098551 w 1636888"/>
              <a:gd name="connsiteY5" fmla="*/ 257201 h 303220"/>
              <a:gd name="connsiteX6" fmla="*/ 1313657 w 1636888"/>
              <a:gd name="connsiteY6" fmla="*/ 11669 h 303220"/>
              <a:gd name="connsiteX7" fmla="*/ 1636888 w 1636888"/>
              <a:gd name="connsiteY7" fmla="*/ 15285 h 303220"/>
              <a:gd name="connsiteX0" fmla="*/ 0 w 1636888"/>
              <a:gd name="connsiteY0" fmla="*/ 37862 h 300114"/>
              <a:gd name="connsiteX1" fmla="*/ 259645 w 1636888"/>
              <a:gd name="connsiteY1" fmla="*/ 37862 h 300114"/>
              <a:gd name="connsiteX2" fmla="*/ 367085 w 1636888"/>
              <a:gd name="connsiteY2" fmla="*/ 101405 h 300114"/>
              <a:gd name="connsiteX3" fmla="*/ 437269 w 1636888"/>
              <a:gd name="connsiteY3" fmla="*/ 183383 h 300114"/>
              <a:gd name="connsiteX4" fmla="*/ 756356 w 1636888"/>
              <a:gd name="connsiteY4" fmla="*/ 297506 h 300114"/>
              <a:gd name="connsiteX5" fmla="*/ 1098551 w 1636888"/>
              <a:gd name="connsiteY5" fmla="*/ 257201 h 300114"/>
              <a:gd name="connsiteX6" fmla="*/ 1181472 w 1636888"/>
              <a:gd name="connsiteY6" fmla="*/ 187131 h 300114"/>
              <a:gd name="connsiteX7" fmla="*/ 1313657 w 1636888"/>
              <a:gd name="connsiteY7" fmla="*/ 11669 h 300114"/>
              <a:gd name="connsiteX8" fmla="*/ 1636888 w 1636888"/>
              <a:gd name="connsiteY8" fmla="*/ 15285 h 300114"/>
              <a:gd name="connsiteX0" fmla="*/ 0 w 1636888"/>
              <a:gd name="connsiteY0" fmla="*/ 37862 h 300114"/>
              <a:gd name="connsiteX1" fmla="*/ 259645 w 1636888"/>
              <a:gd name="connsiteY1" fmla="*/ 37862 h 300114"/>
              <a:gd name="connsiteX2" fmla="*/ 367085 w 1636888"/>
              <a:gd name="connsiteY2" fmla="*/ 101405 h 300114"/>
              <a:gd name="connsiteX3" fmla="*/ 437269 w 1636888"/>
              <a:gd name="connsiteY3" fmla="*/ 183383 h 300114"/>
              <a:gd name="connsiteX4" fmla="*/ 756356 w 1636888"/>
              <a:gd name="connsiteY4" fmla="*/ 297506 h 300114"/>
              <a:gd name="connsiteX5" fmla="*/ 1098551 w 1636888"/>
              <a:gd name="connsiteY5" fmla="*/ 257201 h 300114"/>
              <a:gd name="connsiteX6" fmla="*/ 1181472 w 1636888"/>
              <a:gd name="connsiteY6" fmla="*/ 187131 h 300114"/>
              <a:gd name="connsiteX7" fmla="*/ 1313657 w 1636888"/>
              <a:gd name="connsiteY7" fmla="*/ 11669 h 300114"/>
              <a:gd name="connsiteX8" fmla="*/ 1636888 w 1636888"/>
              <a:gd name="connsiteY8" fmla="*/ 15285 h 300114"/>
              <a:gd name="connsiteX0" fmla="*/ 0 w 1636888"/>
              <a:gd name="connsiteY0" fmla="*/ 23632 h 285884"/>
              <a:gd name="connsiteX1" fmla="*/ 259645 w 1636888"/>
              <a:gd name="connsiteY1" fmla="*/ 23632 h 285884"/>
              <a:gd name="connsiteX2" fmla="*/ 367085 w 1636888"/>
              <a:gd name="connsiteY2" fmla="*/ 87175 h 285884"/>
              <a:gd name="connsiteX3" fmla="*/ 437269 w 1636888"/>
              <a:gd name="connsiteY3" fmla="*/ 169153 h 285884"/>
              <a:gd name="connsiteX4" fmla="*/ 756356 w 1636888"/>
              <a:gd name="connsiteY4" fmla="*/ 283276 h 285884"/>
              <a:gd name="connsiteX5" fmla="*/ 1098551 w 1636888"/>
              <a:gd name="connsiteY5" fmla="*/ 242971 h 285884"/>
              <a:gd name="connsiteX6" fmla="*/ 1181472 w 1636888"/>
              <a:gd name="connsiteY6" fmla="*/ 172901 h 285884"/>
              <a:gd name="connsiteX7" fmla="*/ 1325563 w 1636888"/>
              <a:gd name="connsiteY7" fmla="*/ 21252 h 285884"/>
              <a:gd name="connsiteX8" fmla="*/ 1636888 w 1636888"/>
              <a:gd name="connsiteY8" fmla="*/ 1055 h 285884"/>
              <a:gd name="connsiteX0" fmla="*/ 0 w 1636888"/>
              <a:gd name="connsiteY0" fmla="*/ 23632 h 283277"/>
              <a:gd name="connsiteX1" fmla="*/ 259645 w 1636888"/>
              <a:gd name="connsiteY1" fmla="*/ 23632 h 283277"/>
              <a:gd name="connsiteX2" fmla="*/ 367085 w 1636888"/>
              <a:gd name="connsiteY2" fmla="*/ 87175 h 283277"/>
              <a:gd name="connsiteX3" fmla="*/ 437269 w 1636888"/>
              <a:gd name="connsiteY3" fmla="*/ 169153 h 283277"/>
              <a:gd name="connsiteX4" fmla="*/ 756356 w 1636888"/>
              <a:gd name="connsiteY4" fmla="*/ 283276 h 283277"/>
              <a:gd name="connsiteX5" fmla="*/ 1017589 w 1636888"/>
              <a:gd name="connsiteY5" fmla="*/ 171534 h 283277"/>
              <a:gd name="connsiteX6" fmla="*/ 1181472 w 1636888"/>
              <a:gd name="connsiteY6" fmla="*/ 172901 h 283277"/>
              <a:gd name="connsiteX7" fmla="*/ 1325563 w 1636888"/>
              <a:gd name="connsiteY7" fmla="*/ 21252 h 283277"/>
              <a:gd name="connsiteX8" fmla="*/ 1636888 w 1636888"/>
              <a:gd name="connsiteY8" fmla="*/ 1055 h 283277"/>
              <a:gd name="connsiteX0" fmla="*/ 0 w 1636888"/>
              <a:gd name="connsiteY0" fmla="*/ 23632 h 283277"/>
              <a:gd name="connsiteX1" fmla="*/ 230384 w 1636888"/>
              <a:gd name="connsiteY1" fmla="*/ 38263 h 283277"/>
              <a:gd name="connsiteX2" fmla="*/ 367085 w 1636888"/>
              <a:gd name="connsiteY2" fmla="*/ 87175 h 283277"/>
              <a:gd name="connsiteX3" fmla="*/ 437269 w 1636888"/>
              <a:gd name="connsiteY3" fmla="*/ 169153 h 283277"/>
              <a:gd name="connsiteX4" fmla="*/ 756356 w 1636888"/>
              <a:gd name="connsiteY4" fmla="*/ 283276 h 283277"/>
              <a:gd name="connsiteX5" fmla="*/ 1017589 w 1636888"/>
              <a:gd name="connsiteY5" fmla="*/ 171534 h 283277"/>
              <a:gd name="connsiteX6" fmla="*/ 1181472 w 1636888"/>
              <a:gd name="connsiteY6" fmla="*/ 172901 h 283277"/>
              <a:gd name="connsiteX7" fmla="*/ 1325563 w 1636888"/>
              <a:gd name="connsiteY7" fmla="*/ 21252 h 283277"/>
              <a:gd name="connsiteX8" fmla="*/ 1636888 w 1636888"/>
              <a:gd name="connsiteY8" fmla="*/ 1055 h 283277"/>
              <a:gd name="connsiteX0" fmla="*/ 0 w 1663082"/>
              <a:gd name="connsiteY0" fmla="*/ 14193 h 273838"/>
              <a:gd name="connsiteX1" fmla="*/ 230384 w 1663082"/>
              <a:gd name="connsiteY1" fmla="*/ 28824 h 273838"/>
              <a:gd name="connsiteX2" fmla="*/ 367085 w 1663082"/>
              <a:gd name="connsiteY2" fmla="*/ 77736 h 273838"/>
              <a:gd name="connsiteX3" fmla="*/ 437269 w 1663082"/>
              <a:gd name="connsiteY3" fmla="*/ 159714 h 273838"/>
              <a:gd name="connsiteX4" fmla="*/ 756356 w 1663082"/>
              <a:gd name="connsiteY4" fmla="*/ 273837 h 273838"/>
              <a:gd name="connsiteX5" fmla="*/ 1017589 w 1663082"/>
              <a:gd name="connsiteY5" fmla="*/ 162095 h 273838"/>
              <a:gd name="connsiteX6" fmla="*/ 1181472 w 1663082"/>
              <a:gd name="connsiteY6" fmla="*/ 163462 h 273838"/>
              <a:gd name="connsiteX7" fmla="*/ 1325563 w 1663082"/>
              <a:gd name="connsiteY7" fmla="*/ 11813 h 273838"/>
              <a:gd name="connsiteX8" fmla="*/ 1663082 w 1663082"/>
              <a:gd name="connsiteY8" fmla="*/ 15429 h 273838"/>
              <a:gd name="connsiteX0" fmla="*/ 0 w 1663082"/>
              <a:gd name="connsiteY0" fmla="*/ 14193 h 273838"/>
              <a:gd name="connsiteX1" fmla="*/ 230384 w 1663082"/>
              <a:gd name="connsiteY1" fmla="*/ 28824 h 273838"/>
              <a:gd name="connsiteX2" fmla="*/ 367085 w 1663082"/>
              <a:gd name="connsiteY2" fmla="*/ 77736 h 273838"/>
              <a:gd name="connsiteX3" fmla="*/ 437269 w 1663082"/>
              <a:gd name="connsiteY3" fmla="*/ 159714 h 273838"/>
              <a:gd name="connsiteX4" fmla="*/ 756356 w 1663082"/>
              <a:gd name="connsiteY4" fmla="*/ 273837 h 273838"/>
              <a:gd name="connsiteX5" fmla="*/ 1017589 w 1663082"/>
              <a:gd name="connsiteY5" fmla="*/ 162095 h 273838"/>
              <a:gd name="connsiteX6" fmla="*/ 1181472 w 1663082"/>
              <a:gd name="connsiteY6" fmla="*/ 163462 h 273838"/>
              <a:gd name="connsiteX7" fmla="*/ 1335088 w 1663082"/>
              <a:gd name="connsiteY7" fmla="*/ 26100 h 273838"/>
              <a:gd name="connsiteX8" fmla="*/ 1663082 w 1663082"/>
              <a:gd name="connsiteY8" fmla="*/ 15429 h 273838"/>
              <a:gd name="connsiteX0" fmla="*/ 0 w 1663082"/>
              <a:gd name="connsiteY0" fmla="*/ 14193 h 273838"/>
              <a:gd name="connsiteX1" fmla="*/ 230384 w 1663082"/>
              <a:gd name="connsiteY1" fmla="*/ 28824 h 273838"/>
              <a:gd name="connsiteX2" fmla="*/ 367085 w 1663082"/>
              <a:gd name="connsiteY2" fmla="*/ 77736 h 273838"/>
              <a:gd name="connsiteX3" fmla="*/ 437269 w 1663082"/>
              <a:gd name="connsiteY3" fmla="*/ 159714 h 273838"/>
              <a:gd name="connsiteX4" fmla="*/ 756356 w 1663082"/>
              <a:gd name="connsiteY4" fmla="*/ 273837 h 273838"/>
              <a:gd name="connsiteX5" fmla="*/ 1017589 w 1663082"/>
              <a:gd name="connsiteY5" fmla="*/ 162095 h 273838"/>
              <a:gd name="connsiteX6" fmla="*/ 1181472 w 1663082"/>
              <a:gd name="connsiteY6" fmla="*/ 163462 h 273838"/>
              <a:gd name="connsiteX7" fmla="*/ 1344613 w 1663082"/>
              <a:gd name="connsiteY7" fmla="*/ 30863 h 273838"/>
              <a:gd name="connsiteX8" fmla="*/ 1663082 w 1663082"/>
              <a:gd name="connsiteY8" fmla="*/ 15429 h 273838"/>
              <a:gd name="connsiteX0" fmla="*/ 0 w 1722613"/>
              <a:gd name="connsiteY0" fmla="*/ 14193 h 273838"/>
              <a:gd name="connsiteX1" fmla="*/ 230384 w 1722613"/>
              <a:gd name="connsiteY1" fmla="*/ 28824 h 273838"/>
              <a:gd name="connsiteX2" fmla="*/ 367085 w 1722613"/>
              <a:gd name="connsiteY2" fmla="*/ 77736 h 273838"/>
              <a:gd name="connsiteX3" fmla="*/ 437269 w 1722613"/>
              <a:gd name="connsiteY3" fmla="*/ 159714 h 273838"/>
              <a:gd name="connsiteX4" fmla="*/ 756356 w 1722613"/>
              <a:gd name="connsiteY4" fmla="*/ 273837 h 273838"/>
              <a:gd name="connsiteX5" fmla="*/ 1017589 w 1722613"/>
              <a:gd name="connsiteY5" fmla="*/ 162095 h 273838"/>
              <a:gd name="connsiteX6" fmla="*/ 1181472 w 1722613"/>
              <a:gd name="connsiteY6" fmla="*/ 163462 h 273838"/>
              <a:gd name="connsiteX7" fmla="*/ 1344613 w 1722613"/>
              <a:gd name="connsiteY7" fmla="*/ 30863 h 273838"/>
              <a:gd name="connsiteX8" fmla="*/ 1722613 w 1722613"/>
              <a:gd name="connsiteY8" fmla="*/ 13048 h 273838"/>
              <a:gd name="connsiteX0" fmla="*/ 0 w 1722613"/>
              <a:gd name="connsiteY0" fmla="*/ 14193 h 273838"/>
              <a:gd name="connsiteX1" fmla="*/ 230384 w 1722613"/>
              <a:gd name="connsiteY1" fmla="*/ 28824 h 273838"/>
              <a:gd name="connsiteX2" fmla="*/ 367085 w 1722613"/>
              <a:gd name="connsiteY2" fmla="*/ 77736 h 273838"/>
              <a:gd name="connsiteX3" fmla="*/ 437269 w 1722613"/>
              <a:gd name="connsiteY3" fmla="*/ 159714 h 273838"/>
              <a:gd name="connsiteX4" fmla="*/ 756356 w 1722613"/>
              <a:gd name="connsiteY4" fmla="*/ 273837 h 273838"/>
              <a:gd name="connsiteX5" fmla="*/ 1017589 w 1722613"/>
              <a:gd name="connsiteY5" fmla="*/ 162095 h 273838"/>
              <a:gd name="connsiteX6" fmla="*/ 1181472 w 1722613"/>
              <a:gd name="connsiteY6" fmla="*/ 163462 h 273838"/>
              <a:gd name="connsiteX7" fmla="*/ 1349376 w 1722613"/>
              <a:gd name="connsiteY7" fmla="*/ 45151 h 273838"/>
              <a:gd name="connsiteX8" fmla="*/ 1722613 w 1722613"/>
              <a:gd name="connsiteY8" fmla="*/ 13048 h 27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2613" h="273838">
                <a:moveTo>
                  <a:pt x="0" y="14193"/>
                </a:moveTo>
                <a:cubicBezTo>
                  <a:pt x="76200" y="-20615"/>
                  <a:pt x="169203" y="18234"/>
                  <a:pt x="230384" y="28824"/>
                </a:cubicBezTo>
                <a:cubicBezTo>
                  <a:pt x="291565" y="39414"/>
                  <a:pt x="337481" y="53482"/>
                  <a:pt x="367085" y="77736"/>
                </a:cubicBezTo>
                <a:cubicBezTo>
                  <a:pt x="396689" y="101990"/>
                  <a:pt x="372391" y="127031"/>
                  <a:pt x="437269" y="159714"/>
                </a:cubicBezTo>
                <a:cubicBezTo>
                  <a:pt x="502148" y="192398"/>
                  <a:pt x="659636" y="273440"/>
                  <a:pt x="756356" y="273837"/>
                </a:cubicBezTo>
                <a:cubicBezTo>
                  <a:pt x="853076" y="274234"/>
                  <a:pt x="946736" y="180491"/>
                  <a:pt x="1017589" y="162095"/>
                </a:cubicBezTo>
                <a:cubicBezTo>
                  <a:pt x="1088442" y="143699"/>
                  <a:pt x="1145621" y="204384"/>
                  <a:pt x="1181472" y="163462"/>
                </a:cubicBezTo>
                <a:cubicBezTo>
                  <a:pt x="1164935" y="165403"/>
                  <a:pt x="1273473" y="73792"/>
                  <a:pt x="1349376" y="45151"/>
                </a:cubicBezTo>
                <a:cubicBezTo>
                  <a:pt x="1387005" y="16929"/>
                  <a:pt x="1717910" y="13048"/>
                  <a:pt x="1722613" y="13048"/>
                </a:cubicBezTo>
              </a:path>
            </a:pathLst>
          </a:custGeom>
          <a:solidFill>
            <a:schemeClr val="bg1"/>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nvGrpSpPr>
          <p:cNvPr id="7" name="Gruppieren 6"/>
          <p:cNvGrpSpPr/>
          <p:nvPr/>
        </p:nvGrpSpPr>
        <p:grpSpPr>
          <a:xfrm>
            <a:off x="6444929" y="3653770"/>
            <a:ext cx="119072" cy="429164"/>
            <a:chOff x="2062532" y="4170721"/>
            <a:chExt cx="176002" cy="762156"/>
          </a:xfrm>
        </p:grpSpPr>
        <p:sp>
          <p:nvSpPr>
            <p:cNvPr id="8" name="Rechteck 7"/>
            <p:cNvSpPr/>
            <p:nvPr/>
          </p:nvSpPr>
          <p:spPr bwMode="auto">
            <a:xfrm>
              <a:off x="2132135" y="4722824"/>
              <a:ext cx="45719" cy="210053"/>
            </a:xfrm>
            <a:prstGeom prst="rect">
              <a:avLst/>
            </a:prstGeom>
            <a:solidFill>
              <a:srgbClr val="996633"/>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sp>
          <p:nvSpPr>
            <p:cNvPr id="9" name="Ellipse 8"/>
            <p:cNvSpPr/>
            <p:nvPr/>
          </p:nvSpPr>
          <p:spPr bwMode="auto">
            <a:xfrm>
              <a:off x="2062532" y="4170721"/>
              <a:ext cx="176002" cy="609600"/>
            </a:xfrm>
            <a:prstGeom prst="ellipse">
              <a:avLst/>
            </a:prstGeom>
            <a:solidFill>
              <a:srgbClr val="92D050"/>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grpSp>
        <p:nvGrpSpPr>
          <p:cNvPr id="10" name="Gruppieren 9"/>
          <p:cNvGrpSpPr/>
          <p:nvPr/>
        </p:nvGrpSpPr>
        <p:grpSpPr>
          <a:xfrm>
            <a:off x="5977325" y="3706811"/>
            <a:ext cx="168021" cy="373092"/>
            <a:chOff x="2754489" y="4254858"/>
            <a:chExt cx="248355" cy="662576"/>
          </a:xfrm>
        </p:grpSpPr>
        <p:sp>
          <p:nvSpPr>
            <p:cNvPr id="11" name="Rechteck 10"/>
            <p:cNvSpPr/>
            <p:nvPr/>
          </p:nvSpPr>
          <p:spPr bwMode="auto">
            <a:xfrm>
              <a:off x="2860549" y="4707381"/>
              <a:ext cx="45719" cy="210053"/>
            </a:xfrm>
            <a:prstGeom prst="rect">
              <a:avLst/>
            </a:prstGeom>
            <a:solidFill>
              <a:srgbClr val="996633"/>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sp>
          <p:nvSpPr>
            <p:cNvPr id="12" name="Ellipse 11"/>
            <p:cNvSpPr/>
            <p:nvPr/>
          </p:nvSpPr>
          <p:spPr bwMode="auto">
            <a:xfrm>
              <a:off x="2754489" y="4254858"/>
              <a:ext cx="248355" cy="485775"/>
            </a:xfrm>
            <a:prstGeom prst="ellipse">
              <a:avLst/>
            </a:prstGeom>
            <a:solidFill>
              <a:srgbClr val="00CC00"/>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grpSp>
        <p:nvGrpSpPr>
          <p:cNvPr id="13" name="Gruppieren 12"/>
          <p:cNvGrpSpPr/>
          <p:nvPr/>
        </p:nvGrpSpPr>
        <p:grpSpPr>
          <a:xfrm>
            <a:off x="2608788" y="3601950"/>
            <a:ext cx="247117" cy="481286"/>
            <a:chOff x="1339145" y="4045308"/>
            <a:chExt cx="218016" cy="881565"/>
          </a:xfrm>
        </p:grpSpPr>
        <p:sp>
          <p:nvSpPr>
            <p:cNvPr id="14" name="Gleichschenkliges Dreieck 13"/>
            <p:cNvSpPr/>
            <p:nvPr/>
          </p:nvSpPr>
          <p:spPr bwMode="auto">
            <a:xfrm>
              <a:off x="1339145" y="4045308"/>
              <a:ext cx="218016" cy="671512"/>
            </a:xfrm>
            <a:prstGeom prst="triangle">
              <a:avLst/>
            </a:prstGeom>
            <a:solidFill>
              <a:srgbClr val="008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sp>
          <p:nvSpPr>
            <p:cNvPr id="15" name="Rechteck 14"/>
            <p:cNvSpPr/>
            <p:nvPr/>
          </p:nvSpPr>
          <p:spPr bwMode="auto">
            <a:xfrm>
              <a:off x="1425293" y="4716820"/>
              <a:ext cx="45719" cy="210053"/>
            </a:xfrm>
            <a:prstGeom prst="rect">
              <a:avLst/>
            </a:prstGeom>
            <a:solidFill>
              <a:srgbClr val="996633"/>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cxnSp>
        <p:nvCxnSpPr>
          <p:cNvPr id="16" name="Gerade Verbindung 12"/>
          <p:cNvCxnSpPr/>
          <p:nvPr/>
        </p:nvCxnSpPr>
        <p:spPr bwMode="auto">
          <a:xfrm>
            <a:off x="3444136" y="4393486"/>
            <a:ext cx="109223" cy="14015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17"/>
          <p:cNvCxnSpPr/>
          <p:nvPr/>
        </p:nvCxnSpPr>
        <p:spPr bwMode="auto">
          <a:xfrm flipV="1">
            <a:off x="3863442" y="4390106"/>
            <a:ext cx="121504" cy="14015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70"/>
          <p:cNvSpPr>
            <a:spLocks noChangeArrowheads="1"/>
          </p:cNvSpPr>
          <p:nvPr/>
        </p:nvSpPr>
        <p:spPr bwMode="auto">
          <a:xfrm rot="5400000">
            <a:off x="6430800" y="3493244"/>
            <a:ext cx="28380" cy="1266473"/>
          </a:xfrm>
          <a:prstGeom prst="rect">
            <a:avLst/>
          </a:prstGeom>
          <a:solidFill>
            <a:srgbClr val="6699FF"/>
          </a:solidFill>
          <a:ln w="15875">
            <a:solidFill>
              <a:schemeClr val="tx1"/>
            </a:solidFill>
            <a:miter lim="800000"/>
            <a:headEnd/>
            <a:tailEnd/>
          </a:ln>
          <a:effectLst/>
          <a:extLst/>
        </p:spPr>
        <p:txBody>
          <a:bodyPr wrap="square" anchor="ctr">
            <a:spAutoFit/>
          </a:bodyPr>
          <a:lstStyle/>
          <a:p>
            <a:pPr>
              <a:defRPr/>
            </a:pPr>
            <a:endParaRPr lang="de-DE" dirty="0">
              <a:effectLst>
                <a:outerShdw blurRad="38100" dist="38100" dir="2700000" algn="tl">
                  <a:srgbClr val="000000">
                    <a:alpha val="43137"/>
                  </a:srgbClr>
                </a:outerShdw>
              </a:effectLst>
            </a:endParaRPr>
          </a:p>
        </p:txBody>
      </p:sp>
      <p:sp>
        <p:nvSpPr>
          <p:cNvPr id="19" name="Flussdiagramm: Prozess 18"/>
          <p:cNvSpPr/>
          <p:nvPr/>
        </p:nvSpPr>
        <p:spPr bwMode="auto">
          <a:xfrm>
            <a:off x="3931690" y="4311087"/>
            <a:ext cx="368335" cy="155976"/>
          </a:xfrm>
          <a:prstGeom prst="flowChartProcess">
            <a:avLst/>
          </a:prstGeom>
          <a:solidFill>
            <a:schemeClr val="bg1"/>
          </a:solidFill>
          <a:ln w="1270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sp>
        <p:nvSpPr>
          <p:cNvPr id="20" name="Halbbogen 14362"/>
          <p:cNvSpPr/>
          <p:nvPr/>
        </p:nvSpPr>
        <p:spPr bwMode="auto">
          <a:xfrm rot="10800000">
            <a:off x="1928626" y="4088275"/>
            <a:ext cx="677968" cy="159639"/>
          </a:xfrm>
          <a:custGeom>
            <a:avLst/>
            <a:gdLst>
              <a:gd name="connsiteX0" fmla="*/ 37 w 856883"/>
              <a:gd name="connsiteY0" fmla="*/ 233070 h 460108"/>
              <a:gd name="connsiteX1" fmla="*/ 300321 w 856883"/>
              <a:gd name="connsiteY1" fmla="*/ 10527 h 460108"/>
              <a:gd name="connsiteX2" fmla="*/ 554681 w 856883"/>
              <a:gd name="connsiteY2" fmla="*/ 10213 h 460108"/>
              <a:gd name="connsiteX3" fmla="*/ 856885 w 856883"/>
              <a:gd name="connsiteY3" fmla="*/ 230054 h 460108"/>
              <a:gd name="connsiteX4" fmla="*/ 628251 w 856883"/>
              <a:gd name="connsiteY4" fmla="*/ 230054 h 460108"/>
              <a:gd name="connsiteX5" fmla="*/ 429259 w 856883"/>
              <a:gd name="connsiteY5" fmla="*/ 228632 h 460108"/>
              <a:gd name="connsiteX6" fmla="*/ 427613 w 856883"/>
              <a:gd name="connsiteY6" fmla="*/ 228632 h 460108"/>
              <a:gd name="connsiteX7" fmla="*/ 286397 w 856883"/>
              <a:gd name="connsiteY7" fmla="*/ 231054 h 460108"/>
              <a:gd name="connsiteX8" fmla="*/ 37 w 856883"/>
              <a:gd name="connsiteY8" fmla="*/ 233070 h 460108"/>
              <a:gd name="connsiteX0" fmla="*/ 20 w 866393"/>
              <a:gd name="connsiteY0" fmla="*/ 240099 h 240464"/>
              <a:gd name="connsiteX1" fmla="*/ 309829 w 866393"/>
              <a:gd name="connsiteY1" fmla="*/ 19937 h 240464"/>
              <a:gd name="connsiteX2" fmla="*/ 564189 w 866393"/>
              <a:gd name="connsiteY2" fmla="*/ 19623 h 240464"/>
              <a:gd name="connsiteX3" fmla="*/ 866393 w 866393"/>
              <a:gd name="connsiteY3" fmla="*/ 239464 h 240464"/>
              <a:gd name="connsiteX4" fmla="*/ 637759 w 866393"/>
              <a:gd name="connsiteY4" fmla="*/ 239464 h 240464"/>
              <a:gd name="connsiteX5" fmla="*/ 438767 w 866393"/>
              <a:gd name="connsiteY5" fmla="*/ 238042 h 240464"/>
              <a:gd name="connsiteX6" fmla="*/ 437121 w 866393"/>
              <a:gd name="connsiteY6" fmla="*/ 238042 h 240464"/>
              <a:gd name="connsiteX7" fmla="*/ 295905 w 866393"/>
              <a:gd name="connsiteY7" fmla="*/ 240464 h 240464"/>
              <a:gd name="connsiteX8" fmla="*/ 20 w 866393"/>
              <a:gd name="connsiteY8" fmla="*/ 240099 h 240464"/>
              <a:gd name="connsiteX0" fmla="*/ 19 w 880680"/>
              <a:gd name="connsiteY0" fmla="*/ 242651 h 242651"/>
              <a:gd name="connsiteX1" fmla="*/ 324116 w 880680"/>
              <a:gd name="connsiteY1" fmla="*/ 20108 h 242651"/>
              <a:gd name="connsiteX2" fmla="*/ 578476 w 880680"/>
              <a:gd name="connsiteY2" fmla="*/ 19794 h 242651"/>
              <a:gd name="connsiteX3" fmla="*/ 880680 w 880680"/>
              <a:gd name="connsiteY3" fmla="*/ 239635 h 242651"/>
              <a:gd name="connsiteX4" fmla="*/ 652046 w 880680"/>
              <a:gd name="connsiteY4" fmla="*/ 239635 h 242651"/>
              <a:gd name="connsiteX5" fmla="*/ 453054 w 880680"/>
              <a:gd name="connsiteY5" fmla="*/ 238213 h 242651"/>
              <a:gd name="connsiteX6" fmla="*/ 451408 w 880680"/>
              <a:gd name="connsiteY6" fmla="*/ 238213 h 242651"/>
              <a:gd name="connsiteX7" fmla="*/ 310192 w 880680"/>
              <a:gd name="connsiteY7" fmla="*/ 240635 h 242651"/>
              <a:gd name="connsiteX8" fmla="*/ 19 w 880680"/>
              <a:gd name="connsiteY8" fmla="*/ 242651 h 242651"/>
              <a:gd name="connsiteX0" fmla="*/ 19 w 887824"/>
              <a:gd name="connsiteY0" fmla="*/ 242651 h 242651"/>
              <a:gd name="connsiteX1" fmla="*/ 331260 w 887824"/>
              <a:gd name="connsiteY1" fmla="*/ 20108 h 242651"/>
              <a:gd name="connsiteX2" fmla="*/ 585620 w 887824"/>
              <a:gd name="connsiteY2" fmla="*/ 19794 h 242651"/>
              <a:gd name="connsiteX3" fmla="*/ 887824 w 887824"/>
              <a:gd name="connsiteY3" fmla="*/ 239635 h 242651"/>
              <a:gd name="connsiteX4" fmla="*/ 659190 w 887824"/>
              <a:gd name="connsiteY4" fmla="*/ 239635 h 242651"/>
              <a:gd name="connsiteX5" fmla="*/ 460198 w 887824"/>
              <a:gd name="connsiteY5" fmla="*/ 238213 h 242651"/>
              <a:gd name="connsiteX6" fmla="*/ 458552 w 887824"/>
              <a:gd name="connsiteY6" fmla="*/ 238213 h 242651"/>
              <a:gd name="connsiteX7" fmla="*/ 317336 w 887824"/>
              <a:gd name="connsiteY7" fmla="*/ 240635 h 242651"/>
              <a:gd name="connsiteX8" fmla="*/ 19 w 887824"/>
              <a:gd name="connsiteY8" fmla="*/ 242651 h 242651"/>
              <a:gd name="connsiteX0" fmla="*/ 18 w 897348"/>
              <a:gd name="connsiteY0" fmla="*/ 245204 h 245204"/>
              <a:gd name="connsiteX1" fmla="*/ 340784 w 897348"/>
              <a:gd name="connsiteY1" fmla="*/ 20280 h 245204"/>
              <a:gd name="connsiteX2" fmla="*/ 595144 w 897348"/>
              <a:gd name="connsiteY2" fmla="*/ 19966 h 245204"/>
              <a:gd name="connsiteX3" fmla="*/ 897348 w 897348"/>
              <a:gd name="connsiteY3" fmla="*/ 239807 h 245204"/>
              <a:gd name="connsiteX4" fmla="*/ 668714 w 897348"/>
              <a:gd name="connsiteY4" fmla="*/ 239807 h 245204"/>
              <a:gd name="connsiteX5" fmla="*/ 469722 w 897348"/>
              <a:gd name="connsiteY5" fmla="*/ 238385 h 245204"/>
              <a:gd name="connsiteX6" fmla="*/ 468076 w 897348"/>
              <a:gd name="connsiteY6" fmla="*/ 238385 h 245204"/>
              <a:gd name="connsiteX7" fmla="*/ 326860 w 897348"/>
              <a:gd name="connsiteY7" fmla="*/ 240807 h 245204"/>
              <a:gd name="connsiteX8" fmla="*/ 18 w 897348"/>
              <a:gd name="connsiteY8" fmla="*/ 245204 h 245204"/>
              <a:gd name="connsiteX0" fmla="*/ 17 w 921159"/>
              <a:gd name="connsiteY0" fmla="*/ 247756 h 247756"/>
              <a:gd name="connsiteX1" fmla="*/ 364595 w 921159"/>
              <a:gd name="connsiteY1" fmla="*/ 20451 h 247756"/>
              <a:gd name="connsiteX2" fmla="*/ 618955 w 921159"/>
              <a:gd name="connsiteY2" fmla="*/ 20137 h 247756"/>
              <a:gd name="connsiteX3" fmla="*/ 921159 w 921159"/>
              <a:gd name="connsiteY3" fmla="*/ 239978 h 247756"/>
              <a:gd name="connsiteX4" fmla="*/ 692525 w 921159"/>
              <a:gd name="connsiteY4" fmla="*/ 239978 h 247756"/>
              <a:gd name="connsiteX5" fmla="*/ 493533 w 921159"/>
              <a:gd name="connsiteY5" fmla="*/ 238556 h 247756"/>
              <a:gd name="connsiteX6" fmla="*/ 491887 w 921159"/>
              <a:gd name="connsiteY6" fmla="*/ 238556 h 247756"/>
              <a:gd name="connsiteX7" fmla="*/ 350671 w 921159"/>
              <a:gd name="connsiteY7" fmla="*/ 240978 h 247756"/>
              <a:gd name="connsiteX8" fmla="*/ 17 w 921159"/>
              <a:gd name="connsiteY8" fmla="*/ 247756 h 247756"/>
              <a:gd name="connsiteX0" fmla="*/ 15 w 959257"/>
              <a:gd name="connsiteY0" fmla="*/ 263075 h 263075"/>
              <a:gd name="connsiteX1" fmla="*/ 402693 w 959257"/>
              <a:gd name="connsiteY1" fmla="*/ 21482 h 263075"/>
              <a:gd name="connsiteX2" fmla="*/ 657053 w 959257"/>
              <a:gd name="connsiteY2" fmla="*/ 21168 h 263075"/>
              <a:gd name="connsiteX3" fmla="*/ 959257 w 959257"/>
              <a:gd name="connsiteY3" fmla="*/ 241009 h 263075"/>
              <a:gd name="connsiteX4" fmla="*/ 730623 w 959257"/>
              <a:gd name="connsiteY4" fmla="*/ 241009 h 263075"/>
              <a:gd name="connsiteX5" fmla="*/ 531631 w 959257"/>
              <a:gd name="connsiteY5" fmla="*/ 239587 h 263075"/>
              <a:gd name="connsiteX6" fmla="*/ 529985 w 959257"/>
              <a:gd name="connsiteY6" fmla="*/ 239587 h 263075"/>
              <a:gd name="connsiteX7" fmla="*/ 388769 w 959257"/>
              <a:gd name="connsiteY7" fmla="*/ 242009 h 263075"/>
              <a:gd name="connsiteX8" fmla="*/ 15 w 959257"/>
              <a:gd name="connsiteY8" fmla="*/ 263075 h 263075"/>
              <a:gd name="connsiteX0" fmla="*/ 13 w 1002118"/>
              <a:gd name="connsiteY0" fmla="*/ 283504 h 283504"/>
              <a:gd name="connsiteX1" fmla="*/ 445554 w 1002118"/>
              <a:gd name="connsiteY1" fmla="*/ 22861 h 283504"/>
              <a:gd name="connsiteX2" fmla="*/ 699914 w 1002118"/>
              <a:gd name="connsiteY2" fmla="*/ 22547 h 283504"/>
              <a:gd name="connsiteX3" fmla="*/ 1002118 w 1002118"/>
              <a:gd name="connsiteY3" fmla="*/ 242388 h 283504"/>
              <a:gd name="connsiteX4" fmla="*/ 773484 w 1002118"/>
              <a:gd name="connsiteY4" fmla="*/ 242388 h 283504"/>
              <a:gd name="connsiteX5" fmla="*/ 574492 w 1002118"/>
              <a:gd name="connsiteY5" fmla="*/ 240966 h 283504"/>
              <a:gd name="connsiteX6" fmla="*/ 572846 w 1002118"/>
              <a:gd name="connsiteY6" fmla="*/ 240966 h 283504"/>
              <a:gd name="connsiteX7" fmla="*/ 431630 w 1002118"/>
              <a:gd name="connsiteY7" fmla="*/ 243388 h 283504"/>
              <a:gd name="connsiteX8" fmla="*/ 13 w 1002118"/>
              <a:gd name="connsiteY8" fmla="*/ 283504 h 28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118" h="283504">
                <a:moveTo>
                  <a:pt x="13" y="283504"/>
                </a:moveTo>
                <a:cubicBezTo>
                  <a:pt x="-2469" y="181844"/>
                  <a:pt x="328904" y="66354"/>
                  <a:pt x="445554" y="22861"/>
                </a:cubicBezTo>
                <a:cubicBezTo>
                  <a:pt x="562204" y="-20632"/>
                  <a:pt x="617023" y="8823"/>
                  <a:pt x="699914" y="22547"/>
                </a:cubicBezTo>
                <a:cubicBezTo>
                  <a:pt x="879564" y="52290"/>
                  <a:pt x="1002118" y="141443"/>
                  <a:pt x="1002118" y="242388"/>
                </a:cubicBezTo>
                <a:lnTo>
                  <a:pt x="773484" y="242388"/>
                </a:lnTo>
                <a:cubicBezTo>
                  <a:pt x="773484" y="241605"/>
                  <a:pt x="684523" y="240969"/>
                  <a:pt x="574492" y="240966"/>
                </a:cubicBezTo>
                <a:lnTo>
                  <a:pt x="572846" y="240966"/>
                </a:lnTo>
                <a:cubicBezTo>
                  <a:pt x="395755" y="240971"/>
                  <a:pt x="307083" y="242492"/>
                  <a:pt x="431630" y="243388"/>
                </a:cubicBezTo>
                <a:lnTo>
                  <a:pt x="13" y="283504"/>
                </a:lnTo>
                <a:close/>
              </a:path>
            </a:pathLst>
          </a:custGeom>
          <a:solidFill>
            <a:srgbClr val="6699FF"/>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nvGrpSpPr>
          <p:cNvPr id="21" name="Gruppieren 20"/>
          <p:cNvGrpSpPr/>
          <p:nvPr/>
        </p:nvGrpSpPr>
        <p:grpSpPr>
          <a:xfrm>
            <a:off x="5510780" y="4309843"/>
            <a:ext cx="282160" cy="229505"/>
            <a:chOff x="1634575" y="2544078"/>
            <a:chExt cx="417067" cy="407579"/>
          </a:xfrm>
        </p:grpSpPr>
        <p:sp>
          <p:nvSpPr>
            <p:cNvPr id="22" name="Pfeil nach rechts 21"/>
            <p:cNvSpPr/>
            <p:nvPr/>
          </p:nvSpPr>
          <p:spPr bwMode="auto">
            <a:xfrm>
              <a:off x="1634575" y="2544078"/>
              <a:ext cx="278045" cy="169523"/>
            </a:xfrm>
            <a:prstGeom prst="rightArrow">
              <a:avLst/>
            </a:prstGeom>
            <a:solidFill>
              <a:srgbClr val="6699FF"/>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sp>
          <p:nvSpPr>
            <p:cNvPr id="23" name="Pfeil nach rechts 22"/>
            <p:cNvSpPr/>
            <p:nvPr/>
          </p:nvSpPr>
          <p:spPr bwMode="auto">
            <a:xfrm>
              <a:off x="1773597" y="2782134"/>
              <a:ext cx="278045" cy="169523"/>
            </a:xfrm>
            <a:prstGeom prst="rightArrow">
              <a:avLst/>
            </a:prstGeom>
            <a:solidFill>
              <a:srgbClr val="6699FF"/>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grpSp>
        <p:nvGrpSpPr>
          <p:cNvPr id="24" name="Gruppieren 23"/>
          <p:cNvGrpSpPr/>
          <p:nvPr/>
        </p:nvGrpSpPr>
        <p:grpSpPr>
          <a:xfrm>
            <a:off x="6343830" y="4299252"/>
            <a:ext cx="243798" cy="241805"/>
            <a:chOff x="2400829" y="2525585"/>
            <a:chExt cx="360363" cy="429423"/>
          </a:xfrm>
        </p:grpSpPr>
        <p:sp>
          <p:nvSpPr>
            <p:cNvPr id="25" name="Pfeil nach rechts 24"/>
            <p:cNvSpPr/>
            <p:nvPr/>
          </p:nvSpPr>
          <p:spPr bwMode="auto">
            <a:xfrm rot="10800000">
              <a:off x="2400829" y="2785485"/>
              <a:ext cx="278045" cy="169523"/>
            </a:xfrm>
            <a:prstGeom prst="rightArrow">
              <a:avLst/>
            </a:prstGeom>
            <a:solidFill>
              <a:srgbClr val="6699FF"/>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sp>
          <p:nvSpPr>
            <p:cNvPr id="26" name="Pfeil nach rechts 25"/>
            <p:cNvSpPr/>
            <p:nvPr/>
          </p:nvSpPr>
          <p:spPr bwMode="auto">
            <a:xfrm rot="10800000">
              <a:off x="2483147" y="2525585"/>
              <a:ext cx="278045" cy="169523"/>
            </a:xfrm>
            <a:prstGeom prst="rightArrow">
              <a:avLst/>
            </a:prstGeom>
            <a:solidFill>
              <a:srgbClr val="6699FF"/>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sp>
        <p:nvSpPr>
          <p:cNvPr id="27" name="Rectangle 61"/>
          <p:cNvSpPr>
            <a:spLocks noChangeArrowheads="1"/>
          </p:cNvSpPr>
          <p:nvPr/>
        </p:nvSpPr>
        <p:spPr bwMode="auto">
          <a:xfrm>
            <a:off x="3280541" y="3611569"/>
            <a:ext cx="1302299" cy="3265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 name="Gleichschenkliges Dreieck 27"/>
          <p:cNvSpPr/>
          <p:nvPr/>
        </p:nvSpPr>
        <p:spPr bwMode="auto">
          <a:xfrm rot="367709">
            <a:off x="5338992" y="4159434"/>
            <a:ext cx="148709" cy="143678"/>
          </a:xfrm>
          <a:prstGeom prst="triangle">
            <a:avLst>
              <a:gd name="adj" fmla="val 35191"/>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cxnSp>
        <p:nvCxnSpPr>
          <p:cNvPr id="29" name="Gerade Verbindung 14"/>
          <p:cNvCxnSpPr/>
          <p:nvPr/>
        </p:nvCxnSpPr>
        <p:spPr bwMode="auto">
          <a:xfrm>
            <a:off x="4221591" y="4041899"/>
            <a:ext cx="255471" cy="0"/>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145"/>
          <p:cNvCxnSpPr/>
          <p:nvPr/>
        </p:nvCxnSpPr>
        <p:spPr bwMode="auto">
          <a:xfrm>
            <a:off x="3999965" y="4068889"/>
            <a:ext cx="755013" cy="0"/>
          </a:xfrm>
          <a:prstGeom prst="line">
            <a:avLst/>
          </a:prstGeom>
          <a:solidFill>
            <a:schemeClr val="accent1"/>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 name="Gruppieren 30"/>
          <p:cNvGrpSpPr/>
          <p:nvPr/>
        </p:nvGrpSpPr>
        <p:grpSpPr>
          <a:xfrm>
            <a:off x="2313110" y="4049716"/>
            <a:ext cx="121147" cy="93592"/>
            <a:chOff x="3073400" y="786342"/>
            <a:chExt cx="223838" cy="207763"/>
          </a:xfrm>
        </p:grpSpPr>
        <p:sp>
          <p:nvSpPr>
            <p:cNvPr id="32" name="AutoShape 45"/>
            <p:cNvSpPr>
              <a:spLocks noChangeArrowheads="1"/>
            </p:cNvSpPr>
            <p:nvPr/>
          </p:nvSpPr>
          <p:spPr bwMode="auto">
            <a:xfrm rot="10800000">
              <a:off x="3073400" y="786342"/>
              <a:ext cx="212725" cy="111125"/>
            </a:xfrm>
            <a:prstGeom prst="triangle">
              <a:avLst>
                <a:gd name="adj" fmla="val 50000"/>
              </a:avLst>
            </a:prstGeom>
            <a:solidFill>
              <a:srgbClr val="FF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de-DE" dirty="0">
                <a:effectLst>
                  <a:outerShdw blurRad="38100" dist="38100" dir="2700000" algn="tl">
                    <a:srgbClr val="000000">
                      <a:alpha val="43137"/>
                    </a:srgbClr>
                  </a:outerShdw>
                </a:effectLst>
              </a:endParaRPr>
            </a:p>
          </p:txBody>
        </p:sp>
        <p:sp>
          <p:nvSpPr>
            <p:cNvPr id="33" name="Line 46"/>
            <p:cNvSpPr>
              <a:spLocks noChangeShapeType="1"/>
            </p:cNvSpPr>
            <p:nvPr/>
          </p:nvSpPr>
          <p:spPr bwMode="auto">
            <a:xfrm>
              <a:off x="3074988" y="946480"/>
              <a:ext cx="2222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de-DE" dirty="0">
                <a:effectLst>
                  <a:outerShdw blurRad="38100" dist="38100" dir="2700000" algn="tl">
                    <a:srgbClr val="000000">
                      <a:alpha val="43137"/>
                    </a:srgbClr>
                  </a:outerShdw>
                </a:effectLst>
              </a:endParaRPr>
            </a:p>
          </p:txBody>
        </p:sp>
        <p:sp>
          <p:nvSpPr>
            <p:cNvPr id="34" name="Line 47"/>
            <p:cNvSpPr>
              <a:spLocks noChangeShapeType="1"/>
            </p:cNvSpPr>
            <p:nvPr/>
          </p:nvSpPr>
          <p:spPr bwMode="auto">
            <a:xfrm>
              <a:off x="3138488" y="994105"/>
              <a:ext cx="857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de-DE" dirty="0">
                <a:effectLst>
                  <a:outerShdw blurRad="38100" dist="38100" dir="2700000" algn="tl">
                    <a:srgbClr val="000000">
                      <a:alpha val="43137"/>
                    </a:srgbClr>
                  </a:outerShdw>
                </a:effectLst>
              </a:endParaRPr>
            </a:p>
          </p:txBody>
        </p:sp>
      </p:grpSp>
      <p:cxnSp>
        <p:nvCxnSpPr>
          <p:cNvPr id="36" name="Gerade Verbindung 14398"/>
          <p:cNvCxnSpPr/>
          <p:nvPr/>
        </p:nvCxnSpPr>
        <p:spPr bwMode="auto">
          <a:xfrm flipH="1">
            <a:off x="2759065" y="4078277"/>
            <a:ext cx="4333215" cy="97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7" name="Gruppieren 36"/>
          <p:cNvGrpSpPr/>
          <p:nvPr/>
        </p:nvGrpSpPr>
        <p:grpSpPr>
          <a:xfrm>
            <a:off x="6195091" y="4048777"/>
            <a:ext cx="121776" cy="602119"/>
            <a:chOff x="2059200" y="1680169"/>
            <a:chExt cx="180000" cy="1069307"/>
          </a:xfrm>
        </p:grpSpPr>
        <p:grpSp>
          <p:nvGrpSpPr>
            <p:cNvPr id="38" name="Gruppieren 37"/>
            <p:cNvGrpSpPr/>
            <p:nvPr/>
          </p:nvGrpSpPr>
          <p:grpSpPr>
            <a:xfrm>
              <a:off x="2102400" y="1839190"/>
              <a:ext cx="100800" cy="910286"/>
              <a:chOff x="2102400" y="1839190"/>
              <a:chExt cx="100800" cy="910286"/>
            </a:xfrm>
          </p:grpSpPr>
          <p:sp>
            <p:nvSpPr>
              <p:cNvPr id="40" name="Rectangle 70"/>
              <p:cNvSpPr>
                <a:spLocks noChangeArrowheads="1"/>
              </p:cNvSpPr>
              <p:nvPr/>
            </p:nvSpPr>
            <p:spPr bwMode="auto">
              <a:xfrm rot="10800000">
                <a:off x="2127696" y="2461476"/>
                <a:ext cx="45719" cy="288000"/>
              </a:xfrm>
              <a:prstGeom prst="rect">
                <a:avLst/>
              </a:prstGeom>
              <a:solidFill>
                <a:schemeClr val="bg1"/>
              </a:solidFill>
              <a:ln w="15875">
                <a:solidFill>
                  <a:schemeClr val="tx1"/>
                </a:solidFill>
                <a:miter lim="800000"/>
                <a:headEnd/>
                <a:tailEnd/>
              </a:ln>
              <a:effectLst/>
              <a:extLst/>
            </p:spPr>
            <p:txBody>
              <a:bodyPr wrap="square" anchor="ctr">
                <a:spAutoFit/>
              </a:bodyPr>
              <a:lstStyle/>
              <a:p>
                <a:pPr>
                  <a:defRPr/>
                </a:pPr>
                <a:endParaRPr lang="de-DE" dirty="0">
                  <a:effectLst>
                    <a:outerShdw blurRad="38100" dist="38100" dir="2700000" algn="tl">
                      <a:srgbClr val="000000">
                        <a:alpha val="43137"/>
                      </a:srgbClr>
                    </a:outerShdw>
                  </a:effectLst>
                </a:endParaRPr>
              </a:p>
            </p:txBody>
          </p:sp>
          <p:cxnSp>
            <p:nvCxnSpPr>
              <p:cNvPr id="41" name="Gerade Verbindung 266"/>
              <p:cNvCxnSpPr/>
              <p:nvPr/>
            </p:nvCxnSpPr>
            <p:spPr bwMode="auto">
              <a:xfrm>
                <a:off x="2102400" y="2217529"/>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267"/>
              <p:cNvCxnSpPr/>
              <p:nvPr/>
            </p:nvCxnSpPr>
            <p:spPr bwMode="auto">
              <a:xfrm>
                <a:off x="2102400" y="2240468"/>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268"/>
              <p:cNvCxnSpPr/>
              <p:nvPr/>
            </p:nvCxnSpPr>
            <p:spPr bwMode="auto">
              <a:xfrm>
                <a:off x="2102400" y="2264678"/>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269"/>
              <p:cNvCxnSpPr/>
              <p:nvPr/>
            </p:nvCxnSpPr>
            <p:spPr bwMode="auto">
              <a:xfrm>
                <a:off x="2102400" y="2289368"/>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270"/>
              <p:cNvCxnSpPr/>
              <p:nvPr/>
            </p:nvCxnSpPr>
            <p:spPr bwMode="auto">
              <a:xfrm>
                <a:off x="2102400" y="2321933"/>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271"/>
              <p:cNvCxnSpPr/>
              <p:nvPr/>
            </p:nvCxnSpPr>
            <p:spPr bwMode="auto">
              <a:xfrm>
                <a:off x="2102400" y="2472733"/>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272"/>
              <p:cNvCxnSpPr/>
              <p:nvPr/>
            </p:nvCxnSpPr>
            <p:spPr bwMode="auto">
              <a:xfrm>
                <a:off x="2102400" y="2440831"/>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273"/>
              <p:cNvCxnSpPr/>
              <p:nvPr/>
            </p:nvCxnSpPr>
            <p:spPr bwMode="auto">
              <a:xfrm>
                <a:off x="2102400" y="2350334"/>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274"/>
              <p:cNvCxnSpPr/>
              <p:nvPr/>
            </p:nvCxnSpPr>
            <p:spPr bwMode="auto">
              <a:xfrm>
                <a:off x="2102400" y="2381661"/>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 Verbindung 275"/>
              <p:cNvCxnSpPr/>
              <p:nvPr/>
            </p:nvCxnSpPr>
            <p:spPr bwMode="auto">
              <a:xfrm>
                <a:off x="2102400" y="2412253"/>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Rectangle 70"/>
              <p:cNvSpPr>
                <a:spLocks noChangeArrowheads="1"/>
              </p:cNvSpPr>
              <p:nvPr/>
            </p:nvSpPr>
            <p:spPr bwMode="auto">
              <a:xfrm rot="10800000">
                <a:off x="2125785" y="1839190"/>
                <a:ext cx="46800" cy="396000"/>
              </a:xfrm>
              <a:prstGeom prst="rect">
                <a:avLst/>
              </a:prstGeom>
              <a:solidFill>
                <a:schemeClr val="bg1"/>
              </a:solidFill>
              <a:ln w="15875">
                <a:solidFill>
                  <a:schemeClr val="tx1"/>
                </a:solidFill>
                <a:miter lim="800000"/>
                <a:headEnd/>
                <a:tailEnd/>
              </a:ln>
              <a:effectLst/>
              <a:extLst/>
            </p:spPr>
            <p:txBody>
              <a:bodyPr wrap="square" anchor="ctr">
                <a:spAutoFit/>
              </a:bodyPr>
              <a:lstStyle/>
              <a:p>
                <a:pPr>
                  <a:defRPr/>
                </a:pPr>
                <a:endParaRPr lang="de-DE" dirty="0">
                  <a:effectLst>
                    <a:outerShdw blurRad="38100" dist="38100" dir="2700000" algn="tl">
                      <a:srgbClr val="000000">
                        <a:alpha val="43137"/>
                      </a:srgbClr>
                    </a:outerShdw>
                  </a:effectLst>
                </a:endParaRPr>
              </a:p>
            </p:txBody>
          </p:sp>
        </p:grpSp>
        <p:sp>
          <p:nvSpPr>
            <p:cNvPr id="39" name="Rechteck 38"/>
            <p:cNvSpPr/>
            <p:nvPr/>
          </p:nvSpPr>
          <p:spPr bwMode="auto">
            <a:xfrm>
              <a:off x="2059200" y="1680169"/>
              <a:ext cx="180000" cy="167087"/>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sp>
        <p:nvSpPr>
          <p:cNvPr id="52" name="Line 387"/>
          <p:cNvSpPr>
            <a:spLocks noChangeShapeType="1"/>
          </p:cNvSpPr>
          <p:nvPr/>
        </p:nvSpPr>
        <p:spPr bwMode="auto">
          <a:xfrm rot="16200000">
            <a:off x="6778918" y="4038751"/>
            <a:ext cx="0" cy="258904"/>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dirty="0">
              <a:ln w="85725">
                <a:solidFill>
                  <a:schemeClr val="tx1"/>
                </a:solidFill>
              </a:ln>
              <a:effectLst>
                <a:outerShdw blurRad="38100" dist="38100" dir="2700000" algn="tl">
                  <a:srgbClr val="000000">
                    <a:alpha val="43137"/>
                  </a:srgbClr>
                </a:outerShdw>
              </a:effectLst>
            </a:endParaRPr>
          </a:p>
        </p:txBody>
      </p:sp>
      <p:grpSp>
        <p:nvGrpSpPr>
          <p:cNvPr id="53" name="Gruppieren 52"/>
          <p:cNvGrpSpPr/>
          <p:nvPr/>
        </p:nvGrpSpPr>
        <p:grpSpPr>
          <a:xfrm>
            <a:off x="5808451" y="4048777"/>
            <a:ext cx="121776" cy="602119"/>
            <a:chOff x="2059200" y="1680169"/>
            <a:chExt cx="180000" cy="1069307"/>
          </a:xfrm>
        </p:grpSpPr>
        <p:grpSp>
          <p:nvGrpSpPr>
            <p:cNvPr id="54" name="Gruppieren 53"/>
            <p:cNvGrpSpPr/>
            <p:nvPr/>
          </p:nvGrpSpPr>
          <p:grpSpPr>
            <a:xfrm>
              <a:off x="2102400" y="1839190"/>
              <a:ext cx="100800" cy="910286"/>
              <a:chOff x="2102400" y="1839190"/>
              <a:chExt cx="100800" cy="910286"/>
            </a:xfrm>
          </p:grpSpPr>
          <p:sp>
            <p:nvSpPr>
              <p:cNvPr id="56" name="Rectangle 70"/>
              <p:cNvSpPr>
                <a:spLocks noChangeArrowheads="1"/>
              </p:cNvSpPr>
              <p:nvPr/>
            </p:nvSpPr>
            <p:spPr bwMode="auto">
              <a:xfrm rot="10800000">
                <a:off x="2127696" y="2461476"/>
                <a:ext cx="45719" cy="288000"/>
              </a:xfrm>
              <a:prstGeom prst="rect">
                <a:avLst/>
              </a:prstGeom>
              <a:solidFill>
                <a:schemeClr val="bg1"/>
              </a:solidFill>
              <a:ln w="15875">
                <a:solidFill>
                  <a:schemeClr val="tx1"/>
                </a:solidFill>
                <a:miter lim="800000"/>
                <a:headEnd/>
                <a:tailEnd/>
              </a:ln>
              <a:effectLst/>
              <a:extLst/>
            </p:spPr>
            <p:txBody>
              <a:bodyPr wrap="square" anchor="ctr">
                <a:spAutoFit/>
              </a:bodyPr>
              <a:lstStyle/>
              <a:p>
                <a:pPr>
                  <a:defRPr/>
                </a:pPr>
                <a:endParaRPr lang="de-DE" dirty="0">
                  <a:effectLst>
                    <a:outerShdw blurRad="38100" dist="38100" dir="2700000" algn="tl">
                      <a:srgbClr val="000000">
                        <a:alpha val="43137"/>
                      </a:srgbClr>
                    </a:outerShdw>
                  </a:effectLst>
                </a:endParaRPr>
              </a:p>
            </p:txBody>
          </p:sp>
          <p:cxnSp>
            <p:nvCxnSpPr>
              <p:cNvPr id="57" name="Gerade Verbindung 445"/>
              <p:cNvCxnSpPr/>
              <p:nvPr/>
            </p:nvCxnSpPr>
            <p:spPr bwMode="auto">
              <a:xfrm>
                <a:off x="2102400" y="2217529"/>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Gerade Verbindung 446"/>
              <p:cNvCxnSpPr/>
              <p:nvPr/>
            </p:nvCxnSpPr>
            <p:spPr bwMode="auto">
              <a:xfrm>
                <a:off x="2102400" y="2240468"/>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Gerade Verbindung 447"/>
              <p:cNvCxnSpPr/>
              <p:nvPr/>
            </p:nvCxnSpPr>
            <p:spPr bwMode="auto">
              <a:xfrm>
                <a:off x="2102400" y="2264678"/>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Gerade Verbindung 448"/>
              <p:cNvCxnSpPr/>
              <p:nvPr/>
            </p:nvCxnSpPr>
            <p:spPr bwMode="auto">
              <a:xfrm>
                <a:off x="2102400" y="2289368"/>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Gerade Verbindung 449"/>
              <p:cNvCxnSpPr/>
              <p:nvPr/>
            </p:nvCxnSpPr>
            <p:spPr bwMode="auto">
              <a:xfrm>
                <a:off x="2102400" y="2321933"/>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Gerade Verbindung 450"/>
              <p:cNvCxnSpPr/>
              <p:nvPr/>
            </p:nvCxnSpPr>
            <p:spPr bwMode="auto">
              <a:xfrm>
                <a:off x="2102400" y="2472733"/>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451"/>
              <p:cNvCxnSpPr/>
              <p:nvPr/>
            </p:nvCxnSpPr>
            <p:spPr bwMode="auto">
              <a:xfrm>
                <a:off x="2102400" y="2440831"/>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452"/>
              <p:cNvCxnSpPr/>
              <p:nvPr/>
            </p:nvCxnSpPr>
            <p:spPr bwMode="auto">
              <a:xfrm>
                <a:off x="2102400" y="2350334"/>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453"/>
              <p:cNvCxnSpPr/>
              <p:nvPr/>
            </p:nvCxnSpPr>
            <p:spPr bwMode="auto">
              <a:xfrm>
                <a:off x="2102400" y="2381661"/>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 Verbindung 454"/>
              <p:cNvCxnSpPr/>
              <p:nvPr/>
            </p:nvCxnSpPr>
            <p:spPr bwMode="auto">
              <a:xfrm>
                <a:off x="2102400" y="2412253"/>
                <a:ext cx="100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Rectangle 70"/>
              <p:cNvSpPr>
                <a:spLocks noChangeArrowheads="1"/>
              </p:cNvSpPr>
              <p:nvPr/>
            </p:nvSpPr>
            <p:spPr bwMode="auto">
              <a:xfrm rot="10800000">
                <a:off x="2125785" y="1839190"/>
                <a:ext cx="46800" cy="396000"/>
              </a:xfrm>
              <a:prstGeom prst="rect">
                <a:avLst/>
              </a:prstGeom>
              <a:solidFill>
                <a:schemeClr val="bg1"/>
              </a:solidFill>
              <a:ln w="15875">
                <a:solidFill>
                  <a:schemeClr val="tx1"/>
                </a:solidFill>
                <a:miter lim="800000"/>
                <a:headEnd/>
                <a:tailEnd/>
              </a:ln>
              <a:effectLst/>
              <a:extLst/>
            </p:spPr>
            <p:txBody>
              <a:bodyPr wrap="square" anchor="ctr">
                <a:spAutoFit/>
              </a:bodyPr>
              <a:lstStyle/>
              <a:p>
                <a:pPr>
                  <a:defRPr/>
                </a:pPr>
                <a:endParaRPr lang="de-DE" dirty="0">
                  <a:effectLst>
                    <a:outerShdw blurRad="38100" dist="38100" dir="2700000" algn="tl">
                      <a:srgbClr val="000000">
                        <a:alpha val="43137"/>
                      </a:srgbClr>
                    </a:outerShdw>
                  </a:effectLst>
                </a:endParaRPr>
              </a:p>
            </p:txBody>
          </p:sp>
        </p:grpSp>
        <p:sp>
          <p:nvSpPr>
            <p:cNvPr id="55" name="Rechteck 54"/>
            <p:cNvSpPr/>
            <p:nvPr/>
          </p:nvSpPr>
          <p:spPr bwMode="auto">
            <a:xfrm>
              <a:off x="2059200" y="1680169"/>
              <a:ext cx="180000" cy="167087"/>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grpSp>
        <p:nvGrpSpPr>
          <p:cNvPr id="68" name="Gruppieren 67"/>
          <p:cNvGrpSpPr/>
          <p:nvPr/>
        </p:nvGrpSpPr>
        <p:grpSpPr>
          <a:xfrm rot="10800000">
            <a:off x="7038113" y="4117417"/>
            <a:ext cx="32220" cy="16238"/>
            <a:chOff x="7484269" y="5800987"/>
            <a:chExt cx="47625" cy="28838"/>
          </a:xfrm>
        </p:grpSpPr>
        <p:sp>
          <p:nvSpPr>
            <p:cNvPr id="69" name="Flussdiagramm: Prozess 68"/>
            <p:cNvSpPr/>
            <p:nvPr/>
          </p:nvSpPr>
          <p:spPr bwMode="auto">
            <a:xfrm>
              <a:off x="7491322" y="5800987"/>
              <a:ext cx="21600" cy="21600"/>
            </a:xfrm>
            <a:prstGeom prst="flowChartProcess">
              <a:avLst/>
            </a:prstGeom>
            <a:solidFill>
              <a:srgbClr val="6699FF"/>
            </a:solidFill>
            <a:ln w="12700" cap="flat" cmpd="sng" algn="ctr">
              <a:solidFill>
                <a:srgbClr val="6699F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sp>
          <p:nvSpPr>
            <p:cNvPr id="70" name="Freihandform 69"/>
            <p:cNvSpPr/>
            <p:nvPr/>
          </p:nvSpPr>
          <p:spPr bwMode="auto">
            <a:xfrm>
              <a:off x="7484269" y="5829825"/>
              <a:ext cx="47625" cy="0"/>
            </a:xfrm>
            <a:custGeom>
              <a:avLst/>
              <a:gdLst>
                <a:gd name="connsiteX0" fmla="*/ 0 w 47625"/>
                <a:gd name="connsiteY0" fmla="*/ 0 h 0"/>
                <a:gd name="connsiteX1" fmla="*/ 47625 w 47625"/>
                <a:gd name="connsiteY1" fmla="*/ 0 h 0"/>
              </a:gdLst>
              <a:ahLst/>
              <a:cxnLst>
                <a:cxn ang="0">
                  <a:pos x="connsiteX0" y="connsiteY0"/>
                </a:cxn>
                <a:cxn ang="0">
                  <a:pos x="connsiteX1" y="connsiteY1"/>
                </a:cxn>
              </a:cxnLst>
              <a:rect l="l" t="t" r="r" b="b"/>
              <a:pathLst>
                <a:path w="47625">
                  <a:moveTo>
                    <a:pt x="0" y="0"/>
                  </a:moveTo>
                  <a:lnTo>
                    <a:pt x="47625" y="0"/>
                  </a:lnTo>
                </a:path>
              </a:pathLst>
            </a:custGeom>
            <a:noFill/>
            <a:ln w="12700" cap="flat" cmpd="sng" algn="ctr">
              <a:solidFill>
                <a:srgbClr val="66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grpSp>
        <p:nvGrpSpPr>
          <p:cNvPr id="71" name="Gruppieren 70"/>
          <p:cNvGrpSpPr/>
          <p:nvPr/>
        </p:nvGrpSpPr>
        <p:grpSpPr>
          <a:xfrm>
            <a:off x="1648470" y="3695797"/>
            <a:ext cx="168021" cy="373092"/>
            <a:chOff x="2754489" y="4254858"/>
            <a:chExt cx="248355" cy="662576"/>
          </a:xfrm>
        </p:grpSpPr>
        <p:sp>
          <p:nvSpPr>
            <p:cNvPr id="72" name="Rechteck 71"/>
            <p:cNvSpPr/>
            <p:nvPr/>
          </p:nvSpPr>
          <p:spPr bwMode="auto">
            <a:xfrm>
              <a:off x="2860549" y="4707381"/>
              <a:ext cx="45719" cy="210053"/>
            </a:xfrm>
            <a:prstGeom prst="rect">
              <a:avLst/>
            </a:prstGeom>
            <a:solidFill>
              <a:srgbClr val="996633"/>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sp>
          <p:nvSpPr>
            <p:cNvPr id="73" name="Ellipse 72"/>
            <p:cNvSpPr/>
            <p:nvPr/>
          </p:nvSpPr>
          <p:spPr bwMode="auto">
            <a:xfrm>
              <a:off x="2754489" y="4254858"/>
              <a:ext cx="248355" cy="485775"/>
            </a:xfrm>
            <a:prstGeom prst="ellipse">
              <a:avLst/>
            </a:prstGeom>
            <a:solidFill>
              <a:srgbClr val="00CC00"/>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grpSp>
        <p:nvGrpSpPr>
          <p:cNvPr id="74" name="Gruppieren 73"/>
          <p:cNvGrpSpPr/>
          <p:nvPr/>
        </p:nvGrpSpPr>
        <p:grpSpPr>
          <a:xfrm>
            <a:off x="6623799" y="3579862"/>
            <a:ext cx="183871" cy="503374"/>
            <a:chOff x="1339145" y="4045308"/>
            <a:chExt cx="218016" cy="881565"/>
          </a:xfrm>
        </p:grpSpPr>
        <p:sp>
          <p:nvSpPr>
            <p:cNvPr id="75" name="Gleichschenkliges Dreieck 74"/>
            <p:cNvSpPr/>
            <p:nvPr/>
          </p:nvSpPr>
          <p:spPr bwMode="auto">
            <a:xfrm>
              <a:off x="1339145" y="4045308"/>
              <a:ext cx="218016" cy="671512"/>
            </a:xfrm>
            <a:prstGeom prst="triangle">
              <a:avLst/>
            </a:prstGeom>
            <a:solidFill>
              <a:srgbClr val="008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sp>
          <p:nvSpPr>
            <p:cNvPr id="76" name="Rechteck 75"/>
            <p:cNvSpPr/>
            <p:nvPr/>
          </p:nvSpPr>
          <p:spPr bwMode="auto">
            <a:xfrm>
              <a:off x="1425293" y="4716820"/>
              <a:ext cx="45719" cy="210053"/>
            </a:xfrm>
            <a:prstGeom prst="rect">
              <a:avLst/>
            </a:prstGeom>
            <a:solidFill>
              <a:srgbClr val="996633"/>
            </a:solidFill>
            <a:ln w="1270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rgbClr val="008000"/>
                </a:solidFill>
                <a:effectLst>
                  <a:outerShdw blurRad="38100" dist="38100" dir="2700000" algn="tl">
                    <a:srgbClr val="000000">
                      <a:alpha val="43137"/>
                    </a:srgbClr>
                  </a:outerShdw>
                </a:effectLst>
                <a:latin typeface="Arial Narrow" pitchFamily="34" charset="0"/>
              </a:endParaRPr>
            </a:p>
          </p:txBody>
        </p:sp>
      </p:grpSp>
      <p:sp>
        <p:nvSpPr>
          <p:cNvPr id="79" name="Freeform 63"/>
          <p:cNvSpPr>
            <a:spLocks/>
          </p:cNvSpPr>
          <p:nvPr/>
        </p:nvSpPr>
        <p:spPr bwMode="auto">
          <a:xfrm>
            <a:off x="3065028" y="3579862"/>
            <a:ext cx="798414" cy="493498"/>
          </a:xfrm>
          <a:custGeom>
            <a:avLst/>
            <a:gdLst>
              <a:gd name="T0" fmla="*/ 2738 w 2788"/>
              <a:gd name="T1" fmla="*/ 329 h 651"/>
              <a:gd name="T2" fmla="*/ 2648 w 2788"/>
              <a:gd name="T3" fmla="*/ 401 h 651"/>
              <a:gd name="T4" fmla="*/ 2515 w 2788"/>
              <a:gd name="T5" fmla="*/ 464 h 651"/>
              <a:gd name="T6" fmla="*/ 2436 w 2788"/>
              <a:gd name="T7" fmla="*/ 284 h 651"/>
              <a:gd name="T8" fmla="*/ 2292 w 2788"/>
              <a:gd name="T9" fmla="*/ 224 h 651"/>
              <a:gd name="T10" fmla="*/ 2260 w 2788"/>
              <a:gd name="T11" fmla="*/ 392 h 651"/>
              <a:gd name="T12" fmla="*/ 2143 w 2788"/>
              <a:gd name="T13" fmla="*/ 470 h 651"/>
              <a:gd name="T14" fmla="*/ 2090 w 2788"/>
              <a:gd name="T15" fmla="*/ 152 h 651"/>
              <a:gd name="T16" fmla="*/ 1989 w 2788"/>
              <a:gd name="T17" fmla="*/ 480 h 651"/>
              <a:gd name="T18" fmla="*/ 1920 w 2788"/>
              <a:gd name="T19" fmla="*/ 322 h 651"/>
              <a:gd name="T20" fmla="*/ 1873 w 2788"/>
              <a:gd name="T21" fmla="*/ 311 h 651"/>
              <a:gd name="T22" fmla="*/ 1799 w 2788"/>
              <a:gd name="T23" fmla="*/ 335 h 651"/>
              <a:gd name="T24" fmla="*/ 1762 w 2788"/>
              <a:gd name="T25" fmla="*/ 500 h 651"/>
              <a:gd name="T26" fmla="*/ 1732 w 2788"/>
              <a:gd name="T27" fmla="*/ 171 h 651"/>
              <a:gd name="T28" fmla="*/ 1640 w 2788"/>
              <a:gd name="T29" fmla="*/ 106 h 651"/>
              <a:gd name="T30" fmla="*/ 1541 w 2788"/>
              <a:gd name="T31" fmla="*/ 376 h 651"/>
              <a:gd name="T32" fmla="*/ 1485 w 2788"/>
              <a:gd name="T33" fmla="*/ 234 h 651"/>
              <a:gd name="T34" fmla="*/ 1398 w 2788"/>
              <a:gd name="T35" fmla="*/ 469 h 651"/>
              <a:gd name="T36" fmla="*/ 1350 w 2788"/>
              <a:gd name="T37" fmla="*/ 327 h 651"/>
              <a:gd name="T38" fmla="*/ 1281 w 2788"/>
              <a:gd name="T39" fmla="*/ 439 h 651"/>
              <a:gd name="T40" fmla="*/ 1221 w 2788"/>
              <a:gd name="T41" fmla="*/ 524 h 651"/>
              <a:gd name="T42" fmla="*/ 1199 w 2788"/>
              <a:gd name="T43" fmla="*/ 224 h 651"/>
              <a:gd name="T44" fmla="*/ 1027 w 2788"/>
              <a:gd name="T45" fmla="*/ 285 h 651"/>
              <a:gd name="T46" fmla="*/ 984 w 2788"/>
              <a:gd name="T47" fmla="*/ 469 h 651"/>
              <a:gd name="T48" fmla="*/ 918 w 2788"/>
              <a:gd name="T49" fmla="*/ 0 h 651"/>
              <a:gd name="T50" fmla="*/ 862 w 2788"/>
              <a:gd name="T51" fmla="*/ 97 h 651"/>
              <a:gd name="T52" fmla="*/ 790 w 2788"/>
              <a:gd name="T53" fmla="*/ 339 h 651"/>
              <a:gd name="T54" fmla="*/ 746 w 2788"/>
              <a:gd name="T55" fmla="*/ 187 h 651"/>
              <a:gd name="T56" fmla="*/ 629 w 2788"/>
              <a:gd name="T57" fmla="*/ 571 h 651"/>
              <a:gd name="T58" fmla="*/ 578 w 2788"/>
              <a:gd name="T59" fmla="*/ 380 h 651"/>
              <a:gd name="T60" fmla="*/ 509 w 2788"/>
              <a:gd name="T61" fmla="*/ 409 h 651"/>
              <a:gd name="T62" fmla="*/ 449 w 2788"/>
              <a:gd name="T63" fmla="*/ 564 h 651"/>
              <a:gd name="T64" fmla="*/ 417 w 2788"/>
              <a:gd name="T65" fmla="*/ 256 h 651"/>
              <a:gd name="T66" fmla="*/ 302 w 2788"/>
              <a:gd name="T67" fmla="*/ 214 h 651"/>
              <a:gd name="T68" fmla="*/ 263 w 2788"/>
              <a:gd name="T69" fmla="*/ 526 h 651"/>
              <a:gd name="T70" fmla="*/ 212 w 2788"/>
              <a:gd name="T71" fmla="*/ 287 h 651"/>
              <a:gd name="T72" fmla="*/ 159 w 2788"/>
              <a:gd name="T73" fmla="*/ 322 h 651"/>
              <a:gd name="T74" fmla="*/ 64 w 2788"/>
              <a:gd name="T75" fmla="*/ 442 h 651"/>
              <a:gd name="T76" fmla="*/ 0 w 2788"/>
              <a:gd name="T77" fmla="*/ 651 h 651"/>
              <a:gd name="T78" fmla="*/ 2788 w 2788"/>
              <a:gd name="T79" fmla="*/ 41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8" h="651">
                <a:moveTo>
                  <a:pt x="2738" y="411"/>
                </a:moveTo>
                <a:lnTo>
                  <a:pt x="2738" y="329"/>
                </a:lnTo>
                <a:lnTo>
                  <a:pt x="2648" y="329"/>
                </a:lnTo>
                <a:lnTo>
                  <a:pt x="2648" y="401"/>
                </a:lnTo>
                <a:lnTo>
                  <a:pt x="2515" y="401"/>
                </a:lnTo>
                <a:lnTo>
                  <a:pt x="2515" y="464"/>
                </a:lnTo>
                <a:lnTo>
                  <a:pt x="2436" y="464"/>
                </a:lnTo>
                <a:lnTo>
                  <a:pt x="2436" y="284"/>
                </a:lnTo>
                <a:lnTo>
                  <a:pt x="2369" y="284"/>
                </a:lnTo>
                <a:lnTo>
                  <a:pt x="2292" y="224"/>
                </a:lnTo>
                <a:lnTo>
                  <a:pt x="2260" y="224"/>
                </a:lnTo>
                <a:lnTo>
                  <a:pt x="2260" y="392"/>
                </a:lnTo>
                <a:lnTo>
                  <a:pt x="2143" y="392"/>
                </a:lnTo>
                <a:lnTo>
                  <a:pt x="2143" y="470"/>
                </a:lnTo>
                <a:lnTo>
                  <a:pt x="2090" y="470"/>
                </a:lnTo>
                <a:lnTo>
                  <a:pt x="2090" y="152"/>
                </a:lnTo>
                <a:lnTo>
                  <a:pt x="1989" y="200"/>
                </a:lnTo>
                <a:lnTo>
                  <a:pt x="1989" y="480"/>
                </a:lnTo>
                <a:lnTo>
                  <a:pt x="1920" y="480"/>
                </a:lnTo>
                <a:lnTo>
                  <a:pt x="1920" y="322"/>
                </a:lnTo>
                <a:lnTo>
                  <a:pt x="1873" y="322"/>
                </a:lnTo>
                <a:lnTo>
                  <a:pt x="1873" y="311"/>
                </a:lnTo>
                <a:lnTo>
                  <a:pt x="1799" y="311"/>
                </a:lnTo>
                <a:lnTo>
                  <a:pt x="1799" y="335"/>
                </a:lnTo>
                <a:lnTo>
                  <a:pt x="1762" y="335"/>
                </a:lnTo>
                <a:lnTo>
                  <a:pt x="1762" y="500"/>
                </a:lnTo>
                <a:lnTo>
                  <a:pt x="1732" y="500"/>
                </a:lnTo>
                <a:lnTo>
                  <a:pt x="1732" y="171"/>
                </a:lnTo>
                <a:lnTo>
                  <a:pt x="1640" y="171"/>
                </a:lnTo>
                <a:lnTo>
                  <a:pt x="1640" y="106"/>
                </a:lnTo>
                <a:lnTo>
                  <a:pt x="1541" y="106"/>
                </a:lnTo>
                <a:lnTo>
                  <a:pt x="1541" y="376"/>
                </a:lnTo>
                <a:lnTo>
                  <a:pt x="1485" y="376"/>
                </a:lnTo>
                <a:lnTo>
                  <a:pt x="1485" y="234"/>
                </a:lnTo>
                <a:lnTo>
                  <a:pt x="1398" y="166"/>
                </a:lnTo>
                <a:lnTo>
                  <a:pt x="1398" y="469"/>
                </a:lnTo>
                <a:lnTo>
                  <a:pt x="1350" y="469"/>
                </a:lnTo>
                <a:lnTo>
                  <a:pt x="1350" y="327"/>
                </a:lnTo>
                <a:lnTo>
                  <a:pt x="1281" y="327"/>
                </a:lnTo>
                <a:lnTo>
                  <a:pt x="1281" y="439"/>
                </a:lnTo>
                <a:lnTo>
                  <a:pt x="1221" y="439"/>
                </a:lnTo>
                <a:lnTo>
                  <a:pt x="1221" y="524"/>
                </a:lnTo>
                <a:lnTo>
                  <a:pt x="1199" y="524"/>
                </a:lnTo>
                <a:lnTo>
                  <a:pt x="1199" y="224"/>
                </a:lnTo>
                <a:lnTo>
                  <a:pt x="1027" y="224"/>
                </a:lnTo>
                <a:lnTo>
                  <a:pt x="1027" y="285"/>
                </a:lnTo>
                <a:lnTo>
                  <a:pt x="984" y="285"/>
                </a:lnTo>
                <a:lnTo>
                  <a:pt x="984" y="469"/>
                </a:lnTo>
                <a:lnTo>
                  <a:pt x="918" y="469"/>
                </a:lnTo>
                <a:lnTo>
                  <a:pt x="918" y="0"/>
                </a:lnTo>
                <a:lnTo>
                  <a:pt x="862" y="0"/>
                </a:lnTo>
                <a:lnTo>
                  <a:pt x="862" y="97"/>
                </a:lnTo>
                <a:lnTo>
                  <a:pt x="790" y="97"/>
                </a:lnTo>
                <a:lnTo>
                  <a:pt x="790" y="339"/>
                </a:lnTo>
                <a:lnTo>
                  <a:pt x="746" y="339"/>
                </a:lnTo>
                <a:lnTo>
                  <a:pt x="746" y="187"/>
                </a:lnTo>
                <a:lnTo>
                  <a:pt x="629" y="187"/>
                </a:lnTo>
                <a:lnTo>
                  <a:pt x="629" y="571"/>
                </a:lnTo>
                <a:lnTo>
                  <a:pt x="578" y="571"/>
                </a:lnTo>
                <a:lnTo>
                  <a:pt x="578" y="380"/>
                </a:lnTo>
                <a:lnTo>
                  <a:pt x="546" y="380"/>
                </a:lnTo>
                <a:lnTo>
                  <a:pt x="509" y="409"/>
                </a:lnTo>
                <a:lnTo>
                  <a:pt x="449" y="409"/>
                </a:lnTo>
                <a:lnTo>
                  <a:pt x="449" y="564"/>
                </a:lnTo>
                <a:lnTo>
                  <a:pt x="417" y="564"/>
                </a:lnTo>
                <a:lnTo>
                  <a:pt x="417" y="256"/>
                </a:lnTo>
                <a:lnTo>
                  <a:pt x="356" y="256"/>
                </a:lnTo>
                <a:lnTo>
                  <a:pt x="302" y="214"/>
                </a:lnTo>
                <a:lnTo>
                  <a:pt x="263" y="214"/>
                </a:lnTo>
                <a:lnTo>
                  <a:pt x="263" y="526"/>
                </a:lnTo>
                <a:lnTo>
                  <a:pt x="212" y="526"/>
                </a:lnTo>
                <a:lnTo>
                  <a:pt x="212" y="287"/>
                </a:lnTo>
                <a:lnTo>
                  <a:pt x="159" y="287"/>
                </a:lnTo>
                <a:lnTo>
                  <a:pt x="159" y="322"/>
                </a:lnTo>
                <a:lnTo>
                  <a:pt x="64" y="322"/>
                </a:lnTo>
                <a:lnTo>
                  <a:pt x="64" y="442"/>
                </a:lnTo>
                <a:lnTo>
                  <a:pt x="0" y="442"/>
                </a:lnTo>
                <a:lnTo>
                  <a:pt x="0" y="651"/>
                </a:lnTo>
                <a:lnTo>
                  <a:pt x="2788" y="651"/>
                </a:lnTo>
                <a:lnTo>
                  <a:pt x="2788" y="411"/>
                </a:lnTo>
                <a:lnTo>
                  <a:pt x="2738" y="411"/>
                </a:lnTo>
                <a:close/>
              </a:path>
            </a:pathLst>
          </a:custGeom>
          <a:solidFill>
            <a:schemeClr val="tx1">
              <a:lumMod val="75000"/>
              <a:lumOff val="25000"/>
            </a:schemeClr>
          </a:solidFill>
          <a:ln>
            <a:noFill/>
          </a:ln>
          <a:effectLst/>
        </p:spPr>
        <p:txBody>
          <a:bodyPr vert="horz" wrap="square" lIns="91440" tIns="45720" rIns="91440" bIns="45720" numCol="1" anchor="t" anchorCtr="0" compatLnSpc="1">
            <a:prstTxWarp prst="textNoShape">
              <a:avLst/>
            </a:prstTxWarp>
          </a:bodyPr>
          <a:lstStyle/>
          <a:p>
            <a:endParaRPr lang="de-DE" dirty="0"/>
          </a:p>
        </p:txBody>
      </p:sp>
      <p:pic>
        <p:nvPicPr>
          <p:cNvPr id="80" name="Grafik 79" descr="Gambar vektor gratis: Traktor, Pertanian, Harvester - Gambar gratis di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5594" y="3779600"/>
            <a:ext cx="530846" cy="292714"/>
          </a:xfrm>
          <a:prstGeom prst="rect">
            <a:avLst/>
          </a:prstGeom>
        </p:spPr>
      </p:pic>
      <p:pic>
        <p:nvPicPr>
          <p:cNvPr id="81" name="Grafik 80" descr="A Búza Sziluett · Ingyenes kép a Pixabay-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557141" y="3801861"/>
            <a:ext cx="265800" cy="294974"/>
          </a:xfrm>
          <a:prstGeom prst="rect">
            <a:avLst/>
          </a:prstGeom>
        </p:spPr>
      </p:pic>
      <p:pic>
        <p:nvPicPr>
          <p:cNvPr id="82" name="Grafik 81" descr="A Búza Sziluett · Ingyenes kép a Pixabay-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7458" y="3809697"/>
            <a:ext cx="242052" cy="294974"/>
          </a:xfrm>
          <a:prstGeom prst="rect">
            <a:avLst/>
          </a:prstGeom>
        </p:spPr>
      </p:pic>
    </p:spTree>
    <p:extLst>
      <p:ext uri="{BB962C8B-B14F-4D97-AF65-F5344CB8AC3E}">
        <p14:creationId xmlns:p14="http://schemas.microsoft.com/office/powerpoint/2010/main" val="2563170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a:t>
            </a:r>
            <a:endParaRPr lang="de-DE" dirty="0"/>
          </a:p>
        </p:txBody>
      </p:sp>
      <p:graphicFrame>
        <p:nvGraphicFramePr>
          <p:cNvPr id="4" name="Diagramm 3"/>
          <p:cNvGraphicFramePr/>
          <p:nvPr>
            <p:extLst>
              <p:ext uri="{D42A27DB-BD31-4B8C-83A1-F6EECF244321}">
                <p14:modId xmlns:p14="http://schemas.microsoft.com/office/powerpoint/2010/main" val="3496898668"/>
              </p:ext>
            </p:extLst>
          </p:nvPr>
        </p:nvGraphicFramePr>
        <p:xfrm>
          <a:off x="1115616" y="539750"/>
          <a:ext cx="7704856"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8223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uppieren 71"/>
          <p:cNvGrpSpPr/>
          <p:nvPr/>
        </p:nvGrpSpPr>
        <p:grpSpPr>
          <a:xfrm>
            <a:off x="139692" y="1203598"/>
            <a:ext cx="2480130" cy="1800000"/>
            <a:chOff x="139692" y="1203598"/>
            <a:chExt cx="2480130" cy="1800000"/>
          </a:xfrm>
        </p:grpSpPr>
        <p:pic>
          <p:nvPicPr>
            <p:cNvPr id="68" name="Grafik 67"/>
            <p:cNvPicPr>
              <a:picLocks noChangeAspect="1"/>
            </p:cNvPicPr>
            <p:nvPr/>
          </p:nvPicPr>
          <p:blipFill rotWithShape="1">
            <a:blip r:embed="rId3" cstate="print">
              <a:extLst>
                <a:ext uri="{28A0092B-C50C-407E-A947-70E740481C1C}">
                  <a14:useLocalDpi xmlns:a14="http://schemas.microsoft.com/office/drawing/2010/main" val="0"/>
                </a:ext>
              </a:extLst>
            </a:blip>
            <a:srcRect l="4872" t="2092" r="1043" b="1377"/>
            <a:stretch/>
          </p:blipFill>
          <p:spPr>
            <a:xfrm>
              <a:off x="139692" y="1203598"/>
              <a:ext cx="2480130" cy="1800000"/>
            </a:xfrm>
            <a:prstGeom prst="rect">
              <a:avLst/>
            </a:prstGeom>
          </p:spPr>
        </p:pic>
        <p:sp>
          <p:nvSpPr>
            <p:cNvPr id="69" name="Rechteck 68"/>
            <p:cNvSpPr/>
            <p:nvPr/>
          </p:nvSpPr>
          <p:spPr bwMode="auto">
            <a:xfrm>
              <a:off x="2316864" y="1214067"/>
              <a:ext cx="287551" cy="119125"/>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70" name="Rechteck 69"/>
            <p:cNvSpPr/>
            <p:nvPr/>
          </p:nvSpPr>
          <p:spPr bwMode="auto">
            <a:xfrm>
              <a:off x="2111471" y="1487038"/>
              <a:ext cx="451866" cy="41079"/>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grpSp>
      <p:sp>
        <p:nvSpPr>
          <p:cNvPr id="2" name="Titel 1"/>
          <p:cNvSpPr>
            <a:spLocks noGrp="1"/>
          </p:cNvSpPr>
          <p:nvPr>
            <p:ph type="title"/>
          </p:nvPr>
        </p:nvSpPr>
        <p:spPr>
          <a:xfrm>
            <a:off x="296521" y="102565"/>
            <a:ext cx="8812850" cy="771525"/>
          </a:xfrm>
        </p:spPr>
        <p:txBody>
          <a:bodyPr/>
          <a:lstStyle/>
          <a:p>
            <a:r>
              <a:rPr lang="de-DE" sz="2600" dirty="0" smtClean="0"/>
              <a:t>SYSTEMBESCHREIBUNG / GEFÄHRDUNGSANALYSE:</a:t>
            </a:r>
            <a:br>
              <a:rPr lang="de-DE" sz="2600" dirty="0" smtClean="0"/>
            </a:br>
            <a:r>
              <a:rPr lang="de-DE" sz="2600" dirty="0" smtClean="0"/>
              <a:t>DATENQUELLEN</a:t>
            </a:r>
            <a:endParaRPr lang="de-DE" sz="2600" dirty="0"/>
          </a:p>
        </p:txBody>
      </p:sp>
      <p:sp>
        <p:nvSpPr>
          <p:cNvPr id="3" name="Textfeld 2"/>
          <p:cNvSpPr txBox="1"/>
          <p:nvPr/>
        </p:nvSpPr>
        <p:spPr>
          <a:xfrm>
            <a:off x="146882" y="3396937"/>
            <a:ext cx="3569247" cy="584775"/>
          </a:xfrm>
          <a:prstGeom prst="rect">
            <a:avLst/>
          </a:prstGeom>
          <a:noFill/>
        </p:spPr>
        <p:txBody>
          <a:bodyPr wrap="none" rtlCol="0">
            <a:spAutoFit/>
          </a:bodyPr>
          <a:lstStyle/>
          <a:p>
            <a:r>
              <a:rPr lang="de-DE" sz="1600" b="1" dirty="0" smtClean="0"/>
              <a:t>Datenquellen</a:t>
            </a:r>
            <a:r>
              <a:rPr lang="de-DE" sz="1600" dirty="0" smtClean="0"/>
              <a:t>: </a:t>
            </a:r>
          </a:p>
          <a:p>
            <a:r>
              <a:rPr lang="de-DE" sz="1600" dirty="0" smtClean="0"/>
              <a:t>- ATKIS-Basis-DLM / OpenStreetMap</a:t>
            </a:r>
            <a:endParaRPr lang="de-DE" sz="1600" dirty="0"/>
          </a:p>
        </p:txBody>
      </p:sp>
      <p:sp>
        <p:nvSpPr>
          <p:cNvPr id="10" name="Textfeld 9"/>
          <p:cNvSpPr txBox="1"/>
          <p:nvPr/>
        </p:nvSpPr>
        <p:spPr>
          <a:xfrm>
            <a:off x="1202939" y="862812"/>
            <a:ext cx="1369286" cy="338554"/>
          </a:xfrm>
          <a:prstGeom prst="rect">
            <a:avLst/>
          </a:prstGeom>
          <a:noFill/>
        </p:spPr>
        <p:txBody>
          <a:bodyPr wrap="none" rtlCol="0">
            <a:spAutoFit/>
          </a:bodyPr>
          <a:lstStyle/>
          <a:p>
            <a:r>
              <a:rPr lang="de-DE" sz="1600" dirty="0" smtClean="0"/>
              <a:t>Landnutzung</a:t>
            </a:r>
            <a:endParaRPr lang="de-DE" sz="1600" dirty="0"/>
          </a:p>
        </p:txBody>
      </p:sp>
      <p:sp>
        <p:nvSpPr>
          <p:cNvPr id="11" name="Textfeld 10"/>
          <p:cNvSpPr txBox="1"/>
          <p:nvPr/>
        </p:nvSpPr>
        <p:spPr>
          <a:xfrm>
            <a:off x="2551417" y="1231389"/>
            <a:ext cx="1987916" cy="338554"/>
          </a:xfrm>
          <a:prstGeom prst="rect">
            <a:avLst/>
          </a:prstGeom>
          <a:noFill/>
        </p:spPr>
        <p:txBody>
          <a:bodyPr wrap="none" rtlCol="0">
            <a:spAutoFit/>
          </a:bodyPr>
          <a:lstStyle/>
          <a:p>
            <a:r>
              <a:rPr lang="de-DE" sz="1600" dirty="0" smtClean="0"/>
              <a:t>Verkehr / Gewässer</a:t>
            </a:r>
            <a:endParaRPr lang="de-DE" sz="1600" dirty="0"/>
          </a:p>
        </p:txBody>
      </p:sp>
      <p:sp>
        <p:nvSpPr>
          <p:cNvPr id="4" name="Rechteck 3"/>
          <p:cNvSpPr/>
          <p:nvPr/>
        </p:nvSpPr>
        <p:spPr bwMode="auto">
          <a:xfrm>
            <a:off x="3995936" y="1426828"/>
            <a:ext cx="504056" cy="20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12" name="Rechteck 11"/>
          <p:cNvSpPr/>
          <p:nvPr/>
        </p:nvSpPr>
        <p:spPr bwMode="auto">
          <a:xfrm>
            <a:off x="8504622" y="1416389"/>
            <a:ext cx="504056" cy="20881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6" name="Rechteck 5"/>
          <p:cNvSpPr/>
          <p:nvPr/>
        </p:nvSpPr>
        <p:spPr bwMode="auto">
          <a:xfrm>
            <a:off x="3563888" y="1923678"/>
            <a:ext cx="792088" cy="7200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13" name="Rechteck 12"/>
          <p:cNvSpPr/>
          <p:nvPr/>
        </p:nvSpPr>
        <p:spPr bwMode="auto">
          <a:xfrm>
            <a:off x="8172400" y="1884524"/>
            <a:ext cx="792088" cy="7200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grpSp>
        <p:nvGrpSpPr>
          <p:cNvPr id="26" name="Gruppieren 25"/>
          <p:cNvGrpSpPr/>
          <p:nvPr/>
        </p:nvGrpSpPr>
        <p:grpSpPr>
          <a:xfrm>
            <a:off x="1343531" y="1542589"/>
            <a:ext cx="2664296" cy="1800000"/>
            <a:chOff x="4499992" y="1330591"/>
            <a:chExt cx="4597885" cy="3251506"/>
          </a:xfrm>
        </p:grpSpPr>
        <p:pic>
          <p:nvPicPr>
            <p:cNvPr id="27" name="Grafik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1330591"/>
              <a:ext cx="4597885" cy="3251506"/>
            </a:xfrm>
            <a:prstGeom prst="rect">
              <a:avLst/>
            </a:prstGeom>
          </p:spPr>
        </p:pic>
        <p:grpSp>
          <p:nvGrpSpPr>
            <p:cNvPr id="28" name="Gruppieren 27"/>
            <p:cNvGrpSpPr/>
            <p:nvPr/>
          </p:nvGrpSpPr>
          <p:grpSpPr>
            <a:xfrm>
              <a:off x="8172400" y="1416389"/>
              <a:ext cx="836278" cy="540143"/>
              <a:chOff x="8172400" y="1416389"/>
              <a:chExt cx="836278" cy="540143"/>
            </a:xfrm>
          </p:grpSpPr>
          <p:sp>
            <p:nvSpPr>
              <p:cNvPr id="29" name="Rechteck 28"/>
              <p:cNvSpPr/>
              <p:nvPr/>
            </p:nvSpPr>
            <p:spPr bwMode="auto">
              <a:xfrm>
                <a:off x="8504622" y="1416389"/>
                <a:ext cx="504056" cy="20881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30" name="Rechteck 29"/>
              <p:cNvSpPr/>
              <p:nvPr/>
            </p:nvSpPr>
            <p:spPr bwMode="auto">
              <a:xfrm>
                <a:off x="8172400" y="1884524"/>
                <a:ext cx="792088" cy="7200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grpSp>
      </p:grpSp>
      <p:grpSp>
        <p:nvGrpSpPr>
          <p:cNvPr id="7" name="Gruppieren 6"/>
          <p:cNvGrpSpPr>
            <a:grpSpLocks noChangeAspect="1"/>
          </p:cNvGrpSpPr>
          <p:nvPr/>
        </p:nvGrpSpPr>
        <p:grpSpPr>
          <a:xfrm>
            <a:off x="2738054" y="1881580"/>
            <a:ext cx="2544616" cy="1800000"/>
            <a:chOff x="106802" y="1419974"/>
            <a:chExt cx="4478524" cy="3168000"/>
          </a:xfrm>
        </p:grpSpPr>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02" y="1419974"/>
              <a:ext cx="4478524" cy="3168000"/>
            </a:xfrm>
            <a:prstGeom prst="rect">
              <a:avLst/>
            </a:prstGeom>
          </p:spPr>
        </p:pic>
        <p:sp>
          <p:nvSpPr>
            <p:cNvPr id="23" name="Rechteck 22"/>
            <p:cNvSpPr/>
            <p:nvPr/>
          </p:nvSpPr>
          <p:spPr bwMode="auto">
            <a:xfrm>
              <a:off x="4002870" y="1509733"/>
              <a:ext cx="504056" cy="20881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24" name="Rechteck 23"/>
            <p:cNvSpPr/>
            <p:nvPr/>
          </p:nvSpPr>
          <p:spPr bwMode="auto">
            <a:xfrm>
              <a:off x="3671529" y="1969546"/>
              <a:ext cx="792088" cy="7200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grpSp>
      <p:sp>
        <p:nvSpPr>
          <p:cNvPr id="25" name="Textfeld 24"/>
          <p:cNvSpPr txBox="1"/>
          <p:nvPr/>
        </p:nvSpPr>
        <p:spPr>
          <a:xfrm>
            <a:off x="3946230" y="1580114"/>
            <a:ext cx="2270173" cy="338554"/>
          </a:xfrm>
          <a:prstGeom prst="rect">
            <a:avLst/>
          </a:prstGeom>
          <a:noFill/>
        </p:spPr>
        <p:txBody>
          <a:bodyPr wrap="none" rtlCol="0">
            <a:spAutoFit/>
          </a:bodyPr>
          <a:lstStyle/>
          <a:p>
            <a:r>
              <a:rPr lang="de-DE" sz="1600" dirty="0" smtClean="0"/>
              <a:t>Straßenentwässerung</a:t>
            </a:r>
            <a:endParaRPr lang="de-DE" sz="1600" dirty="0"/>
          </a:p>
        </p:txBody>
      </p:sp>
      <p:grpSp>
        <p:nvGrpSpPr>
          <p:cNvPr id="37" name="Gruppieren 36"/>
          <p:cNvGrpSpPr>
            <a:grpSpLocks noChangeAspect="1"/>
          </p:cNvGrpSpPr>
          <p:nvPr/>
        </p:nvGrpSpPr>
        <p:grpSpPr>
          <a:xfrm>
            <a:off x="4012897" y="2220571"/>
            <a:ext cx="2545341" cy="1800000"/>
            <a:chOff x="4585326" y="1419974"/>
            <a:chExt cx="4479800" cy="3168000"/>
          </a:xfrm>
        </p:grpSpPr>
        <p:pic>
          <p:nvPicPr>
            <p:cNvPr id="32" name="Grafik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5326" y="1419974"/>
              <a:ext cx="4479800" cy="3168000"/>
            </a:xfrm>
            <a:prstGeom prst="rect">
              <a:avLst/>
            </a:prstGeom>
          </p:spPr>
        </p:pic>
        <p:grpSp>
          <p:nvGrpSpPr>
            <p:cNvPr id="33" name="Gruppieren 32"/>
            <p:cNvGrpSpPr/>
            <p:nvPr/>
          </p:nvGrpSpPr>
          <p:grpSpPr>
            <a:xfrm>
              <a:off x="8162461" y="1509733"/>
              <a:ext cx="822989" cy="527781"/>
              <a:chOff x="8162461" y="1509733"/>
              <a:chExt cx="822989" cy="527781"/>
            </a:xfrm>
          </p:grpSpPr>
          <p:sp>
            <p:nvSpPr>
              <p:cNvPr id="34" name="Rechteck 33"/>
              <p:cNvSpPr/>
              <p:nvPr/>
            </p:nvSpPr>
            <p:spPr bwMode="auto">
              <a:xfrm>
                <a:off x="8481394" y="1509733"/>
                <a:ext cx="504056" cy="20881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35" name="Rechteck 34"/>
              <p:cNvSpPr/>
              <p:nvPr/>
            </p:nvSpPr>
            <p:spPr bwMode="auto">
              <a:xfrm>
                <a:off x="8162461" y="1965506"/>
                <a:ext cx="792088" cy="7200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grpSp>
      </p:grpSp>
      <p:grpSp>
        <p:nvGrpSpPr>
          <p:cNvPr id="38" name="Gruppieren 37"/>
          <p:cNvGrpSpPr>
            <a:grpSpLocks noChangeAspect="1"/>
          </p:cNvGrpSpPr>
          <p:nvPr/>
        </p:nvGrpSpPr>
        <p:grpSpPr>
          <a:xfrm>
            <a:off x="5288465" y="2559562"/>
            <a:ext cx="2545341" cy="1800000"/>
            <a:chOff x="107950" y="1429973"/>
            <a:chExt cx="4479801" cy="3168000"/>
          </a:xfrm>
        </p:grpSpPr>
        <p:pic>
          <p:nvPicPr>
            <p:cNvPr id="39" name="Grafik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50" y="1429973"/>
              <a:ext cx="4479801" cy="3168000"/>
            </a:xfrm>
            <a:prstGeom prst="rect">
              <a:avLst/>
            </a:prstGeom>
          </p:spPr>
        </p:pic>
        <p:sp>
          <p:nvSpPr>
            <p:cNvPr id="40" name="Rechteck 39"/>
            <p:cNvSpPr/>
            <p:nvPr/>
          </p:nvSpPr>
          <p:spPr bwMode="auto">
            <a:xfrm>
              <a:off x="3981433" y="1510810"/>
              <a:ext cx="504056" cy="20881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41" name="Rechteck 40"/>
            <p:cNvSpPr/>
            <p:nvPr/>
          </p:nvSpPr>
          <p:spPr bwMode="auto">
            <a:xfrm>
              <a:off x="3692663" y="1971294"/>
              <a:ext cx="792088" cy="7200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grpSp>
      <p:grpSp>
        <p:nvGrpSpPr>
          <p:cNvPr id="44" name="Gruppieren 43"/>
          <p:cNvGrpSpPr>
            <a:grpSpLocks noChangeAspect="1"/>
          </p:cNvGrpSpPr>
          <p:nvPr/>
        </p:nvGrpSpPr>
        <p:grpSpPr>
          <a:xfrm>
            <a:off x="6564031" y="2898552"/>
            <a:ext cx="2545340" cy="1800000"/>
            <a:chOff x="4554120" y="1429973"/>
            <a:chExt cx="4479799" cy="3168000"/>
          </a:xfrm>
        </p:grpSpPr>
        <p:pic>
          <p:nvPicPr>
            <p:cNvPr id="45" name="Grafik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4120" y="1429973"/>
              <a:ext cx="4479799" cy="3168000"/>
            </a:xfrm>
            <a:prstGeom prst="rect">
              <a:avLst/>
            </a:prstGeom>
          </p:spPr>
        </p:pic>
        <p:sp>
          <p:nvSpPr>
            <p:cNvPr id="46" name="Rechteck 45"/>
            <p:cNvSpPr/>
            <p:nvPr/>
          </p:nvSpPr>
          <p:spPr bwMode="auto">
            <a:xfrm>
              <a:off x="8443536" y="1510810"/>
              <a:ext cx="504056" cy="20881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47" name="Rechteck 46"/>
            <p:cNvSpPr/>
            <p:nvPr/>
          </p:nvSpPr>
          <p:spPr bwMode="auto">
            <a:xfrm>
              <a:off x="8139906" y="1971294"/>
              <a:ext cx="792088" cy="72008"/>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grpSp>
      <p:sp>
        <p:nvSpPr>
          <p:cNvPr id="58" name="Textfeld 57"/>
          <p:cNvSpPr txBox="1"/>
          <p:nvPr/>
        </p:nvSpPr>
        <p:spPr>
          <a:xfrm>
            <a:off x="5211666" y="1932948"/>
            <a:ext cx="2438488" cy="338554"/>
          </a:xfrm>
          <a:prstGeom prst="rect">
            <a:avLst/>
          </a:prstGeom>
          <a:noFill/>
        </p:spPr>
        <p:txBody>
          <a:bodyPr wrap="none" rtlCol="0">
            <a:spAutoFit/>
          </a:bodyPr>
          <a:lstStyle/>
          <a:p>
            <a:r>
              <a:rPr lang="de-DE" sz="1600" dirty="0" smtClean="0"/>
              <a:t>Siedlungsentwässerung</a:t>
            </a:r>
            <a:endParaRPr lang="de-DE" sz="1600" dirty="0"/>
          </a:p>
        </p:txBody>
      </p:sp>
      <p:sp>
        <p:nvSpPr>
          <p:cNvPr id="59" name="Textfeld 58"/>
          <p:cNvSpPr txBox="1"/>
          <p:nvPr/>
        </p:nvSpPr>
        <p:spPr>
          <a:xfrm>
            <a:off x="6923844" y="2285226"/>
            <a:ext cx="970137" cy="338554"/>
          </a:xfrm>
          <a:prstGeom prst="rect">
            <a:avLst/>
          </a:prstGeom>
          <a:noFill/>
        </p:spPr>
        <p:txBody>
          <a:bodyPr wrap="none" rtlCol="0">
            <a:spAutoFit/>
          </a:bodyPr>
          <a:lstStyle/>
          <a:p>
            <a:r>
              <a:rPr lang="de-DE" sz="1600" dirty="0" smtClean="0"/>
              <a:t>Altlasten</a:t>
            </a:r>
            <a:endParaRPr lang="de-DE" sz="1600" dirty="0"/>
          </a:p>
        </p:txBody>
      </p:sp>
      <p:sp>
        <p:nvSpPr>
          <p:cNvPr id="60" name="Textfeld 59"/>
          <p:cNvSpPr txBox="1"/>
          <p:nvPr/>
        </p:nvSpPr>
        <p:spPr>
          <a:xfrm>
            <a:off x="7740352" y="2582963"/>
            <a:ext cx="1436612" cy="338554"/>
          </a:xfrm>
          <a:prstGeom prst="rect">
            <a:avLst/>
          </a:prstGeom>
          <a:noFill/>
        </p:spPr>
        <p:txBody>
          <a:bodyPr wrap="none" rtlCol="0">
            <a:spAutoFit/>
          </a:bodyPr>
          <a:lstStyle/>
          <a:p>
            <a:r>
              <a:rPr lang="de-DE" sz="1600" dirty="0" smtClean="0"/>
              <a:t>Fernleitungen</a:t>
            </a:r>
            <a:endParaRPr lang="de-DE" sz="1600" dirty="0"/>
          </a:p>
        </p:txBody>
      </p:sp>
      <p:sp>
        <p:nvSpPr>
          <p:cNvPr id="61" name="Textfeld 60"/>
          <p:cNvSpPr txBox="1"/>
          <p:nvPr/>
        </p:nvSpPr>
        <p:spPr>
          <a:xfrm>
            <a:off x="146882" y="4475898"/>
            <a:ext cx="1635384" cy="338554"/>
          </a:xfrm>
          <a:prstGeom prst="rect">
            <a:avLst/>
          </a:prstGeom>
          <a:noFill/>
        </p:spPr>
        <p:txBody>
          <a:bodyPr wrap="none" rtlCol="0">
            <a:spAutoFit/>
          </a:bodyPr>
          <a:lstStyle/>
          <a:p>
            <a:r>
              <a:rPr lang="de-DE" sz="1600" dirty="0"/>
              <a:t>- Landratsämter</a:t>
            </a:r>
          </a:p>
        </p:txBody>
      </p:sp>
      <p:sp>
        <p:nvSpPr>
          <p:cNvPr id="62" name="Textfeld 61"/>
          <p:cNvSpPr txBox="1"/>
          <p:nvPr/>
        </p:nvSpPr>
        <p:spPr>
          <a:xfrm>
            <a:off x="146882" y="4198318"/>
            <a:ext cx="3844194" cy="338554"/>
          </a:xfrm>
          <a:prstGeom prst="rect">
            <a:avLst/>
          </a:prstGeom>
          <a:noFill/>
        </p:spPr>
        <p:txBody>
          <a:bodyPr wrap="none" rtlCol="0">
            <a:spAutoFit/>
          </a:bodyPr>
          <a:lstStyle/>
          <a:p>
            <a:r>
              <a:rPr lang="de-DE" sz="1600" dirty="0"/>
              <a:t>- </a:t>
            </a:r>
            <a:r>
              <a:rPr lang="de-DE" sz="1600" dirty="0" smtClean="0"/>
              <a:t>Kommunen, Abwasserzweckverbände </a:t>
            </a:r>
            <a:endParaRPr lang="de-DE" sz="1600" dirty="0"/>
          </a:p>
        </p:txBody>
      </p:sp>
      <p:sp>
        <p:nvSpPr>
          <p:cNvPr id="63" name="Textfeld 62"/>
          <p:cNvSpPr txBox="1"/>
          <p:nvPr/>
        </p:nvSpPr>
        <p:spPr>
          <a:xfrm>
            <a:off x="146882" y="3920738"/>
            <a:ext cx="2441694" cy="338554"/>
          </a:xfrm>
          <a:prstGeom prst="rect">
            <a:avLst/>
          </a:prstGeom>
          <a:noFill/>
        </p:spPr>
        <p:txBody>
          <a:bodyPr wrap="none" rtlCol="0">
            <a:spAutoFit/>
          </a:bodyPr>
          <a:lstStyle/>
          <a:p>
            <a:r>
              <a:rPr lang="de-DE" sz="1600" dirty="0" smtClean="0"/>
              <a:t>- Straßenbauverwaltung</a:t>
            </a:r>
            <a:endParaRPr lang="de-DE" sz="1600" dirty="0"/>
          </a:p>
        </p:txBody>
      </p:sp>
      <p:sp>
        <p:nvSpPr>
          <p:cNvPr id="64" name="Textfeld 63"/>
          <p:cNvSpPr txBox="1"/>
          <p:nvPr/>
        </p:nvSpPr>
        <p:spPr>
          <a:xfrm>
            <a:off x="146882" y="4753476"/>
            <a:ext cx="3664786" cy="338554"/>
          </a:xfrm>
          <a:prstGeom prst="rect">
            <a:avLst/>
          </a:prstGeom>
          <a:noFill/>
        </p:spPr>
        <p:txBody>
          <a:bodyPr wrap="none" rtlCol="0">
            <a:spAutoFit/>
          </a:bodyPr>
          <a:lstStyle/>
          <a:p>
            <a:r>
              <a:rPr lang="de-DE" sz="1600" dirty="0"/>
              <a:t>- </a:t>
            </a:r>
            <a:r>
              <a:rPr lang="de-DE" sz="1600" dirty="0" smtClean="0"/>
              <a:t>Netzgesellschaften / OpenStreetMap</a:t>
            </a:r>
            <a:endParaRPr lang="de-DE" sz="1600" dirty="0"/>
          </a:p>
        </p:txBody>
      </p:sp>
      <p:sp>
        <p:nvSpPr>
          <p:cNvPr id="5" name="Textfeld 4"/>
          <p:cNvSpPr txBox="1"/>
          <p:nvPr/>
        </p:nvSpPr>
        <p:spPr>
          <a:xfrm>
            <a:off x="6697938" y="1009239"/>
            <a:ext cx="2194542" cy="584775"/>
          </a:xfrm>
          <a:prstGeom prst="rect">
            <a:avLst/>
          </a:prstGeom>
          <a:noFill/>
        </p:spPr>
        <p:txBody>
          <a:bodyPr wrap="square" rtlCol="0">
            <a:spAutoFit/>
          </a:bodyPr>
          <a:lstStyle/>
          <a:p>
            <a:r>
              <a:rPr lang="de-DE" sz="1600" dirty="0" smtClean="0"/>
              <a:t>+ Industrie</a:t>
            </a:r>
          </a:p>
          <a:p>
            <a:r>
              <a:rPr lang="de-DE" sz="1600" dirty="0" smtClean="0"/>
              <a:t>+ AwSV-Anlagen</a:t>
            </a:r>
            <a:endParaRPr lang="de-DE" sz="1600" dirty="0"/>
          </a:p>
        </p:txBody>
      </p:sp>
    </p:spTree>
    <p:extLst>
      <p:ext uri="{BB962C8B-B14F-4D97-AF65-F5344CB8AC3E}">
        <p14:creationId xmlns:p14="http://schemas.microsoft.com/office/powerpoint/2010/main" val="103023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5" grpId="0"/>
      <p:bldP spid="58" grpId="0"/>
      <p:bldP spid="59" grpId="0"/>
      <p:bldP spid="60" grpId="0"/>
      <p:bldP spid="61" grpId="0"/>
      <p:bldP spid="62" grpId="0"/>
      <p:bldP spid="63" grpId="0"/>
      <p:bldP spid="6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296521" y="110729"/>
            <a:ext cx="8811983" cy="771525"/>
          </a:xfrm>
        </p:spPr>
        <p:txBody>
          <a:bodyPr/>
          <a:lstStyle/>
          <a:p>
            <a:r>
              <a:rPr lang="de-DE" sz="2600" dirty="0"/>
              <a:t>SYSTEMBESCHREIBUNG / </a:t>
            </a:r>
            <a:r>
              <a:rPr lang="de-DE" sz="2600" dirty="0" smtClean="0"/>
              <a:t>GEFÄHRDUNGSANALYSE:</a:t>
            </a:r>
            <a:br>
              <a:rPr lang="de-DE" sz="2600" dirty="0" smtClean="0"/>
            </a:br>
            <a:r>
              <a:rPr lang="de-DE" sz="2600" dirty="0" smtClean="0"/>
              <a:t>ANSPRECHPARTNER UND DATENFORMATE</a:t>
            </a:r>
            <a:endParaRPr lang="de-DE" sz="2600" dirty="0"/>
          </a:p>
        </p:txBody>
      </p:sp>
      <p:pic>
        <p:nvPicPr>
          <p:cNvPr id="2" name="Grafik 1"/>
          <p:cNvPicPr>
            <a:picLocks noChangeAspect="1"/>
          </p:cNvPicPr>
          <p:nvPr/>
        </p:nvPicPr>
        <p:blipFill>
          <a:blip r:embed="rId2"/>
          <a:stretch>
            <a:fillRect/>
          </a:stretch>
        </p:blipFill>
        <p:spPr>
          <a:xfrm>
            <a:off x="179512" y="1275606"/>
            <a:ext cx="3816424" cy="3474121"/>
          </a:xfrm>
          <a:prstGeom prst="rect">
            <a:avLst/>
          </a:prstGeom>
          <a:ln>
            <a:noFill/>
          </a:ln>
          <a:effectLst>
            <a:outerShdw blurRad="292100" dist="139700" dir="2700000" algn="tl" rotWithShape="0">
              <a:srgbClr val="333333">
                <a:alpha val="65000"/>
              </a:srgbClr>
            </a:outerShdw>
          </a:effectLst>
        </p:spPr>
      </p:pic>
      <p:sp>
        <p:nvSpPr>
          <p:cNvPr id="9" name="Textfeld 8"/>
          <p:cNvSpPr txBox="1"/>
          <p:nvPr/>
        </p:nvSpPr>
        <p:spPr>
          <a:xfrm>
            <a:off x="6804248" y="1446469"/>
            <a:ext cx="2052165" cy="3016210"/>
          </a:xfrm>
          <a:prstGeom prst="rect">
            <a:avLst/>
          </a:prstGeom>
          <a:noFill/>
        </p:spPr>
        <p:txBody>
          <a:bodyPr wrap="none" rtlCol="0">
            <a:spAutoFit/>
          </a:bodyPr>
          <a:lstStyle/>
          <a:p>
            <a:pPr>
              <a:lnSpc>
                <a:spcPct val="200000"/>
              </a:lnSpc>
            </a:pPr>
            <a:r>
              <a:rPr lang="de-DE" u="sng" dirty="0" smtClean="0"/>
              <a:t>Datenformate:</a:t>
            </a:r>
          </a:p>
          <a:p>
            <a:pPr marL="342900" indent="-342900">
              <a:lnSpc>
                <a:spcPct val="200000"/>
              </a:lnSpc>
              <a:buFont typeface="Wingdings" panose="05000000000000000000" pitchFamily="2" charset="2"/>
              <a:buChar char="Ø"/>
            </a:pPr>
            <a:r>
              <a:rPr lang="de-DE" dirty="0" smtClean="0"/>
              <a:t>Shapefiles</a:t>
            </a:r>
          </a:p>
          <a:p>
            <a:pPr marL="342900" indent="-342900">
              <a:lnSpc>
                <a:spcPct val="200000"/>
              </a:lnSpc>
              <a:buFont typeface="Wingdings" panose="05000000000000000000" pitchFamily="2" charset="2"/>
              <a:buChar char="Ø"/>
            </a:pPr>
            <a:r>
              <a:rPr lang="de-DE" dirty="0" smtClean="0"/>
              <a:t>CAD-Dateien</a:t>
            </a:r>
          </a:p>
          <a:p>
            <a:pPr marL="342900" indent="-342900">
              <a:lnSpc>
                <a:spcPct val="200000"/>
              </a:lnSpc>
              <a:buFont typeface="Wingdings" panose="05000000000000000000" pitchFamily="2" charset="2"/>
              <a:buChar char="Ø"/>
            </a:pPr>
            <a:r>
              <a:rPr lang="de-DE" dirty="0" smtClean="0"/>
              <a:t>Excel-Dateien</a:t>
            </a:r>
          </a:p>
          <a:p>
            <a:pPr marL="342900" indent="-342900">
              <a:lnSpc>
                <a:spcPct val="200000"/>
              </a:lnSpc>
              <a:buFont typeface="Wingdings" panose="05000000000000000000" pitchFamily="2" charset="2"/>
              <a:buChar char="Ø"/>
            </a:pPr>
            <a:r>
              <a:rPr lang="de-DE" dirty="0" smtClean="0"/>
              <a:t>E-Mails</a:t>
            </a:r>
            <a:endParaRPr lang="de-DE" dirty="0"/>
          </a:p>
        </p:txBody>
      </p:sp>
      <p:sp>
        <p:nvSpPr>
          <p:cNvPr id="5" name="Textfeld 4"/>
          <p:cNvSpPr txBox="1"/>
          <p:nvPr/>
        </p:nvSpPr>
        <p:spPr>
          <a:xfrm>
            <a:off x="4390216" y="1707654"/>
            <a:ext cx="1999265" cy="1554272"/>
          </a:xfrm>
          <a:prstGeom prst="rect">
            <a:avLst/>
          </a:prstGeom>
          <a:noFill/>
        </p:spPr>
        <p:txBody>
          <a:bodyPr wrap="none" rtlCol="0">
            <a:spAutoFit/>
          </a:bodyPr>
          <a:lstStyle/>
          <a:p>
            <a:r>
              <a:rPr lang="de-DE" u="sng" dirty="0" smtClean="0"/>
              <a:t>1 WSG:</a:t>
            </a:r>
          </a:p>
          <a:p>
            <a:endParaRPr lang="de-DE" dirty="0"/>
          </a:p>
          <a:p>
            <a:pPr marL="342900" indent="-342900">
              <a:buFont typeface="Wingdings" panose="05000000000000000000" pitchFamily="2" charset="2"/>
              <a:buChar char="Ø"/>
            </a:pPr>
            <a:r>
              <a:rPr lang="de-DE" dirty="0" smtClean="0"/>
              <a:t>2 Landkreise</a:t>
            </a:r>
          </a:p>
          <a:p>
            <a:pPr marL="342900" indent="-342900">
              <a:buFont typeface="Wingdings" panose="05000000000000000000" pitchFamily="2" charset="2"/>
              <a:buChar char="Ø"/>
            </a:pPr>
            <a:endParaRPr lang="de-DE" dirty="0"/>
          </a:p>
          <a:p>
            <a:pPr marL="342900" indent="-342900">
              <a:buFont typeface="Wingdings" panose="05000000000000000000" pitchFamily="2" charset="2"/>
              <a:buChar char="Ø"/>
            </a:pPr>
            <a:r>
              <a:rPr lang="de-DE" dirty="0" smtClean="0"/>
              <a:t>4 Gemeinden</a:t>
            </a:r>
            <a:endParaRPr lang="de-DE" dirty="0"/>
          </a:p>
        </p:txBody>
      </p:sp>
    </p:spTree>
    <p:extLst>
      <p:ext uri="{BB962C8B-B14F-4D97-AF65-F5344CB8AC3E}">
        <p14:creationId xmlns:p14="http://schemas.microsoft.com/office/powerpoint/2010/main" val="28397938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6521" y="110729"/>
            <a:ext cx="8811983" cy="771525"/>
          </a:xfrm>
        </p:spPr>
        <p:txBody>
          <a:bodyPr/>
          <a:lstStyle/>
          <a:p>
            <a:r>
              <a:rPr lang="de-DE" sz="2600" dirty="0"/>
              <a:t>SYSTEMBESCHREIBUNG / GEFÄHRDUNGSANALYSE:</a:t>
            </a:r>
            <a:br>
              <a:rPr lang="de-DE" sz="2600" dirty="0"/>
            </a:br>
            <a:r>
              <a:rPr lang="de-DE" sz="2600" dirty="0" smtClean="0"/>
              <a:t>WEITERE INFORMATIONEN / DATENQUELLEN</a:t>
            </a:r>
            <a:endParaRPr lang="de-DE" sz="2600" dirty="0"/>
          </a:p>
        </p:txBody>
      </p:sp>
      <p:sp>
        <p:nvSpPr>
          <p:cNvPr id="5" name="Inhaltsplatzhalter 4"/>
          <p:cNvSpPr>
            <a:spLocks noGrp="1"/>
          </p:cNvSpPr>
          <p:nvPr>
            <p:ph idx="1"/>
          </p:nvPr>
        </p:nvSpPr>
        <p:spPr>
          <a:xfrm>
            <a:off x="297451" y="1001290"/>
            <a:ext cx="8470311" cy="3370660"/>
          </a:xfrm>
        </p:spPr>
        <p:txBody>
          <a:bodyPr/>
          <a:lstStyle/>
          <a:p>
            <a:r>
              <a:rPr lang="de-DE" sz="2000" dirty="0"/>
              <a:t>Betreibererfahrungen</a:t>
            </a:r>
          </a:p>
          <a:p>
            <a:r>
              <a:rPr lang="de-DE" sz="2000" dirty="0" smtClean="0"/>
              <a:t>Ortsbegehungen</a:t>
            </a:r>
          </a:p>
          <a:p>
            <a:r>
              <a:rPr lang="de-DE" sz="2000" dirty="0" smtClean="0"/>
              <a:t>Monitoringergebnisse des Betreibers</a:t>
            </a:r>
          </a:p>
          <a:p>
            <a:pPr lvl="1"/>
            <a:r>
              <a:rPr lang="de-DE" sz="1800" dirty="0" smtClean="0"/>
              <a:t>Trinkwasser, Rohwasser</a:t>
            </a:r>
          </a:p>
          <a:p>
            <a:pPr lvl="1"/>
            <a:r>
              <a:rPr lang="de-DE" sz="1800" dirty="0" smtClean="0"/>
              <a:t>Vorfeldmessstellen bzw. Talsperrenzuflüsse</a:t>
            </a:r>
          </a:p>
          <a:p>
            <a:r>
              <a:rPr lang="de-DE" sz="2000" dirty="0" smtClean="0"/>
              <a:t>Untersuchungsergebnisse der Behörden</a:t>
            </a:r>
          </a:p>
          <a:p>
            <a:r>
              <a:rPr lang="de-DE" sz="2000" dirty="0" smtClean="0"/>
              <a:t>Daten nach WRRL</a:t>
            </a:r>
          </a:p>
          <a:p>
            <a:pPr marL="0" indent="0">
              <a:buNone/>
            </a:pPr>
            <a:r>
              <a:rPr lang="de-DE" dirty="0" smtClean="0"/>
              <a:t> </a:t>
            </a:r>
            <a:br>
              <a:rPr lang="de-DE" dirty="0" smtClean="0"/>
            </a:br>
            <a:endParaRPr lang="de-DE" dirty="0"/>
          </a:p>
          <a:p>
            <a:pPr lvl="1"/>
            <a:endParaRPr lang="de-DE" dirty="0" smtClean="0"/>
          </a:p>
        </p:txBody>
      </p:sp>
      <p:pic>
        <p:nvPicPr>
          <p:cNvPr id="7" name="Grafik 6"/>
          <p:cNvPicPr>
            <a:picLocks noChangeAspect="1"/>
          </p:cNvPicPr>
          <p:nvPr/>
        </p:nvPicPr>
        <p:blipFill>
          <a:blip r:embed="rId2"/>
          <a:stretch>
            <a:fillRect/>
          </a:stretch>
        </p:blipFill>
        <p:spPr>
          <a:xfrm>
            <a:off x="6084168" y="939333"/>
            <a:ext cx="2517268" cy="2052000"/>
          </a:xfrm>
          <a:prstGeom prst="rect">
            <a:avLst/>
          </a:prstGeom>
          <a:ln>
            <a:noFill/>
          </a:ln>
          <a:effectLst>
            <a:outerShdw blurRad="292100" dist="139700" dir="2700000" algn="tl" rotWithShape="0">
              <a:srgbClr val="333333">
                <a:alpha val="65000"/>
              </a:srgbClr>
            </a:outerShdw>
          </a:effectLst>
        </p:spPr>
      </p:pic>
      <p:pic>
        <p:nvPicPr>
          <p:cNvPr id="10" name="Grafik 9"/>
          <p:cNvPicPr>
            <a:picLocks noChangeAspect="1"/>
          </p:cNvPicPr>
          <p:nvPr/>
        </p:nvPicPr>
        <p:blipFill>
          <a:blip r:embed="rId3"/>
          <a:stretch>
            <a:fillRect/>
          </a:stretch>
        </p:blipFill>
        <p:spPr>
          <a:xfrm>
            <a:off x="6869299" y="1719832"/>
            <a:ext cx="2238986" cy="2052000"/>
          </a:xfrm>
          <a:prstGeom prst="rect">
            <a:avLst/>
          </a:prstGeom>
          <a:ln>
            <a:noFill/>
          </a:ln>
          <a:effectLst>
            <a:outerShdw blurRad="292100" dist="139700" dir="2700000" algn="tl" rotWithShape="0">
              <a:srgbClr val="333333">
                <a:alpha val="65000"/>
              </a:srgbClr>
            </a:outerShdw>
          </a:effectLst>
        </p:spPr>
      </p:pic>
      <p:pic>
        <p:nvPicPr>
          <p:cNvPr id="12" name="Grafik 11"/>
          <p:cNvPicPr>
            <a:picLocks noChangeAspect="1"/>
          </p:cNvPicPr>
          <p:nvPr/>
        </p:nvPicPr>
        <p:blipFill>
          <a:blip r:embed="rId4"/>
          <a:stretch>
            <a:fillRect/>
          </a:stretch>
        </p:blipFill>
        <p:spPr>
          <a:xfrm>
            <a:off x="3635896" y="3291830"/>
            <a:ext cx="2460304" cy="1903854"/>
          </a:xfrm>
          <a:prstGeom prst="rect">
            <a:avLst/>
          </a:prstGeom>
          <a:ln>
            <a:noFill/>
          </a:ln>
          <a:effectLst>
            <a:outerShdw blurRad="292100" dist="139700" dir="2700000" algn="tl" rotWithShape="0">
              <a:srgbClr val="333333">
                <a:alpha val="65000"/>
              </a:srgbClr>
            </a:outerShdw>
          </a:effectLst>
        </p:spPr>
      </p:pic>
      <p:pic>
        <p:nvPicPr>
          <p:cNvPr id="13" name="Grafik 12"/>
          <p:cNvPicPr>
            <a:picLocks noChangeAspect="1"/>
          </p:cNvPicPr>
          <p:nvPr/>
        </p:nvPicPr>
        <p:blipFill>
          <a:blip r:embed="rId5"/>
          <a:stretch>
            <a:fillRect/>
          </a:stretch>
        </p:blipFill>
        <p:spPr>
          <a:xfrm>
            <a:off x="5940152" y="4227934"/>
            <a:ext cx="1544635" cy="653204"/>
          </a:xfrm>
          <a:prstGeom prst="rect">
            <a:avLst/>
          </a:prstGeom>
        </p:spPr>
      </p:pic>
      <p:pic>
        <p:nvPicPr>
          <p:cNvPr id="3" name="Grafik 2"/>
          <p:cNvPicPr>
            <a:picLocks noChangeAspect="1"/>
          </p:cNvPicPr>
          <p:nvPr/>
        </p:nvPicPr>
        <p:blipFill>
          <a:blip r:embed="rId6"/>
          <a:stretch>
            <a:fillRect/>
          </a:stretch>
        </p:blipFill>
        <p:spPr>
          <a:xfrm>
            <a:off x="210337" y="3824122"/>
            <a:ext cx="3065519" cy="1267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826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RISIKOABSCHÄTZUNG IM EINZUGSGEBIET</a:t>
            </a:r>
            <a:endParaRPr lang="de-DE" dirty="0"/>
          </a:p>
        </p:txBody>
      </p:sp>
      <p:sp>
        <p:nvSpPr>
          <p:cNvPr id="3" name="Inhaltsplatzhalter 2"/>
          <p:cNvSpPr>
            <a:spLocks noGrp="1"/>
          </p:cNvSpPr>
          <p:nvPr>
            <p:ph idx="1"/>
          </p:nvPr>
        </p:nvSpPr>
        <p:spPr/>
        <p:txBody>
          <a:bodyPr/>
          <a:lstStyle/>
          <a:p>
            <a:r>
              <a:rPr lang="de-DE" dirty="0" smtClean="0"/>
              <a:t>TrinkwEGV: Risikobewertung (nach aaRT) …</a:t>
            </a:r>
            <a:br>
              <a:rPr lang="de-DE" dirty="0" smtClean="0"/>
            </a:br>
            <a:r>
              <a:rPr lang="de-DE" i="1" dirty="0" smtClean="0">
                <a:solidFill>
                  <a:srgbClr val="1E50A0"/>
                </a:solidFill>
              </a:rPr>
              <a:t>„unter Berücksichtigung lokaler Gegebenheiten“</a:t>
            </a:r>
          </a:p>
          <a:p>
            <a:r>
              <a:rPr lang="de-DE" dirty="0" smtClean="0"/>
              <a:t>DVGW </a:t>
            </a:r>
            <a:r>
              <a:rPr lang="de-DE" dirty="0"/>
              <a:t>W </a:t>
            </a:r>
            <a:r>
              <a:rPr lang="de-DE" dirty="0" smtClean="0"/>
              <a:t>1001: </a:t>
            </a:r>
            <a:r>
              <a:rPr lang="de-DE" i="1" dirty="0" smtClean="0">
                <a:solidFill>
                  <a:srgbClr val="1E50A0"/>
                </a:solidFill>
              </a:rPr>
              <a:t>„muss lage- und standortspezifisch erfolgen“… „unter Berücksichtigung der Schutzwirkung des Einzugsgebietes“</a:t>
            </a:r>
          </a:p>
          <a:p>
            <a:endParaRPr lang="de-DE" i="1" dirty="0" smtClean="0">
              <a:solidFill>
                <a:srgbClr val="1E50A0"/>
              </a:solidFill>
            </a:endParaRPr>
          </a:p>
          <a:p>
            <a:r>
              <a:rPr lang="de-DE" dirty="0" smtClean="0"/>
              <a:t>DVGW-Info Wasser 105:</a:t>
            </a:r>
          </a:p>
          <a:p>
            <a:pPr lvl="1"/>
            <a:r>
              <a:rPr lang="de-DE" dirty="0" smtClean="0"/>
              <a:t>Konkrete Beispiele</a:t>
            </a:r>
          </a:p>
        </p:txBody>
      </p:sp>
      <p:pic>
        <p:nvPicPr>
          <p:cNvPr id="4" name="Grafik 3"/>
          <p:cNvPicPr>
            <a:picLocks noChangeAspect="1"/>
          </p:cNvPicPr>
          <p:nvPr/>
        </p:nvPicPr>
        <p:blipFill rotWithShape="1">
          <a:blip r:embed="rId2"/>
          <a:srcRect l="2213"/>
          <a:stretch/>
        </p:blipFill>
        <p:spPr>
          <a:xfrm>
            <a:off x="4282271" y="2571750"/>
            <a:ext cx="2882017" cy="3096000"/>
          </a:xfrm>
          <a:prstGeom prst="rect">
            <a:avLst/>
          </a:prstGeom>
          <a:ln w="28575">
            <a:noFill/>
          </a:ln>
          <a:effectLst>
            <a:outerShdw blurRad="190500" algn="tl" rotWithShape="0">
              <a:srgbClr val="000000">
                <a:alpha val="70000"/>
              </a:srgbClr>
            </a:outerShdw>
          </a:effectLst>
        </p:spPr>
      </p:pic>
    </p:spTree>
    <p:extLst>
      <p:ext uri="{BB962C8B-B14F-4D97-AF65-F5344CB8AC3E}">
        <p14:creationId xmlns:p14="http://schemas.microsoft.com/office/powerpoint/2010/main" val="4048810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8840852" cy="367903"/>
          </a:xfrm>
        </p:spPr>
        <p:txBody>
          <a:bodyPr/>
          <a:lstStyle/>
          <a:p>
            <a:r>
              <a:rPr lang="de-DE" sz="2400" dirty="0" smtClean="0"/>
              <a:t>VORGEHENSWEISE BEI DER RISIKOABSCHÄTZUNG</a:t>
            </a:r>
            <a:endParaRPr lang="de-DE" sz="2400" dirty="0"/>
          </a:p>
        </p:txBody>
      </p:sp>
      <p:pic>
        <p:nvPicPr>
          <p:cNvPr id="26" name="Grafik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27534"/>
            <a:ext cx="6219929" cy="3945373"/>
          </a:xfrm>
          <a:prstGeom prst="rect">
            <a:avLst/>
          </a:prstGeom>
        </p:spPr>
      </p:pic>
      <p:sp>
        <p:nvSpPr>
          <p:cNvPr id="28" name="Flussdiagramm: Prozess 27"/>
          <p:cNvSpPr/>
          <p:nvPr/>
        </p:nvSpPr>
        <p:spPr>
          <a:xfrm>
            <a:off x="6300192" y="3723877"/>
            <a:ext cx="2592288" cy="849029"/>
          </a:xfrm>
          <a:prstGeom prst="flowChartProcess">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smtClean="0">
                <a:ln>
                  <a:noFill/>
                </a:ln>
                <a:solidFill>
                  <a:prstClr val="white"/>
                </a:solidFill>
                <a:effectLst/>
                <a:uLnTx/>
                <a:uFillTx/>
                <a:latin typeface="+mn-lt"/>
                <a:ea typeface="+mn-ea"/>
                <a:cs typeface="Arial" panose="020B0604020202020204" pitchFamily="34" charset="0"/>
              </a:rPr>
              <a:t>Untersuchungsprogramm</a:t>
            </a:r>
          </a:p>
        </p:txBody>
      </p:sp>
      <p:sp>
        <p:nvSpPr>
          <p:cNvPr id="29" name="Pfeil nach unten 28"/>
          <p:cNvSpPr/>
          <p:nvPr/>
        </p:nvSpPr>
        <p:spPr bwMode="auto">
          <a:xfrm rot="16200000">
            <a:off x="5752598" y="3939901"/>
            <a:ext cx="360040" cy="416980"/>
          </a:xfrm>
          <a:prstGeom prst="downArrow">
            <a:avLst/>
          </a:prstGeom>
          <a:solidFill>
            <a:srgbClr val="1E50A0"/>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543608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z="2400" dirty="0" smtClean="0"/>
              <a:t>RISIKOMANAGEMENT IM EINZUGSGEBIET</a:t>
            </a:r>
            <a:endParaRPr lang="de-DE" sz="2400" dirty="0"/>
          </a:p>
        </p:txBody>
      </p:sp>
      <p:grpSp>
        <p:nvGrpSpPr>
          <p:cNvPr id="275" name="Gruppieren 274"/>
          <p:cNvGrpSpPr/>
          <p:nvPr/>
        </p:nvGrpSpPr>
        <p:grpSpPr>
          <a:xfrm>
            <a:off x="179512" y="699542"/>
            <a:ext cx="8964488" cy="4443957"/>
            <a:chOff x="-77821" y="1005892"/>
            <a:chExt cx="9834397" cy="6056203"/>
          </a:xfrm>
        </p:grpSpPr>
        <p:sp>
          <p:nvSpPr>
            <p:cNvPr id="5" name="Rectangle 2"/>
            <p:cNvSpPr>
              <a:spLocks noChangeArrowheads="1"/>
            </p:cNvSpPr>
            <p:nvPr/>
          </p:nvSpPr>
          <p:spPr bwMode="auto">
            <a:xfrm>
              <a:off x="-77821" y="3786095"/>
              <a:ext cx="9618373" cy="3276000"/>
            </a:xfrm>
            <a:custGeom>
              <a:avLst/>
              <a:gdLst>
                <a:gd name="connsiteX0" fmla="*/ 0 w 8785225"/>
                <a:gd name="connsiteY0" fmla="*/ 0 h 3716337"/>
                <a:gd name="connsiteX1" fmla="*/ 8785225 w 8785225"/>
                <a:gd name="connsiteY1" fmla="*/ 0 h 3716337"/>
                <a:gd name="connsiteX2" fmla="*/ 8785225 w 8785225"/>
                <a:gd name="connsiteY2" fmla="*/ 3716337 h 3716337"/>
                <a:gd name="connsiteX3" fmla="*/ 0 w 8785225"/>
                <a:gd name="connsiteY3" fmla="*/ 3716337 h 3716337"/>
                <a:gd name="connsiteX4" fmla="*/ 0 w 8785225"/>
                <a:gd name="connsiteY4" fmla="*/ 0 h 3716337"/>
                <a:gd name="connsiteX0" fmla="*/ 0 w 8785225"/>
                <a:gd name="connsiteY0" fmla="*/ 7846 h 3724183"/>
                <a:gd name="connsiteX1" fmla="*/ 6043859 w 8785225"/>
                <a:gd name="connsiteY1" fmla="*/ 0 h 3724183"/>
                <a:gd name="connsiteX2" fmla="*/ 8785225 w 8785225"/>
                <a:gd name="connsiteY2" fmla="*/ 7846 h 3724183"/>
                <a:gd name="connsiteX3" fmla="*/ 8785225 w 8785225"/>
                <a:gd name="connsiteY3" fmla="*/ 3724183 h 3724183"/>
                <a:gd name="connsiteX4" fmla="*/ 0 w 8785225"/>
                <a:gd name="connsiteY4" fmla="*/ 3724183 h 3724183"/>
                <a:gd name="connsiteX5" fmla="*/ 0 w 8785225"/>
                <a:gd name="connsiteY5" fmla="*/ 7846 h 3724183"/>
                <a:gd name="connsiteX0" fmla="*/ 0 w 8785225"/>
                <a:gd name="connsiteY0" fmla="*/ 0 h 3716337"/>
                <a:gd name="connsiteX1" fmla="*/ 2404014 w 8785225"/>
                <a:gd name="connsiteY1" fmla="*/ 1032 h 3716337"/>
                <a:gd name="connsiteX2" fmla="*/ 8785225 w 8785225"/>
                <a:gd name="connsiteY2" fmla="*/ 0 h 3716337"/>
                <a:gd name="connsiteX3" fmla="*/ 8785225 w 8785225"/>
                <a:gd name="connsiteY3" fmla="*/ 3716337 h 3716337"/>
                <a:gd name="connsiteX4" fmla="*/ 0 w 8785225"/>
                <a:gd name="connsiteY4" fmla="*/ 3716337 h 3716337"/>
                <a:gd name="connsiteX5" fmla="*/ 0 w 8785225"/>
                <a:gd name="connsiteY5" fmla="*/ 0 h 3716337"/>
                <a:gd name="connsiteX0" fmla="*/ 0 w 8785225"/>
                <a:gd name="connsiteY0" fmla="*/ 0 h 3716337"/>
                <a:gd name="connsiteX1" fmla="*/ 2404014 w 8785225"/>
                <a:gd name="connsiteY1" fmla="*/ 1032 h 3716337"/>
                <a:gd name="connsiteX2" fmla="*/ 5047726 w 8785225"/>
                <a:gd name="connsiteY2" fmla="*/ 390618 h 3716337"/>
                <a:gd name="connsiteX3" fmla="*/ 8785225 w 8785225"/>
                <a:gd name="connsiteY3" fmla="*/ 3716337 h 3716337"/>
                <a:gd name="connsiteX4" fmla="*/ 0 w 8785225"/>
                <a:gd name="connsiteY4" fmla="*/ 3716337 h 3716337"/>
                <a:gd name="connsiteX5" fmla="*/ 0 w 8785225"/>
                <a:gd name="connsiteY5" fmla="*/ 0 h 3716337"/>
                <a:gd name="connsiteX0" fmla="*/ 0 w 8785225"/>
                <a:gd name="connsiteY0" fmla="*/ 0 h 3716337"/>
                <a:gd name="connsiteX1" fmla="*/ 2404014 w 8785225"/>
                <a:gd name="connsiteY1" fmla="*/ 1032 h 3716337"/>
                <a:gd name="connsiteX2" fmla="*/ 3156783 w 8785225"/>
                <a:gd name="connsiteY2" fmla="*/ 1109709 h 3716337"/>
                <a:gd name="connsiteX3" fmla="*/ 8785225 w 8785225"/>
                <a:gd name="connsiteY3" fmla="*/ 3716337 h 3716337"/>
                <a:gd name="connsiteX4" fmla="*/ 0 w 8785225"/>
                <a:gd name="connsiteY4" fmla="*/ 3716337 h 3716337"/>
                <a:gd name="connsiteX5" fmla="*/ 0 w 8785225"/>
                <a:gd name="connsiteY5" fmla="*/ 0 h 3716337"/>
                <a:gd name="connsiteX0" fmla="*/ 0 w 8785225"/>
                <a:gd name="connsiteY0" fmla="*/ 0 h 3716337"/>
                <a:gd name="connsiteX1" fmla="*/ 2404014 w 8785225"/>
                <a:gd name="connsiteY1" fmla="*/ 1032 h 3716337"/>
                <a:gd name="connsiteX2" fmla="*/ 3156783 w 8785225"/>
                <a:gd name="connsiteY2" fmla="*/ 1109709 h 3716337"/>
                <a:gd name="connsiteX3" fmla="*/ 5218233 w 8785225"/>
                <a:gd name="connsiteY3" fmla="*/ 2060650 h 3716337"/>
                <a:gd name="connsiteX4" fmla="*/ 8785225 w 8785225"/>
                <a:gd name="connsiteY4" fmla="*/ 3716337 h 3716337"/>
                <a:gd name="connsiteX5" fmla="*/ 0 w 8785225"/>
                <a:gd name="connsiteY5" fmla="*/ 3716337 h 3716337"/>
                <a:gd name="connsiteX6" fmla="*/ 0 w 8785225"/>
                <a:gd name="connsiteY6" fmla="*/ 0 h 3716337"/>
                <a:gd name="connsiteX0" fmla="*/ 0 w 8785225"/>
                <a:gd name="connsiteY0" fmla="*/ 0 h 3716337"/>
                <a:gd name="connsiteX1" fmla="*/ 2404014 w 8785225"/>
                <a:gd name="connsiteY1" fmla="*/ 1032 h 3716337"/>
                <a:gd name="connsiteX2" fmla="*/ 3156783 w 8785225"/>
                <a:gd name="connsiteY2" fmla="*/ 1109709 h 3716337"/>
                <a:gd name="connsiteX3" fmla="*/ 5218233 w 8785225"/>
                <a:gd name="connsiteY3" fmla="*/ 2060650 h 3716337"/>
                <a:gd name="connsiteX4" fmla="*/ 5679872 w 8785225"/>
                <a:gd name="connsiteY4" fmla="*/ 2069527 h 3716337"/>
                <a:gd name="connsiteX5" fmla="*/ 8785225 w 8785225"/>
                <a:gd name="connsiteY5" fmla="*/ 3716337 h 3716337"/>
                <a:gd name="connsiteX6" fmla="*/ 0 w 8785225"/>
                <a:gd name="connsiteY6" fmla="*/ 3716337 h 3716337"/>
                <a:gd name="connsiteX7" fmla="*/ 0 w 8785225"/>
                <a:gd name="connsiteY7" fmla="*/ 0 h 3716337"/>
                <a:gd name="connsiteX0" fmla="*/ 0 w 8785225"/>
                <a:gd name="connsiteY0" fmla="*/ 0 h 3716337"/>
                <a:gd name="connsiteX1" fmla="*/ 2404014 w 8785225"/>
                <a:gd name="connsiteY1" fmla="*/ 1032 h 3716337"/>
                <a:gd name="connsiteX2" fmla="*/ 3156783 w 8785225"/>
                <a:gd name="connsiteY2" fmla="*/ 1109709 h 3716337"/>
                <a:gd name="connsiteX3" fmla="*/ 4152912 w 8785225"/>
                <a:gd name="connsiteY3" fmla="*/ 1776564 h 3716337"/>
                <a:gd name="connsiteX4" fmla="*/ 5679872 w 8785225"/>
                <a:gd name="connsiteY4" fmla="*/ 2069527 h 3716337"/>
                <a:gd name="connsiteX5" fmla="*/ 8785225 w 8785225"/>
                <a:gd name="connsiteY5" fmla="*/ 3716337 h 3716337"/>
                <a:gd name="connsiteX6" fmla="*/ 0 w 8785225"/>
                <a:gd name="connsiteY6" fmla="*/ 3716337 h 3716337"/>
                <a:gd name="connsiteX7" fmla="*/ 0 w 8785225"/>
                <a:gd name="connsiteY7" fmla="*/ 0 h 3716337"/>
                <a:gd name="connsiteX0" fmla="*/ 0 w 8785225"/>
                <a:gd name="connsiteY0" fmla="*/ 0 h 3716337"/>
                <a:gd name="connsiteX1" fmla="*/ 2404014 w 8785225"/>
                <a:gd name="connsiteY1" fmla="*/ 1032 h 3716337"/>
                <a:gd name="connsiteX2" fmla="*/ 3156783 w 8785225"/>
                <a:gd name="connsiteY2" fmla="*/ 1109709 h 3716337"/>
                <a:gd name="connsiteX3" fmla="*/ 4152912 w 8785225"/>
                <a:gd name="connsiteY3" fmla="*/ 1776564 h 3716337"/>
                <a:gd name="connsiteX4" fmla="*/ 5076191 w 8785225"/>
                <a:gd name="connsiteY4" fmla="*/ 1927485 h 3716337"/>
                <a:gd name="connsiteX5" fmla="*/ 8785225 w 8785225"/>
                <a:gd name="connsiteY5" fmla="*/ 3716337 h 3716337"/>
                <a:gd name="connsiteX6" fmla="*/ 0 w 8785225"/>
                <a:gd name="connsiteY6" fmla="*/ 3716337 h 3716337"/>
                <a:gd name="connsiteX7" fmla="*/ 0 w 8785225"/>
                <a:gd name="connsiteY7" fmla="*/ 0 h 3716337"/>
                <a:gd name="connsiteX0" fmla="*/ 0 w 8785225"/>
                <a:gd name="connsiteY0" fmla="*/ 0 h 3716337"/>
                <a:gd name="connsiteX1" fmla="*/ 2404014 w 8785225"/>
                <a:gd name="connsiteY1" fmla="*/ 1032 h 3716337"/>
                <a:gd name="connsiteX2" fmla="*/ 3156783 w 8785225"/>
                <a:gd name="connsiteY2" fmla="*/ 1109709 h 3716337"/>
                <a:gd name="connsiteX3" fmla="*/ 3398311 w 8785225"/>
                <a:gd name="connsiteY3" fmla="*/ 1084106 h 3716337"/>
                <a:gd name="connsiteX4" fmla="*/ 4152912 w 8785225"/>
                <a:gd name="connsiteY4" fmla="*/ 1776564 h 3716337"/>
                <a:gd name="connsiteX5" fmla="*/ 5076191 w 8785225"/>
                <a:gd name="connsiteY5" fmla="*/ 1927485 h 3716337"/>
                <a:gd name="connsiteX6" fmla="*/ 8785225 w 8785225"/>
                <a:gd name="connsiteY6" fmla="*/ 3716337 h 3716337"/>
                <a:gd name="connsiteX7" fmla="*/ 0 w 8785225"/>
                <a:gd name="connsiteY7" fmla="*/ 3716337 h 3716337"/>
                <a:gd name="connsiteX8" fmla="*/ 0 w 8785225"/>
                <a:gd name="connsiteY8" fmla="*/ 0 h 3716337"/>
                <a:gd name="connsiteX0" fmla="*/ 0 w 8785225"/>
                <a:gd name="connsiteY0" fmla="*/ 0 h 3716337"/>
                <a:gd name="connsiteX1" fmla="*/ 2404014 w 8785225"/>
                <a:gd name="connsiteY1" fmla="*/ 1032 h 3716337"/>
                <a:gd name="connsiteX2" fmla="*/ 3112395 w 8785225"/>
                <a:gd name="connsiteY2" fmla="*/ 825624 h 3716337"/>
                <a:gd name="connsiteX3" fmla="*/ 3398311 w 8785225"/>
                <a:gd name="connsiteY3" fmla="*/ 1084106 h 3716337"/>
                <a:gd name="connsiteX4" fmla="*/ 4152912 w 8785225"/>
                <a:gd name="connsiteY4" fmla="*/ 1776564 h 3716337"/>
                <a:gd name="connsiteX5" fmla="*/ 5076191 w 8785225"/>
                <a:gd name="connsiteY5" fmla="*/ 1927485 h 3716337"/>
                <a:gd name="connsiteX6" fmla="*/ 8785225 w 8785225"/>
                <a:gd name="connsiteY6" fmla="*/ 3716337 h 3716337"/>
                <a:gd name="connsiteX7" fmla="*/ 0 w 8785225"/>
                <a:gd name="connsiteY7" fmla="*/ 3716337 h 3716337"/>
                <a:gd name="connsiteX8" fmla="*/ 0 w 8785225"/>
                <a:gd name="connsiteY8"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4152912 w 8785225"/>
                <a:gd name="connsiteY4" fmla="*/ 1776564 h 3716337"/>
                <a:gd name="connsiteX5" fmla="*/ 5076191 w 8785225"/>
                <a:gd name="connsiteY5" fmla="*/ 1927485 h 3716337"/>
                <a:gd name="connsiteX6" fmla="*/ 8785225 w 8785225"/>
                <a:gd name="connsiteY6" fmla="*/ 3716337 h 3716337"/>
                <a:gd name="connsiteX7" fmla="*/ 0 w 8785225"/>
                <a:gd name="connsiteY7" fmla="*/ 3716337 h 3716337"/>
                <a:gd name="connsiteX8" fmla="*/ 0 w 8785225"/>
                <a:gd name="connsiteY8"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4152912 w 8785225"/>
                <a:gd name="connsiteY4" fmla="*/ 1776564 h 3716337"/>
                <a:gd name="connsiteX5" fmla="*/ 5076191 w 8785225"/>
                <a:gd name="connsiteY5" fmla="*/ 1927485 h 3716337"/>
                <a:gd name="connsiteX6" fmla="*/ 8785225 w 8785225"/>
                <a:gd name="connsiteY6" fmla="*/ 3716337 h 3716337"/>
                <a:gd name="connsiteX7" fmla="*/ 0 w 8785225"/>
                <a:gd name="connsiteY7" fmla="*/ 3716337 h 3716337"/>
                <a:gd name="connsiteX8" fmla="*/ 0 w 8785225"/>
                <a:gd name="connsiteY8"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4152912 w 8785225"/>
                <a:gd name="connsiteY4" fmla="*/ 1776564 h 3716337"/>
                <a:gd name="connsiteX5" fmla="*/ 5502319 w 8785225"/>
                <a:gd name="connsiteY5" fmla="*/ 1741054 h 3716337"/>
                <a:gd name="connsiteX6" fmla="*/ 8785225 w 8785225"/>
                <a:gd name="connsiteY6" fmla="*/ 3716337 h 3716337"/>
                <a:gd name="connsiteX7" fmla="*/ 0 w 8785225"/>
                <a:gd name="connsiteY7" fmla="*/ 3716337 h 3716337"/>
                <a:gd name="connsiteX8" fmla="*/ 0 w 8785225"/>
                <a:gd name="connsiteY8"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4570162 w 8785225"/>
                <a:gd name="connsiteY4" fmla="*/ 1661154 h 3716337"/>
                <a:gd name="connsiteX5" fmla="*/ 5502319 w 8785225"/>
                <a:gd name="connsiteY5" fmla="*/ 1741054 h 3716337"/>
                <a:gd name="connsiteX6" fmla="*/ 8785225 w 8785225"/>
                <a:gd name="connsiteY6" fmla="*/ 3716337 h 3716337"/>
                <a:gd name="connsiteX7" fmla="*/ 0 w 8785225"/>
                <a:gd name="connsiteY7" fmla="*/ 3716337 h 3716337"/>
                <a:gd name="connsiteX8" fmla="*/ 0 w 8785225"/>
                <a:gd name="connsiteY8"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4570162 w 8785225"/>
                <a:gd name="connsiteY4" fmla="*/ 1661154 h 3716337"/>
                <a:gd name="connsiteX5" fmla="*/ 5502319 w 8785225"/>
                <a:gd name="connsiteY5" fmla="*/ 1741054 h 3716337"/>
                <a:gd name="connsiteX6" fmla="*/ 8785225 w 8785225"/>
                <a:gd name="connsiteY6" fmla="*/ 3716337 h 3716337"/>
                <a:gd name="connsiteX7" fmla="*/ 0 w 8785225"/>
                <a:gd name="connsiteY7" fmla="*/ 3716337 h 3716337"/>
                <a:gd name="connsiteX8" fmla="*/ 0 w 8785225"/>
                <a:gd name="connsiteY8"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3842194 w 8785225"/>
                <a:gd name="connsiteY4" fmla="*/ 1377069 h 3716337"/>
                <a:gd name="connsiteX5" fmla="*/ 4570162 w 8785225"/>
                <a:gd name="connsiteY5" fmla="*/ 1661154 h 3716337"/>
                <a:gd name="connsiteX6" fmla="*/ 5502319 w 8785225"/>
                <a:gd name="connsiteY6" fmla="*/ 1741054 h 3716337"/>
                <a:gd name="connsiteX7" fmla="*/ 8785225 w 8785225"/>
                <a:gd name="connsiteY7" fmla="*/ 3716337 h 3716337"/>
                <a:gd name="connsiteX8" fmla="*/ 0 w 8785225"/>
                <a:gd name="connsiteY8" fmla="*/ 3716337 h 3716337"/>
                <a:gd name="connsiteX9" fmla="*/ 0 w 8785225"/>
                <a:gd name="connsiteY9"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3709029 w 8785225"/>
                <a:gd name="connsiteY4" fmla="*/ 1483601 h 3716337"/>
                <a:gd name="connsiteX5" fmla="*/ 4570162 w 8785225"/>
                <a:gd name="connsiteY5" fmla="*/ 1661154 h 3716337"/>
                <a:gd name="connsiteX6" fmla="*/ 5502319 w 8785225"/>
                <a:gd name="connsiteY6" fmla="*/ 1741054 h 3716337"/>
                <a:gd name="connsiteX7" fmla="*/ 8785225 w 8785225"/>
                <a:gd name="connsiteY7" fmla="*/ 3716337 h 3716337"/>
                <a:gd name="connsiteX8" fmla="*/ 0 w 8785225"/>
                <a:gd name="connsiteY8" fmla="*/ 3716337 h 3716337"/>
                <a:gd name="connsiteX9" fmla="*/ 0 w 8785225"/>
                <a:gd name="connsiteY9"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3709029 w 8785225"/>
                <a:gd name="connsiteY4" fmla="*/ 1483601 h 3716337"/>
                <a:gd name="connsiteX5" fmla="*/ 4570162 w 8785225"/>
                <a:gd name="connsiteY5" fmla="*/ 1661154 h 3716337"/>
                <a:gd name="connsiteX6" fmla="*/ 5502319 w 8785225"/>
                <a:gd name="connsiteY6" fmla="*/ 1741054 h 3716337"/>
                <a:gd name="connsiteX7" fmla="*/ 7304486 w 8785225"/>
                <a:gd name="connsiteY7" fmla="*/ 2833007 h 3716337"/>
                <a:gd name="connsiteX8" fmla="*/ 8785225 w 8785225"/>
                <a:gd name="connsiteY8" fmla="*/ 3716337 h 3716337"/>
                <a:gd name="connsiteX9" fmla="*/ 0 w 8785225"/>
                <a:gd name="connsiteY9" fmla="*/ 3716337 h 3716337"/>
                <a:gd name="connsiteX10" fmla="*/ 0 w 8785225"/>
                <a:gd name="connsiteY10"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3709029 w 8785225"/>
                <a:gd name="connsiteY4" fmla="*/ 1483601 h 3716337"/>
                <a:gd name="connsiteX5" fmla="*/ 4570162 w 8785225"/>
                <a:gd name="connsiteY5" fmla="*/ 1661154 h 3716337"/>
                <a:gd name="connsiteX6" fmla="*/ 5502319 w 8785225"/>
                <a:gd name="connsiteY6" fmla="*/ 1741054 h 3716337"/>
                <a:gd name="connsiteX7" fmla="*/ 6292432 w 8785225"/>
                <a:gd name="connsiteY7" fmla="*/ 1856463 h 3716337"/>
                <a:gd name="connsiteX8" fmla="*/ 8785225 w 8785225"/>
                <a:gd name="connsiteY8" fmla="*/ 3716337 h 3716337"/>
                <a:gd name="connsiteX9" fmla="*/ 0 w 8785225"/>
                <a:gd name="connsiteY9" fmla="*/ 3716337 h 3716337"/>
                <a:gd name="connsiteX10" fmla="*/ 0 w 8785225"/>
                <a:gd name="connsiteY10"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3709029 w 8785225"/>
                <a:gd name="connsiteY4" fmla="*/ 1483601 h 3716337"/>
                <a:gd name="connsiteX5" fmla="*/ 4570162 w 8785225"/>
                <a:gd name="connsiteY5" fmla="*/ 1661154 h 3716337"/>
                <a:gd name="connsiteX6" fmla="*/ 5502319 w 8785225"/>
                <a:gd name="connsiteY6" fmla="*/ 1741054 h 3716337"/>
                <a:gd name="connsiteX7" fmla="*/ 6292432 w 8785225"/>
                <a:gd name="connsiteY7" fmla="*/ 1856463 h 3716337"/>
                <a:gd name="connsiteX8" fmla="*/ 8565115 w 8785225"/>
                <a:gd name="connsiteY8" fmla="*/ 3560976 h 3716337"/>
                <a:gd name="connsiteX9" fmla="*/ 8785225 w 8785225"/>
                <a:gd name="connsiteY9" fmla="*/ 3716337 h 3716337"/>
                <a:gd name="connsiteX10" fmla="*/ 0 w 8785225"/>
                <a:gd name="connsiteY10" fmla="*/ 3716337 h 3716337"/>
                <a:gd name="connsiteX11" fmla="*/ 0 w 8785225"/>
                <a:gd name="connsiteY11" fmla="*/ 0 h 3716337"/>
                <a:gd name="connsiteX0" fmla="*/ 0 w 8785225"/>
                <a:gd name="connsiteY0" fmla="*/ 0 h 3716337"/>
                <a:gd name="connsiteX1" fmla="*/ 2146562 w 8785225"/>
                <a:gd name="connsiteY1" fmla="*/ 98687 h 3716337"/>
                <a:gd name="connsiteX2" fmla="*/ 3112395 w 8785225"/>
                <a:gd name="connsiteY2" fmla="*/ 825624 h 3716337"/>
                <a:gd name="connsiteX3" fmla="*/ 3398311 w 8785225"/>
                <a:gd name="connsiteY3" fmla="*/ 1084106 h 3716337"/>
                <a:gd name="connsiteX4" fmla="*/ 3709029 w 8785225"/>
                <a:gd name="connsiteY4" fmla="*/ 1483601 h 3716337"/>
                <a:gd name="connsiteX5" fmla="*/ 4570162 w 8785225"/>
                <a:gd name="connsiteY5" fmla="*/ 1661154 h 3716337"/>
                <a:gd name="connsiteX6" fmla="*/ 5502319 w 8785225"/>
                <a:gd name="connsiteY6" fmla="*/ 1741054 h 3716337"/>
                <a:gd name="connsiteX7" fmla="*/ 6292432 w 8785225"/>
                <a:gd name="connsiteY7" fmla="*/ 1856463 h 3716337"/>
                <a:gd name="connsiteX8" fmla="*/ 8645014 w 8785225"/>
                <a:gd name="connsiteY8" fmla="*/ 2815252 h 3716337"/>
                <a:gd name="connsiteX9" fmla="*/ 8785225 w 8785225"/>
                <a:gd name="connsiteY9" fmla="*/ 3716337 h 3716337"/>
                <a:gd name="connsiteX10" fmla="*/ 0 w 8785225"/>
                <a:gd name="connsiteY10" fmla="*/ 3716337 h 3716337"/>
                <a:gd name="connsiteX11" fmla="*/ 0 w 8785225"/>
                <a:gd name="connsiteY11" fmla="*/ 0 h 3716337"/>
                <a:gd name="connsiteX0" fmla="*/ 0 w 8929099"/>
                <a:gd name="connsiteY0" fmla="*/ 0 h 3716337"/>
                <a:gd name="connsiteX1" fmla="*/ 2146562 w 8929099"/>
                <a:gd name="connsiteY1" fmla="*/ 98687 h 3716337"/>
                <a:gd name="connsiteX2" fmla="*/ 3112395 w 8929099"/>
                <a:gd name="connsiteY2" fmla="*/ 825624 h 3716337"/>
                <a:gd name="connsiteX3" fmla="*/ 3398311 w 8929099"/>
                <a:gd name="connsiteY3" fmla="*/ 1084106 h 3716337"/>
                <a:gd name="connsiteX4" fmla="*/ 3709029 w 8929099"/>
                <a:gd name="connsiteY4" fmla="*/ 1483601 h 3716337"/>
                <a:gd name="connsiteX5" fmla="*/ 4570162 w 8929099"/>
                <a:gd name="connsiteY5" fmla="*/ 1661154 h 3716337"/>
                <a:gd name="connsiteX6" fmla="*/ 5502319 w 8929099"/>
                <a:gd name="connsiteY6" fmla="*/ 1741054 h 3716337"/>
                <a:gd name="connsiteX7" fmla="*/ 6292432 w 8929099"/>
                <a:gd name="connsiteY7" fmla="*/ 1856463 h 3716337"/>
                <a:gd name="connsiteX8" fmla="*/ 8929099 w 8929099"/>
                <a:gd name="connsiteY8" fmla="*/ 2815252 h 3716337"/>
                <a:gd name="connsiteX9" fmla="*/ 8785225 w 8929099"/>
                <a:gd name="connsiteY9" fmla="*/ 3716337 h 3716337"/>
                <a:gd name="connsiteX10" fmla="*/ 0 w 8929099"/>
                <a:gd name="connsiteY10" fmla="*/ 3716337 h 3716337"/>
                <a:gd name="connsiteX11" fmla="*/ 0 w 8929099"/>
                <a:gd name="connsiteY11" fmla="*/ 0 h 3716337"/>
                <a:gd name="connsiteX0" fmla="*/ 0 w 8929099"/>
                <a:gd name="connsiteY0" fmla="*/ 0 h 3716337"/>
                <a:gd name="connsiteX1" fmla="*/ 2146562 w 8929099"/>
                <a:gd name="connsiteY1" fmla="*/ 98687 h 3716337"/>
                <a:gd name="connsiteX2" fmla="*/ 3112395 w 8929099"/>
                <a:gd name="connsiteY2" fmla="*/ 825624 h 3716337"/>
                <a:gd name="connsiteX3" fmla="*/ 3398311 w 8929099"/>
                <a:gd name="connsiteY3" fmla="*/ 1084106 h 3716337"/>
                <a:gd name="connsiteX4" fmla="*/ 3709029 w 8929099"/>
                <a:gd name="connsiteY4" fmla="*/ 1483601 h 3716337"/>
                <a:gd name="connsiteX5" fmla="*/ 4570162 w 8929099"/>
                <a:gd name="connsiteY5" fmla="*/ 1661154 h 3716337"/>
                <a:gd name="connsiteX6" fmla="*/ 5502319 w 8929099"/>
                <a:gd name="connsiteY6" fmla="*/ 1741054 h 3716337"/>
                <a:gd name="connsiteX7" fmla="*/ 6292432 w 8929099"/>
                <a:gd name="connsiteY7" fmla="*/ 1856463 h 3716337"/>
                <a:gd name="connsiteX8" fmla="*/ 8929099 w 8929099"/>
                <a:gd name="connsiteY8" fmla="*/ 2815252 h 3716337"/>
                <a:gd name="connsiteX9" fmla="*/ 8059088 w 8929099"/>
                <a:gd name="connsiteY9" fmla="*/ 2522288 h 3716337"/>
                <a:gd name="connsiteX10" fmla="*/ 8785225 w 8929099"/>
                <a:gd name="connsiteY10" fmla="*/ 3716337 h 3716337"/>
                <a:gd name="connsiteX11" fmla="*/ 0 w 8929099"/>
                <a:gd name="connsiteY11" fmla="*/ 3716337 h 3716337"/>
                <a:gd name="connsiteX12" fmla="*/ 0 w 8929099"/>
                <a:gd name="connsiteY12" fmla="*/ 0 h 3716337"/>
                <a:gd name="connsiteX0" fmla="*/ 0 w 8929099"/>
                <a:gd name="connsiteY0" fmla="*/ 0 h 3716337"/>
                <a:gd name="connsiteX1" fmla="*/ 2146562 w 8929099"/>
                <a:gd name="connsiteY1" fmla="*/ 98687 h 3716337"/>
                <a:gd name="connsiteX2" fmla="*/ 3112395 w 8929099"/>
                <a:gd name="connsiteY2" fmla="*/ 825624 h 3716337"/>
                <a:gd name="connsiteX3" fmla="*/ 3398311 w 8929099"/>
                <a:gd name="connsiteY3" fmla="*/ 1084106 h 3716337"/>
                <a:gd name="connsiteX4" fmla="*/ 3709029 w 8929099"/>
                <a:gd name="connsiteY4" fmla="*/ 1483601 h 3716337"/>
                <a:gd name="connsiteX5" fmla="*/ 4570162 w 8929099"/>
                <a:gd name="connsiteY5" fmla="*/ 1661154 h 3716337"/>
                <a:gd name="connsiteX6" fmla="*/ 5502319 w 8929099"/>
                <a:gd name="connsiteY6" fmla="*/ 1741054 h 3716337"/>
                <a:gd name="connsiteX7" fmla="*/ 6292432 w 8929099"/>
                <a:gd name="connsiteY7" fmla="*/ 1856463 h 3716337"/>
                <a:gd name="connsiteX8" fmla="*/ 8929099 w 8929099"/>
                <a:gd name="connsiteY8" fmla="*/ 2815252 h 3716337"/>
                <a:gd name="connsiteX9" fmla="*/ 8556237 w 8929099"/>
                <a:gd name="connsiteY9" fmla="*/ 2983927 h 3716337"/>
                <a:gd name="connsiteX10" fmla="*/ 8785225 w 8929099"/>
                <a:gd name="connsiteY10" fmla="*/ 3716337 h 3716337"/>
                <a:gd name="connsiteX11" fmla="*/ 0 w 8929099"/>
                <a:gd name="connsiteY11" fmla="*/ 3716337 h 3716337"/>
                <a:gd name="connsiteX12" fmla="*/ 0 w 8929099"/>
                <a:gd name="connsiteY12" fmla="*/ 0 h 3716337"/>
                <a:gd name="connsiteX0" fmla="*/ 0 w 8840322"/>
                <a:gd name="connsiteY0" fmla="*/ 0 h 3716337"/>
                <a:gd name="connsiteX1" fmla="*/ 2146562 w 8840322"/>
                <a:gd name="connsiteY1" fmla="*/ 98687 h 3716337"/>
                <a:gd name="connsiteX2" fmla="*/ 3112395 w 8840322"/>
                <a:gd name="connsiteY2" fmla="*/ 825624 h 3716337"/>
                <a:gd name="connsiteX3" fmla="*/ 3398311 w 8840322"/>
                <a:gd name="connsiteY3" fmla="*/ 1084106 h 3716337"/>
                <a:gd name="connsiteX4" fmla="*/ 3709029 w 8840322"/>
                <a:gd name="connsiteY4" fmla="*/ 1483601 h 3716337"/>
                <a:gd name="connsiteX5" fmla="*/ 4570162 w 8840322"/>
                <a:gd name="connsiteY5" fmla="*/ 1661154 h 3716337"/>
                <a:gd name="connsiteX6" fmla="*/ 5502319 w 8840322"/>
                <a:gd name="connsiteY6" fmla="*/ 1741054 h 3716337"/>
                <a:gd name="connsiteX7" fmla="*/ 6292432 w 8840322"/>
                <a:gd name="connsiteY7" fmla="*/ 1856463 h 3716337"/>
                <a:gd name="connsiteX8" fmla="*/ 8840322 w 8840322"/>
                <a:gd name="connsiteY8" fmla="*/ 2815252 h 3716337"/>
                <a:gd name="connsiteX9" fmla="*/ 8556237 w 8840322"/>
                <a:gd name="connsiteY9" fmla="*/ 2983927 h 3716337"/>
                <a:gd name="connsiteX10" fmla="*/ 8785225 w 8840322"/>
                <a:gd name="connsiteY10" fmla="*/ 3716337 h 3716337"/>
                <a:gd name="connsiteX11" fmla="*/ 0 w 8840322"/>
                <a:gd name="connsiteY11" fmla="*/ 3716337 h 3716337"/>
                <a:gd name="connsiteX12" fmla="*/ 0 w 8840322"/>
                <a:gd name="connsiteY12" fmla="*/ 0 h 3716337"/>
                <a:gd name="connsiteX0" fmla="*/ 0 w 8840322"/>
                <a:gd name="connsiteY0" fmla="*/ 0 h 3716337"/>
                <a:gd name="connsiteX1" fmla="*/ 2146562 w 8840322"/>
                <a:gd name="connsiteY1" fmla="*/ 98687 h 3716337"/>
                <a:gd name="connsiteX2" fmla="*/ 3112395 w 8840322"/>
                <a:gd name="connsiteY2" fmla="*/ 825624 h 3716337"/>
                <a:gd name="connsiteX3" fmla="*/ 3398311 w 8840322"/>
                <a:gd name="connsiteY3" fmla="*/ 1084106 h 3716337"/>
                <a:gd name="connsiteX4" fmla="*/ 3709029 w 8840322"/>
                <a:gd name="connsiteY4" fmla="*/ 1483601 h 3716337"/>
                <a:gd name="connsiteX5" fmla="*/ 4570162 w 8840322"/>
                <a:gd name="connsiteY5" fmla="*/ 1661154 h 3716337"/>
                <a:gd name="connsiteX6" fmla="*/ 5502319 w 8840322"/>
                <a:gd name="connsiteY6" fmla="*/ 1741054 h 3716337"/>
                <a:gd name="connsiteX7" fmla="*/ 6292432 w 8840322"/>
                <a:gd name="connsiteY7" fmla="*/ 1856463 h 3716337"/>
                <a:gd name="connsiteX8" fmla="*/ 8840322 w 8840322"/>
                <a:gd name="connsiteY8" fmla="*/ 2815252 h 3716337"/>
                <a:gd name="connsiteX9" fmla="*/ 8840322 w 8840322"/>
                <a:gd name="connsiteY9" fmla="*/ 3205869 h 3716337"/>
                <a:gd name="connsiteX10" fmla="*/ 8785225 w 8840322"/>
                <a:gd name="connsiteY10" fmla="*/ 3716337 h 3716337"/>
                <a:gd name="connsiteX11" fmla="*/ 0 w 8840322"/>
                <a:gd name="connsiteY11" fmla="*/ 3716337 h 3716337"/>
                <a:gd name="connsiteX12" fmla="*/ 0 w 8840322"/>
                <a:gd name="connsiteY12" fmla="*/ 0 h 3716337"/>
                <a:gd name="connsiteX0" fmla="*/ 0 w 8840322"/>
                <a:gd name="connsiteY0" fmla="*/ 0 h 3716337"/>
                <a:gd name="connsiteX1" fmla="*/ 2146562 w 8840322"/>
                <a:gd name="connsiteY1" fmla="*/ 98687 h 3716337"/>
                <a:gd name="connsiteX2" fmla="*/ 3112395 w 8840322"/>
                <a:gd name="connsiteY2" fmla="*/ 825624 h 3716337"/>
                <a:gd name="connsiteX3" fmla="*/ 3398311 w 8840322"/>
                <a:gd name="connsiteY3" fmla="*/ 1084106 h 3716337"/>
                <a:gd name="connsiteX4" fmla="*/ 3709029 w 8840322"/>
                <a:gd name="connsiteY4" fmla="*/ 1483601 h 3716337"/>
                <a:gd name="connsiteX5" fmla="*/ 4570162 w 8840322"/>
                <a:gd name="connsiteY5" fmla="*/ 1661154 h 3716337"/>
                <a:gd name="connsiteX6" fmla="*/ 5502319 w 8840322"/>
                <a:gd name="connsiteY6" fmla="*/ 1741054 h 3716337"/>
                <a:gd name="connsiteX7" fmla="*/ 6292432 w 8840322"/>
                <a:gd name="connsiteY7" fmla="*/ 1856463 h 3716337"/>
                <a:gd name="connsiteX8" fmla="*/ 8840322 w 8840322"/>
                <a:gd name="connsiteY8" fmla="*/ 2815252 h 3716337"/>
                <a:gd name="connsiteX9" fmla="*/ 8785225 w 8840322"/>
                <a:gd name="connsiteY9" fmla="*/ 3716337 h 3716337"/>
                <a:gd name="connsiteX10" fmla="*/ 0 w 8840322"/>
                <a:gd name="connsiteY10" fmla="*/ 3716337 h 3716337"/>
                <a:gd name="connsiteX11" fmla="*/ 0 w 8840322"/>
                <a:gd name="connsiteY11" fmla="*/ 0 h 3716337"/>
                <a:gd name="connsiteX0" fmla="*/ 0 w 8840322"/>
                <a:gd name="connsiteY0" fmla="*/ 0 h 3716337"/>
                <a:gd name="connsiteX1" fmla="*/ 2146562 w 8840322"/>
                <a:gd name="connsiteY1" fmla="*/ 98687 h 3716337"/>
                <a:gd name="connsiteX2" fmla="*/ 3112395 w 8840322"/>
                <a:gd name="connsiteY2" fmla="*/ 825624 h 3716337"/>
                <a:gd name="connsiteX3" fmla="*/ 3398311 w 8840322"/>
                <a:gd name="connsiteY3" fmla="*/ 1084106 h 3716337"/>
                <a:gd name="connsiteX4" fmla="*/ 3709029 w 8840322"/>
                <a:gd name="connsiteY4" fmla="*/ 1483601 h 3716337"/>
                <a:gd name="connsiteX5" fmla="*/ 4570162 w 8840322"/>
                <a:gd name="connsiteY5" fmla="*/ 1661154 h 3716337"/>
                <a:gd name="connsiteX6" fmla="*/ 5502319 w 8840322"/>
                <a:gd name="connsiteY6" fmla="*/ 1741054 h 3716337"/>
                <a:gd name="connsiteX7" fmla="*/ 6292432 w 8840322"/>
                <a:gd name="connsiteY7" fmla="*/ 1856463 h 3716337"/>
                <a:gd name="connsiteX8" fmla="*/ 6496618 w 8840322"/>
                <a:gd name="connsiteY8" fmla="*/ 1927485 h 3716337"/>
                <a:gd name="connsiteX9" fmla="*/ 8840322 w 8840322"/>
                <a:gd name="connsiteY9" fmla="*/ 2815252 h 3716337"/>
                <a:gd name="connsiteX10" fmla="*/ 8785225 w 8840322"/>
                <a:gd name="connsiteY10" fmla="*/ 3716337 h 3716337"/>
                <a:gd name="connsiteX11" fmla="*/ 0 w 8840322"/>
                <a:gd name="connsiteY11" fmla="*/ 3716337 h 3716337"/>
                <a:gd name="connsiteX12" fmla="*/ 0 w 8840322"/>
                <a:gd name="connsiteY12" fmla="*/ 0 h 3716337"/>
                <a:gd name="connsiteX0" fmla="*/ 0 w 8840322"/>
                <a:gd name="connsiteY0" fmla="*/ 0 h 3716337"/>
                <a:gd name="connsiteX1" fmla="*/ 2146562 w 8840322"/>
                <a:gd name="connsiteY1" fmla="*/ 98687 h 3716337"/>
                <a:gd name="connsiteX2" fmla="*/ 3112395 w 8840322"/>
                <a:gd name="connsiteY2" fmla="*/ 825624 h 3716337"/>
                <a:gd name="connsiteX3" fmla="*/ 3398311 w 8840322"/>
                <a:gd name="connsiteY3" fmla="*/ 1084106 h 3716337"/>
                <a:gd name="connsiteX4" fmla="*/ 3709029 w 8840322"/>
                <a:gd name="connsiteY4" fmla="*/ 1483601 h 3716337"/>
                <a:gd name="connsiteX5" fmla="*/ 4570162 w 8840322"/>
                <a:gd name="connsiteY5" fmla="*/ 1661154 h 3716337"/>
                <a:gd name="connsiteX6" fmla="*/ 5502319 w 8840322"/>
                <a:gd name="connsiteY6" fmla="*/ 1741054 h 3716337"/>
                <a:gd name="connsiteX7" fmla="*/ 6292432 w 8840322"/>
                <a:gd name="connsiteY7" fmla="*/ 1856463 h 3716337"/>
                <a:gd name="connsiteX8" fmla="*/ 7517550 w 8840322"/>
                <a:gd name="connsiteY8" fmla="*/ 2797496 h 3716337"/>
                <a:gd name="connsiteX9" fmla="*/ 8840322 w 8840322"/>
                <a:gd name="connsiteY9" fmla="*/ 2815252 h 3716337"/>
                <a:gd name="connsiteX10" fmla="*/ 8785225 w 8840322"/>
                <a:gd name="connsiteY10" fmla="*/ 3716337 h 3716337"/>
                <a:gd name="connsiteX11" fmla="*/ 0 w 8840322"/>
                <a:gd name="connsiteY11" fmla="*/ 3716337 h 3716337"/>
                <a:gd name="connsiteX12" fmla="*/ 0 w 8840322"/>
                <a:gd name="connsiteY12" fmla="*/ 0 h 3716337"/>
                <a:gd name="connsiteX0" fmla="*/ 0 w 8989411"/>
                <a:gd name="connsiteY0" fmla="*/ 0 h 3716337"/>
                <a:gd name="connsiteX1" fmla="*/ 2146562 w 8989411"/>
                <a:gd name="connsiteY1" fmla="*/ 98687 h 3716337"/>
                <a:gd name="connsiteX2" fmla="*/ 3112395 w 8989411"/>
                <a:gd name="connsiteY2" fmla="*/ 825624 h 3716337"/>
                <a:gd name="connsiteX3" fmla="*/ 3398311 w 8989411"/>
                <a:gd name="connsiteY3" fmla="*/ 1084106 h 3716337"/>
                <a:gd name="connsiteX4" fmla="*/ 3709029 w 8989411"/>
                <a:gd name="connsiteY4" fmla="*/ 1483601 h 3716337"/>
                <a:gd name="connsiteX5" fmla="*/ 4570162 w 8989411"/>
                <a:gd name="connsiteY5" fmla="*/ 1661154 h 3716337"/>
                <a:gd name="connsiteX6" fmla="*/ 5502319 w 8989411"/>
                <a:gd name="connsiteY6" fmla="*/ 1741054 h 3716337"/>
                <a:gd name="connsiteX7" fmla="*/ 6292432 w 8989411"/>
                <a:gd name="connsiteY7" fmla="*/ 1856463 h 3716337"/>
                <a:gd name="connsiteX8" fmla="*/ 7517550 w 8989411"/>
                <a:gd name="connsiteY8" fmla="*/ 2797496 h 3716337"/>
                <a:gd name="connsiteX9" fmla="*/ 8840322 w 8989411"/>
                <a:gd name="connsiteY9" fmla="*/ 2815252 h 3716337"/>
                <a:gd name="connsiteX10" fmla="*/ 8989411 w 8989411"/>
                <a:gd name="connsiteY10" fmla="*/ 3707459 h 3716337"/>
                <a:gd name="connsiteX11" fmla="*/ 0 w 8989411"/>
                <a:gd name="connsiteY11" fmla="*/ 3716337 h 3716337"/>
                <a:gd name="connsiteX12" fmla="*/ 0 w 8989411"/>
                <a:gd name="connsiteY12" fmla="*/ 0 h 3716337"/>
                <a:gd name="connsiteX0" fmla="*/ 0 w 8991243"/>
                <a:gd name="connsiteY0" fmla="*/ 0 h 3716337"/>
                <a:gd name="connsiteX1" fmla="*/ 2146562 w 8991243"/>
                <a:gd name="connsiteY1" fmla="*/ 98687 h 3716337"/>
                <a:gd name="connsiteX2" fmla="*/ 3112395 w 8991243"/>
                <a:gd name="connsiteY2" fmla="*/ 825624 h 3716337"/>
                <a:gd name="connsiteX3" fmla="*/ 3398311 w 8991243"/>
                <a:gd name="connsiteY3" fmla="*/ 1084106 h 3716337"/>
                <a:gd name="connsiteX4" fmla="*/ 3709029 w 8991243"/>
                <a:gd name="connsiteY4" fmla="*/ 1483601 h 3716337"/>
                <a:gd name="connsiteX5" fmla="*/ 4570162 w 8991243"/>
                <a:gd name="connsiteY5" fmla="*/ 1661154 h 3716337"/>
                <a:gd name="connsiteX6" fmla="*/ 5502319 w 8991243"/>
                <a:gd name="connsiteY6" fmla="*/ 1741054 h 3716337"/>
                <a:gd name="connsiteX7" fmla="*/ 6292432 w 8991243"/>
                <a:gd name="connsiteY7" fmla="*/ 1856463 h 3716337"/>
                <a:gd name="connsiteX8" fmla="*/ 7517550 w 8991243"/>
                <a:gd name="connsiteY8" fmla="*/ 2797496 h 3716337"/>
                <a:gd name="connsiteX9" fmla="*/ 8991243 w 8991243"/>
                <a:gd name="connsiteY9" fmla="*/ 2806375 h 3716337"/>
                <a:gd name="connsiteX10" fmla="*/ 8989411 w 8991243"/>
                <a:gd name="connsiteY10" fmla="*/ 3707459 h 3716337"/>
                <a:gd name="connsiteX11" fmla="*/ 0 w 8991243"/>
                <a:gd name="connsiteY11" fmla="*/ 3716337 h 3716337"/>
                <a:gd name="connsiteX12" fmla="*/ 0 w 8991243"/>
                <a:gd name="connsiteY12" fmla="*/ 0 h 3716337"/>
                <a:gd name="connsiteX0" fmla="*/ 0 w 8991243"/>
                <a:gd name="connsiteY0" fmla="*/ 0 h 3716337"/>
                <a:gd name="connsiteX1" fmla="*/ 2146562 w 8991243"/>
                <a:gd name="connsiteY1" fmla="*/ 98687 h 3716337"/>
                <a:gd name="connsiteX2" fmla="*/ 3112395 w 8991243"/>
                <a:gd name="connsiteY2" fmla="*/ 825624 h 3716337"/>
                <a:gd name="connsiteX3" fmla="*/ 3398311 w 8991243"/>
                <a:gd name="connsiteY3" fmla="*/ 1084106 h 3716337"/>
                <a:gd name="connsiteX4" fmla="*/ 3709029 w 8991243"/>
                <a:gd name="connsiteY4" fmla="*/ 1483601 h 3716337"/>
                <a:gd name="connsiteX5" fmla="*/ 4570162 w 8991243"/>
                <a:gd name="connsiteY5" fmla="*/ 1661154 h 3716337"/>
                <a:gd name="connsiteX6" fmla="*/ 5502319 w 8991243"/>
                <a:gd name="connsiteY6" fmla="*/ 1741054 h 3716337"/>
                <a:gd name="connsiteX7" fmla="*/ 6292432 w 8991243"/>
                <a:gd name="connsiteY7" fmla="*/ 1856463 h 3716337"/>
                <a:gd name="connsiteX8" fmla="*/ 7517550 w 8991243"/>
                <a:gd name="connsiteY8" fmla="*/ 2797496 h 3716337"/>
                <a:gd name="connsiteX9" fmla="*/ 8991243 w 8991243"/>
                <a:gd name="connsiteY9" fmla="*/ 2806375 h 3716337"/>
                <a:gd name="connsiteX10" fmla="*/ 8989411 w 8991243"/>
                <a:gd name="connsiteY10" fmla="*/ 3707459 h 3716337"/>
                <a:gd name="connsiteX11" fmla="*/ 0 w 8991243"/>
                <a:gd name="connsiteY11" fmla="*/ 3716337 h 3716337"/>
                <a:gd name="connsiteX12" fmla="*/ 0 w 8991243"/>
                <a:gd name="connsiteY12" fmla="*/ 0 h 3716337"/>
                <a:gd name="connsiteX0" fmla="*/ 0 w 8991243"/>
                <a:gd name="connsiteY0" fmla="*/ 0 h 3716337"/>
                <a:gd name="connsiteX1" fmla="*/ 2146562 w 8991243"/>
                <a:gd name="connsiteY1" fmla="*/ 98687 h 3716337"/>
                <a:gd name="connsiteX2" fmla="*/ 3112395 w 8991243"/>
                <a:gd name="connsiteY2" fmla="*/ 825624 h 3716337"/>
                <a:gd name="connsiteX3" fmla="*/ 3398311 w 8991243"/>
                <a:gd name="connsiteY3" fmla="*/ 1084106 h 3716337"/>
                <a:gd name="connsiteX4" fmla="*/ 3709029 w 8991243"/>
                <a:gd name="connsiteY4" fmla="*/ 1483601 h 3716337"/>
                <a:gd name="connsiteX5" fmla="*/ 4570162 w 8991243"/>
                <a:gd name="connsiteY5" fmla="*/ 1661154 h 3716337"/>
                <a:gd name="connsiteX6" fmla="*/ 5502319 w 8991243"/>
                <a:gd name="connsiteY6" fmla="*/ 1741054 h 3716337"/>
                <a:gd name="connsiteX7" fmla="*/ 6292432 w 8991243"/>
                <a:gd name="connsiteY7" fmla="*/ 1856463 h 3716337"/>
                <a:gd name="connsiteX8" fmla="*/ 7517550 w 8991243"/>
                <a:gd name="connsiteY8" fmla="*/ 2797496 h 3716337"/>
                <a:gd name="connsiteX9" fmla="*/ 8991243 w 8991243"/>
                <a:gd name="connsiteY9" fmla="*/ 2806375 h 3716337"/>
                <a:gd name="connsiteX10" fmla="*/ 8989411 w 8991243"/>
                <a:gd name="connsiteY10" fmla="*/ 3707459 h 3716337"/>
                <a:gd name="connsiteX11" fmla="*/ 0 w 8991243"/>
                <a:gd name="connsiteY11" fmla="*/ 3716337 h 3716337"/>
                <a:gd name="connsiteX12" fmla="*/ 0 w 8991243"/>
                <a:gd name="connsiteY12" fmla="*/ 0 h 3716337"/>
                <a:gd name="connsiteX0" fmla="*/ 0 w 8991243"/>
                <a:gd name="connsiteY0" fmla="*/ 0 h 3716337"/>
                <a:gd name="connsiteX1" fmla="*/ 2146562 w 8991243"/>
                <a:gd name="connsiteY1" fmla="*/ 98687 h 3716337"/>
                <a:gd name="connsiteX2" fmla="*/ 3112395 w 8991243"/>
                <a:gd name="connsiteY2" fmla="*/ 825624 h 3716337"/>
                <a:gd name="connsiteX3" fmla="*/ 3398311 w 8991243"/>
                <a:gd name="connsiteY3" fmla="*/ 1084106 h 3716337"/>
                <a:gd name="connsiteX4" fmla="*/ 3735662 w 8991243"/>
                <a:gd name="connsiteY4" fmla="*/ 1430335 h 3716337"/>
                <a:gd name="connsiteX5" fmla="*/ 4570162 w 8991243"/>
                <a:gd name="connsiteY5" fmla="*/ 1661154 h 3716337"/>
                <a:gd name="connsiteX6" fmla="*/ 5502319 w 8991243"/>
                <a:gd name="connsiteY6" fmla="*/ 1741054 h 3716337"/>
                <a:gd name="connsiteX7" fmla="*/ 6292432 w 8991243"/>
                <a:gd name="connsiteY7" fmla="*/ 1856463 h 3716337"/>
                <a:gd name="connsiteX8" fmla="*/ 7517550 w 8991243"/>
                <a:gd name="connsiteY8" fmla="*/ 2797496 h 3716337"/>
                <a:gd name="connsiteX9" fmla="*/ 8991243 w 8991243"/>
                <a:gd name="connsiteY9" fmla="*/ 2806375 h 3716337"/>
                <a:gd name="connsiteX10" fmla="*/ 8989411 w 8991243"/>
                <a:gd name="connsiteY10" fmla="*/ 3707459 h 3716337"/>
                <a:gd name="connsiteX11" fmla="*/ 0 w 8991243"/>
                <a:gd name="connsiteY11" fmla="*/ 3716337 h 3716337"/>
                <a:gd name="connsiteX12" fmla="*/ 0 w 8991243"/>
                <a:gd name="connsiteY12" fmla="*/ 0 h 3716337"/>
                <a:gd name="connsiteX0" fmla="*/ 0 w 9462023"/>
                <a:gd name="connsiteY0" fmla="*/ 0 h 3716337"/>
                <a:gd name="connsiteX1" fmla="*/ 2146562 w 9462023"/>
                <a:gd name="connsiteY1" fmla="*/ 98687 h 3716337"/>
                <a:gd name="connsiteX2" fmla="*/ 3112395 w 9462023"/>
                <a:gd name="connsiteY2" fmla="*/ 825624 h 3716337"/>
                <a:gd name="connsiteX3" fmla="*/ 3398311 w 9462023"/>
                <a:gd name="connsiteY3" fmla="*/ 1084106 h 3716337"/>
                <a:gd name="connsiteX4" fmla="*/ 3735662 w 9462023"/>
                <a:gd name="connsiteY4" fmla="*/ 1430335 h 3716337"/>
                <a:gd name="connsiteX5" fmla="*/ 4570162 w 9462023"/>
                <a:gd name="connsiteY5" fmla="*/ 1661154 h 3716337"/>
                <a:gd name="connsiteX6" fmla="*/ 5502319 w 9462023"/>
                <a:gd name="connsiteY6" fmla="*/ 1741054 h 3716337"/>
                <a:gd name="connsiteX7" fmla="*/ 6292432 w 9462023"/>
                <a:gd name="connsiteY7" fmla="*/ 1856463 h 3716337"/>
                <a:gd name="connsiteX8" fmla="*/ 7517550 w 9462023"/>
                <a:gd name="connsiteY8" fmla="*/ 2797496 h 3716337"/>
                <a:gd name="connsiteX9" fmla="*/ 9462023 w 9462023"/>
                <a:gd name="connsiteY9" fmla="*/ 2919311 h 3716337"/>
                <a:gd name="connsiteX10" fmla="*/ 8989411 w 9462023"/>
                <a:gd name="connsiteY10" fmla="*/ 3707459 h 3716337"/>
                <a:gd name="connsiteX11" fmla="*/ 0 w 9462023"/>
                <a:gd name="connsiteY11" fmla="*/ 3716337 h 3716337"/>
                <a:gd name="connsiteX12" fmla="*/ 0 w 9462023"/>
                <a:gd name="connsiteY12" fmla="*/ 0 h 3716337"/>
                <a:gd name="connsiteX0" fmla="*/ 0 w 9462023"/>
                <a:gd name="connsiteY0" fmla="*/ 0 h 3829806"/>
                <a:gd name="connsiteX1" fmla="*/ 2146562 w 9462023"/>
                <a:gd name="connsiteY1" fmla="*/ 98687 h 3829806"/>
                <a:gd name="connsiteX2" fmla="*/ 3112395 w 9462023"/>
                <a:gd name="connsiteY2" fmla="*/ 825624 h 3829806"/>
                <a:gd name="connsiteX3" fmla="*/ 3398311 w 9462023"/>
                <a:gd name="connsiteY3" fmla="*/ 1084106 h 3829806"/>
                <a:gd name="connsiteX4" fmla="*/ 3735662 w 9462023"/>
                <a:gd name="connsiteY4" fmla="*/ 1430335 h 3829806"/>
                <a:gd name="connsiteX5" fmla="*/ 4570162 w 9462023"/>
                <a:gd name="connsiteY5" fmla="*/ 1661154 h 3829806"/>
                <a:gd name="connsiteX6" fmla="*/ 5502319 w 9462023"/>
                <a:gd name="connsiteY6" fmla="*/ 1741054 h 3829806"/>
                <a:gd name="connsiteX7" fmla="*/ 6292432 w 9462023"/>
                <a:gd name="connsiteY7" fmla="*/ 1856463 h 3829806"/>
                <a:gd name="connsiteX8" fmla="*/ 7517550 w 9462023"/>
                <a:gd name="connsiteY8" fmla="*/ 2797496 h 3829806"/>
                <a:gd name="connsiteX9" fmla="*/ 9462023 w 9462023"/>
                <a:gd name="connsiteY9" fmla="*/ 2919311 h 3829806"/>
                <a:gd name="connsiteX10" fmla="*/ 9460191 w 9462023"/>
                <a:gd name="connsiteY10" fmla="*/ 3829806 h 3829806"/>
                <a:gd name="connsiteX11" fmla="*/ 0 w 9462023"/>
                <a:gd name="connsiteY11" fmla="*/ 3716337 h 3829806"/>
                <a:gd name="connsiteX12" fmla="*/ 0 w 9462023"/>
                <a:gd name="connsiteY12" fmla="*/ 0 h 3829806"/>
                <a:gd name="connsiteX0" fmla="*/ 181069 w 9643092"/>
                <a:gd name="connsiteY0" fmla="*/ 0 h 3857506"/>
                <a:gd name="connsiteX1" fmla="*/ 2327631 w 9643092"/>
                <a:gd name="connsiteY1" fmla="*/ 98687 h 3857506"/>
                <a:gd name="connsiteX2" fmla="*/ 3293464 w 9643092"/>
                <a:gd name="connsiteY2" fmla="*/ 825624 h 3857506"/>
                <a:gd name="connsiteX3" fmla="*/ 3579380 w 9643092"/>
                <a:gd name="connsiteY3" fmla="*/ 1084106 h 3857506"/>
                <a:gd name="connsiteX4" fmla="*/ 3916731 w 9643092"/>
                <a:gd name="connsiteY4" fmla="*/ 1430335 h 3857506"/>
                <a:gd name="connsiteX5" fmla="*/ 4751231 w 9643092"/>
                <a:gd name="connsiteY5" fmla="*/ 1661154 h 3857506"/>
                <a:gd name="connsiteX6" fmla="*/ 5683388 w 9643092"/>
                <a:gd name="connsiteY6" fmla="*/ 1741054 h 3857506"/>
                <a:gd name="connsiteX7" fmla="*/ 6473501 w 9643092"/>
                <a:gd name="connsiteY7" fmla="*/ 1856463 h 3857506"/>
                <a:gd name="connsiteX8" fmla="*/ 7698619 w 9643092"/>
                <a:gd name="connsiteY8" fmla="*/ 2797496 h 3857506"/>
                <a:gd name="connsiteX9" fmla="*/ 9643092 w 9643092"/>
                <a:gd name="connsiteY9" fmla="*/ 2919311 h 3857506"/>
                <a:gd name="connsiteX10" fmla="*/ 9641260 w 9643092"/>
                <a:gd name="connsiteY10" fmla="*/ 3829806 h 3857506"/>
                <a:gd name="connsiteX11" fmla="*/ 0 w 9643092"/>
                <a:gd name="connsiteY11" fmla="*/ 3857506 h 3857506"/>
                <a:gd name="connsiteX12" fmla="*/ 181069 w 9643092"/>
                <a:gd name="connsiteY12" fmla="*/ 0 h 3857506"/>
                <a:gd name="connsiteX0" fmla="*/ 81480 w 9643092"/>
                <a:gd name="connsiteY0" fmla="*/ 0 h 3848094"/>
                <a:gd name="connsiteX1" fmla="*/ 2327631 w 9643092"/>
                <a:gd name="connsiteY1" fmla="*/ 89275 h 3848094"/>
                <a:gd name="connsiteX2" fmla="*/ 3293464 w 9643092"/>
                <a:gd name="connsiteY2" fmla="*/ 816212 h 3848094"/>
                <a:gd name="connsiteX3" fmla="*/ 3579380 w 9643092"/>
                <a:gd name="connsiteY3" fmla="*/ 1074694 h 3848094"/>
                <a:gd name="connsiteX4" fmla="*/ 3916731 w 9643092"/>
                <a:gd name="connsiteY4" fmla="*/ 1420923 h 3848094"/>
                <a:gd name="connsiteX5" fmla="*/ 4751231 w 9643092"/>
                <a:gd name="connsiteY5" fmla="*/ 1651742 h 3848094"/>
                <a:gd name="connsiteX6" fmla="*/ 5683388 w 9643092"/>
                <a:gd name="connsiteY6" fmla="*/ 1731642 h 3848094"/>
                <a:gd name="connsiteX7" fmla="*/ 6473501 w 9643092"/>
                <a:gd name="connsiteY7" fmla="*/ 1847051 h 3848094"/>
                <a:gd name="connsiteX8" fmla="*/ 7698619 w 9643092"/>
                <a:gd name="connsiteY8" fmla="*/ 2788084 h 3848094"/>
                <a:gd name="connsiteX9" fmla="*/ 9643092 w 9643092"/>
                <a:gd name="connsiteY9" fmla="*/ 2909899 h 3848094"/>
                <a:gd name="connsiteX10" fmla="*/ 9641260 w 9643092"/>
                <a:gd name="connsiteY10" fmla="*/ 3820394 h 3848094"/>
                <a:gd name="connsiteX11" fmla="*/ 0 w 9643092"/>
                <a:gd name="connsiteY11" fmla="*/ 3848094 h 3848094"/>
                <a:gd name="connsiteX12" fmla="*/ 81480 w 9643092"/>
                <a:gd name="connsiteY12" fmla="*/ 0 h 3848094"/>
                <a:gd name="connsiteX0" fmla="*/ 10459 w 9643092"/>
                <a:gd name="connsiteY0" fmla="*/ 0 h 3838865"/>
                <a:gd name="connsiteX1" fmla="*/ 2327631 w 9643092"/>
                <a:gd name="connsiteY1" fmla="*/ 80046 h 3838865"/>
                <a:gd name="connsiteX2" fmla="*/ 3293464 w 9643092"/>
                <a:gd name="connsiteY2" fmla="*/ 806983 h 3838865"/>
                <a:gd name="connsiteX3" fmla="*/ 3579380 w 9643092"/>
                <a:gd name="connsiteY3" fmla="*/ 1065465 h 3838865"/>
                <a:gd name="connsiteX4" fmla="*/ 3916731 w 9643092"/>
                <a:gd name="connsiteY4" fmla="*/ 1411694 h 3838865"/>
                <a:gd name="connsiteX5" fmla="*/ 4751231 w 9643092"/>
                <a:gd name="connsiteY5" fmla="*/ 1642513 h 3838865"/>
                <a:gd name="connsiteX6" fmla="*/ 5683388 w 9643092"/>
                <a:gd name="connsiteY6" fmla="*/ 1722413 h 3838865"/>
                <a:gd name="connsiteX7" fmla="*/ 6473501 w 9643092"/>
                <a:gd name="connsiteY7" fmla="*/ 1837822 h 3838865"/>
                <a:gd name="connsiteX8" fmla="*/ 7698619 w 9643092"/>
                <a:gd name="connsiteY8" fmla="*/ 2778855 h 3838865"/>
                <a:gd name="connsiteX9" fmla="*/ 9643092 w 9643092"/>
                <a:gd name="connsiteY9" fmla="*/ 2900670 h 3838865"/>
                <a:gd name="connsiteX10" fmla="*/ 9641260 w 9643092"/>
                <a:gd name="connsiteY10" fmla="*/ 3811165 h 3838865"/>
                <a:gd name="connsiteX11" fmla="*/ 0 w 9643092"/>
                <a:gd name="connsiteY11" fmla="*/ 3838865 h 3838865"/>
                <a:gd name="connsiteX12" fmla="*/ 10459 w 9643092"/>
                <a:gd name="connsiteY12" fmla="*/ 0 h 3838865"/>
                <a:gd name="connsiteX0" fmla="*/ 10459 w 9643092"/>
                <a:gd name="connsiteY0" fmla="*/ 0 h 3838865"/>
                <a:gd name="connsiteX1" fmla="*/ 2327631 w 9643092"/>
                <a:gd name="connsiteY1" fmla="*/ 80046 h 3838865"/>
                <a:gd name="connsiteX2" fmla="*/ 3293464 w 9643092"/>
                <a:gd name="connsiteY2" fmla="*/ 806983 h 3838865"/>
                <a:gd name="connsiteX3" fmla="*/ 3579380 w 9643092"/>
                <a:gd name="connsiteY3" fmla="*/ 1065465 h 3838865"/>
                <a:gd name="connsiteX4" fmla="*/ 3916731 w 9643092"/>
                <a:gd name="connsiteY4" fmla="*/ 1411694 h 3838865"/>
                <a:gd name="connsiteX5" fmla="*/ 4751231 w 9643092"/>
                <a:gd name="connsiteY5" fmla="*/ 1642513 h 3838865"/>
                <a:gd name="connsiteX6" fmla="*/ 5683388 w 9643092"/>
                <a:gd name="connsiteY6" fmla="*/ 1722413 h 3838865"/>
                <a:gd name="connsiteX7" fmla="*/ 6473501 w 9643092"/>
                <a:gd name="connsiteY7" fmla="*/ 1837822 h 3838865"/>
                <a:gd name="connsiteX8" fmla="*/ 7698619 w 9643092"/>
                <a:gd name="connsiteY8" fmla="*/ 2778855 h 3838865"/>
                <a:gd name="connsiteX9" fmla="*/ 9643092 w 9643092"/>
                <a:gd name="connsiteY9" fmla="*/ 2900670 h 3838865"/>
                <a:gd name="connsiteX10" fmla="*/ 9641260 w 9643092"/>
                <a:gd name="connsiteY10" fmla="*/ 3811165 h 3838865"/>
                <a:gd name="connsiteX11" fmla="*/ 0 w 9643092"/>
                <a:gd name="connsiteY11" fmla="*/ 3838865 h 3838865"/>
                <a:gd name="connsiteX12" fmla="*/ 10459 w 9643092"/>
                <a:gd name="connsiteY12" fmla="*/ 0 h 38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43092" h="3838865">
                  <a:moveTo>
                    <a:pt x="10459" y="0"/>
                  </a:moveTo>
                  <a:cubicBezTo>
                    <a:pt x="725980" y="32896"/>
                    <a:pt x="1629865" y="-23872"/>
                    <a:pt x="2327631" y="80046"/>
                  </a:cubicBezTo>
                  <a:lnTo>
                    <a:pt x="3293464" y="806983"/>
                  </a:lnTo>
                  <a:cubicBezTo>
                    <a:pt x="3302952" y="810286"/>
                    <a:pt x="3569892" y="1062162"/>
                    <a:pt x="3579380" y="1065465"/>
                  </a:cubicBezTo>
                  <a:cubicBezTo>
                    <a:pt x="3701013" y="1157372"/>
                    <a:pt x="3721423" y="1315519"/>
                    <a:pt x="3916731" y="1411694"/>
                  </a:cubicBezTo>
                  <a:cubicBezTo>
                    <a:pt x="4112039" y="1507869"/>
                    <a:pt x="4474544" y="1581849"/>
                    <a:pt x="4751231" y="1642513"/>
                  </a:cubicBezTo>
                  <a:cubicBezTo>
                    <a:pt x="4760109" y="1645472"/>
                    <a:pt x="5674510" y="1719454"/>
                    <a:pt x="5683388" y="1722413"/>
                  </a:cubicBezTo>
                  <a:lnTo>
                    <a:pt x="6473501" y="1837822"/>
                  </a:lnTo>
                  <a:cubicBezTo>
                    <a:pt x="6809373" y="2013896"/>
                    <a:pt x="7170354" y="2601714"/>
                    <a:pt x="7698619" y="2778855"/>
                  </a:cubicBezTo>
                  <a:cubicBezTo>
                    <a:pt x="8226884" y="2955996"/>
                    <a:pt x="8994934" y="2860065"/>
                    <a:pt x="9643092" y="2900670"/>
                  </a:cubicBezTo>
                  <a:cubicBezTo>
                    <a:pt x="9642481" y="3201031"/>
                    <a:pt x="9641871" y="3510804"/>
                    <a:pt x="9641260" y="3811165"/>
                  </a:cubicBezTo>
                  <a:lnTo>
                    <a:pt x="0" y="3838865"/>
                  </a:lnTo>
                  <a:cubicBezTo>
                    <a:pt x="27160" y="2556167"/>
                    <a:pt x="27688" y="1402669"/>
                    <a:pt x="10459" y="0"/>
                  </a:cubicBezTo>
                  <a:close/>
                </a:path>
              </a:pathLst>
            </a:custGeom>
            <a:pattFill prst="divot">
              <a:fgClr>
                <a:schemeClr val="tx1"/>
              </a:fgClr>
              <a:bgClr>
                <a:schemeClr val="bg1">
                  <a:lumMod val="85000"/>
                </a:schemeClr>
              </a:bgClr>
            </a:pattFill>
            <a:ln w="19050" algn="ctr">
              <a:noFill/>
              <a:miter lim="800000"/>
              <a:headEnd/>
              <a:tailEnd/>
            </a:ln>
            <a:effectLst/>
            <a:extLst/>
          </p:spPr>
          <p:txBody>
            <a:bodyPr wrap="none" lIns="91392" tIns="45696" rIns="91392" bIns="45696" anchor="ctr"/>
            <a:lstStyle/>
            <a:p>
              <a:pPr fontAlgn="auto">
                <a:spcBef>
                  <a:spcPts val="0"/>
                </a:spcBef>
                <a:spcAft>
                  <a:spcPts val="0"/>
                </a:spcAft>
              </a:pPr>
              <a:r>
                <a:rPr lang="de-DE" sz="1800" dirty="0" smtClean="0">
                  <a:solidFill>
                    <a:prstClr val="black"/>
                  </a:solidFill>
                  <a:latin typeface="Calibri"/>
                </a:rPr>
                <a:t/>
              </a:r>
              <a:br>
                <a:rPr lang="de-DE" sz="1800" dirty="0" smtClean="0">
                  <a:solidFill>
                    <a:prstClr val="black"/>
                  </a:solidFill>
                  <a:latin typeface="Calibri"/>
                </a:rPr>
              </a:br>
              <a:r>
                <a:rPr lang="de-DE" sz="1800" dirty="0" smtClean="0">
                  <a:solidFill>
                    <a:prstClr val="black"/>
                  </a:solidFill>
                  <a:latin typeface="Calibri"/>
                </a:rPr>
                <a:t/>
              </a:r>
              <a:br>
                <a:rPr lang="de-DE" sz="1800" dirty="0" smtClean="0">
                  <a:solidFill>
                    <a:prstClr val="black"/>
                  </a:solidFill>
                  <a:latin typeface="Calibri"/>
                </a:rPr>
              </a:br>
              <a:r>
                <a:rPr lang="de-DE" sz="1800" dirty="0" smtClean="0">
                  <a:solidFill>
                    <a:prstClr val="black"/>
                  </a:solidFill>
                  <a:latin typeface="Calibri"/>
                </a:rPr>
                <a:t/>
              </a:r>
              <a:br>
                <a:rPr lang="de-DE" sz="1800" dirty="0" smtClean="0">
                  <a:solidFill>
                    <a:prstClr val="black"/>
                  </a:solidFill>
                  <a:latin typeface="Calibri"/>
                </a:rPr>
              </a:br>
              <a:r>
                <a:rPr lang="de-DE" sz="1800" dirty="0" smtClean="0">
                  <a:solidFill>
                    <a:prstClr val="black"/>
                  </a:solidFill>
                  <a:latin typeface="Calibri"/>
                </a:rPr>
                <a:t/>
              </a:r>
              <a:br>
                <a:rPr lang="de-DE" sz="1800" dirty="0" smtClean="0">
                  <a:solidFill>
                    <a:prstClr val="black"/>
                  </a:solidFill>
                  <a:latin typeface="Calibri"/>
                </a:rPr>
              </a:br>
              <a:r>
                <a:rPr lang="de-DE" sz="1800" dirty="0" smtClean="0">
                  <a:solidFill>
                    <a:prstClr val="black"/>
                  </a:solidFill>
                  <a:latin typeface="Calibri"/>
                </a:rPr>
                <a:t/>
              </a:r>
              <a:br>
                <a:rPr lang="de-DE" sz="1800" dirty="0" smtClean="0">
                  <a:solidFill>
                    <a:prstClr val="black"/>
                  </a:solidFill>
                  <a:latin typeface="Calibri"/>
                </a:rPr>
              </a:br>
              <a:r>
                <a:rPr lang="de-DE" sz="1800" dirty="0" smtClean="0">
                  <a:solidFill>
                    <a:prstClr val="black"/>
                  </a:solidFill>
                  <a:latin typeface="Calibri"/>
                </a:rPr>
                <a:t/>
              </a:r>
              <a:br>
                <a:rPr lang="de-DE" sz="1800" dirty="0" smtClean="0">
                  <a:solidFill>
                    <a:prstClr val="black"/>
                  </a:solidFill>
                  <a:latin typeface="Calibri"/>
                </a:rPr>
              </a:br>
              <a:r>
                <a:rPr lang="de-DE" sz="1800" dirty="0" smtClean="0">
                  <a:solidFill>
                    <a:prstClr val="black"/>
                  </a:solidFill>
                  <a:latin typeface="Calibri"/>
                </a:rPr>
                <a:t/>
              </a:r>
              <a:br>
                <a:rPr lang="de-DE" sz="1800" dirty="0" smtClean="0">
                  <a:solidFill>
                    <a:prstClr val="black"/>
                  </a:solidFill>
                  <a:latin typeface="Calibri"/>
                </a:rPr>
              </a:br>
              <a:r>
                <a:rPr lang="de-DE" sz="1800" dirty="0" smtClean="0">
                  <a:solidFill>
                    <a:prstClr val="black"/>
                  </a:solidFill>
                  <a:latin typeface="Calibri"/>
                </a:rPr>
                <a:t/>
              </a:r>
              <a:br>
                <a:rPr lang="de-DE" sz="1800" dirty="0" smtClean="0">
                  <a:solidFill>
                    <a:prstClr val="black"/>
                  </a:solidFill>
                  <a:latin typeface="Calibri"/>
                </a:rPr>
              </a:br>
              <a:r>
                <a:rPr lang="de-DE" sz="1800" dirty="0" smtClean="0">
                  <a:solidFill>
                    <a:prstClr val="black"/>
                  </a:solidFill>
                  <a:latin typeface="Calibri"/>
                </a:rPr>
                <a:t> </a:t>
              </a:r>
              <a:r>
                <a:rPr lang="de-DE" sz="1400" dirty="0" smtClean="0">
                  <a:solidFill>
                    <a:prstClr val="black"/>
                  </a:solidFill>
                  <a:latin typeface="Calibri"/>
                </a:rPr>
                <a:t>(Quelle: TZW)</a:t>
              </a:r>
              <a:endParaRPr lang="de-DE" sz="1400" dirty="0">
                <a:solidFill>
                  <a:prstClr val="black"/>
                </a:solidFill>
                <a:latin typeface="Calibri"/>
              </a:endParaRPr>
            </a:p>
          </p:txBody>
        </p:sp>
        <p:cxnSp>
          <p:nvCxnSpPr>
            <p:cNvPr id="6" name="AutoShape 26"/>
            <p:cNvCxnSpPr>
              <a:cxnSpLocks noChangeShapeType="1"/>
              <a:stCxn id="28" idx="2"/>
              <a:endCxn id="27" idx="0"/>
            </p:cNvCxnSpPr>
            <p:nvPr/>
          </p:nvCxnSpPr>
          <p:spPr bwMode="auto">
            <a:xfrm rot="5400000">
              <a:off x="3795218" y="2440841"/>
              <a:ext cx="617180" cy="13932"/>
            </a:xfrm>
            <a:prstGeom prst="bentConnector3">
              <a:avLst>
                <a:gd name="adj1" fmla="val 50000"/>
              </a:avLst>
            </a:prstGeom>
            <a:noFill/>
            <a:ln w="25400">
              <a:solidFill>
                <a:schemeClr val="tx1"/>
              </a:solidFill>
              <a:miter lim="800000"/>
              <a:headEnd/>
              <a:tailEnd type="triangle" w="lg" len="med"/>
            </a:ln>
            <a:extLst>
              <a:ext uri="{909E8E84-426E-40DD-AFC4-6F175D3DCCD1}">
                <a14:hiddenFill xmlns:a14="http://schemas.microsoft.com/office/drawing/2010/main">
                  <a:noFill/>
                </a14:hiddenFill>
              </a:ext>
            </a:extLst>
          </p:spPr>
        </p:cxnSp>
        <p:sp>
          <p:nvSpPr>
            <p:cNvPr id="7" name="Line 4"/>
            <p:cNvSpPr>
              <a:spLocks noChangeShapeType="1"/>
            </p:cNvSpPr>
            <p:nvPr/>
          </p:nvSpPr>
          <p:spPr bwMode="auto">
            <a:xfrm>
              <a:off x="89145" y="4737686"/>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de-DE" sz="1800" dirty="0">
                <a:solidFill>
                  <a:prstClr val="black"/>
                </a:solidFill>
                <a:latin typeface="Calibri"/>
              </a:endParaRPr>
            </a:p>
          </p:txBody>
        </p:sp>
        <p:sp>
          <p:nvSpPr>
            <p:cNvPr id="8" name="Rectangle 6"/>
            <p:cNvSpPr>
              <a:spLocks noChangeArrowheads="1"/>
            </p:cNvSpPr>
            <p:nvPr/>
          </p:nvSpPr>
          <p:spPr bwMode="auto">
            <a:xfrm>
              <a:off x="6370474" y="5398380"/>
              <a:ext cx="2089958" cy="1089689"/>
            </a:xfrm>
            <a:custGeom>
              <a:avLst/>
              <a:gdLst>
                <a:gd name="connsiteX0" fmla="*/ 0 w 144463"/>
                <a:gd name="connsiteY0" fmla="*/ 0 h 1008063"/>
                <a:gd name="connsiteX1" fmla="*/ 144463 w 144463"/>
                <a:gd name="connsiteY1" fmla="*/ 0 h 1008063"/>
                <a:gd name="connsiteX2" fmla="*/ 144463 w 144463"/>
                <a:gd name="connsiteY2" fmla="*/ 1008063 h 1008063"/>
                <a:gd name="connsiteX3" fmla="*/ 0 w 144463"/>
                <a:gd name="connsiteY3" fmla="*/ 1008063 h 1008063"/>
                <a:gd name="connsiteX4" fmla="*/ 0 w 144463"/>
                <a:gd name="connsiteY4" fmla="*/ 0 h 1008063"/>
                <a:gd name="connsiteX0" fmla="*/ 346229 w 490692"/>
                <a:gd name="connsiteY0" fmla="*/ 0 h 1008063"/>
                <a:gd name="connsiteX1" fmla="*/ 490692 w 490692"/>
                <a:gd name="connsiteY1" fmla="*/ 0 h 1008063"/>
                <a:gd name="connsiteX2" fmla="*/ 490692 w 490692"/>
                <a:gd name="connsiteY2" fmla="*/ 1008063 h 1008063"/>
                <a:gd name="connsiteX3" fmla="*/ 0 w 490692"/>
                <a:gd name="connsiteY3" fmla="*/ 1008063 h 1008063"/>
                <a:gd name="connsiteX4" fmla="*/ 346229 w 490692"/>
                <a:gd name="connsiteY4" fmla="*/ 0 h 1008063"/>
                <a:gd name="connsiteX0" fmla="*/ 346229 w 721511"/>
                <a:gd name="connsiteY0" fmla="*/ 0 h 1008063"/>
                <a:gd name="connsiteX1" fmla="*/ 490692 w 721511"/>
                <a:gd name="connsiteY1" fmla="*/ 0 h 1008063"/>
                <a:gd name="connsiteX2" fmla="*/ 721511 w 721511"/>
                <a:gd name="connsiteY2" fmla="*/ 999185 h 1008063"/>
                <a:gd name="connsiteX3" fmla="*/ 0 w 721511"/>
                <a:gd name="connsiteY3" fmla="*/ 1008063 h 1008063"/>
                <a:gd name="connsiteX4" fmla="*/ 346229 w 721511"/>
                <a:gd name="connsiteY4" fmla="*/ 0 h 1008063"/>
                <a:gd name="connsiteX0" fmla="*/ 346229 w 872432"/>
                <a:gd name="connsiteY0" fmla="*/ 0 h 1008063"/>
                <a:gd name="connsiteX1" fmla="*/ 872432 w 872432"/>
                <a:gd name="connsiteY1" fmla="*/ 17755 h 1008063"/>
                <a:gd name="connsiteX2" fmla="*/ 721511 w 872432"/>
                <a:gd name="connsiteY2" fmla="*/ 999185 h 1008063"/>
                <a:gd name="connsiteX3" fmla="*/ 0 w 872432"/>
                <a:gd name="connsiteY3" fmla="*/ 1008063 h 1008063"/>
                <a:gd name="connsiteX4" fmla="*/ 346229 w 872432"/>
                <a:gd name="connsiteY4" fmla="*/ 0 h 1008063"/>
                <a:gd name="connsiteX0" fmla="*/ 0 w 1192028"/>
                <a:gd name="connsiteY0" fmla="*/ 0 h 1008063"/>
                <a:gd name="connsiteX1" fmla="*/ 1192028 w 1192028"/>
                <a:gd name="connsiteY1" fmla="*/ 17755 h 1008063"/>
                <a:gd name="connsiteX2" fmla="*/ 1041107 w 1192028"/>
                <a:gd name="connsiteY2" fmla="*/ 999185 h 1008063"/>
                <a:gd name="connsiteX3" fmla="*/ 319596 w 1192028"/>
                <a:gd name="connsiteY3" fmla="*/ 1008063 h 1008063"/>
                <a:gd name="connsiteX4" fmla="*/ 0 w 1192028"/>
                <a:gd name="connsiteY4" fmla="*/ 0 h 1008063"/>
                <a:gd name="connsiteX0" fmla="*/ 0 w 1689177"/>
                <a:gd name="connsiteY0" fmla="*/ 8878 h 990308"/>
                <a:gd name="connsiteX1" fmla="*/ 1689177 w 1689177"/>
                <a:gd name="connsiteY1" fmla="*/ 0 h 990308"/>
                <a:gd name="connsiteX2" fmla="*/ 1538256 w 1689177"/>
                <a:gd name="connsiteY2" fmla="*/ 981430 h 990308"/>
                <a:gd name="connsiteX3" fmla="*/ 816745 w 1689177"/>
                <a:gd name="connsiteY3" fmla="*/ 990308 h 990308"/>
                <a:gd name="connsiteX4" fmla="*/ 0 w 1689177"/>
                <a:gd name="connsiteY4" fmla="*/ 8878 h 990308"/>
                <a:gd name="connsiteX0" fmla="*/ 0 w 2070917"/>
                <a:gd name="connsiteY0" fmla="*/ 17756 h 990308"/>
                <a:gd name="connsiteX1" fmla="*/ 2070917 w 2070917"/>
                <a:gd name="connsiteY1" fmla="*/ 0 h 990308"/>
                <a:gd name="connsiteX2" fmla="*/ 1919996 w 2070917"/>
                <a:gd name="connsiteY2" fmla="*/ 981430 h 990308"/>
                <a:gd name="connsiteX3" fmla="*/ 1198485 w 2070917"/>
                <a:gd name="connsiteY3" fmla="*/ 990308 h 990308"/>
                <a:gd name="connsiteX4" fmla="*/ 0 w 2070917"/>
                <a:gd name="connsiteY4" fmla="*/ 17756 h 990308"/>
                <a:gd name="connsiteX0" fmla="*/ 14048 w 2084965"/>
                <a:gd name="connsiteY0" fmla="*/ 17756 h 1108043"/>
                <a:gd name="connsiteX1" fmla="*/ 2084965 w 2084965"/>
                <a:gd name="connsiteY1" fmla="*/ 0 h 1108043"/>
                <a:gd name="connsiteX2" fmla="*/ 1934044 w 2084965"/>
                <a:gd name="connsiteY2" fmla="*/ 981430 h 1108043"/>
                <a:gd name="connsiteX3" fmla="*/ 1212533 w 2084965"/>
                <a:gd name="connsiteY3" fmla="*/ 990308 h 1108043"/>
                <a:gd name="connsiteX4" fmla="*/ 14048 w 2084965"/>
                <a:gd name="connsiteY4" fmla="*/ 17756 h 1108043"/>
                <a:gd name="connsiteX0" fmla="*/ 20168 w 2091085"/>
                <a:gd name="connsiteY0" fmla="*/ 17756 h 1071053"/>
                <a:gd name="connsiteX1" fmla="*/ 2091085 w 2091085"/>
                <a:gd name="connsiteY1" fmla="*/ 0 h 1071053"/>
                <a:gd name="connsiteX2" fmla="*/ 1940164 w 2091085"/>
                <a:gd name="connsiteY2" fmla="*/ 981430 h 1071053"/>
                <a:gd name="connsiteX3" fmla="*/ 872424 w 2091085"/>
                <a:gd name="connsiteY3" fmla="*/ 901531 h 1071053"/>
                <a:gd name="connsiteX4" fmla="*/ 20168 w 2091085"/>
                <a:gd name="connsiteY4" fmla="*/ 17756 h 1071053"/>
                <a:gd name="connsiteX0" fmla="*/ 20168 w 2091085"/>
                <a:gd name="connsiteY0" fmla="*/ 17756 h 1078562"/>
                <a:gd name="connsiteX1" fmla="*/ 2091085 w 2091085"/>
                <a:gd name="connsiteY1" fmla="*/ 0 h 1078562"/>
                <a:gd name="connsiteX2" fmla="*/ 1940164 w 2091085"/>
                <a:gd name="connsiteY2" fmla="*/ 981430 h 1078562"/>
                <a:gd name="connsiteX3" fmla="*/ 1330646 w 2091085"/>
                <a:gd name="connsiteY3" fmla="*/ 1033748 h 1078562"/>
                <a:gd name="connsiteX4" fmla="*/ 872424 w 2091085"/>
                <a:gd name="connsiteY4" fmla="*/ 901531 h 1078562"/>
                <a:gd name="connsiteX5" fmla="*/ 20168 w 2091085"/>
                <a:gd name="connsiteY5" fmla="*/ 17756 h 1078562"/>
                <a:gd name="connsiteX0" fmla="*/ 18465 w 2089382"/>
                <a:gd name="connsiteY0" fmla="*/ 17756 h 1095467"/>
                <a:gd name="connsiteX1" fmla="*/ 2089382 w 2089382"/>
                <a:gd name="connsiteY1" fmla="*/ 0 h 1095467"/>
                <a:gd name="connsiteX2" fmla="*/ 1938461 w 2089382"/>
                <a:gd name="connsiteY2" fmla="*/ 981430 h 1095467"/>
                <a:gd name="connsiteX3" fmla="*/ 1482852 w 2089382"/>
                <a:gd name="connsiteY3" fmla="*/ 1069961 h 1095467"/>
                <a:gd name="connsiteX4" fmla="*/ 870721 w 2089382"/>
                <a:gd name="connsiteY4" fmla="*/ 901531 h 1095467"/>
                <a:gd name="connsiteX5" fmla="*/ 18465 w 2089382"/>
                <a:gd name="connsiteY5" fmla="*/ 17756 h 1095467"/>
                <a:gd name="connsiteX0" fmla="*/ 19041 w 2089958"/>
                <a:gd name="connsiteY0" fmla="*/ 17756 h 1100523"/>
                <a:gd name="connsiteX1" fmla="*/ 2089958 w 2089958"/>
                <a:gd name="connsiteY1" fmla="*/ 0 h 1100523"/>
                <a:gd name="connsiteX2" fmla="*/ 1939037 w 2089958"/>
                <a:gd name="connsiteY2" fmla="*/ 981430 h 1100523"/>
                <a:gd name="connsiteX3" fmla="*/ 1646390 w 2089958"/>
                <a:gd name="connsiteY3" fmla="*/ 1079015 h 1100523"/>
                <a:gd name="connsiteX4" fmla="*/ 871297 w 2089958"/>
                <a:gd name="connsiteY4" fmla="*/ 901531 h 1100523"/>
                <a:gd name="connsiteX5" fmla="*/ 19041 w 2089958"/>
                <a:gd name="connsiteY5" fmla="*/ 17756 h 1100523"/>
                <a:gd name="connsiteX0" fmla="*/ 19041 w 2089958"/>
                <a:gd name="connsiteY0" fmla="*/ 17756 h 1079673"/>
                <a:gd name="connsiteX1" fmla="*/ 2089958 w 2089958"/>
                <a:gd name="connsiteY1" fmla="*/ 0 h 1079673"/>
                <a:gd name="connsiteX2" fmla="*/ 1939037 w 2089958"/>
                <a:gd name="connsiteY2" fmla="*/ 981430 h 1079673"/>
                <a:gd name="connsiteX3" fmla="*/ 1646390 w 2089958"/>
                <a:gd name="connsiteY3" fmla="*/ 1079015 h 1079673"/>
                <a:gd name="connsiteX4" fmla="*/ 871297 w 2089958"/>
                <a:gd name="connsiteY4" fmla="*/ 901531 h 1079673"/>
                <a:gd name="connsiteX5" fmla="*/ 19041 w 2089958"/>
                <a:gd name="connsiteY5" fmla="*/ 17756 h 1079673"/>
                <a:gd name="connsiteX0" fmla="*/ 19041 w 2089958"/>
                <a:gd name="connsiteY0" fmla="*/ 17756 h 1089689"/>
                <a:gd name="connsiteX1" fmla="*/ 2089958 w 2089958"/>
                <a:gd name="connsiteY1" fmla="*/ 0 h 1089689"/>
                <a:gd name="connsiteX2" fmla="*/ 1939037 w 2089958"/>
                <a:gd name="connsiteY2" fmla="*/ 981430 h 1089689"/>
                <a:gd name="connsiteX3" fmla="*/ 1646390 w 2089958"/>
                <a:gd name="connsiteY3" fmla="*/ 1079015 h 1089689"/>
                <a:gd name="connsiteX4" fmla="*/ 871297 w 2089958"/>
                <a:gd name="connsiteY4" fmla="*/ 901531 h 1089689"/>
                <a:gd name="connsiteX5" fmla="*/ 19041 w 2089958"/>
                <a:gd name="connsiteY5" fmla="*/ 17756 h 108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9958" h="1089689">
                  <a:moveTo>
                    <a:pt x="19041" y="17756"/>
                  </a:moveTo>
                  <a:lnTo>
                    <a:pt x="2089958" y="0"/>
                  </a:lnTo>
                  <a:lnTo>
                    <a:pt x="1939037" y="981430"/>
                  </a:lnTo>
                  <a:cubicBezTo>
                    <a:pt x="1812297" y="1153721"/>
                    <a:pt x="1960149" y="1065171"/>
                    <a:pt x="1646390" y="1079015"/>
                  </a:cubicBezTo>
                  <a:cubicBezTo>
                    <a:pt x="1468433" y="1065699"/>
                    <a:pt x="1142522" y="1078408"/>
                    <a:pt x="871297" y="901531"/>
                  </a:cubicBezTo>
                  <a:cubicBezTo>
                    <a:pt x="600072" y="724655"/>
                    <a:pt x="-126364" y="182807"/>
                    <a:pt x="19041" y="17756"/>
                  </a:cubicBezTo>
                  <a:close/>
                </a:path>
              </a:pathLst>
            </a:custGeom>
            <a:solidFill>
              <a:srgbClr val="3366FF"/>
            </a:solidFill>
            <a:ln>
              <a:noFill/>
            </a:ln>
            <a:effectLst/>
            <a:extLst>
              <a:ext uri="{91240B29-F687-4F45-9708-019B960494DF}">
                <a14:hiddenLine xmlns:a14="http://schemas.microsoft.com/office/drawing/2010/main" w="1905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de-DE" sz="1800" dirty="0">
                <a:solidFill>
                  <a:prstClr val="black"/>
                </a:solidFill>
                <a:latin typeface="Calibri"/>
              </a:endParaRPr>
            </a:p>
          </p:txBody>
        </p:sp>
        <p:sp>
          <p:nvSpPr>
            <p:cNvPr id="9" name="Rectangle 7"/>
            <p:cNvSpPr>
              <a:spLocks noChangeArrowheads="1"/>
            </p:cNvSpPr>
            <p:nvPr/>
          </p:nvSpPr>
          <p:spPr bwMode="auto">
            <a:xfrm>
              <a:off x="8010718" y="5513766"/>
              <a:ext cx="144463" cy="893397"/>
            </a:xfrm>
            <a:prstGeom prst="rect">
              <a:avLst/>
            </a:prstGeom>
            <a:noFill/>
            <a:ln w="19050">
              <a:solidFill>
                <a:schemeClr val="tx1"/>
              </a:solidFill>
              <a:prstDash val="dash"/>
              <a:miter lim="800000"/>
              <a:headEnd/>
              <a:tailEnd/>
            </a:ln>
            <a:effectLst/>
            <a:extLst>
              <a:ext uri="{909E8E84-426E-40DD-AFC4-6F175D3DCCD1}">
                <a14:hiddenFill xmlns:a14="http://schemas.microsoft.com/office/drawing/2010/main">
                  <a:solidFill>
                    <a:srgbClr val="EAEAEA">
                      <a:alpha val="8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de-DE" sz="1800" dirty="0">
                <a:solidFill>
                  <a:prstClr val="black"/>
                </a:solidFill>
                <a:latin typeface="Calibri"/>
              </a:endParaRPr>
            </a:p>
          </p:txBody>
        </p:sp>
        <p:sp>
          <p:nvSpPr>
            <p:cNvPr id="10" name="Rectangle 8"/>
            <p:cNvSpPr>
              <a:spLocks noChangeArrowheads="1"/>
            </p:cNvSpPr>
            <p:nvPr/>
          </p:nvSpPr>
          <p:spPr bwMode="auto">
            <a:xfrm>
              <a:off x="8010718" y="5085125"/>
              <a:ext cx="155816" cy="428642"/>
            </a:xfrm>
            <a:prstGeom prst="rect">
              <a:avLst/>
            </a:prstGeom>
            <a:solidFill>
              <a:srgbClr val="EAEAEA">
                <a:alpha val="89999"/>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de-DE" sz="1800" dirty="0">
                <a:solidFill>
                  <a:prstClr val="black"/>
                </a:solidFill>
                <a:latin typeface="Calibri"/>
              </a:endParaRPr>
            </a:p>
          </p:txBody>
        </p:sp>
        <p:sp>
          <p:nvSpPr>
            <p:cNvPr id="13" name="Text Box 11"/>
            <p:cNvSpPr txBox="1">
              <a:spLocks noChangeArrowheads="1"/>
            </p:cNvSpPr>
            <p:nvPr/>
          </p:nvSpPr>
          <p:spPr bwMode="auto">
            <a:xfrm>
              <a:off x="8504806" y="4576701"/>
              <a:ext cx="431800" cy="41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de-DE" sz="1400" b="1" dirty="0">
                  <a:solidFill>
                    <a:prstClr val="black"/>
                  </a:solidFill>
                  <a:latin typeface="Calibri"/>
                </a:rPr>
                <a:t>Q</a:t>
              </a:r>
            </a:p>
          </p:txBody>
        </p:sp>
        <p:sp>
          <p:nvSpPr>
            <p:cNvPr id="14" name="Line 41"/>
            <p:cNvSpPr>
              <a:spLocks noChangeShapeType="1"/>
            </p:cNvSpPr>
            <p:nvPr/>
          </p:nvSpPr>
          <p:spPr bwMode="auto">
            <a:xfrm>
              <a:off x="3253083" y="4795238"/>
              <a:ext cx="3362722" cy="719578"/>
            </a:xfrm>
            <a:custGeom>
              <a:avLst/>
              <a:gdLst>
                <a:gd name="connsiteX0" fmla="*/ 0 w 6840539"/>
                <a:gd name="connsiteY0" fmla="*/ 0 h 144463"/>
                <a:gd name="connsiteX1" fmla="*/ 6840539 w 6840539"/>
                <a:gd name="connsiteY1" fmla="*/ 144463 h 144463"/>
                <a:gd name="connsiteX0" fmla="*/ 0 w 6840539"/>
                <a:gd name="connsiteY0" fmla="*/ 0 h 144463"/>
                <a:gd name="connsiteX1" fmla="*/ 5981715 w 6840539"/>
                <a:gd name="connsiteY1" fmla="*/ 105096 h 144463"/>
                <a:gd name="connsiteX2" fmla="*/ 6840539 w 6840539"/>
                <a:gd name="connsiteY2" fmla="*/ 144463 h 144463"/>
                <a:gd name="connsiteX0" fmla="*/ 0 w 6840539"/>
                <a:gd name="connsiteY0" fmla="*/ 0 h 344793"/>
                <a:gd name="connsiteX1" fmla="*/ 5733140 w 6840539"/>
                <a:gd name="connsiteY1" fmla="*/ 344793 h 344793"/>
                <a:gd name="connsiteX2" fmla="*/ 6840539 w 6840539"/>
                <a:gd name="connsiteY2" fmla="*/ 144463 h 344793"/>
                <a:gd name="connsiteX0" fmla="*/ 0 w 6840539"/>
                <a:gd name="connsiteY0" fmla="*/ 0 h 344793"/>
                <a:gd name="connsiteX1" fmla="*/ 5733140 w 6840539"/>
                <a:gd name="connsiteY1" fmla="*/ 344793 h 344793"/>
                <a:gd name="connsiteX2" fmla="*/ 6840539 w 6840539"/>
                <a:gd name="connsiteY2" fmla="*/ 144463 h 344793"/>
                <a:gd name="connsiteX0" fmla="*/ 0 w 6840539"/>
                <a:gd name="connsiteY0" fmla="*/ 0 h 344793"/>
                <a:gd name="connsiteX1" fmla="*/ 5733140 w 6840539"/>
                <a:gd name="connsiteY1" fmla="*/ 344793 h 344793"/>
                <a:gd name="connsiteX2" fmla="*/ 6840539 w 6840539"/>
                <a:gd name="connsiteY2" fmla="*/ 144463 h 344793"/>
                <a:gd name="connsiteX0" fmla="*/ 0 w 6840539"/>
                <a:gd name="connsiteY0" fmla="*/ 45202 h 389995"/>
                <a:gd name="connsiteX1" fmla="*/ 4401490 w 6840539"/>
                <a:gd name="connsiteY1" fmla="*/ 26011 h 389995"/>
                <a:gd name="connsiteX2" fmla="*/ 5733140 w 6840539"/>
                <a:gd name="connsiteY2" fmla="*/ 389995 h 389995"/>
                <a:gd name="connsiteX3" fmla="*/ 6840539 w 6840539"/>
                <a:gd name="connsiteY3" fmla="*/ 189665 h 389995"/>
                <a:gd name="connsiteX0" fmla="*/ 0 w 6840539"/>
                <a:gd name="connsiteY0" fmla="*/ 45202 h 363362"/>
                <a:gd name="connsiteX1" fmla="*/ 4401490 w 6840539"/>
                <a:gd name="connsiteY1" fmla="*/ 26011 h 363362"/>
                <a:gd name="connsiteX2" fmla="*/ 5742018 w 6840539"/>
                <a:gd name="connsiteY2" fmla="*/ 363362 h 363362"/>
                <a:gd name="connsiteX3" fmla="*/ 6840539 w 6840539"/>
                <a:gd name="connsiteY3" fmla="*/ 189665 h 363362"/>
                <a:gd name="connsiteX0" fmla="*/ 0 w 6840539"/>
                <a:gd name="connsiteY0" fmla="*/ 227198 h 545358"/>
                <a:gd name="connsiteX1" fmla="*/ 4401490 w 6840539"/>
                <a:gd name="connsiteY1" fmla="*/ 208007 h 545358"/>
                <a:gd name="connsiteX2" fmla="*/ 5742018 w 6840539"/>
                <a:gd name="connsiteY2" fmla="*/ 545358 h 545358"/>
                <a:gd name="connsiteX3" fmla="*/ 6840539 w 6840539"/>
                <a:gd name="connsiteY3" fmla="*/ 371661 h 545358"/>
                <a:gd name="connsiteX0" fmla="*/ 0 w 6840539"/>
                <a:gd name="connsiteY0" fmla="*/ 45203 h 189666"/>
                <a:gd name="connsiteX1" fmla="*/ 4401490 w 6840539"/>
                <a:gd name="connsiteY1" fmla="*/ 26012 h 189666"/>
                <a:gd name="connsiteX2" fmla="*/ 6840539 w 6840539"/>
                <a:gd name="connsiteY2" fmla="*/ 189666 h 189666"/>
                <a:gd name="connsiteX0" fmla="*/ 0 w 6378900"/>
                <a:gd name="connsiteY0" fmla="*/ 45203 h 1050799"/>
                <a:gd name="connsiteX1" fmla="*/ 4401490 w 6378900"/>
                <a:gd name="connsiteY1" fmla="*/ 26012 h 1050799"/>
                <a:gd name="connsiteX2" fmla="*/ 6378900 w 6378900"/>
                <a:gd name="connsiteY2" fmla="*/ 1050799 h 1050799"/>
                <a:gd name="connsiteX0" fmla="*/ 0 w 6458799"/>
                <a:gd name="connsiteY0" fmla="*/ 45203 h 1077433"/>
                <a:gd name="connsiteX1" fmla="*/ 4401490 w 6458799"/>
                <a:gd name="connsiteY1" fmla="*/ 26012 h 1077433"/>
                <a:gd name="connsiteX2" fmla="*/ 6458799 w 6458799"/>
                <a:gd name="connsiteY2" fmla="*/ 1077433 h 1077433"/>
                <a:gd name="connsiteX0" fmla="*/ 0 w 6458799"/>
                <a:gd name="connsiteY0" fmla="*/ 215495 h 1247725"/>
                <a:gd name="connsiteX1" fmla="*/ 4401490 w 6458799"/>
                <a:gd name="connsiteY1" fmla="*/ 196304 h 1247725"/>
                <a:gd name="connsiteX2" fmla="*/ 6458799 w 6458799"/>
                <a:gd name="connsiteY2" fmla="*/ 1247725 h 1247725"/>
                <a:gd name="connsiteX0" fmla="*/ 0 w 6458799"/>
                <a:gd name="connsiteY0" fmla="*/ 224110 h 1256340"/>
                <a:gd name="connsiteX1" fmla="*/ 3513003 w 6458799"/>
                <a:gd name="connsiteY1" fmla="*/ 732 h 1256340"/>
                <a:gd name="connsiteX2" fmla="*/ 4401490 w 6458799"/>
                <a:gd name="connsiteY2" fmla="*/ 204919 h 1256340"/>
                <a:gd name="connsiteX3" fmla="*/ 6458799 w 6458799"/>
                <a:gd name="connsiteY3" fmla="*/ 1256340 h 1256340"/>
                <a:gd name="connsiteX0" fmla="*/ 0 w 6458799"/>
                <a:gd name="connsiteY0" fmla="*/ 22216 h 1054446"/>
                <a:gd name="connsiteX1" fmla="*/ 1568917 w 6458799"/>
                <a:gd name="connsiteY1" fmla="*/ 713238 h 1054446"/>
                <a:gd name="connsiteX2" fmla="*/ 4401490 w 6458799"/>
                <a:gd name="connsiteY2" fmla="*/ 3025 h 1054446"/>
                <a:gd name="connsiteX3" fmla="*/ 6458799 w 6458799"/>
                <a:gd name="connsiteY3" fmla="*/ 1054446 h 1054446"/>
                <a:gd name="connsiteX0" fmla="*/ 0 w 6458799"/>
                <a:gd name="connsiteY0" fmla="*/ 1375 h 1033605"/>
                <a:gd name="connsiteX1" fmla="*/ 1568917 w 6458799"/>
                <a:gd name="connsiteY1" fmla="*/ 692397 h 1033605"/>
                <a:gd name="connsiteX2" fmla="*/ 3804621 w 6458799"/>
                <a:gd name="connsiteY2" fmla="*/ 745664 h 1033605"/>
                <a:gd name="connsiteX3" fmla="*/ 6458799 w 6458799"/>
                <a:gd name="connsiteY3" fmla="*/ 1033605 h 1033605"/>
                <a:gd name="connsiteX0" fmla="*/ 0 w 6731654"/>
                <a:gd name="connsiteY0" fmla="*/ 1914 h 821080"/>
                <a:gd name="connsiteX1" fmla="*/ 1841772 w 6731654"/>
                <a:gd name="connsiteY1" fmla="*/ 479872 h 821080"/>
                <a:gd name="connsiteX2" fmla="*/ 4077476 w 6731654"/>
                <a:gd name="connsiteY2" fmla="*/ 533139 h 821080"/>
                <a:gd name="connsiteX3" fmla="*/ 6731654 w 6731654"/>
                <a:gd name="connsiteY3" fmla="*/ 821080 h 821080"/>
                <a:gd name="connsiteX0" fmla="*/ 0 w 6731654"/>
                <a:gd name="connsiteY0" fmla="*/ 0 h 819166"/>
                <a:gd name="connsiteX1" fmla="*/ 1841772 w 6731654"/>
                <a:gd name="connsiteY1" fmla="*/ 477958 h 819166"/>
                <a:gd name="connsiteX2" fmla="*/ 4077476 w 6731654"/>
                <a:gd name="connsiteY2" fmla="*/ 531225 h 819166"/>
                <a:gd name="connsiteX3" fmla="*/ 6731654 w 6731654"/>
                <a:gd name="connsiteY3" fmla="*/ 819166 h 819166"/>
                <a:gd name="connsiteX0" fmla="*/ 0 w 6731654"/>
                <a:gd name="connsiteY0" fmla="*/ 0 h 819166"/>
                <a:gd name="connsiteX1" fmla="*/ 903837 w 6731654"/>
                <a:gd name="connsiteY1" fmla="*/ 105095 h 819166"/>
                <a:gd name="connsiteX2" fmla="*/ 1841772 w 6731654"/>
                <a:gd name="connsiteY2" fmla="*/ 477958 h 819166"/>
                <a:gd name="connsiteX3" fmla="*/ 4077476 w 6731654"/>
                <a:gd name="connsiteY3" fmla="*/ 531225 h 819166"/>
                <a:gd name="connsiteX4" fmla="*/ 6731654 w 6731654"/>
                <a:gd name="connsiteY4" fmla="*/ 819166 h 819166"/>
                <a:gd name="connsiteX0" fmla="*/ 0 w 6731654"/>
                <a:gd name="connsiteY0" fmla="*/ 0 h 819166"/>
                <a:gd name="connsiteX1" fmla="*/ 903837 w 6731654"/>
                <a:gd name="connsiteY1" fmla="*/ 105095 h 819166"/>
                <a:gd name="connsiteX2" fmla="*/ 2182840 w 6731654"/>
                <a:gd name="connsiteY2" fmla="*/ 451325 h 819166"/>
                <a:gd name="connsiteX3" fmla="*/ 4077476 w 6731654"/>
                <a:gd name="connsiteY3" fmla="*/ 531225 h 819166"/>
                <a:gd name="connsiteX4" fmla="*/ 6731654 w 6731654"/>
                <a:gd name="connsiteY4" fmla="*/ 819166 h 819166"/>
                <a:gd name="connsiteX0" fmla="*/ 0 w 6843715"/>
                <a:gd name="connsiteY0" fmla="*/ 0 h 755792"/>
                <a:gd name="connsiteX1" fmla="*/ 903837 w 6843715"/>
                <a:gd name="connsiteY1" fmla="*/ 105095 h 755792"/>
                <a:gd name="connsiteX2" fmla="*/ 2182840 w 6843715"/>
                <a:gd name="connsiteY2" fmla="*/ 451325 h 755792"/>
                <a:gd name="connsiteX3" fmla="*/ 4077476 w 6843715"/>
                <a:gd name="connsiteY3" fmla="*/ 531225 h 755792"/>
                <a:gd name="connsiteX4" fmla="*/ 6843715 w 6843715"/>
                <a:gd name="connsiteY4" fmla="*/ 755792 h 755792"/>
                <a:gd name="connsiteX0" fmla="*/ 0 w 6843715"/>
                <a:gd name="connsiteY0" fmla="*/ 0 h 755792"/>
                <a:gd name="connsiteX1" fmla="*/ 903837 w 6843715"/>
                <a:gd name="connsiteY1" fmla="*/ 105095 h 755792"/>
                <a:gd name="connsiteX2" fmla="*/ 2182840 w 6843715"/>
                <a:gd name="connsiteY2" fmla="*/ 451325 h 755792"/>
                <a:gd name="connsiteX3" fmla="*/ 4077476 w 6843715"/>
                <a:gd name="connsiteY3" fmla="*/ 531225 h 755792"/>
                <a:gd name="connsiteX4" fmla="*/ 6843715 w 6843715"/>
                <a:gd name="connsiteY4" fmla="*/ 755792 h 755792"/>
                <a:gd name="connsiteX0" fmla="*/ 0 w 6937098"/>
                <a:gd name="connsiteY0" fmla="*/ 0 h 719578"/>
                <a:gd name="connsiteX1" fmla="*/ 903837 w 6937098"/>
                <a:gd name="connsiteY1" fmla="*/ 105095 h 719578"/>
                <a:gd name="connsiteX2" fmla="*/ 2182840 w 6937098"/>
                <a:gd name="connsiteY2" fmla="*/ 451325 h 719578"/>
                <a:gd name="connsiteX3" fmla="*/ 4077476 w 6937098"/>
                <a:gd name="connsiteY3" fmla="*/ 531225 h 719578"/>
                <a:gd name="connsiteX4" fmla="*/ 6937098 w 6937098"/>
                <a:gd name="connsiteY4" fmla="*/ 719578 h 719578"/>
                <a:gd name="connsiteX0" fmla="*/ 0 w 6937098"/>
                <a:gd name="connsiteY0" fmla="*/ 0 h 719578"/>
                <a:gd name="connsiteX1" fmla="*/ 903837 w 6937098"/>
                <a:gd name="connsiteY1" fmla="*/ 105095 h 719578"/>
                <a:gd name="connsiteX2" fmla="*/ 2182840 w 6937098"/>
                <a:gd name="connsiteY2" fmla="*/ 451325 h 719578"/>
                <a:gd name="connsiteX3" fmla="*/ 4077476 w 6937098"/>
                <a:gd name="connsiteY3" fmla="*/ 531225 h 719578"/>
                <a:gd name="connsiteX4" fmla="*/ 6937098 w 6937098"/>
                <a:gd name="connsiteY4" fmla="*/ 719578 h 719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7098" h="719578">
                  <a:moveTo>
                    <a:pt x="0" y="0"/>
                  </a:moveTo>
                  <a:cubicBezTo>
                    <a:pt x="56846" y="23434"/>
                    <a:pt x="596875" y="25435"/>
                    <a:pt x="903837" y="105095"/>
                  </a:cubicBezTo>
                  <a:cubicBezTo>
                    <a:pt x="1210799" y="184755"/>
                    <a:pt x="1560107" y="386222"/>
                    <a:pt x="2182840" y="451325"/>
                  </a:cubicBezTo>
                  <a:cubicBezTo>
                    <a:pt x="2805573" y="516428"/>
                    <a:pt x="3285100" y="486516"/>
                    <a:pt x="4077476" y="531225"/>
                  </a:cubicBezTo>
                  <a:cubicBezTo>
                    <a:pt x="4869852" y="575934"/>
                    <a:pt x="5877794" y="595441"/>
                    <a:pt x="6937098" y="719578"/>
                  </a:cubicBezTo>
                </a:path>
              </a:pathLst>
            </a:custGeom>
            <a:noFill/>
            <a:ln w="85725" cmpd="sng">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de-DE" sz="1800" dirty="0">
                <a:solidFill>
                  <a:prstClr val="black"/>
                </a:solidFill>
                <a:latin typeface="Calibri"/>
              </a:endParaRPr>
            </a:p>
          </p:txBody>
        </p:sp>
        <p:sp>
          <p:nvSpPr>
            <p:cNvPr id="15" name="AutoShape 44"/>
            <p:cNvSpPr>
              <a:spLocks noChangeArrowheads="1"/>
            </p:cNvSpPr>
            <p:nvPr/>
          </p:nvSpPr>
          <p:spPr bwMode="auto">
            <a:xfrm rot="10800000">
              <a:off x="7434654" y="5286658"/>
              <a:ext cx="142875" cy="144463"/>
            </a:xfrm>
            <a:prstGeom prst="triangle">
              <a:avLst>
                <a:gd name="adj" fmla="val 50000"/>
              </a:avLst>
            </a:prstGeom>
            <a:noFill/>
            <a:ln w="15875" algn="ctr">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2" tIns="45696" rIns="91392" bIns="45696" anchor="ctr"/>
            <a:lstStyle/>
            <a:p>
              <a:pPr fontAlgn="auto">
                <a:spcBef>
                  <a:spcPts val="0"/>
                </a:spcBef>
                <a:spcAft>
                  <a:spcPts val="0"/>
                </a:spcAft>
              </a:pPr>
              <a:endParaRPr lang="de-DE" sz="1800" dirty="0">
                <a:solidFill>
                  <a:prstClr val="black"/>
                </a:solidFill>
                <a:latin typeface="Calibri"/>
              </a:endParaRPr>
            </a:p>
          </p:txBody>
        </p:sp>
        <p:sp>
          <p:nvSpPr>
            <p:cNvPr id="16" name="Rectangle 13"/>
            <p:cNvSpPr>
              <a:spLocks noChangeArrowheads="1"/>
            </p:cNvSpPr>
            <p:nvPr/>
          </p:nvSpPr>
          <p:spPr bwMode="auto">
            <a:xfrm>
              <a:off x="179388" y="1005892"/>
              <a:ext cx="2376487" cy="419437"/>
            </a:xfrm>
            <a:prstGeom prst="rect">
              <a:avLst/>
            </a:prstGeom>
            <a:noFill/>
            <a:ln w="19050">
              <a:solidFill>
                <a:srgbClr val="0000FF"/>
              </a:solidFill>
              <a:miter lim="800000"/>
              <a:headEnd/>
              <a:tailEnd/>
            </a:ln>
            <a:extLst>
              <a:ext uri="{909E8E84-426E-40DD-AFC4-6F175D3DCCD1}">
                <a14:hiddenFill xmlns:a14="http://schemas.microsoft.com/office/drawing/2010/main">
                  <a:solidFill>
                    <a:schemeClr val="bg1">
                      <a:alpha val="39999"/>
                    </a:schemeClr>
                  </a:solidFill>
                </a14:hiddenFill>
              </a:ext>
            </a:extLst>
          </p:spPr>
          <p:txBody>
            <a:bodyPr>
              <a:spAutoFit/>
            </a:bodyPr>
            <a:lstStyle/>
            <a:p>
              <a:pPr algn="ctr" fontAlgn="auto">
                <a:spcBef>
                  <a:spcPts val="0"/>
                </a:spcBef>
                <a:spcAft>
                  <a:spcPts val="0"/>
                </a:spcAft>
              </a:pPr>
              <a:r>
                <a:rPr lang="de-DE" sz="1400" b="1" dirty="0" smtClean="0">
                  <a:solidFill>
                    <a:prstClr val="black"/>
                  </a:solidFill>
                  <a:latin typeface="Calibri"/>
                </a:rPr>
                <a:t>Gefährdungsanalyse</a:t>
              </a:r>
              <a:endParaRPr lang="de-DE" sz="1400" b="1" dirty="0">
                <a:solidFill>
                  <a:prstClr val="black"/>
                </a:solidFill>
                <a:latin typeface="Calibri"/>
              </a:endParaRPr>
            </a:p>
          </p:txBody>
        </p:sp>
        <p:cxnSp>
          <p:nvCxnSpPr>
            <p:cNvPr id="17" name="AutoShape 19"/>
            <p:cNvCxnSpPr>
              <a:cxnSpLocks noChangeShapeType="1"/>
              <a:stCxn id="23" idx="2"/>
              <a:endCxn id="22" idx="0"/>
            </p:cNvCxnSpPr>
            <p:nvPr/>
          </p:nvCxnSpPr>
          <p:spPr bwMode="auto">
            <a:xfrm>
              <a:off x="1330325" y="1856023"/>
              <a:ext cx="0" cy="157981"/>
            </a:xfrm>
            <a:prstGeom prst="straightConnector1">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cxnSp>
        <p:sp>
          <p:nvSpPr>
            <p:cNvPr id="18" name="Rectangle 22"/>
            <p:cNvSpPr>
              <a:spLocks noChangeArrowheads="1"/>
            </p:cNvSpPr>
            <p:nvPr/>
          </p:nvSpPr>
          <p:spPr bwMode="auto">
            <a:xfrm>
              <a:off x="7867895" y="5902338"/>
              <a:ext cx="7143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pPr>
              <a:endParaRPr lang="de-DE" sz="1400" dirty="0">
                <a:solidFill>
                  <a:prstClr val="black"/>
                </a:solidFill>
                <a:latin typeface="Calibri"/>
              </a:endParaRPr>
            </a:p>
          </p:txBody>
        </p:sp>
        <p:cxnSp>
          <p:nvCxnSpPr>
            <p:cNvPr id="19" name="AutoShape 39"/>
            <p:cNvCxnSpPr>
              <a:cxnSpLocks noChangeShapeType="1"/>
              <a:stCxn id="23" idx="0"/>
            </p:cNvCxnSpPr>
            <p:nvPr/>
          </p:nvCxnSpPr>
          <p:spPr bwMode="auto">
            <a:xfrm rot="5400000" flipH="1" flipV="1">
              <a:off x="2558258" y="275667"/>
              <a:ext cx="6349" cy="2462214"/>
            </a:xfrm>
            <a:prstGeom prst="bentConnector2">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type="triangle" w="med" len="med"/>
                </a14:hiddenLine>
              </a:ext>
            </a:extLst>
          </p:spPr>
        </p:cxnSp>
        <p:sp>
          <p:nvSpPr>
            <p:cNvPr id="20" name="Rectangle 40"/>
            <p:cNvSpPr>
              <a:spLocks noChangeArrowheads="1"/>
            </p:cNvSpPr>
            <p:nvPr/>
          </p:nvSpPr>
          <p:spPr bwMode="auto">
            <a:xfrm>
              <a:off x="2843809" y="1005892"/>
              <a:ext cx="6031006" cy="419437"/>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bg1">
                      <a:alpha val="39999"/>
                    </a:schemeClr>
                  </a:solidFill>
                </a14:hiddenFill>
              </a:ext>
            </a:extLst>
          </p:spPr>
          <p:txBody>
            <a:bodyPr wrap="square">
              <a:spAutoFit/>
            </a:bodyPr>
            <a:lstStyle/>
            <a:p>
              <a:pPr algn="ctr" fontAlgn="auto">
                <a:spcBef>
                  <a:spcPts val="0"/>
                </a:spcBef>
                <a:spcAft>
                  <a:spcPts val="0"/>
                </a:spcAft>
              </a:pPr>
              <a:r>
                <a:rPr lang="de-DE" sz="1400" b="1" dirty="0">
                  <a:solidFill>
                    <a:prstClr val="black"/>
                  </a:solidFill>
                  <a:latin typeface="Calibri"/>
                </a:rPr>
                <a:t>Risikoabschätzung</a:t>
              </a:r>
            </a:p>
          </p:txBody>
        </p:sp>
        <p:cxnSp>
          <p:nvCxnSpPr>
            <p:cNvPr id="21" name="AutoShape 19"/>
            <p:cNvCxnSpPr>
              <a:cxnSpLocks noChangeShapeType="1"/>
              <a:stCxn id="22" idx="2"/>
              <a:endCxn id="25" idx="0"/>
            </p:cNvCxnSpPr>
            <p:nvPr/>
          </p:nvCxnSpPr>
          <p:spPr bwMode="auto">
            <a:xfrm>
              <a:off x="1330325" y="2360079"/>
              <a:ext cx="0" cy="157981"/>
            </a:xfrm>
            <a:prstGeom prst="straightConnector1">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cxnSp>
        <p:sp>
          <p:nvSpPr>
            <p:cNvPr id="22" name="Rectangle 15"/>
            <p:cNvSpPr>
              <a:spLocks noChangeArrowheads="1"/>
            </p:cNvSpPr>
            <p:nvPr/>
          </p:nvSpPr>
          <p:spPr bwMode="auto">
            <a:xfrm>
              <a:off x="250825" y="2014003"/>
              <a:ext cx="2159000" cy="346075"/>
            </a:xfrm>
            <a:prstGeom prst="rect">
              <a:avLst/>
            </a:prstGeom>
            <a:solidFill>
              <a:srgbClr val="C0C0C0">
                <a:alpha val="70000"/>
              </a:srgbClr>
            </a:solidFill>
            <a:ln w="9525">
              <a:solidFill>
                <a:schemeClr val="tx2"/>
              </a:solidFill>
              <a:miter lim="800000"/>
              <a:headEnd/>
              <a:tailEnd/>
            </a:ln>
          </p:spPr>
          <p:txBody>
            <a:bodyPr lIns="36000" tIns="36000" rIns="36000" bIns="36000"/>
            <a:lstStyle/>
            <a:p>
              <a:pPr algn="ctr" fontAlgn="auto">
                <a:spcBef>
                  <a:spcPts val="0"/>
                </a:spcBef>
                <a:spcAft>
                  <a:spcPts val="0"/>
                </a:spcAft>
              </a:pPr>
              <a:r>
                <a:rPr lang="de-DE" sz="1400" b="1" dirty="0" smtClean="0">
                  <a:solidFill>
                    <a:prstClr val="black"/>
                  </a:solidFill>
                  <a:latin typeface="Calibri"/>
                </a:rPr>
                <a:t>Gefährdungsereignis</a:t>
              </a:r>
              <a:endParaRPr lang="de-DE" sz="1400" b="1" dirty="0">
                <a:solidFill>
                  <a:prstClr val="black"/>
                </a:solidFill>
                <a:latin typeface="Calibri"/>
              </a:endParaRPr>
            </a:p>
          </p:txBody>
        </p:sp>
        <p:sp>
          <p:nvSpPr>
            <p:cNvPr id="23" name="Rectangle 16"/>
            <p:cNvSpPr>
              <a:spLocks noChangeArrowheads="1"/>
            </p:cNvSpPr>
            <p:nvPr/>
          </p:nvSpPr>
          <p:spPr bwMode="auto">
            <a:xfrm>
              <a:off x="250825" y="1509948"/>
              <a:ext cx="2159000" cy="346075"/>
            </a:xfrm>
            <a:prstGeom prst="rect">
              <a:avLst/>
            </a:prstGeom>
            <a:solidFill>
              <a:srgbClr val="C0C0C0">
                <a:alpha val="70000"/>
              </a:srgbClr>
            </a:solidFill>
            <a:ln w="9525">
              <a:solidFill>
                <a:schemeClr val="tx2"/>
              </a:solidFill>
              <a:miter lim="800000"/>
              <a:headEnd/>
              <a:tailEnd/>
            </a:ln>
          </p:spPr>
          <p:txBody>
            <a:bodyPr lIns="36000" tIns="36000" rIns="36000" bIns="36000"/>
            <a:lstStyle/>
            <a:p>
              <a:pPr algn="ctr" fontAlgn="auto">
                <a:spcBef>
                  <a:spcPts val="0"/>
                </a:spcBef>
                <a:spcAft>
                  <a:spcPts val="0"/>
                </a:spcAft>
              </a:pPr>
              <a:r>
                <a:rPr lang="de-DE" sz="1400" b="1" dirty="0" smtClean="0">
                  <a:solidFill>
                    <a:prstClr val="black"/>
                  </a:solidFill>
                  <a:latin typeface="Calibri"/>
                </a:rPr>
                <a:t>Gefährdungsträger</a:t>
              </a:r>
              <a:endParaRPr lang="de-DE" sz="1400" b="1" dirty="0">
                <a:solidFill>
                  <a:prstClr val="black"/>
                </a:solidFill>
                <a:latin typeface="Calibri"/>
              </a:endParaRPr>
            </a:p>
          </p:txBody>
        </p:sp>
        <p:sp>
          <p:nvSpPr>
            <p:cNvPr id="24" name="Rectangle 17"/>
            <p:cNvSpPr>
              <a:spLocks noChangeArrowheads="1"/>
            </p:cNvSpPr>
            <p:nvPr/>
          </p:nvSpPr>
          <p:spPr bwMode="auto">
            <a:xfrm>
              <a:off x="6370474" y="5707896"/>
              <a:ext cx="1935365" cy="419437"/>
            </a:xfrm>
            <a:prstGeom prst="rect">
              <a:avLst/>
            </a:prstGeom>
            <a:solidFill>
              <a:srgbClr val="C0C0C0"/>
            </a:solidFill>
            <a:ln w="9525">
              <a:solidFill>
                <a:schemeClr val="tx1"/>
              </a:solidFill>
              <a:miter lim="800000"/>
              <a:headEnd/>
              <a:tailEnd/>
            </a:ln>
          </p:spPr>
          <p:txBody>
            <a:bodyPr wrap="square">
              <a:spAutoFit/>
            </a:bodyPr>
            <a:lstStyle/>
            <a:p>
              <a:pPr algn="ctr" fontAlgn="auto">
                <a:spcBef>
                  <a:spcPts val="0"/>
                </a:spcBef>
                <a:spcAft>
                  <a:spcPts val="0"/>
                </a:spcAft>
              </a:pPr>
              <a:r>
                <a:rPr lang="de-DE" sz="1400" b="1" dirty="0">
                  <a:solidFill>
                    <a:prstClr val="black"/>
                  </a:solidFill>
                  <a:latin typeface="Calibri"/>
                </a:rPr>
                <a:t>Beeinträchtigung</a:t>
              </a:r>
            </a:p>
          </p:txBody>
        </p:sp>
        <p:sp>
          <p:nvSpPr>
            <p:cNvPr id="25" name="Rectangle 15"/>
            <p:cNvSpPr>
              <a:spLocks noChangeArrowheads="1"/>
            </p:cNvSpPr>
            <p:nvPr/>
          </p:nvSpPr>
          <p:spPr bwMode="auto">
            <a:xfrm>
              <a:off x="250825" y="2518060"/>
              <a:ext cx="2159000" cy="346075"/>
            </a:xfrm>
            <a:prstGeom prst="rect">
              <a:avLst/>
            </a:prstGeom>
            <a:solidFill>
              <a:srgbClr val="C0C0C0">
                <a:alpha val="70000"/>
              </a:srgbClr>
            </a:solidFill>
            <a:ln w="9525">
              <a:solidFill>
                <a:schemeClr val="tx2"/>
              </a:solidFill>
              <a:miter lim="800000"/>
              <a:headEnd/>
              <a:tailEnd/>
            </a:ln>
          </p:spPr>
          <p:txBody>
            <a:bodyPr lIns="36000" tIns="36000" rIns="36000" bIns="36000"/>
            <a:lstStyle/>
            <a:p>
              <a:pPr algn="ctr" fontAlgn="auto">
                <a:spcBef>
                  <a:spcPts val="0"/>
                </a:spcBef>
                <a:spcAft>
                  <a:spcPts val="0"/>
                </a:spcAft>
              </a:pPr>
              <a:r>
                <a:rPr lang="de-DE" sz="1400" b="1" dirty="0">
                  <a:solidFill>
                    <a:prstClr val="black"/>
                  </a:solidFill>
                  <a:latin typeface="Calibri"/>
                </a:rPr>
                <a:t>Gefährdung</a:t>
              </a:r>
            </a:p>
          </p:txBody>
        </p:sp>
        <p:sp>
          <p:nvSpPr>
            <p:cNvPr id="26" name="Rectangle 44"/>
            <p:cNvSpPr>
              <a:spLocks noChangeArrowheads="1"/>
            </p:cNvSpPr>
            <p:nvPr/>
          </p:nvSpPr>
          <p:spPr bwMode="auto">
            <a:xfrm>
              <a:off x="2843808" y="2274579"/>
              <a:ext cx="2520001" cy="318924"/>
            </a:xfrm>
            <a:prstGeom prst="rect">
              <a:avLst/>
            </a:prstGeom>
            <a:solidFill>
              <a:srgbClr val="FFCC99"/>
            </a:solidFill>
            <a:ln w="9525">
              <a:solidFill>
                <a:schemeClr val="tx2"/>
              </a:solidFill>
              <a:miter lim="800000"/>
              <a:headEnd/>
              <a:tailEnd/>
            </a:ln>
          </p:spPr>
          <p:txBody>
            <a:bodyPr wrap="none" lIns="36000" tIns="36000" rIns="36000" bIns="36000">
              <a:noAutofit/>
            </a:bodyPr>
            <a:lstStyle/>
            <a:p>
              <a:pPr algn="ctr" fontAlgn="auto">
                <a:spcBef>
                  <a:spcPts val="0"/>
                </a:spcBef>
                <a:spcAft>
                  <a:spcPts val="0"/>
                </a:spcAft>
              </a:pPr>
              <a:r>
                <a:rPr lang="de-DE" sz="1400" b="1" dirty="0">
                  <a:solidFill>
                    <a:schemeClr val="tx1">
                      <a:lumMod val="95000"/>
                      <a:lumOff val="5000"/>
                    </a:schemeClr>
                  </a:solidFill>
                  <a:latin typeface="Calibri"/>
                </a:rPr>
                <a:t>Eintrittswahrscheinlichkeit</a:t>
              </a:r>
            </a:p>
          </p:txBody>
        </p:sp>
        <p:sp>
          <p:nvSpPr>
            <p:cNvPr id="27" name="Rectangle 49"/>
            <p:cNvSpPr>
              <a:spLocks noChangeArrowheads="1"/>
            </p:cNvSpPr>
            <p:nvPr/>
          </p:nvSpPr>
          <p:spPr bwMode="auto">
            <a:xfrm>
              <a:off x="2843808" y="2747743"/>
              <a:ext cx="2520001" cy="318924"/>
            </a:xfrm>
            <a:prstGeom prst="rect">
              <a:avLst/>
            </a:prstGeom>
            <a:solidFill>
              <a:srgbClr val="FFCC99"/>
            </a:solidFill>
            <a:ln w="9525">
              <a:solidFill>
                <a:schemeClr val="tx2"/>
              </a:solidFill>
              <a:miter lim="800000"/>
              <a:headEnd/>
              <a:tailEnd/>
            </a:ln>
          </p:spPr>
          <p:txBody>
            <a:bodyPr wrap="none" lIns="36000" tIns="36000" rIns="36000" bIns="36000">
              <a:noAutofit/>
            </a:bodyPr>
            <a:lstStyle/>
            <a:p>
              <a:pPr algn="ctr" fontAlgn="auto">
                <a:spcBef>
                  <a:spcPts val="0"/>
                </a:spcBef>
                <a:spcAft>
                  <a:spcPts val="0"/>
                </a:spcAft>
              </a:pPr>
              <a:r>
                <a:rPr lang="de-DE" sz="1400" b="1" dirty="0" smtClean="0">
                  <a:solidFill>
                    <a:prstClr val="black"/>
                  </a:solidFill>
                  <a:latin typeface="Calibri"/>
                </a:rPr>
                <a:t>Ausgangsrisiko (</a:t>
              </a:r>
              <a:r>
                <a:rPr lang="de-DE" sz="1400" b="1" dirty="0">
                  <a:solidFill>
                    <a:prstClr val="black"/>
                  </a:solidFill>
                  <a:latin typeface="Calibri"/>
                </a:rPr>
                <a:t>Fläche)</a:t>
              </a:r>
            </a:p>
          </p:txBody>
        </p:sp>
        <p:sp>
          <p:nvSpPr>
            <p:cNvPr id="28" name="Rectangle 6"/>
            <p:cNvSpPr>
              <a:spLocks noChangeArrowheads="1"/>
            </p:cNvSpPr>
            <p:nvPr/>
          </p:nvSpPr>
          <p:spPr bwMode="auto">
            <a:xfrm>
              <a:off x="2843808" y="1811639"/>
              <a:ext cx="2520001" cy="318924"/>
            </a:xfrm>
            <a:prstGeom prst="rect">
              <a:avLst/>
            </a:prstGeom>
            <a:solidFill>
              <a:srgbClr val="FFCC99"/>
            </a:solidFill>
            <a:ln w="9525">
              <a:solidFill>
                <a:schemeClr val="tx2"/>
              </a:solidFill>
              <a:miter lim="800000"/>
              <a:headEnd/>
              <a:tailEnd/>
            </a:ln>
          </p:spPr>
          <p:txBody>
            <a:bodyPr wrap="none" lIns="36000" tIns="36000" rIns="36000" bIns="36000">
              <a:noAutofit/>
            </a:bodyPr>
            <a:lstStyle/>
            <a:p>
              <a:pPr algn="ctr" fontAlgn="auto">
                <a:spcBef>
                  <a:spcPts val="0"/>
                </a:spcBef>
                <a:spcAft>
                  <a:spcPts val="0"/>
                </a:spcAft>
              </a:pPr>
              <a:r>
                <a:rPr lang="de-DE" sz="1400" b="1" dirty="0">
                  <a:solidFill>
                    <a:schemeClr val="tx1">
                      <a:lumMod val="95000"/>
                      <a:lumOff val="5000"/>
                    </a:schemeClr>
                  </a:solidFill>
                  <a:latin typeface="Calibri"/>
                </a:rPr>
                <a:t>Schadensausmaß</a:t>
              </a:r>
            </a:p>
          </p:txBody>
        </p:sp>
        <p:sp>
          <p:nvSpPr>
            <p:cNvPr id="30" name="Rectangle 24"/>
            <p:cNvSpPr>
              <a:spLocks noChangeArrowheads="1"/>
            </p:cNvSpPr>
            <p:nvPr/>
          </p:nvSpPr>
          <p:spPr bwMode="auto">
            <a:xfrm>
              <a:off x="3582517" y="3852146"/>
              <a:ext cx="1770341" cy="713042"/>
            </a:xfrm>
            <a:prstGeom prst="rect">
              <a:avLst/>
            </a:prstGeom>
            <a:solidFill>
              <a:srgbClr val="CCFFFF"/>
            </a:solidFill>
            <a:ln w="9525">
              <a:solidFill>
                <a:schemeClr val="tx2"/>
              </a:solidFill>
              <a:miter lim="800000"/>
              <a:headEnd/>
              <a:tailEnd/>
            </a:ln>
          </p:spPr>
          <p:txBody>
            <a:bodyPr wrap="square">
              <a:spAutoFit/>
            </a:bodyPr>
            <a:lstStyle/>
            <a:p>
              <a:pPr algn="ctr" fontAlgn="auto">
                <a:spcBef>
                  <a:spcPts val="0"/>
                </a:spcBef>
                <a:spcAft>
                  <a:spcPts val="0"/>
                </a:spcAft>
              </a:pPr>
              <a:r>
                <a:rPr lang="de-DE" sz="1400" b="1" dirty="0" smtClean="0">
                  <a:solidFill>
                    <a:prstClr val="black"/>
                  </a:solidFill>
                  <a:latin typeface="Calibri"/>
                </a:rPr>
                <a:t>Schutzwirkung des Einzugsgebiets</a:t>
              </a:r>
              <a:endParaRPr lang="de-DE" sz="1400" b="1" dirty="0">
                <a:solidFill>
                  <a:prstClr val="black"/>
                </a:solidFill>
                <a:latin typeface="Calibri"/>
              </a:endParaRPr>
            </a:p>
          </p:txBody>
        </p:sp>
        <p:sp>
          <p:nvSpPr>
            <p:cNvPr id="32" name="Rectangle 29"/>
            <p:cNvSpPr>
              <a:spLocks noChangeArrowheads="1"/>
            </p:cNvSpPr>
            <p:nvPr/>
          </p:nvSpPr>
          <p:spPr bwMode="auto">
            <a:xfrm>
              <a:off x="7252809" y="3852146"/>
              <a:ext cx="1620838" cy="713042"/>
            </a:xfrm>
            <a:prstGeom prst="rect">
              <a:avLst/>
            </a:prstGeom>
            <a:solidFill>
              <a:srgbClr val="CCFFCC"/>
            </a:solidFill>
            <a:ln w="9525">
              <a:solidFill>
                <a:schemeClr val="tx2"/>
              </a:solidFill>
              <a:miter lim="800000"/>
              <a:headEnd/>
              <a:tailEnd/>
            </a:ln>
          </p:spPr>
          <p:txBody>
            <a:bodyPr>
              <a:spAutoFit/>
            </a:bodyPr>
            <a:lstStyle/>
            <a:p>
              <a:pPr algn="ctr" fontAlgn="auto">
                <a:spcBef>
                  <a:spcPts val="0"/>
                </a:spcBef>
                <a:spcAft>
                  <a:spcPts val="0"/>
                </a:spcAft>
              </a:pPr>
              <a:r>
                <a:rPr lang="de-DE" sz="1400" b="1" dirty="0">
                  <a:solidFill>
                    <a:prstClr val="black"/>
                  </a:solidFill>
                  <a:latin typeface="Calibri"/>
                </a:rPr>
                <a:t>Risiko für das Rohwasser</a:t>
              </a:r>
            </a:p>
          </p:txBody>
        </p:sp>
        <p:cxnSp>
          <p:nvCxnSpPr>
            <p:cNvPr id="34" name="AutoShape 26"/>
            <p:cNvCxnSpPr>
              <a:cxnSpLocks noChangeShapeType="1"/>
              <a:stCxn id="30" idx="3"/>
              <a:endCxn id="32" idx="1"/>
            </p:cNvCxnSpPr>
            <p:nvPr/>
          </p:nvCxnSpPr>
          <p:spPr bwMode="auto">
            <a:xfrm>
              <a:off x="5352858" y="4208666"/>
              <a:ext cx="1899952" cy="0"/>
            </a:xfrm>
            <a:prstGeom prst="straightConnector1">
              <a:avLst/>
            </a:prstGeom>
            <a:noFill/>
            <a:ln w="25400">
              <a:solidFill>
                <a:schemeClr val="tx1"/>
              </a:solidFill>
              <a:miter lim="800000"/>
              <a:headEnd/>
              <a:tailEnd type="triangle" w="lg" len="med"/>
            </a:ln>
            <a:extLst>
              <a:ext uri="{909E8E84-426E-40DD-AFC4-6F175D3DCCD1}">
                <a14:hiddenFill xmlns:a14="http://schemas.microsoft.com/office/drawing/2010/main">
                  <a:noFill/>
                </a14:hiddenFill>
              </a:ext>
            </a:extLst>
          </p:spPr>
        </p:cxnSp>
        <p:grpSp>
          <p:nvGrpSpPr>
            <p:cNvPr id="35" name="Gruppieren 34"/>
            <p:cNvGrpSpPr/>
            <p:nvPr/>
          </p:nvGrpSpPr>
          <p:grpSpPr>
            <a:xfrm>
              <a:off x="2409825" y="1682986"/>
              <a:ext cx="433983" cy="1008113"/>
              <a:chOff x="2409825" y="1225774"/>
              <a:chExt cx="433983" cy="1008113"/>
            </a:xfrm>
          </p:grpSpPr>
          <p:cxnSp>
            <p:nvCxnSpPr>
              <p:cNvPr id="36" name="AutoShape 10"/>
              <p:cNvCxnSpPr>
                <a:cxnSpLocks noChangeShapeType="1"/>
                <a:stCxn id="25" idx="3"/>
                <a:endCxn id="26" idx="1"/>
              </p:cNvCxnSpPr>
              <p:nvPr/>
            </p:nvCxnSpPr>
            <p:spPr bwMode="auto">
              <a:xfrm flipV="1">
                <a:off x="2409825" y="1976830"/>
                <a:ext cx="433983" cy="257057"/>
              </a:xfrm>
              <a:prstGeom prst="bentConnector3">
                <a:avLst>
                  <a:gd name="adj1" fmla="val 50000"/>
                </a:avLst>
              </a:prstGeom>
              <a:noFill/>
              <a:ln w="25400">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7" name="AutoShape 9"/>
              <p:cNvCxnSpPr>
                <a:cxnSpLocks noChangeShapeType="1"/>
                <a:stCxn id="25" idx="3"/>
                <a:endCxn id="28" idx="1"/>
              </p:cNvCxnSpPr>
              <p:nvPr/>
            </p:nvCxnSpPr>
            <p:spPr bwMode="auto">
              <a:xfrm flipV="1">
                <a:off x="2409825" y="1513889"/>
                <a:ext cx="433983" cy="719998"/>
              </a:xfrm>
              <a:prstGeom prst="bentConnector3">
                <a:avLst>
                  <a:gd name="adj1" fmla="val 50000"/>
                </a:avLst>
              </a:prstGeom>
              <a:noFill/>
              <a:ln w="25400">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8" name="AutoShape 10"/>
              <p:cNvCxnSpPr>
                <a:cxnSpLocks noChangeShapeType="1"/>
                <a:stCxn id="23" idx="3"/>
                <a:endCxn id="28" idx="1"/>
              </p:cNvCxnSpPr>
              <p:nvPr/>
            </p:nvCxnSpPr>
            <p:spPr bwMode="auto">
              <a:xfrm>
                <a:off x="2409825" y="1225774"/>
                <a:ext cx="433983" cy="288115"/>
              </a:xfrm>
              <a:prstGeom prst="bentConnector3">
                <a:avLst>
                  <a:gd name="adj1" fmla="val 50000"/>
                </a:avLst>
              </a:prstGeom>
              <a:noFill/>
              <a:ln w="25400">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39" name="AutoShape 10"/>
              <p:cNvCxnSpPr>
                <a:cxnSpLocks noChangeShapeType="1"/>
                <a:stCxn id="22" idx="3"/>
                <a:endCxn id="26" idx="1"/>
              </p:cNvCxnSpPr>
              <p:nvPr/>
            </p:nvCxnSpPr>
            <p:spPr bwMode="auto">
              <a:xfrm>
                <a:off x="2409825" y="1729830"/>
                <a:ext cx="433983" cy="247000"/>
              </a:xfrm>
              <a:prstGeom prst="bentConnector3">
                <a:avLst>
                  <a:gd name="adj1" fmla="val 50000"/>
                </a:avLst>
              </a:prstGeom>
              <a:noFill/>
              <a:ln w="25400">
                <a:solidFill>
                  <a:schemeClr val="tx1"/>
                </a:solidFill>
                <a:round/>
                <a:headEnd/>
                <a:tailEnd type="triangle" w="lg" len="med"/>
              </a:ln>
              <a:extLst>
                <a:ext uri="{909E8E84-426E-40DD-AFC4-6F175D3DCCD1}">
                  <a14:hiddenFill xmlns:a14="http://schemas.microsoft.com/office/drawing/2010/main">
                    <a:noFill/>
                  </a14:hiddenFill>
                </a:ext>
              </a:extLst>
            </p:spPr>
          </p:cxnSp>
        </p:grpSp>
        <p:sp>
          <p:nvSpPr>
            <p:cNvPr id="40" name="Line 41"/>
            <p:cNvSpPr>
              <a:spLocks noChangeShapeType="1"/>
            </p:cNvSpPr>
            <p:nvPr/>
          </p:nvSpPr>
          <p:spPr bwMode="auto">
            <a:xfrm>
              <a:off x="8586782" y="6334138"/>
              <a:ext cx="1169794" cy="215901"/>
            </a:xfrm>
            <a:custGeom>
              <a:avLst/>
              <a:gdLst>
                <a:gd name="connsiteX0" fmla="*/ 0 w 6840539"/>
                <a:gd name="connsiteY0" fmla="*/ 0 h 144463"/>
                <a:gd name="connsiteX1" fmla="*/ 6840539 w 6840539"/>
                <a:gd name="connsiteY1" fmla="*/ 144463 h 144463"/>
                <a:gd name="connsiteX0" fmla="*/ 0 w 6840539"/>
                <a:gd name="connsiteY0" fmla="*/ 0 h 144463"/>
                <a:gd name="connsiteX1" fmla="*/ 5981715 w 6840539"/>
                <a:gd name="connsiteY1" fmla="*/ 105096 h 144463"/>
                <a:gd name="connsiteX2" fmla="*/ 6840539 w 6840539"/>
                <a:gd name="connsiteY2" fmla="*/ 144463 h 144463"/>
                <a:gd name="connsiteX0" fmla="*/ 0 w 6840539"/>
                <a:gd name="connsiteY0" fmla="*/ 0 h 344793"/>
                <a:gd name="connsiteX1" fmla="*/ 5733140 w 6840539"/>
                <a:gd name="connsiteY1" fmla="*/ 344793 h 344793"/>
                <a:gd name="connsiteX2" fmla="*/ 6840539 w 6840539"/>
                <a:gd name="connsiteY2" fmla="*/ 144463 h 344793"/>
                <a:gd name="connsiteX0" fmla="*/ 0 w 6840539"/>
                <a:gd name="connsiteY0" fmla="*/ 0 h 344793"/>
                <a:gd name="connsiteX1" fmla="*/ 5733140 w 6840539"/>
                <a:gd name="connsiteY1" fmla="*/ 344793 h 344793"/>
                <a:gd name="connsiteX2" fmla="*/ 6840539 w 6840539"/>
                <a:gd name="connsiteY2" fmla="*/ 144463 h 344793"/>
                <a:gd name="connsiteX0" fmla="*/ 0 w 6840539"/>
                <a:gd name="connsiteY0" fmla="*/ 0 h 344793"/>
                <a:gd name="connsiteX1" fmla="*/ 5733140 w 6840539"/>
                <a:gd name="connsiteY1" fmla="*/ 344793 h 344793"/>
                <a:gd name="connsiteX2" fmla="*/ 6840539 w 6840539"/>
                <a:gd name="connsiteY2" fmla="*/ 144463 h 344793"/>
                <a:gd name="connsiteX0" fmla="*/ 0 w 6840539"/>
                <a:gd name="connsiteY0" fmla="*/ 45202 h 389995"/>
                <a:gd name="connsiteX1" fmla="*/ 4401490 w 6840539"/>
                <a:gd name="connsiteY1" fmla="*/ 26011 h 389995"/>
                <a:gd name="connsiteX2" fmla="*/ 5733140 w 6840539"/>
                <a:gd name="connsiteY2" fmla="*/ 389995 h 389995"/>
                <a:gd name="connsiteX3" fmla="*/ 6840539 w 6840539"/>
                <a:gd name="connsiteY3" fmla="*/ 189665 h 389995"/>
                <a:gd name="connsiteX0" fmla="*/ 0 w 6840539"/>
                <a:gd name="connsiteY0" fmla="*/ 45202 h 363362"/>
                <a:gd name="connsiteX1" fmla="*/ 4401490 w 6840539"/>
                <a:gd name="connsiteY1" fmla="*/ 26011 h 363362"/>
                <a:gd name="connsiteX2" fmla="*/ 5742018 w 6840539"/>
                <a:gd name="connsiteY2" fmla="*/ 363362 h 363362"/>
                <a:gd name="connsiteX3" fmla="*/ 6840539 w 6840539"/>
                <a:gd name="connsiteY3" fmla="*/ 189665 h 363362"/>
                <a:gd name="connsiteX0" fmla="*/ 0 w 6840539"/>
                <a:gd name="connsiteY0" fmla="*/ 227198 h 545358"/>
                <a:gd name="connsiteX1" fmla="*/ 4401490 w 6840539"/>
                <a:gd name="connsiteY1" fmla="*/ 208007 h 545358"/>
                <a:gd name="connsiteX2" fmla="*/ 5742018 w 6840539"/>
                <a:gd name="connsiteY2" fmla="*/ 545358 h 545358"/>
                <a:gd name="connsiteX3" fmla="*/ 6840539 w 6840539"/>
                <a:gd name="connsiteY3" fmla="*/ 371661 h 545358"/>
                <a:gd name="connsiteX0" fmla="*/ 0 w 6840539"/>
                <a:gd name="connsiteY0" fmla="*/ 45203 h 189666"/>
                <a:gd name="connsiteX1" fmla="*/ 4401490 w 6840539"/>
                <a:gd name="connsiteY1" fmla="*/ 26012 h 189666"/>
                <a:gd name="connsiteX2" fmla="*/ 6840539 w 6840539"/>
                <a:gd name="connsiteY2" fmla="*/ 189666 h 189666"/>
                <a:gd name="connsiteX0" fmla="*/ 0 w 6378900"/>
                <a:gd name="connsiteY0" fmla="*/ 45203 h 1050799"/>
                <a:gd name="connsiteX1" fmla="*/ 4401490 w 6378900"/>
                <a:gd name="connsiteY1" fmla="*/ 26012 h 1050799"/>
                <a:gd name="connsiteX2" fmla="*/ 6378900 w 6378900"/>
                <a:gd name="connsiteY2" fmla="*/ 1050799 h 1050799"/>
                <a:gd name="connsiteX0" fmla="*/ 0 w 6458799"/>
                <a:gd name="connsiteY0" fmla="*/ 45203 h 1077433"/>
                <a:gd name="connsiteX1" fmla="*/ 4401490 w 6458799"/>
                <a:gd name="connsiteY1" fmla="*/ 26012 h 1077433"/>
                <a:gd name="connsiteX2" fmla="*/ 6458799 w 6458799"/>
                <a:gd name="connsiteY2" fmla="*/ 1077433 h 1077433"/>
                <a:gd name="connsiteX0" fmla="*/ 0 w 6458799"/>
                <a:gd name="connsiteY0" fmla="*/ 215495 h 1247725"/>
                <a:gd name="connsiteX1" fmla="*/ 4401490 w 6458799"/>
                <a:gd name="connsiteY1" fmla="*/ 196304 h 1247725"/>
                <a:gd name="connsiteX2" fmla="*/ 6458799 w 6458799"/>
                <a:gd name="connsiteY2" fmla="*/ 1247725 h 1247725"/>
                <a:gd name="connsiteX0" fmla="*/ 0 w 6458799"/>
                <a:gd name="connsiteY0" fmla="*/ 224110 h 1256340"/>
                <a:gd name="connsiteX1" fmla="*/ 3513003 w 6458799"/>
                <a:gd name="connsiteY1" fmla="*/ 732 h 1256340"/>
                <a:gd name="connsiteX2" fmla="*/ 4401490 w 6458799"/>
                <a:gd name="connsiteY2" fmla="*/ 204919 h 1256340"/>
                <a:gd name="connsiteX3" fmla="*/ 6458799 w 6458799"/>
                <a:gd name="connsiteY3" fmla="*/ 1256340 h 1256340"/>
                <a:gd name="connsiteX0" fmla="*/ 0 w 6458799"/>
                <a:gd name="connsiteY0" fmla="*/ 22216 h 1054446"/>
                <a:gd name="connsiteX1" fmla="*/ 1568917 w 6458799"/>
                <a:gd name="connsiteY1" fmla="*/ 713238 h 1054446"/>
                <a:gd name="connsiteX2" fmla="*/ 4401490 w 6458799"/>
                <a:gd name="connsiteY2" fmla="*/ 3025 h 1054446"/>
                <a:gd name="connsiteX3" fmla="*/ 6458799 w 6458799"/>
                <a:gd name="connsiteY3" fmla="*/ 1054446 h 1054446"/>
                <a:gd name="connsiteX0" fmla="*/ 0 w 6458799"/>
                <a:gd name="connsiteY0" fmla="*/ 1375 h 1033605"/>
                <a:gd name="connsiteX1" fmla="*/ 1568917 w 6458799"/>
                <a:gd name="connsiteY1" fmla="*/ 692397 h 1033605"/>
                <a:gd name="connsiteX2" fmla="*/ 3804621 w 6458799"/>
                <a:gd name="connsiteY2" fmla="*/ 745664 h 1033605"/>
                <a:gd name="connsiteX3" fmla="*/ 6458799 w 6458799"/>
                <a:gd name="connsiteY3" fmla="*/ 1033605 h 1033605"/>
                <a:gd name="connsiteX0" fmla="*/ 0 w 6731654"/>
                <a:gd name="connsiteY0" fmla="*/ 1914 h 821080"/>
                <a:gd name="connsiteX1" fmla="*/ 1841772 w 6731654"/>
                <a:gd name="connsiteY1" fmla="*/ 479872 h 821080"/>
                <a:gd name="connsiteX2" fmla="*/ 4077476 w 6731654"/>
                <a:gd name="connsiteY2" fmla="*/ 533139 h 821080"/>
                <a:gd name="connsiteX3" fmla="*/ 6731654 w 6731654"/>
                <a:gd name="connsiteY3" fmla="*/ 821080 h 821080"/>
                <a:gd name="connsiteX0" fmla="*/ 0 w 6731654"/>
                <a:gd name="connsiteY0" fmla="*/ 0 h 819166"/>
                <a:gd name="connsiteX1" fmla="*/ 1841772 w 6731654"/>
                <a:gd name="connsiteY1" fmla="*/ 477958 h 819166"/>
                <a:gd name="connsiteX2" fmla="*/ 4077476 w 6731654"/>
                <a:gd name="connsiteY2" fmla="*/ 531225 h 819166"/>
                <a:gd name="connsiteX3" fmla="*/ 6731654 w 6731654"/>
                <a:gd name="connsiteY3" fmla="*/ 819166 h 819166"/>
                <a:gd name="connsiteX0" fmla="*/ 0 w 6731654"/>
                <a:gd name="connsiteY0" fmla="*/ 0 h 819166"/>
                <a:gd name="connsiteX1" fmla="*/ 903837 w 6731654"/>
                <a:gd name="connsiteY1" fmla="*/ 105095 h 819166"/>
                <a:gd name="connsiteX2" fmla="*/ 1841772 w 6731654"/>
                <a:gd name="connsiteY2" fmla="*/ 477958 h 819166"/>
                <a:gd name="connsiteX3" fmla="*/ 4077476 w 6731654"/>
                <a:gd name="connsiteY3" fmla="*/ 531225 h 819166"/>
                <a:gd name="connsiteX4" fmla="*/ 6731654 w 6731654"/>
                <a:gd name="connsiteY4" fmla="*/ 819166 h 819166"/>
                <a:gd name="connsiteX0" fmla="*/ 0 w 6731654"/>
                <a:gd name="connsiteY0" fmla="*/ 0 h 819166"/>
                <a:gd name="connsiteX1" fmla="*/ 903837 w 6731654"/>
                <a:gd name="connsiteY1" fmla="*/ 105095 h 819166"/>
                <a:gd name="connsiteX2" fmla="*/ 2182840 w 6731654"/>
                <a:gd name="connsiteY2" fmla="*/ 451325 h 819166"/>
                <a:gd name="connsiteX3" fmla="*/ 4077476 w 6731654"/>
                <a:gd name="connsiteY3" fmla="*/ 531225 h 819166"/>
                <a:gd name="connsiteX4" fmla="*/ 6731654 w 6731654"/>
                <a:gd name="connsiteY4" fmla="*/ 819166 h 81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654" h="819166">
                  <a:moveTo>
                    <a:pt x="0" y="0"/>
                  </a:moveTo>
                  <a:cubicBezTo>
                    <a:pt x="56846" y="23434"/>
                    <a:pt x="596875" y="25435"/>
                    <a:pt x="903837" y="105095"/>
                  </a:cubicBezTo>
                  <a:cubicBezTo>
                    <a:pt x="1210799" y="184755"/>
                    <a:pt x="1560107" y="386222"/>
                    <a:pt x="2182840" y="451325"/>
                  </a:cubicBezTo>
                  <a:cubicBezTo>
                    <a:pt x="2805573" y="516428"/>
                    <a:pt x="3319340" y="469918"/>
                    <a:pt x="4077476" y="531225"/>
                  </a:cubicBezTo>
                  <a:cubicBezTo>
                    <a:pt x="4835612" y="592532"/>
                    <a:pt x="6045884" y="468692"/>
                    <a:pt x="6731654" y="819166"/>
                  </a:cubicBezTo>
                </a:path>
              </a:pathLst>
            </a:custGeom>
            <a:noFill/>
            <a:ln w="85725" cmpd="sng">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de-DE" sz="1800" dirty="0">
                <a:solidFill>
                  <a:prstClr val="black"/>
                </a:solidFill>
                <a:latin typeface="Calibri"/>
              </a:endParaRPr>
            </a:p>
          </p:txBody>
        </p:sp>
        <p:sp>
          <p:nvSpPr>
            <p:cNvPr id="41" name="Rectangle 6"/>
            <p:cNvSpPr>
              <a:spLocks noChangeArrowheads="1"/>
            </p:cNvSpPr>
            <p:nvPr/>
          </p:nvSpPr>
          <p:spPr bwMode="auto">
            <a:xfrm flipH="1">
              <a:off x="8238095" y="5157256"/>
              <a:ext cx="492702" cy="1321244"/>
            </a:xfrm>
            <a:custGeom>
              <a:avLst/>
              <a:gdLst>
                <a:gd name="connsiteX0" fmla="*/ 0 w 144463"/>
                <a:gd name="connsiteY0" fmla="*/ 0 h 1008063"/>
                <a:gd name="connsiteX1" fmla="*/ 144463 w 144463"/>
                <a:gd name="connsiteY1" fmla="*/ 0 h 1008063"/>
                <a:gd name="connsiteX2" fmla="*/ 144463 w 144463"/>
                <a:gd name="connsiteY2" fmla="*/ 1008063 h 1008063"/>
                <a:gd name="connsiteX3" fmla="*/ 0 w 144463"/>
                <a:gd name="connsiteY3" fmla="*/ 1008063 h 1008063"/>
                <a:gd name="connsiteX4" fmla="*/ 0 w 144463"/>
                <a:gd name="connsiteY4" fmla="*/ 0 h 1008063"/>
                <a:gd name="connsiteX0" fmla="*/ 346229 w 490692"/>
                <a:gd name="connsiteY0" fmla="*/ 0 h 1008063"/>
                <a:gd name="connsiteX1" fmla="*/ 490692 w 490692"/>
                <a:gd name="connsiteY1" fmla="*/ 0 h 1008063"/>
                <a:gd name="connsiteX2" fmla="*/ 490692 w 490692"/>
                <a:gd name="connsiteY2" fmla="*/ 1008063 h 1008063"/>
                <a:gd name="connsiteX3" fmla="*/ 0 w 490692"/>
                <a:gd name="connsiteY3" fmla="*/ 1008063 h 1008063"/>
                <a:gd name="connsiteX4" fmla="*/ 346229 w 490692"/>
                <a:gd name="connsiteY4" fmla="*/ 0 h 1008063"/>
                <a:gd name="connsiteX0" fmla="*/ 346229 w 721511"/>
                <a:gd name="connsiteY0" fmla="*/ 0 h 1008063"/>
                <a:gd name="connsiteX1" fmla="*/ 490692 w 721511"/>
                <a:gd name="connsiteY1" fmla="*/ 0 h 1008063"/>
                <a:gd name="connsiteX2" fmla="*/ 721511 w 721511"/>
                <a:gd name="connsiteY2" fmla="*/ 999185 h 1008063"/>
                <a:gd name="connsiteX3" fmla="*/ 0 w 721511"/>
                <a:gd name="connsiteY3" fmla="*/ 1008063 h 1008063"/>
                <a:gd name="connsiteX4" fmla="*/ 346229 w 721511"/>
                <a:gd name="connsiteY4" fmla="*/ 0 h 1008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11" h="1008063">
                  <a:moveTo>
                    <a:pt x="346229" y="0"/>
                  </a:moveTo>
                  <a:lnTo>
                    <a:pt x="490692" y="0"/>
                  </a:lnTo>
                  <a:lnTo>
                    <a:pt x="721511" y="999185"/>
                  </a:lnTo>
                  <a:lnTo>
                    <a:pt x="0" y="1008063"/>
                  </a:lnTo>
                  <a:lnTo>
                    <a:pt x="346229" y="0"/>
                  </a:lnTo>
                  <a:close/>
                </a:path>
              </a:pathLst>
            </a:custGeom>
            <a:solidFill>
              <a:schemeClr val="bg1">
                <a:lumMod val="50000"/>
              </a:schemeClr>
            </a:solidFill>
            <a:ln>
              <a:noFill/>
            </a:ln>
            <a:effectLst/>
            <a:extLst/>
          </p:spPr>
          <p:txBody>
            <a:bodyPr wrap="none" anchor="ctr"/>
            <a:lstStyle/>
            <a:p>
              <a:pPr fontAlgn="auto">
                <a:spcBef>
                  <a:spcPts val="0"/>
                </a:spcBef>
                <a:spcAft>
                  <a:spcPts val="0"/>
                </a:spcAft>
              </a:pPr>
              <a:endParaRPr lang="de-DE" sz="1800" dirty="0">
                <a:solidFill>
                  <a:prstClr val="black"/>
                </a:solidFill>
                <a:latin typeface="Calibri"/>
              </a:endParaRPr>
            </a:p>
          </p:txBody>
        </p:sp>
        <p:cxnSp>
          <p:nvCxnSpPr>
            <p:cNvPr id="42" name="AutoShape 19"/>
            <p:cNvCxnSpPr>
              <a:cxnSpLocks noChangeShapeType="1"/>
              <a:endCxn id="24" idx="0"/>
            </p:cNvCxnSpPr>
            <p:nvPr/>
          </p:nvCxnSpPr>
          <p:spPr bwMode="auto">
            <a:xfrm>
              <a:off x="3896865" y="5050585"/>
              <a:ext cx="3441292" cy="657312"/>
            </a:xfrm>
            <a:prstGeom prst="curvedConnector2">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cxnSp>
        <p:sp>
          <p:nvSpPr>
            <p:cNvPr id="43" name="Freeform 13"/>
            <p:cNvSpPr>
              <a:spLocks/>
            </p:cNvSpPr>
            <p:nvPr/>
          </p:nvSpPr>
          <p:spPr bwMode="auto">
            <a:xfrm>
              <a:off x="1691680" y="3742196"/>
              <a:ext cx="1646089" cy="1050405"/>
            </a:xfrm>
            <a:custGeom>
              <a:avLst/>
              <a:gdLst>
                <a:gd name="T0" fmla="*/ 101 w 584"/>
                <a:gd name="T1" fmla="*/ 52 h 595"/>
                <a:gd name="T2" fmla="*/ 59 w 584"/>
                <a:gd name="T3" fmla="*/ 339 h 595"/>
                <a:gd name="T4" fmla="*/ 80 w 584"/>
                <a:gd name="T5" fmla="*/ 574 h 595"/>
                <a:gd name="T6" fmla="*/ 539 w 584"/>
                <a:gd name="T7" fmla="*/ 595 h 595"/>
                <a:gd name="T8" fmla="*/ 347 w 584"/>
                <a:gd name="T9" fmla="*/ 473 h 595"/>
                <a:gd name="T10" fmla="*/ 251 w 584"/>
                <a:gd name="T11" fmla="*/ 95 h 595"/>
                <a:gd name="T12" fmla="*/ 101 w 584"/>
                <a:gd name="T13" fmla="*/ 52 h 595"/>
                <a:gd name="connsiteX0" fmla="*/ 1030 w 8647"/>
                <a:gd name="connsiteY0" fmla="*/ 466 h 12018"/>
                <a:gd name="connsiteX1" fmla="*/ 311 w 8647"/>
                <a:gd name="connsiteY1" fmla="*/ 5289 h 12018"/>
                <a:gd name="connsiteX2" fmla="*/ 5922 w 8647"/>
                <a:gd name="connsiteY2" fmla="*/ 12015 h 12018"/>
                <a:gd name="connsiteX3" fmla="*/ 8530 w 8647"/>
                <a:gd name="connsiteY3" fmla="*/ 9592 h 12018"/>
                <a:gd name="connsiteX4" fmla="*/ 5243 w 8647"/>
                <a:gd name="connsiteY4" fmla="*/ 7542 h 12018"/>
                <a:gd name="connsiteX5" fmla="*/ 3599 w 8647"/>
                <a:gd name="connsiteY5" fmla="*/ 1189 h 12018"/>
                <a:gd name="connsiteX6" fmla="*/ 1030 w 8647"/>
                <a:gd name="connsiteY6" fmla="*/ 466 h 12018"/>
                <a:gd name="connsiteX0" fmla="*/ 934 w 9744"/>
                <a:gd name="connsiteY0" fmla="*/ 388 h 10001"/>
                <a:gd name="connsiteX1" fmla="*/ 430 w 9744"/>
                <a:gd name="connsiteY1" fmla="*/ 1664 h 10001"/>
                <a:gd name="connsiteX2" fmla="*/ 6592 w 9744"/>
                <a:gd name="connsiteY2" fmla="*/ 9998 h 10001"/>
                <a:gd name="connsiteX3" fmla="*/ 9608 w 9744"/>
                <a:gd name="connsiteY3" fmla="*/ 7981 h 10001"/>
                <a:gd name="connsiteX4" fmla="*/ 5806 w 9744"/>
                <a:gd name="connsiteY4" fmla="*/ 6276 h 10001"/>
                <a:gd name="connsiteX5" fmla="*/ 3905 w 9744"/>
                <a:gd name="connsiteY5" fmla="*/ 989 h 10001"/>
                <a:gd name="connsiteX6" fmla="*/ 934 w 9744"/>
                <a:gd name="connsiteY6" fmla="*/ 388 h 10001"/>
                <a:gd name="connsiteX0" fmla="*/ 1312 w 9867"/>
                <a:gd name="connsiteY0" fmla="*/ 284 h 10409"/>
                <a:gd name="connsiteX1" fmla="*/ 309 w 9867"/>
                <a:gd name="connsiteY1" fmla="*/ 2073 h 10409"/>
                <a:gd name="connsiteX2" fmla="*/ 6633 w 9867"/>
                <a:gd name="connsiteY2" fmla="*/ 10406 h 10409"/>
                <a:gd name="connsiteX3" fmla="*/ 9728 w 9867"/>
                <a:gd name="connsiteY3" fmla="*/ 8389 h 10409"/>
                <a:gd name="connsiteX4" fmla="*/ 5827 w 9867"/>
                <a:gd name="connsiteY4" fmla="*/ 6684 h 10409"/>
                <a:gd name="connsiteX5" fmla="*/ 3876 w 9867"/>
                <a:gd name="connsiteY5" fmla="*/ 1398 h 10409"/>
                <a:gd name="connsiteX6" fmla="*/ 1312 w 9867"/>
                <a:gd name="connsiteY6" fmla="*/ 284 h 10409"/>
                <a:gd name="connsiteX0" fmla="*/ 1298 w 9968"/>
                <a:gd name="connsiteY0" fmla="*/ 273 h 10000"/>
                <a:gd name="connsiteX1" fmla="*/ 319 w 9968"/>
                <a:gd name="connsiteY1" fmla="*/ 1252 h 10000"/>
                <a:gd name="connsiteX2" fmla="*/ 6690 w 9968"/>
                <a:gd name="connsiteY2" fmla="*/ 9997 h 10000"/>
                <a:gd name="connsiteX3" fmla="*/ 9827 w 9968"/>
                <a:gd name="connsiteY3" fmla="*/ 8059 h 10000"/>
                <a:gd name="connsiteX4" fmla="*/ 5874 w 9968"/>
                <a:gd name="connsiteY4" fmla="*/ 6421 h 10000"/>
                <a:gd name="connsiteX5" fmla="*/ 3896 w 9968"/>
                <a:gd name="connsiteY5" fmla="*/ 1343 h 10000"/>
                <a:gd name="connsiteX6" fmla="*/ 1298 w 9968"/>
                <a:gd name="connsiteY6" fmla="*/ 273 h 10000"/>
                <a:gd name="connsiteX0" fmla="*/ 1302 w 10001"/>
                <a:gd name="connsiteY0" fmla="*/ 99 h 9826"/>
                <a:gd name="connsiteX1" fmla="*/ 320 w 10001"/>
                <a:gd name="connsiteY1" fmla="*/ 1078 h 9826"/>
                <a:gd name="connsiteX2" fmla="*/ 6711 w 10001"/>
                <a:gd name="connsiteY2" fmla="*/ 9823 h 9826"/>
                <a:gd name="connsiteX3" fmla="*/ 9859 w 10001"/>
                <a:gd name="connsiteY3" fmla="*/ 7885 h 9826"/>
                <a:gd name="connsiteX4" fmla="*/ 5893 w 10001"/>
                <a:gd name="connsiteY4" fmla="*/ 6247 h 9826"/>
                <a:gd name="connsiteX5" fmla="*/ 4288 w 10001"/>
                <a:gd name="connsiteY5" fmla="*/ 3634 h 9826"/>
                <a:gd name="connsiteX6" fmla="*/ 1302 w 10001"/>
                <a:gd name="connsiteY6" fmla="*/ 99 h 9826"/>
                <a:gd name="connsiteX0" fmla="*/ 1158 w 10046"/>
                <a:gd name="connsiteY0" fmla="*/ 683 h 9411"/>
                <a:gd name="connsiteX1" fmla="*/ 366 w 10046"/>
                <a:gd name="connsiteY1" fmla="*/ 508 h 9411"/>
                <a:gd name="connsiteX2" fmla="*/ 6756 w 10046"/>
                <a:gd name="connsiteY2" fmla="*/ 9408 h 9411"/>
                <a:gd name="connsiteX3" fmla="*/ 9904 w 10046"/>
                <a:gd name="connsiteY3" fmla="*/ 7436 h 9411"/>
                <a:gd name="connsiteX4" fmla="*/ 5938 w 10046"/>
                <a:gd name="connsiteY4" fmla="*/ 5769 h 9411"/>
                <a:gd name="connsiteX5" fmla="*/ 4334 w 10046"/>
                <a:gd name="connsiteY5" fmla="*/ 3109 h 9411"/>
                <a:gd name="connsiteX6" fmla="*/ 1158 w 10046"/>
                <a:gd name="connsiteY6" fmla="*/ 683 h 9411"/>
                <a:gd name="connsiteX0" fmla="*/ 1153 w 10000"/>
                <a:gd name="connsiteY0" fmla="*/ 726 h 10000"/>
                <a:gd name="connsiteX1" fmla="*/ 364 w 10000"/>
                <a:gd name="connsiteY1" fmla="*/ 540 h 10000"/>
                <a:gd name="connsiteX2" fmla="*/ 6725 w 10000"/>
                <a:gd name="connsiteY2" fmla="*/ 9997 h 10000"/>
                <a:gd name="connsiteX3" fmla="*/ 9859 w 10000"/>
                <a:gd name="connsiteY3" fmla="*/ 7901 h 10000"/>
                <a:gd name="connsiteX4" fmla="*/ 5911 w 10000"/>
                <a:gd name="connsiteY4" fmla="*/ 6130 h 10000"/>
                <a:gd name="connsiteX5" fmla="*/ 4314 w 10000"/>
                <a:gd name="connsiteY5" fmla="*/ 3304 h 10000"/>
                <a:gd name="connsiteX6" fmla="*/ 1153 w 10000"/>
                <a:gd name="connsiteY6" fmla="*/ 726 h 10000"/>
                <a:gd name="connsiteX0" fmla="*/ 868 w 10130"/>
                <a:gd name="connsiteY0" fmla="*/ 0 h 10518"/>
                <a:gd name="connsiteX1" fmla="*/ 494 w 10130"/>
                <a:gd name="connsiteY1" fmla="*/ 1058 h 10518"/>
                <a:gd name="connsiteX2" fmla="*/ 6855 w 10130"/>
                <a:gd name="connsiteY2" fmla="*/ 10515 h 10518"/>
                <a:gd name="connsiteX3" fmla="*/ 9989 w 10130"/>
                <a:gd name="connsiteY3" fmla="*/ 8419 h 10518"/>
                <a:gd name="connsiteX4" fmla="*/ 6041 w 10130"/>
                <a:gd name="connsiteY4" fmla="*/ 6648 h 10518"/>
                <a:gd name="connsiteX5" fmla="*/ 4444 w 10130"/>
                <a:gd name="connsiteY5" fmla="*/ 3822 h 10518"/>
                <a:gd name="connsiteX6" fmla="*/ 868 w 10130"/>
                <a:gd name="connsiteY6" fmla="*/ 0 h 10518"/>
                <a:gd name="connsiteX0" fmla="*/ 868 w 10130"/>
                <a:gd name="connsiteY0" fmla="*/ 222 h 10740"/>
                <a:gd name="connsiteX1" fmla="*/ 494 w 10130"/>
                <a:gd name="connsiteY1" fmla="*/ 1280 h 10740"/>
                <a:gd name="connsiteX2" fmla="*/ 6855 w 10130"/>
                <a:gd name="connsiteY2" fmla="*/ 10737 h 10740"/>
                <a:gd name="connsiteX3" fmla="*/ 9989 w 10130"/>
                <a:gd name="connsiteY3" fmla="*/ 8641 h 10740"/>
                <a:gd name="connsiteX4" fmla="*/ 6041 w 10130"/>
                <a:gd name="connsiteY4" fmla="*/ 6870 h 10740"/>
                <a:gd name="connsiteX5" fmla="*/ 4444 w 10130"/>
                <a:gd name="connsiteY5" fmla="*/ 4044 h 10740"/>
                <a:gd name="connsiteX6" fmla="*/ 868 w 10130"/>
                <a:gd name="connsiteY6" fmla="*/ 222 h 10740"/>
                <a:gd name="connsiteX0" fmla="*/ 868 w 9438"/>
                <a:gd name="connsiteY0" fmla="*/ 222 h 10862"/>
                <a:gd name="connsiteX1" fmla="*/ 494 w 9438"/>
                <a:gd name="connsiteY1" fmla="*/ 1280 h 10862"/>
                <a:gd name="connsiteX2" fmla="*/ 6855 w 9438"/>
                <a:gd name="connsiteY2" fmla="*/ 10737 h 10862"/>
                <a:gd name="connsiteX3" fmla="*/ 9271 w 9438"/>
                <a:gd name="connsiteY3" fmla="*/ 10862 h 10862"/>
                <a:gd name="connsiteX4" fmla="*/ 6041 w 9438"/>
                <a:gd name="connsiteY4" fmla="*/ 6870 h 10862"/>
                <a:gd name="connsiteX5" fmla="*/ 4444 w 9438"/>
                <a:gd name="connsiteY5" fmla="*/ 4044 h 10862"/>
                <a:gd name="connsiteX6" fmla="*/ 868 w 9438"/>
                <a:gd name="connsiteY6" fmla="*/ 222 h 10862"/>
                <a:gd name="connsiteX0" fmla="*/ 920 w 9019"/>
                <a:gd name="connsiteY0" fmla="*/ 204 h 10409"/>
                <a:gd name="connsiteX1" fmla="*/ 523 w 9019"/>
                <a:gd name="connsiteY1" fmla="*/ 1178 h 10409"/>
                <a:gd name="connsiteX2" fmla="*/ 7263 w 9019"/>
                <a:gd name="connsiteY2" fmla="*/ 9885 h 10409"/>
                <a:gd name="connsiteX3" fmla="*/ 8783 w 9019"/>
                <a:gd name="connsiteY3" fmla="*/ 10409 h 10409"/>
                <a:gd name="connsiteX4" fmla="*/ 6401 w 9019"/>
                <a:gd name="connsiteY4" fmla="*/ 6325 h 10409"/>
                <a:gd name="connsiteX5" fmla="*/ 4709 w 9019"/>
                <a:gd name="connsiteY5" fmla="*/ 3723 h 10409"/>
                <a:gd name="connsiteX6" fmla="*/ 920 w 9019"/>
                <a:gd name="connsiteY6" fmla="*/ 204 h 10409"/>
                <a:gd name="connsiteX0" fmla="*/ 1020 w 10000"/>
                <a:gd name="connsiteY0" fmla="*/ 196 h 10000"/>
                <a:gd name="connsiteX1" fmla="*/ 580 w 10000"/>
                <a:gd name="connsiteY1" fmla="*/ 1132 h 10000"/>
                <a:gd name="connsiteX2" fmla="*/ 8053 w 10000"/>
                <a:gd name="connsiteY2" fmla="*/ 9497 h 10000"/>
                <a:gd name="connsiteX3" fmla="*/ 9738 w 10000"/>
                <a:gd name="connsiteY3" fmla="*/ 10000 h 10000"/>
                <a:gd name="connsiteX4" fmla="*/ 7097 w 10000"/>
                <a:gd name="connsiteY4" fmla="*/ 6076 h 10000"/>
                <a:gd name="connsiteX5" fmla="*/ 5665 w 10000"/>
                <a:gd name="connsiteY5" fmla="*/ 2162 h 10000"/>
                <a:gd name="connsiteX6" fmla="*/ 1020 w 10000"/>
                <a:gd name="connsiteY6" fmla="*/ 196 h 10000"/>
                <a:gd name="connsiteX0" fmla="*/ 1020 w 10038"/>
                <a:gd name="connsiteY0" fmla="*/ 196 h 10000"/>
                <a:gd name="connsiteX1" fmla="*/ 580 w 10038"/>
                <a:gd name="connsiteY1" fmla="*/ 1132 h 10000"/>
                <a:gd name="connsiteX2" fmla="*/ 8053 w 10038"/>
                <a:gd name="connsiteY2" fmla="*/ 9497 h 10000"/>
                <a:gd name="connsiteX3" fmla="*/ 9738 w 10038"/>
                <a:gd name="connsiteY3" fmla="*/ 10000 h 10000"/>
                <a:gd name="connsiteX4" fmla="*/ 7541 w 10038"/>
                <a:gd name="connsiteY4" fmla="*/ 5211 h 10000"/>
                <a:gd name="connsiteX5" fmla="*/ 5665 w 10038"/>
                <a:gd name="connsiteY5" fmla="*/ 2162 h 10000"/>
                <a:gd name="connsiteX6" fmla="*/ 1020 w 10038"/>
                <a:gd name="connsiteY6" fmla="*/ 196 h 10000"/>
                <a:gd name="connsiteX0" fmla="*/ 1020 w 10038"/>
                <a:gd name="connsiteY0" fmla="*/ 196 h 10000"/>
                <a:gd name="connsiteX1" fmla="*/ 580 w 10038"/>
                <a:gd name="connsiteY1" fmla="*/ 1132 h 10000"/>
                <a:gd name="connsiteX2" fmla="*/ 8053 w 10038"/>
                <a:gd name="connsiteY2" fmla="*/ 9497 h 10000"/>
                <a:gd name="connsiteX3" fmla="*/ 9738 w 10038"/>
                <a:gd name="connsiteY3" fmla="*/ 10000 h 10000"/>
                <a:gd name="connsiteX4" fmla="*/ 7541 w 10038"/>
                <a:gd name="connsiteY4" fmla="*/ 5211 h 10000"/>
                <a:gd name="connsiteX5" fmla="*/ 4689 w 10038"/>
                <a:gd name="connsiteY5" fmla="*/ 1455 h 10000"/>
                <a:gd name="connsiteX6" fmla="*/ 1020 w 10038"/>
                <a:gd name="connsiteY6" fmla="*/ 196 h 10000"/>
                <a:gd name="connsiteX0" fmla="*/ 831 w 9849"/>
                <a:gd name="connsiteY0" fmla="*/ 73 h 9877"/>
                <a:gd name="connsiteX1" fmla="*/ 391 w 9849"/>
                <a:gd name="connsiteY1" fmla="*/ 1009 h 9877"/>
                <a:gd name="connsiteX2" fmla="*/ 5291 w 9849"/>
                <a:gd name="connsiteY2" fmla="*/ 6152 h 9877"/>
                <a:gd name="connsiteX3" fmla="*/ 9549 w 9849"/>
                <a:gd name="connsiteY3" fmla="*/ 9877 h 9877"/>
                <a:gd name="connsiteX4" fmla="*/ 7352 w 9849"/>
                <a:gd name="connsiteY4" fmla="*/ 5088 h 9877"/>
                <a:gd name="connsiteX5" fmla="*/ 4500 w 9849"/>
                <a:gd name="connsiteY5" fmla="*/ 1332 h 9877"/>
                <a:gd name="connsiteX6" fmla="*/ 831 w 9849"/>
                <a:gd name="connsiteY6" fmla="*/ 73 h 9877"/>
                <a:gd name="connsiteX0" fmla="*/ 844 w 10832"/>
                <a:gd name="connsiteY0" fmla="*/ 74 h 10318"/>
                <a:gd name="connsiteX1" fmla="*/ 397 w 10832"/>
                <a:gd name="connsiteY1" fmla="*/ 1022 h 10318"/>
                <a:gd name="connsiteX2" fmla="*/ 5372 w 10832"/>
                <a:gd name="connsiteY2" fmla="*/ 6229 h 10318"/>
                <a:gd name="connsiteX3" fmla="*/ 10596 w 10832"/>
                <a:gd name="connsiteY3" fmla="*/ 10318 h 10318"/>
                <a:gd name="connsiteX4" fmla="*/ 7465 w 10832"/>
                <a:gd name="connsiteY4" fmla="*/ 5151 h 10318"/>
                <a:gd name="connsiteX5" fmla="*/ 4569 w 10832"/>
                <a:gd name="connsiteY5" fmla="*/ 1349 h 10318"/>
                <a:gd name="connsiteX6" fmla="*/ 844 w 10832"/>
                <a:gd name="connsiteY6" fmla="*/ 74 h 10318"/>
                <a:gd name="connsiteX0" fmla="*/ 706 w 10694"/>
                <a:gd name="connsiteY0" fmla="*/ 40 h 10284"/>
                <a:gd name="connsiteX1" fmla="*/ 259 w 10694"/>
                <a:gd name="connsiteY1" fmla="*/ 988 h 10284"/>
                <a:gd name="connsiteX2" fmla="*/ 3342 w 10694"/>
                <a:gd name="connsiteY2" fmla="*/ 3887 h 10284"/>
                <a:gd name="connsiteX3" fmla="*/ 10458 w 10694"/>
                <a:gd name="connsiteY3" fmla="*/ 10284 h 10284"/>
                <a:gd name="connsiteX4" fmla="*/ 7327 w 10694"/>
                <a:gd name="connsiteY4" fmla="*/ 5117 h 10284"/>
                <a:gd name="connsiteX5" fmla="*/ 4431 w 10694"/>
                <a:gd name="connsiteY5" fmla="*/ 1315 h 10284"/>
                <a:gd name="connsiteX6" fmla="*/ 706 w 10694"/>
                <a:gd name="connsiteY6" fmla="*/ 40 h 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4" h="10284">
                  <a:moveTo>
                    <a:pt x="706" y="40"/>
                  </a:moveTo>
                  <a:cubicBezTo>
                    <a:pt x="-78" y="-144"/>
                    <a:pt x="-180" y="347"/>
                    <a:pt x="259" y="988"/>
                  </a:cubicBezTo>
                  <a:cubicBezTo>
                    <a:pt x="698" y="1629"/>
                    <a:pt x="1379" y="3327"/>
                    <a:pt x="3342" y="3887"/>
                  </a:cubicBezTo>
                  <a:cubicBezTo>
                    <a:pt x="7099" y="3978"/>
                    <a:pt x="6705" y="10193"/>
                    <a:pt x="10458" y="10284"/>
                  </a:cubicBezTo>
                  <a:cubicBezTo>
                    <a:pt x="11562" y="10064"/>
                    <a:pt x="8503" y="6197"/>
                    <a:pt x="7327" y="5117"/>
                  </a:cubicBezTo>
                  <a:cubicBezTo>
                    <a:pt x="6149" y="4038"/>
                    <a:pt x="5535" y="2161"/>
                    <a:pt x="4431" y="1315"/>
                  </a:cubicBezTo>
                  <a:cubicBezTo>
                    <a:pt x="3327" y="468"/>
                    <a:pt x="2010" y="1511"/>
                    <a:pt x="706" y="40"/>
                  </a:cubicBezTo>
                  <a:close/>
                </a:path>
              </a:pathLst>
            </a:custGeom>
            <a:gradFill rotWithShape="1">
              <a:gsLst>
                <a:gs pos="0">
                  <a:srgbClr val="FF9900">
                    <a:alpha val="85000"/>
                  </a:srgbClr>
                </a:gs>
                <a:gs pos="100000">
                  <a:srgbClr val="FF9900">
                    <a:gamma/>
                    <a:shade val="36078"/>
                    <a:invGamma/>
                    <a:alpha val="76000"/>
                  </a:srgbClr>
                </a:gs>
              </a:gsLst>
              <a:lin ang="2700000" scaled="1"/>
            </a:gradFill>
            <a:ln>
              <a:noFill/>
            </a:ln>
            <a:effectLst/>
            <a:extLst/>
          </p:spPr>
          <p:txBody>
            <a:bodyPr/>
            <a:lstStyle/>
            <a:p>
              <a:pPr fontAlgn="auto">
                <a:spcBef>
                  <a:spcPts val="0"/>
                </a:spcBef>
                <a:spcAft>
                  <a:spcPts val="0"/>
                </a:spcAft>
              </a:pPr>
              <a:endParaRPr lang="de-DE" sz="1800" dirty="0">
                <a:solidFill>
                  <a:prstClr val="black"/>
                </a:solidFill>
                <a:latin typeface="Calibri"/>
              </a:endParaRPr>
            </a:p>
          </p:txBody>
        </p:sp>
        <p:grpSp>
          <p:nvGrpSpPr>
            <p:cNvPr id="44" name="Gruppieren 43"/>
            <p:cNvGrpSpPr/>
            <p:nvPr/>
          </p:nvGrpSpPr>
          <p:grpSpPr>
            <a:xfrm flipH="1">
              <a:off x="35496" y="2934282"/>
              <a:ext cx="1515156" cy="1023938"/>
              <a:chOff x="6467487" y="479427"/>
              <a:chExt cx="1736664" cy="1023938"/>
            </a:xfrm>
          </p:grpSpPr>
          <p:grpSp>
            <p:nvGrpSpPr>
              <p:cNvPr id="45" name="Gruppieren 44"/>
              <p:cNvGrpSpPr/>
              <p:nvPr/>
            </p:nvGrpSpPr>
            <p:grpSpPr>
              <a:xfrm>
                <a:off x="6467487" y="479427"/>
                <a:ext cx="1736664" cy="1023938"/>
                <a:chOff x="6467461" y="479427"/>
                <a:chExt cx="1736660" cy="1023938"/>
              </a:xfrm>
            </p:grpSpPr>
            <p:sp>
              <p:nvSpPr>
                <p:cNvPr id="57" name="Freeform 9"/>
                <p:cNvSpPr>
                  <a:spLocks/>
                </p:cNvSpPr>
                <p:nvPr/>
              </p:nvSpPr>
              <p:spPr bwMode="auto">
                <a:xfrm flipH="1">
                  <a:off x="6750072" y="600077"/>
                  <a:ext cx="565211" cy="887413"/>
                </a:xfrm>
                <a:custGeom>
                  <a:avLst/>
                  <a:gdLst>
                    <a:gd name="T0" fmla="*/ 11 w 745"/>
                    <a:gd name="T1" fmla="*/ 685 h 1119"/>
                    <a:gd name="T2" fmla="*/ 22 w 745"/>
                    <a:gd name="T3" fmla="*/ 687 h 1119"/>
                    <a:gd name="T4" fmla="*/ 50 w 745"/>
                    <a:gd name="T5" fmla="*/ 687 h 1119"/>
                    <a:gd name="T6" fmla="*/ 95 w 745"/>
                    <a:gd name="T7" fmla="*/ 683 h 1119"/>
                    <a:gd name="T8" fmla="*/ 161 w 745"/>
                    <a:gd name="T9" fmla="*/ 668 h 1119"/>
                    <a:gd name="T10" fmla="*/ 224 w 745"/>
                    <a:gd name="T11" fmla="*/ 649 h 1119"/>
                    <a:gd name="T12" fmla="*/ 275 w 745"/>
                    <a:gd name="T13" fmla="*/ 639 h 1119"/>
                    <a:gd name="T14" fmla="*/ 354 w 745"/>
                    <a:gd name="T15" fmla="*/ 658 h 1119"/>
                    <a:gd name="T16" fmla="*/ 426 w 745"/>
                    <a:gd name="T17" fmla="*/ 723 h 1119"/>
                    <a:gd name="T18" fmla="*/ 446 w 745"/>
                    <a:gd name="T19" fmla="*/ 751 h 1119"/>
                    <a:gd name="T20" fmla="*/ 460 w 745"/>
                    <a:gd name="T21" fmla="*/ 741 h 1119"/>
                    <a:gd name="T22" fmla="*/ 469 w 745"/>
                    <a:gd name="T23" fmla="*/ 730 h 1119"/>
                    <a:gd name="T24" fmla="*/ 482 w 745"/>
                    <a:gd name="T25" fmla="*/ 739 h 1119"/>
                    <a:gd name="T26" fmla="*/ 491 w 745"/>
                    <a:gd name="T27" fmla="*/ 748 h 1119"/>
                    <a:gd name="T28" fmla="*/ 540 w 745"/>
                    <a:gd name="T29" fmla="*/ 775 h 1119"/>
                    <a:gd name="T30" fmla="*/ 562 w 745"/>
                    <a:gd name="T31" fmla="*/ 879 h 1119"/>
                    <a:gd name="T32" fmla="*/ 549 w 745"/>
                    <a:gd name="T33" fmla="*/ 957 h 1119"/>
                    <a:gd name="T34" fmla="*/ 540 w 745"/>
                    <a:gd name="T35" fmla="*/ 990 h 1119"/>
                    <a:gd name="T36" fmla="*/ 528 w 745"/>
                    <a:gd name="T37" fmla="*/ 1012 h 1119"/>
                    <a:gd name="T38" fmla="*/ 509 w 745"/>
                    <a:gd name="T39" fmla="*/ 1038 h 1119"/>
                    <a:gd name="T40" fmla="*/ 496 w 745"/>
                    <a:gd name="T41" fmla="*/ 1043 h 1119"/>
                    <a:gd name="T42" fmla="*/ 474 w 745"/>
                    <a:gd name="T43" fmla="*/ 1059 h 1119"/>
                    <a:gd name="T44" fmla="*/ 466 w 745"/>
                    <a:gd name="T45" fmla="*/ 1086 h 1119"/>
                    <a:gd name="T46" fmla="*/ 471 w 745"/>
                    <a:gd name="T47" fmla="*/ 1102 h 1119"/>
                    <a:gd name="T48" fmla="*/ 574 w 745"/>
                    <a:gd name="T49" fmla="*/ 1080 h 1119"/>
                    <a:gd name="T50" fmla="*/ 610 w 745"/>
                    <a:gd name="T51" fmla="*/ 1032 h 1119"/>
                    <a:gd name="T52" fmla="*/ 649 w 745"/>
                    <a:gd name="T53" fmla="*/ 884 h 1119"/>
                    <a:gd name="T54" fmla="*/ 699 w 745"/>
                    <a:gd name="T55" fmla="*/ 763 h 1119"/>
                    <a:gd name="T56" fmla="*/ 741 w 745"/>
                    <a:gd name="T57" fmla="*/ 423 h 1119"/>
                    <a:gd name="T58" fmla="*/ 687 w 745"/>
                    <a:gd name="T59" fmla="*/ 56 h 1119"/>
                    <a:gd name="T60" fmla="*/ 684 w 745"/>
                    <a:gd name="T61" fmla="*/ 42 h 1119"/>
                    <a:gd name="T62" fmla="*/ 668 w 745"/>
                    <a:gd name="T63" fmla="*/ 19 h 1119"/>
                    <a:gd name="T64" fmla="*/ 630 w 745"/>
                    <a:gd name="T65" fmla="*/ 13 h 1119"/>
                    <a:gd name="T66" fmla="*/ 574 w 745"/>
                    <a:gd name="T67" fmla="*/ 7 h 1119"/>
                    <a:gd name="T68" fmla="*/ 534 w 745"/>
                    <a:gd name="T69" fmla="*/ 1 h 1119"/>
                    <a:gd name="T70" fmla="*/ 510 w 745"/>
                    <a:gd name="T71" fmla="*/ 14 h 1119"/>
                    <a:gd name="T72" fmla="*/ 437 w 745"/>
                    <a:gd name="T73" fmla="*/ 66 h 1119"/>
                    <a:gd name="T74" fmla="*/ 381 w 745"/>
                    <a:gd name="T75" fmla="*/ 117 h 1119"/>
                    <a:gd name="T76" fmla="*/ 347 w 745"/>
                    <a:gd name="T77" fmla="*/ 160 h 1119"/>
                    <a:gd name="T78" fmla="*/ 313 w 745"/>
                    <a:gd name="T79" fmla="*/ 204 h 1119"/>
                    <a:gd name="T80" fmla="*/ 298 w 745"/>
                    <a:gd name="T81" fmla="*/ 238 h 1119"/>
                    <a:gd name="T82" fmla="*/ 238 w 745"/>
                    <a:gd name="T83" fmla="*/ 309 h 1119"/>
                    <a:gd name="T84" fmla="*/ 178 w 745"/>
                    <a:gd name="T85" fmla="*/ 373 h 1119"/>
                    <a:gd name="T86" fmla="*/ 163 w 745"/>
                    <a:gd name="T87" fmla="*/ 391 h 1119"/>
                    <a:gd name="T88" fmla="*/ 124 w 745"/>
                    <a:gd name="T89" fmla="*/ 444 h 1119"/>
                    <a:gd name="T90" fmla="*/ 71 w 745"/>
                    <a:gd name="T91" fmla="*/ 522 h 1119"/>
                    <a:gd name="T92" fmla="*/ 23 w 745"/>
                    <a:gd name="T93" fmla="*/ 602 h 1119"/>
                    <a:gd name="T94" fmla="*/ 0 w 745"/>
                    <a:gd name="T95" fmla="*/ 664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 h="1119">
                      <a:moveTo>
                        <a:pt x="8" y="684"/>
                      </a:moveTo>
                      <a:lnTo>
                        <a:pt x="8" y="684"/>
                      </a:lnTo>
                      <a:lnTo>
                        <a:pt x="11" y="685"/>
                      </a:lnTo>
                      <a:lnTo>
                        <a:pt x="13" y="685"/>
                      </a:lnTo>
                      <a:lnTo>
                        <a:pt x="18" y="686"/>
                      </a:lnTo>
                      <a:lnTo>
                        <a:pt x="22" y="687"/>
                      </a:lnTo>
                      <a:lnTo>
                        <a:pt x="30" y="687"/>
                      </a:lnTo>
                      <a:lnTo>
                        <a:pt x="38" y="688"/>
                      </a:lnTo>
                      <a:lnTo>
                        <a:pt x="50" y="687"/>
                      </a:lnTo>
                      <a:lnTo>
                        <a:pt x="63" y="687"/>
                      </a:lnTo>
                      <a:lnTo>
                        <a:pt x="78" y="685"/>
                      </a:lnTo>
                      <a:lnTo>
                        <a:pt x="95" y="683"/>
                      </a:lnTo>
                      <a:lnTo>
                        <a:pt x="114" y="679"/>
                      </a:lnTo>
                      <a:lnTo>
                        <a:pt x="136" y="675"/>
                      </a:lnTo>
                      <a:lnTo>
                        <a:pt x="161" y="668"/>
                      </a:lnTo>
                      <a:lnTo>
                        <a:pt x="188" y="660"/>
                      </a:lnTo>
                      <a:lnTo>
                        <a:pt x="219" y="650"/>
                      </a:lnTo>
                      <a:lnTo>
                        <a:pt x="224" y="649"/>
                      </a:lnTo>
                      <a:lnTo>
                        <a:pt x="235" y="646"/>
                      </a:lnTo>
                      <a:lnTo>
                        <a:pt x="253" y="641"/>
                      </a:lnTo>
                      <a:lnTo>
                        <a:pt x="275" y="639"/>
                      </a:lnTo>
                      <a:lnTo>
                        <a:pt x="300" y="640"/>
                      </a:lnTo>
                      <a:lnTo>
                        <a:pt x="328" y="646"/>
                      </a:lnTo>
                      <a:lnTo>
                        <a:pt x="354" y="658"/>
                      </a:lnTo>
                      <a:lnTo>
                        <a:pt x="381" y="679"/>
                      </a:lnTo>
                      <a:lnTo>
                        <a:pt x="427" y="717"/>
                      </a:lnTo>
                      <a:lnTo>
                        <a:pt x="426" y="723"/>
                      </a:lnTo>
                      <a:lnTo>
                        <a:pt x="426" y="736"/>
                      </a:lnTo>
                      <a:lnTo>
                        <a:pt x="431" y="747"/>
                      </a:lnTo>
                      <a:lnTo>
                        <a:pt x="446" y="751"/>
                      </a:lnTo>
                      <a:lnTo>
                        <a:pt x="449" y="749"/>
                      </a:lnTo>
                      <a:lnTo>
                        <a:pt x="454" y="746"/>
                      </a:lnTo>
                      <a:lnTo>
                        <a:pt x="460" y="741"/>
                      </a:lnTo>
                      <a:lnTo>
                        <a:pt x="465" y="734"/>
                      </a:lnTo>
                      <a:lnTo>
                        <a:pt x="466" y="733"/>
                      </a:lnTo>
                      <a:lnTo>
                        <a:pt x="469" y="730"/>
                      </a:lnTo>
                      <a:lnTo>
                        <a:pt x="474" y="729"/>
                      </a:lnTo>
                      <a:lnTo>
                        <a:pt x="478" y="732"/>
                      </a:lnTo>
                      <a:lnTo>
                        <a:pt x="482" y="739"/>
                      </a:lnTo>
                      <a:lnTo>
                        <a:pt x="487" y="744"/>
                      </a:lnTo>
                      <a:lnTo>
                        <a:pt x="490" y="747"/>
                      </a:lnTo>
                      <a:lnTo>
                        <a:pt x="491" y="748"/>
                      </a:lnTo>
                      <a:lnTo>
                        <a:pt x="516" y="746"/>
                      </a:lnTo>
                      <a:lnTo>
                        <a:pt x="537" y="761"/>
                      </a:lnTo>
                      <a:lnTo>
                        <a:pt x="540" y="775"/>
                      </a:lnTo>
                      <a:lnTo>
                        <a:pt x="544" y="808"/>
                      </a:lnTo>
                      <a:lnTo>
                        <a:pt x="552" y="847"/>
                      </a:lnTo>
                      <a:lnTo>
                        <a:pt x="562" y="879"/>
                      </a:lnTo>
                      <a:lnTo>
                        <a:pt x="559" y="892"/>
                      </a:lnTo>
                      <a:lnTo>
                        <a:pt x="555" y="923"/>
                      </a:lnTo>
                      <a:lnTo>
                        <a:pt x="549" y="957"/>
                      </a:lnTo>
                      <a:lnTo>
                        <a:pt x="544" y="978"/>
                      </a:lnTo>
                      <a:lnTo>
                        <a:pt x="542" y="983"/>
                      </a:lnTo>
                      <a:lnTo>
                        <a:pt x="540" y="990"/>
                      </a:lnTo>
                      <a:lnTo>
                        <a:pt x="536" y="997"/>
                      </a:lnTo>
                      <a:lnTo>
                        <a:pt x="533" y="1004"/>
                      </a:lnTo>
                      <a:lnTo>
                        <a:pt x="528" y="1012"/>
                      </a:lnTo>
                      <a:lnTo>
                        <a:pt x="522" y="1021"/>
                      </a:lnTo>
                      <a:lnTo>
                        <a:pt x="517" y="1030"/>
                      </a:lnTo>
                      <a:lnTo>
                        <a:pt x="509" y="1038"/>
                      </a:lnTo>
                      <a:lnTo>
                        <a:pt x="506" y="1039"/>
                      </a:lnTo>
                      <a:lnTo>
                        <a:pt x="503" y="1040"/>
                      </a:lnTo>
                      <a:lnTo>
                        <a:pt x="496" y="1043"/>
                      </a:lnTo>
                      <a:lnTo>
                        <a:pt x="488" y="1048"/>
                      </a:lnTo>
                      <a:lnTo>
                        <a:pt x="481" y="1054"/>
                      </a:lnTo>
                      <a:lnTo>
                        <a:pt x="474" y="1059"/>
                      </a:lnTo>
                      <a:lnTo>
                        <a:pt x="468" y="1066"/>
                      </a:lnTo>
                      <a:lnTo>
                        <a:pt x="466" y="1073"/>
                      </a:lnTo>
                      <a:lnTo>
                        <a:pt x="466" y="1086"/>
                      </a:lnTo>
                      <a:lnTo>
                        <a:pt x="468" y="1095"/>
                      </a:lnTo>
                      <a:lnTo>
                        <a:pt x="469" y="1100"/>
                      </a:lnTo>
                      <a:lnTo>
                        <a:pt x="471" y="1102"/>
                      </a:lnTo>
                      <a:lnTo>
                        <a:pt x="531" y="1119"/>
                      </a:lnTo>
                      <a:lnTo>
                        <a:pt x="555" y="1100"/>
                      </a:lnTo>
                      <a:lnTo>
                        <a:pt x="574" y="1080"/>
                      </a:lnTo>
                      <a:lnTo>
                        <a:pt x="601" y="1073"/>
                      </a:lnTo>
                      <a:lnTo>
                        <a:pt x="603" y="1062"/>
                      </a:lnTo>
                      <a:lnTo>
                        <a:pt x="610" y="1032"/>
                      </a:lnTo>
                      <a:lnTo>
                        <a:pt x="620" y="989"/>
                      </a:lnTo>
                      <a:lnTo>
                        <a:pt x="634" y="938"/>
                      </a:lnTo>
                      <a:lnTo>
                        <a:pt x="649" y="884"/>
                      </a:lnTo>
                      <a:lnTo>
                        <a:pt x="665" y="834"/>
                      </a:lnTo>
                      <a:lnTo>
                        <a:pt x="683" y="792"/>
                      </a:lnTo>
                      <a:lnTo>
                        <a:pt x="699" y="763"/>
                      </a:lnTo>
                      <a:lnTo>
                        <a:pt x="709" y="688"/>
                      </a:lnTo>
                      <a:lnTo>
                        <a:pt x="684" y="618"/>
                      </a:lnTo>
                      <a:lnTo>
                        <a:pt x="741" y="423"/>
                      </a:lnTo>
                      <a:lnTo>
                        <a:pt x="740" y="374"/>
                      </a:lnTo>
                      <a:lnTo>
                        <a:pt x="745" y="234"/>
                      </a:lnTo>
                      <a:lnTo>
                        <a:pt x="687" y="56"/>
                      </a:lnTo>
                      <a:lnTo>
                        <a:pt x="687" y="53"/>
                      </a:lnTo>
                      <a:lnTo>
                        <a:pt x="686" y="49"/>
                      </a:lnTo>
                      <a:lnTo>
                        <a:pt x="684" y="42"/>
                      </a:lnTo>
                      <a:lnTo>
                        <a:pt x="680" y="34"/>
                      </a:lnTo>
                      <a:lnTo>
                        <a:pt x="675" y="26"/>
                      </a:lnTo>
                      <a:lnTo>
                        <a:pt x="668" y="19"/>
                      </a:lnTo>
                      <a:lnTo>
                        <a:pt x="658" y="14"/>
                      </a:lnTo>
                      <a:lnTo>
                        <a:pt x="646" y="13"/>
                      </a:lnTo>
                      <a:lnTo>
                        <a:pt x="630" y="13"/>
                      </a:lnTo>
                      <a:lnTo>
                        <a:pt x="611" y="12"/>
                      </a:lnTo>
                      <a:lnTo>
                        <a:pt x="593" y="10"/>
                      </a:lnTo>
                      <a:lnTo>
                        <a:pt x="574" y="7"/>
                      </a:lnTo>
                      <a:lnTo>
                        <a:pt x="557" y="5"/>
                      </a:lnTo>
                      <a:lnTo>
                        <a:pt x="543" y="3"/>
                      </a:lnTo>
                      <a:lnTo>
                        <a:pt x="534" y="1"/>
                      </a:lnTo>
                      <a:lnTo>
                        <a:pt x="531" y="0"/>
                      </a:lnTo>
                      <a:lnTo>
                        <a:pt x="525" y="4"/>
                      </a:lnTo>
                      <a:lnTo>
                        <a:pt x="510" y="14"/>
                      </a:lnTo>
                      <a:lnTo>
                        <a:pt x="488" y="29"/>
                      </a:lnTo>
                      <a:lnTo>
                        <a:pt x="463" y="46"/>
                      </a:lnTo>
                      <a:lnTo>
                        <a:pt x="437" y="66"/>
                      </a:lnTo>
                      <a:lnTo>
                        <a:pt x="412" y="84"/>
                      </a:lnTo>
                      <a:lnTo>
                        <a:pt x="392" y="103"/>
                      </a:lnTo>
                      <a:lnTo>
                        <a:pt x="381" y="117"/>
                      </a:lnTo>
                      <a:lnTo>
                        <a:pt x="371" y="131"/>
                      </a:lnTo>
                      <a:lnTo>
                        <a:pt x="360" y="146"/>
                      </a:lnTo>
                      <a:lnTo>
                        <a:pt x="347" y="160"/>
                      </a:lnTo>
                      <a:lnTo>
                        <a:pt x="335" y="175"/>
                      </a:lnTo>
                      <a:lnTo>
                        <a:pt x="322" y="190"/>
                      </a:lnTo>
                      <a:lnTo>
                        <a:pt x="313" y="204"/>
                      </a:lnTo>
                      <a:lnTo>
                        <a:pt x="306" y="216"/>
                      </a:lnTo>
                      <a:lnTo>
                        <a:pt x="303" y="225"/>
                      </a:lnTo>
                      <a:lnTo>
                        <a:pt x="298" y="238"/>
                      </a:lnTo>
                      <a:lnTo>
                        <a:pt x="283" y="257"/>
                      </a:lnTo>
                      <a:lnTo>
                        <a:pt x="262" y="283"/>
                      </a:lnTo>
                      <a:lnTo>
                        <a:pt x="238" y="309"/>
                      </a:lnTo>
                      <a:lnTo>
                        <a:pt x="214" y="336"/>
                      </a:lnTo>
                      <a:lnTo>
                        <a:pt x="193" y="358"/>
                      </a:lnTo>
                      <a:lnTo>
                        <a:pt x="178" y="373"/>
                      </a:lnTo>
                      <a:lnTo>
                        <a:pt x="172" y="378"/>
                      </a:lnTo>
                      <a:lnTo>
                        <a:pt x="170" y="382"/>
                      </a:lnTo>
                      <a:lnTo>
                        <a:pt x="163" y="391"/>
                      </a:lnTo>
                      <a:lnTo>
                        <a:pt x="153" y="405"/>
                      </a:lnTo>
                      <a:lnTo>
                        <a:pt x="139" y="422"/>
                      </a:lnTo>
                      <a:lnTo>
                        <a:pt x="124" y="444"/>
                      </a:lnTo>
                      <a:lnTo>
                        <a:pt x="106" y="468"/>
                      </a:lnTo>
                      <a:lnTo>
                        <a:pt x="89" y="495"/>
                      </a:lnTo>
                      <a:lnTo>
                        <a:pt x="71" y="522"/>
                      </a:lnTo>
                      <a:lnTo>
                        <a:pt x="53" y="549"/>
                      </a:lnTo>
                      <a:lnTo>
                        <a:pt x="37" y="577"/>
                      </a:lnTo>
                      <a:lnTo>
                        <a:pt x="23" y="602"/>
                      </a:lnTo>
                      <a:lnTo>
                        <a:pt x="12" y="626"/>
                      </a:lnTo>
                      <a:lnTo>
                        <a:pt x="4" y="647"/>
                      </a:lnTo>
                      <a:lnTo>
                        <a:pt x="0" y="664"/>
                      </a:lnTo>
                      <a:lnTo>
                        <a:pt x="2" y="677"/>
                      </a:lnTo>
                      <a:lnTo>
                        <a:pt x="8" y="6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58" name="Freeform 10"/>
                <p:cNvSpPr>
                  <a:spLocks/>
                </p:cNvSpPr>
                <p:nvPr/>
              </p:nvSpPr>
              <p:spPr bwMode="auto">
                <a:xfrm flipH="1">
                  <a:off x="7591811" y="1384302"/>
                  <a:ext cx="3039" cy="9525"/>
                </a:xfrm>
                <a:custGeom>
                  <a:avLst/>
                  <a:gdLst>
                    <a:gd name="T0" fmla="*/ 3 w 3"/>
                    <a:gd name="T1" fmla="*/ 12 h 13"/>
                    <a:gd name="T2" fmla="*/ 1 w 3"/>
                    <a:gd name="T3" fmla="*/ 1 h 13"/>
                    <a:gd name="T4" fmla="*/ 0 w 3"/>
                    <a:gd name="T5" fmla="*/ 1 h 13"/>
                    <a:gd name="T6" fmla="*/ 0 w 3"/>
                    <a:gd name="T7" fmla="*/ 1 h 13"/>
                    <a:gd name="T8" fmla="*/ 0 w 3"/>
                    <a:gd name="T9" fmla="*/ 1 h 13"/>
                    <a:gd name="T10" fmla="*/ 0 w 3"/>
                    <a:gd name="T11" fmla="*/ 0 h 13"/>
                    <a:gd name="T12" fmla="*/ 2 w 3"/>
                    <a:gd name="T13" fmla="*/ 13 h 13"/>
                    <a:gd name="T14" fmla="*/ 3 w 3"/>
                    <a:gd name="T15" fmla="*/ 13 h 13"/>
                    <a:gd name="T16" fmla="*/ 3 w 3"/>
                    <a:gd name="T17" fmla="*/ 12 h 13"/>
                    <a:gd name="T18" fmla="*/ 3 w 3"/>
                    <a:gd name="T19" fmla="*/ 12 h 13"/>
                    <a:gd name="T20" fmla="*/ 3 w 3"/>
                    <a:gd name="T2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3">
                      <a:moveTo>
                        <a:pt x="3" y="12"/>
                      </a:moveTo>
                      <a:lnTo>
                        <a:pt x="1" y="1"/>
                      </a:lnTo>
                      <a:lnTo>
                        <a:pt x="0" y="1"/>
                      </a:lnTo>
                      <a:lnTo>
                        <a:pt x="0" y="1"/>
                      </a:lnTo>
                      <a:lnTo>
                        <a:pt x="0" y="1"/>
                      </a:lnTo>
                      <a:lnTo>
                        <a:pt x="0" y="0"/>
                      </a:lnTo>
                      <a:lnTo>
                        <a:pt x="2" y="13"/>
                      </a:lnTo>
                      <a:lnTo>
                        <a:pt x="3" y="13"/>
                      </a:lnTo>
                      <a:lnTo>
                        <a:pt x="3" y="12"/>
                      </a:lnTo>
                      <a:lnTo>
                        <a:pt x="3" y="12"/>
                      </a:lnTo>
                      <a:lnTo>
                        <a:pt x="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59" name="Freeform 11"/>
                <p:cNvSpPr>
                  <a:spLocks/>
                </p:cNvSpPr>
                <p:nvPr/>
              </p:nvSpPr>
              <p:spPr bwMode="auto">
                <a:xfrm flipH="1">
                  <a:off x="7565980" y="1406527"/>
                  <a:ext cx="22791" cy="73025"/>
                </a:xfrm>
                <a:custGeom>
                  <a:avLst/>
                  <a:gdLst>
                    <a:gd name="T0" fmla="*/ 0 w 30"/>
                    <a:gd name="T1" fmla="*/ 4 h 92"/>
                    <a:gd name="T2" fmla="*/ 20 w 30"/>
                    <a:gd name="T3" fmla="*/ 92 h 92"/>
                    <a:gd name="T4" fmla="*/ 23 w 30"/>
                    <a:gd name="T5" fmla="*/ 92 h 92"/>
                    <a:gd name="T6" fmla="*/ 25 w 30"/>
                    <a:gd name="T7" fmla="*/ 92 h 92"/>
                    <a:gd name="T8" fmla="*/ 27 w 30"/>
                    <a:gd name="T9" fmla="*/ 92 h 92"/>
                    <a:gd name="T10" fmla="*/ 30 w 30"/>
                    <a:gd name="T11" fmla="*/ 92 h 92"/>
                    <a:gd name="T12" fmla="*/ 2 w 30"/>
                    <a:gd name="T13" fmla="*/ 0 h 92"/>
                    <a:gd name="T14" fmla="*/ 1 w 30"/>
                    <a:gd name="T15" fmla="*/ 1 h 92"/>
                    <a:gd name="T16" fmla="*/ 1 w 30"/>
                    <a:gd name="T17" fmla="*/ 2 h 92"/>
                    <a:gd name="T18" fmla="*/ 1 w 30"/>
                    <a:gd name="T19" fmla="*/ 3 h 92"/>
                    <a:gd name="T20" fmla="*/ 0 w 30"/>
                    <a:gd name="T21"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2">
                      <a:moveTo>
                        <a:pt x="0" y="4"/>
                      </a:moveTo>
                      <a:lnTo>
                        <a:pt x="20" y="92"/>
                      </a:lnTo>
                      <a:lnTo>
                        <a:pt x="23" y="92"/>
                      </a:lnTo>
                      <a:lnTo>
                        <a:pt x="25" y="92"/>
                      </a:lnTo>
                      <a:lnTo>
                        <a:pt x="27" y="92"/>
                      </a:lnTo>
                      <a:lnTo>
                        <a:pt x="30" y="92"/>
                      </a:lnTo>
                      <a:lnTo>
                        <a:pt x="2" y="0"/>
                      </a:lnTo>
                      <a:lnTo>
                        <a:pt x="1" y="1"/>
                      </a:lnTo>
                      <a:lnTo>
                        <a:pt x="1" y="2"/>
                      </a:lnTo>
                      <a:lnTo>
                        <a:pt x="1"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60" name="Freeform 12"/>
                <p:cNvSpPr>
                  <a:spLocks/>
                </p:cNvSpPr>
                <p:nvPr/>
              </p:nvSpPr>
              <p:spPr bwMode="auto">
                <a:xfrm flipH="1">
                  <a:off x="6780460" y="1304927"/>
                  <a:ext cx="24310" cy="17463"/>
                </a:xfrm>
                <a:custGeom>
                  <a:avLst/>
                  <a:gdLst>
                    <a:gd name="T0" fmla="*/ 19 w 31"/>
                    <a:gd name="T1" fmla="*/ 18 h 23"/>
                    <a:gd name="T2" fmla="*/ 23 w 31"/>
                    <a:gd name="T3" fmla="*/ 22 h 23"/>
                    <a:gd name="T4" fmla="*/ 27 w 31"/>
                    <a:gd name="T5" fmla="*/ 21 h 23"/>
                    <a:gd name="T6" fmla="*/ 30 w 31"/>
                    <a:gd name="T7" fmla="*/ 17 h 23"/>
                    <a:gd name="T8" fmla="*/ 31 w 31"/>
                    <a:gd name="T9" fmla="*/ 13 h 23"/>
                    <a:gd name="T10" fmla="*/ 31 w 31"/>
                    <a:gd name="T11" fmla="*/ 7 h 23"/>
                    <a:gd name="T12" fmla="*/ 24 w 31"/>
                    <a:gd name="T13" fmla="*/ 2 h 23"/>
                    <a:gd name="T14" fmla="*/ 16 w 31"/>
                    <a:gd name="T15" fmla="*/ 0 h 23"/>
                    <a:gd name="T16" fmla="*/ 8 w 31"/>
                    <a:gd name="T17" fmla="*/ 0 h 23"/>
                    <a:gd name="T18" fmla="*/ 0 w 31"/>
                    <a:gd name="T19" fmla="*/ 1 h 23"/>
                    <a:gd name="T20" fmla="*/ 0 w 31"/>
                    <a:gd name="T21" fmla="*/ 22 h 23"/>
                    <a:gd name="T22" fmla="*/ 5 w 31"/>
                    <a:gd name="T23" fmla="*/ 23 h 23"/>
                    <a:gd name="T24" fmla="*/ 11 w 31"/>
                    <a:gd name="T25" fmla="*/ 22 h 23"/>
                    <a:gd name="T26" fmla="*/ 15 w 31"/>
                    <a:gd name="T27" fmla="*/ 21 h 23"/>
                    <a:gd name="T28" fmla="*/ 19 w 31"/>
                    <a:gd name="T2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3">
                      <a:moveTo>
                        <a:pt x="19" y="18"/>
                      </a:moveTo>
                      <a:lnTo>
                        <a:pt x="23" y="22"/>
                      </a:lnTo>
                      <a:lnTo>
                        <a:pt x="27" y="21"/>
                      </a:lnTo>
                      <a:lnTo>
                        <a:pt x="30" y="17"/>
                      </a:lnTo>
                      <a:lnTo>
                        <a:pt x="31" y="13"/>
                      </a:lnTo>
                      <a:lnTo>
                        <a:pt x="31" y="7"/>
                      </a:lnTo>
                      <a:lnTo>
                        <a:pt x="24" y="2"/>
                      </a:lnTo>
                      <a:lnTo>
                        <a:pt x="16" y="0"/>
                      </a:lnTo>
                      <a:lnTo>
                        <a:pt x="8" y="0"/>
                      </a:lnTo>
                      <a:lnTo>
                        <a:pt x="0" y="1"/>
                      </a:lnTo>
                      <a:lnTo>
                        <a:pt x="0" y="22"/>
                      </a:lnTo>
                      <a:lnTo>
                        <a:pt x="5" y="23"/>
                      </a:lnTo>
                      <a:lnTo>
                        <a:pt x="11" y="22"/>
                      </a:lnTo>
                      <a:lnTo>
                        <a:pt x="15" y="21"/>
                      </a:lnTo>
                      <a:lnTo>
                        <a:pt x="19"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61" name="Freeform 13"/>
                <p:cNvSpPr>
                  <a:spLocks/>
                </p:cNvSpPr>
                <p:nvPr/>
              </p:nvSpPr>
              <p:spPr bwMode="auto">
                <a:xfrm flipH="1">
                  <a:off x="7312244" y="1336677"/>
                  <a:ext cx="18232" cy="14288"/>
                </a:xfrm>
                <a:custGeom>
                  <a:avLst/>
                  <a:gdLst>
                    <a:gd name="T0" fmla="*/ 25 w 25"/>
                    <a:gd name="T1" fmla="*/ 0 h 19"/>
                    <a:gd name="T2" fmla="*/ 20 w 25"/>
                    <a:gd name="T3" fmla="*/ 0 h 19"/>
                    <a:gd name="T4" fmla="*/ 15 w 25"/>
                    <a:gd name="T5" fmla="*/ 0 h 19"/>
                    <a:gd name="T6" fmla="*/ 10 w 25"/>
                    <a:gd name="T7" fmla="*/ 0 h 19"/>
                    <a:gd name="T8" fmla="*/ 4 w 25"/>
                    <a:gd name="T9" fmla="*/ 0 h 19"/>
                    <a:gd name="T10" fmla="*/ 0 w 25"/>
                    <a:gd name="T11" fmla="*/ 17 h 19"/>
                    <a:gd name="T12" fmla="*/ 5 w 25"/>
                    <a:gd name="T13" fmla="*/ 17 h 19"/>
                    <a:gd name="T14" fmla="*/ 11 w 25"/>
                    <a:gd name="T15" fmla="*/ 17 h 19"/>
                    <a:gd name="T16" fmla="*/ 16 w 25"/>
                    <a:gd name="T17" fmla="*/ 17 h 19"/>
                    <a:gd name="T18" fmla="*/ 22 w 25"/>
                    <a:gd name="T19" fmla="*/ 19 h 19"/>
                    <a:gd name="T20" fmla="*/ 25 w 25"/>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9">
                      <a:moveTo>
                        <a:pt x="25" y="0"/>
                      </a:moveTo>
                      <a:lnTo>
                        <a:pt x="20" y="0"/>
                      </a:lnTo>
                      <a:lnTo>
                        <a:pt x="15" y="0"/>
                      </a:lnTo>
                      <a:lnTo>
                        <a:pt x="10" y="0"/>
                      </a:lnTo>
                      <a:lnTo>
                        <a:pt x="4" y="0"/>
                      </a:lnTo>
                      <a:lnTo>
                        <a:pt x="0" y="17"/>
                      </a:lnTo>
                      <a:lnTo>
                        <a:pt x="5" y="17"/>
                      </a:lnTo>
                      <a:lnTo>
                        <a:pt x="11" y="17"/>
                      </a:lnTo>
                      <a:lnTo>
                        <a:pt x="16" y="17"/>
                      </a:lnTo>
                      <a:lnTo>
                        <a:pt x="22" y="19"/>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62" name="Freeform 14"/>
                <p:cNvSpPr>
                  <a:spLocks/>
                </p:cNvSpPr>
                <p:nvPr/>
              </p:nvSpPr>
              <p:spPr bwMode="auto">
                <a:xfrm flipH="1">
                  <a:off x="7312244" y="1281115"/>
                  <a:ext cx="185364" cy="22225"/>
                </a:xfrm>
                <a:custGeom>
                  <a:avLst/>
                  <a:gdLst>
                    <a:gd name="T0" fmla="*/ 83 w 244"/>
                    <a:gd name="T1" fmla="*/ 7 h 29"/>
                    <a:gd name="T2" fmla="*/ 79 w 244"/>
                    <a:gd name="T3" fmla="*/ 5 h 29"/>
                    <a:gd name="T4" fmla="*/ 73 w 244"/>
                    <a:gd name="T5" fmla="*/ 5 h 29"/>
                    <a:gd name="T6" fmla="*/ 67 w 244"/>
                    <a:gd name="T7" fmla="*/ 6 h 29"/>
                    <a:gd name="T8" fmla="*/ 61 w 244"/>
                    <a:gd name="T9" fmla="*/ 7 h 29"/>
                    <a:gd name="T10" fmla="*/ 61 w 244"/>
                    <a:gd name="T11" fmla="*/ 6 h 29"/>
                    <a:gd name="T12" fmla="*/ 61 w 244"/>
                    <a:gd name="T13" fmla="*/ 5 h 29"/>
                    <a:gd name="T14" fmla="*/ 61 w 244"/>
                    <a:gd name="T15" fmla="*/ 5 h 29"/>
                    <a:gd name="T16" fmla="*/ 60 w 244"/>
                    <a:gd name="T17" fmla="*/ 3 h 29"/>
                    <a:gd name="T18" fmla="*/ 56 w 244"/>
                    <a:gd name="T19" fmla="*/ 7 h 29"/>
                    <a:gd name="T20" fmla="*/ 50 w 244"/>
                    <a:gd name="T21" fmla="*/ 8 h 29"/>
                    <a:gd name="T22" fmla="*/ 45 w 244"/>
                    <a:gd name="T23" fmla="*/ 7 h 29"/>
                    <a:gd name="T24" fmla="*/ 40 w 244"/>
                    <a:gd name="T25" fmla="*/ 7 h 29"/>
                    <a:gd name="T26" fmla="*/ 40 w 244"/>
                    <a:gd name="T27" fmla="*/ 6 h 29"/>
                    <a:gd name="T28" fmla="*/ 40 w 244"/>
                    <a:gd name="T29" fmla="*/ 5 h 29"/>
                    <a:gd name="T30" fmla="*/ 39 w 244"/>
                    <a:gd name="T31" fmla="*/ 5 h 29"/>
                    <a:gd name="T32" fmla="*/ 38 w 244"/>
                    <a:gd name="T33" fmla="*/ 3 h 29"/>
                    <a:gd name="T34" fmla="*/ 33 w 244"/>
                    <a:gd name="T35" fmla="*/ 6 h 29"/>
                    <a:gd name="T36" fmla="*/ 27 w 244"/>
                    <a:gd name="T37" fmla="*/ 6 h 29"/>
                    <a:gd name="T38" fmla="*/ 22 w 244"/>
                    <a:gd name="T39" fmla="*/ 7 h 29"/>
                    <a:gd name="T40" fmla="*/ 15 w 244"/>
                    <a:gd name="T41" fmla="*/ 7 h 29"/>
                    <a:gd name="T42" fmla="*/ 8 w 244"/>
                    <a:gd name="T43" fmla="*/ 8 h 29"/>
                    <a:gd name="T44" fmla="*/ 3 w 244"/>
                    <a:gd name="T45" fmla="*/ 10 h 29"/>
                    <a:gd name="T46" fmla="*/ 0 w 244"/>
                    <a:gd name="T47" fmla="*/ 15 h 29"/>
                    <a:gd name="T48" fmla="*/ 0 w 244"/>
                    <a:gd name="T49" fmla="*/ 22 h 29"/>
                    <a:gd name="T50" fmla="*/ 16 w 244"/>
                    <a:gd name="T51" fmla="*/ 26 h 29"/>
                    <a:gd name="T52" fmla="*/ 33 w 244"/>
                    <a:gd name="T53" fmla="*/ 29 h 29"/>
                    <a:gd name="T54" fmla="*/ 50 w 244"/>
                    <a:gd name="T55" fmla="*/ 28 h 29"/>
                    <a:gd name="T56" fmla="*/ 68 w 244"/>
                    <a:gd name="T57" fmla="*/ 26 h 29"/>
                    <a:gd name="T58" fmla="*/ 86 w 244"/>
                    <a:gd name="T59" fmla="*/ 24 h 29"/>
                    <a:gd name="T60" fmla="*/ 103 w 244"/>
                    <a:gd name="T61" fmla="*/ 21 h 29"/>
                    <a:gd name="T62" fmla="*/ 121 w 244"/>
                    <a:gd name="T63" fmla="*/ 18 h 29"/>
                    <a:gd name="T64" fmla="*/ 137 w 244"/>
                    <a:gd name="T65" fmla="*/ 16 h 29"/>
                    <a:gd name="T66" fmla="*/ 201 w 244"/>
                    <a:gd name="T67" fmla="*/ 17 h 29"/>
                    <a:gd name="T68" fmla="*/ 201 w 244"/>
                    <a:gd name="T69" fmla="*/ 21 h 29"/>
                    <a:gd name="T70" fmla="*/ 206 w 244"/>
                    <a:gd name="T71" fmla="*/ 21 h 29"/>
                    <a:gd name="T72" fmla="*/ 211 w 244"/>
                    <a:gd name="T73" fmla="*/ 21 h 29"/>
                    <a:gd name="T74" fmla="*/ 215 w 244"/>
                    <a:gd name="T75" fmla="*/ 21 h 29"/>
                    <a:gd name="T76" fmla="*/ 220 w 244"/>
                    <a:gd name="T77" fmla="*/ 20 h 29"/>
                    <a:gd name="T78" fmla="*/ 224 w 244"/>
                    <a:gd name="T79" fmla="*/ 20 h 29"/>
                    <a:gd name="T80" fmla="*/ 229 w 244"/>
                    <a:gd name="T81" fmla="*/ 20 h 29"/>
                    <a:gd name="T82" fmla="*/ 234 w 244"/>
                    <a:gd name="T83" fmla="*/ 20 h 29"/>
                    <a:gd name="T84" fmla="*/ 238 w 244"/>
                    <a:gd name="T85" fmla="*/ 20 h 29"/>
                    <a:gd name="T86" fmla="*/ 244 w 244"/>
                    <a:gd name="T87" fmla="*/ 0 h 29"/>
                    <a:gd name="T88" fmla="*/ 223 w 244"/>
                    <a:gd name="T89" fmla="*/ 0 h 29"/>
                    <a:gd name="T90" fmla="*/ 203 w 244"/>
                    <a:gd name="T91" fmla="*/ 1 h 29"/>
                    <a:gd name="T92" fmla="*/ 182 w 244"/>
                    <a:gd name="T93" fmla="*/ 2 h 29"/>
                    <a:gd name="T94" fmla="*/ 162 w 244"/>
                    <a:gd name="T95" fmla="*/ 2 h 29"/>
                    <a:gd name="T96" fmla="*/ 141 w 244"/>
                    <a:gd name="T97" fmla="*/ 3 h 29"/>
                    <a:gd name="T98" fmla="*/ 122 w 244"/>
                    <a:gd name="T99" fmla="*/ 5 h 29"/>
                    <a:gd name="T100" fmla="*/ 102 w 244"/>
                    <a:gd name="T101" fmla="*/ 6 h 29"/>
                    <a:gd name="T102" fmla="*/ 83 w 244"/>
                    <a:gd name="T10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4" h="29">
                      <a:moveTo>
                        <a:pt x="83" y="7"/>
                      </a:moveTo>
                      <a:lnTo>
                        <a:pt x="79" y="5"/>
                      </a:lnTo>
                      <a:lnTo>
                        <a:pt x="73" y="5"/>
                      </a:lnTo>
                      <a:lnTo>
                        <a:pt x="67" y="6"/>
                      </a:lnTo>
                      <a:lnTo>
                        <a:pt x="61" y="7"/>
                      </a:lnTo>
                      <a:lnTo>
                        <a:pt x="61" y="6"/>
                      </a:lnTo>
                      <a:lnTo>
                        <a:pt x="61" y="5"/>
                      </a:lnTo>
                      <a:lnTo>
                        <a:pt x="61" y="5"/>
                      </a:lnTo>
                      <a:lnTo>
                        <a:pt x="60" y="3"/>
                      </a:lnTo>
                      <a:lnTo>
                        <a:pt x="56" y="7"/>
                      </a:lnTo>
                      <a:lnTo>
                        <a:pt x="50" y="8"/>
                      </a:lnTo>
                      <a:lnTo>
                        <a:pt x="45" y="7"/>
                      </a:lnTo>
                      <a:lnTo>
                        <a:pt x="40" y="7"/>
                      </a:lnTo>
                      <a:lnTo>
                        <a:pt x="40" y="6"/>
                      </a:lnTo>
                      <a:lnTo>
                        <a:pt x="40" y="5"/>
                      </a:lnTo>
                      <a:lnTo>
                        <a:pt x="39" y="5"/>
                      </a:lnTo>
                      <a:lnTo>
                        <a:pt x="38" y="3"/>
                      </a:lnTo>
                      <a:lnTo>
                        <a:pt x="33" y="6"/>
                      </a:lnTo>
                      <a:lnTo>
                        <a:pt x="27" y="6"/>
                      </a:lnTo>
                      <a:lnTo>
                        <a:pt x="22" y="7"/>
                      </a:lnTo>
                      <a:lnTo>
                        <a:pt x="15" y="7"/>
                      </a:lnTo>
                      <a:lnTo>
                        <a:pt x="8" y="8"/>
                      </a:lnTo>
                      <a:lnTo>
                        <a:pt x="3" y="10"/>
                      </a:lnTo>
                      <a:lnTo>
                        <a:pt x="0" y="15"/>
                      </a:lnTo>
                      <a:lnTo>
                        <a:pt x="0" y="22"/>
                      </a:lnTo>
                      <a:lnTo>
                        <a:pt x="16" y="26"/>
                      </a:lnTo>
                      <a:lnTo>
                        <a:pt x="33" y="29"/>
                      </a:lnTo>
                      <a:lnTo>
                        <a:pt x="50" y="28"/>
                      </a:lnTo>
                      <a:lnTo>
                        <a:pt x="68" y="26"/>
                      </a:lnTo>
                      <a:lnTo>
                        <a:pt x="86" y="24"/>
                      </a:lnTo>
                      <a:lnTo>
                        <a:pt x="103" y="21"/>
                      </a:lnTo>
                      <a:lnTo>
                        <a:pt x="121" y="18"/>
                      </a:lnTo>
                      <a:lnTo>
                        <a:pt x="137" y="16"/>
                      </a:lnTo>
                      <a:lnTo>
                        <a:pt x="201" y="17"/>
                      </a:lnTo>
                      <a:lnTo>
                        <a:pt x="201" y="21"/>
                      </a:lnTo>
                      <a:lnTo>
                        <a:pt x="206" y="21"/>
                      </a:lnTo>
                      <a:lnTo>
                        <a:pt x="211" y="21"/>
                      </a:lnTo>
                      <a:lnTo>
                        <a:pt x="215" y="21"/>
                      </a:lnTo>
                      <a:lnTo>
                        <a:pt x="220" y="20"/>
                      </a:lnTo>
                      <a:lnTo>
                        <a:pt x="224" y="20"/>
                      </a:lnTo>
                      <a:lnTo>
                        <a:pt x="229" y="20"/>
                      </a:lnTo>
                      <a:lnTo>
                        <a:pt x="234" y="20"/>
                      </a:lnTo>
                      <a:lnTo>
                        <a:pt x="238" y="20"/>
                      </a:lnTo>
                      <a:lnTo>
                        <a:pt x="244" y="0"/>
                      </a:lnTo>
                      <a:lnTo>
                        <a:pt x="223" y="0"/>
                      </a:lnTo>
                      <a:lnTo>
                        <a:pt x="203" y="1"/>
                      </a:lnTo>
                      <a:lnTo>
                        <a:pt x="182" y="2"/>
                      </a:lnTo>
                      <a:lnTo>
                        <a:pt x="162" y="2"/>
                      </a:lnTo>
                      <a:lnTo>
                        <a:pt x="141" y="3"/>
                      </a:lnTo>
                      <a:lnTo>
                        <a:pt x="122" y="5"/>
                      </a:lnTo>
                      <a:lnTo>
                        <a:pt x="102" y="6"/>
                      </a:lnTo>
                      <a:lnTo>
                        <a:pt x="8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63" name="Freeform 15"/>
                <p:cNvSpPr>
                  <a:spLocks/>
                </p:cNvSpPr>
                <p:nvPr/>
              </p:nvSpPr>
              <p:spPr bwMode="auto">
                <a:xfrm flipH="1">
                  <a:off x="7307687" y="1308102"/>
                  <a:ext cx="16713" cy="14288"/>
                </a:xfrm>
                <a:custGeom>
                  <a:avLst/>
                  <a:gdLst>
                    <a:gd name="T0" fmla="*/ 0 w 21"/>
                    <a:gd name="T1" fmla="*/ 18 h 18"/>
                    <a:gd name="T2" fmla="*/ 4 w 21"/>
                    <a:gd name="T3" fmla="*/ 18 h 18"/>
                    <a:gd name="T4" fmla="*/ 9 w 21"/>
                    <a:gd name="T5" fmla="*/ 18 h 18"/>
                    <a:gd name="T6" fmla="*/ 14 w 21"/>
                    <a:gd name="T7" fmla="*/ 18 h 18"/>
                    <a:gd name="T8" fmla="*/ 18 w 21"/>
                    <a:gd name="T9" fmla="*/ 17 h 18"/>
                    <a:gd name="T10" fmla="*/ 21 w 21"/>
                    <a:gd name="T11" fmla="*/ 1 h 18"/>
                    <a:gd name="T12" fmla="*/ 17 w 21"/>
                    <a:gd name="T13" fmla="*/ 1 h 18"/>
                    <a:gd name="T14" fmla="*/ 14 w 21"/>
                    <a:gd name="T15" fmla="*/ 1 h 18"/>
                    <a:gd name="T16" fmla="*/ 9 w 21"/>
                    <a:gd name="T17" fmla="*/ 1 h 18"/>
                    <a:gd name="T18" fmla="*/ 6 w 21"/>
                    <a:gd name="T19" fmla="*/ 0 h 18"/>
                    <a:gd name="T20" fmla="*/ 0 w 21"/>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8">
                      <a:moveTo>
                        <a:pt x="0" y="18"/>
                      </a:moveTo>
                      <a:lnTo>
                        <a:pt x="4" y="18"/>
                      </a:lnTo>
                      <a:lnTo>
                        <a:pt x="9" y="18"/>
                      </a:lnTo>
                      <a:lnTo>
                        <a:pt x="14" y="18"/>
                      </a:lnTo>
                      <a:lnTo>
                        <a:pt x="18" y="17"/>
                      </a:lnTo>
                      <a:lnTo>
                        <a:pt x="21" y="1"/>
                      </a:lnTo>
                      <a:lnTo>
                        <a:pt x="17" y="1"/>
                      </a:lnTo>
                      <a:lnTo>
                        <a:pt x="14" y="1"/>
                      </a:lnTo>
                      <a:lnTo>
                        <a:pt x="9" y="1"/>
                      </a:lnTo>
                      <a:lnTo>
                        <a:pt x="6"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64" name="Freeform 16"/>
                <p:cNvSpPr>
                  <a:spLocks/>
                </p:cNvSpPr>
                <p:nvPr/>
              </p:nvSpPr>
              <p:spPr bwMode="auto">
                <a:xfrm flipH="1">
                  <a:off x="7319841" y="1301752"/>
                  <a:ext cx="182327" cy="30163"/>
                </a:xfrm>
                <a:custGeom>
                  <a:avLst/>
                  <a:gdLst>
                    <a:gd name="T0" fmla="*/ 130 w 241"/>
                    <a:gd name="T1" fmla="*/ 0 h 37"/>
                    <a:gd name="T2" fmla="*/ 114 w 241"/>
                    <a:gd name="T3" fmla="*/ 7 h 37"/>
                    <a:gd name="T4" fmla="*/ 99 w 241"/>
                    <a:gd name="T5" fmla="*/ 11 h 37"/>
                    <a:gd name="T6" fmla="*/ 84 w 241"/>
                    <a:gd name="T7" fmla="*/ 12 h 37"/>
                    <a:gd name="T8" fmla="*/ 68 w 241"/>
                    <a:gd name="T9" fmla="*/ 12 h 37"/>
                    <a:gd name="T10" fmla="*/ 53 w 241"/>
                    <a:gd name="T11" fmla="*/ 12 h 37"/>
                    <a:gd name="T12" fmla="*/ 37 w 241"/>
                    <a:gd name="T13" fmla="*/ 11 h 37"/>
                    <a:gd name="T14" fmla="*/ 19 w 241"/>
                    <a:gd name="T15" fmla="*/ 12 h 37"/>
                    <a:gd name="T16" fmla="*/ 2 w 241"/>
                    <a:gd name="T17" fmla="*/ 15 h 37"/>
                    <a:gd name="T18" fmla="*/ 0 w 241"/>
                    <a:gd name="T19" fmla="*/ 20 h 37"/>
                    <a:gd name="T20" fmla="*/ 0 w 241"/>
                    <a:gd name="T21" fmla="*/ 23 h 37"/>
                    <a:gd name="T22" fmla="*/ 0 w 241"/>
                    <a:gd name="T23" fmla="*/ 28 h 37"/>
                    <a:gd name="T24" fmla="*/ 2 w 241"/>
                    <a:gd name="T25" fmla="*/ 33 h 37"/>
                    <a:gd name="T26" fmla="*/ 7 w 241"/>
                    <a:gd name="T27" fmla="*/ 37 h 37"/>
                    <a:gd name="T28" fmla="*/ 25 w 241"/>
                    <a:gd name="T29" fmla="*/ 37 h 37"/>
                    <a:gd name="T30" fmla="*/ 44 w 241"/>
                    <a:gd name="T31" fmla="*/ 36 h 37"/>
                    <a:gd name="T32" fmla="*/ 63 w 241"/>
                    <a:gd name="T33" fmla="*/ 34 h 37"/>
                    <a:gd name="T34" fmla="*/ 83 w 241"/>
                    <a:gd name="T35" fmla="*/ 33 h 37"/>
                    <a:gd name="T36" fmla="*/ 103 w 241"/>
                    <a:gd name="T37" fmla="*/ 32 h 37"/>
                    <a:gd name="T38" fmla="*/ 123 w 241"/>
                    <a:gd name="T39" fmla="*/ 29 h 37"/>
                    <a:gd name="T40" fmla="*/ 143 w 241"/>
                    <a:gd name="T41" fmla="*/ 28 h 37"/>
                    <a:gd name="T42" fmla="*/ 162 w 241"/>
                    <a:gd name="T43" fmla="*/ 28 h 37"/>
                    <a:gd name="T44" fmla="*/ 162 w 241"/>
                    <a:gd name="T45" fmla="*/ 29 h 37"/>
                    <a:gd name="T46" fmla="*/ 162 w 241"/>
                    <a:gd name="T47" fmla="*/ 30 h 37"/>
                    <a:gd name="T48" fmla="*/ 163 w 241"/>
                    <a:gd name="T49" fmla="*/ 32 h 37"/>
                    <a:gd name="T50" fmla="*/ 163 w 241"/>
                    <a:gd name="T51" fmla="*/ 33 h 37"/>
                    <a:gd name="T52" fmla="*/ 166 w 241"/>
                    <a:gd name="T53" fmla="*/ 30 h 37"/>
                    <a:gd name="T54" fmla="*/ 175 w 241"/>
                    <a:gd name="T55" fmla="*/ 30 h 37"/>
                    <a:gd name="T56" fmla="*/ 183 w 241"/>
                    <a:gd name="T57" fmla="*/ 29 h 37"/>
                    <a:gd name="T58" fmla="*/ 192 w 241"/>
                    <a:gd name="T59" fmla="*/ 29 h 37"/>
                    <a:gd name="T60" fmla="*/ 200 w 241"/>
                    <a:gd name="T61" fmla="*/ 28 h 37"/>
                    <a:gd name="T62" fmla="*/ 210 w 241"/>
                    <a:gd name="T63" fmla="*/ 28 h 37"/>
                    <a:gd name="T64" fmla="*/ 218 w 241"/>
                    <a:gd name="T65" fmla="*/ 28 h 37"/>
                    <a:gd name="T66" fmla="*/ 227 w 241"/>
                    <a:gd name="T67" fmla="*/ 27 h 37"/>
                    <a:gd name="T68" fmla="*/ 235 w 241"/>
                    <a:gd name="T69" fmla="*/ 27 h 37"/>
                    <a:gd name="T70" fmla="*/ 241 w 241"/>
                    <a:gd name="T71" fmla="*/ 9 h 37"/>
                    <a:gd name="T72" fmla="*/ 227 w 241"/>
                    <a:gd name="T73" fmla="*/ 7 h 37"/>
                    <a:gd name="T74" fmla="*/ 214 w 241"/>
                    <a:gd name="T75" fmla="*/ 6 h 37"/>
                    <a:gd name="T76" fmla="*/ 200 w 241"/>
                    <a:gd name="T77" fmla="*/ 4 h 37"/>
                    <a:gd name="T78" fmla="*/ 186 w 241"/>
                    <a:gd name="T79" fmla="*/ 3 h 37"/>
                    <a:gd name="T80" fmla="*/ 173 w 241"/>
                    <a:gd name="T81" fmla="*/ 2 h 37"/>
                    <a:gd name="T82" fmla="*/ 159 w 241"/>
                    <a:gd name="T83" fmla="*/ 2 h 37"/>
                    <a:gd name="T84" fmla="*/ 144 w 241"/>
                    <a:gd name="T85" fmla="*/ 0 h 37"/>
                    <a:gd name="T86" fmla="*/ 130 w 241"/>
                    <a:gd name="T8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1" h="37">
                      <a:moveTo>
                        <a:pt x="130" y="0"/>
                      </a:moveTo>
                      <a:lnTo>
                        <a:pt x="114" y="7"/>
                      </a:lnTo>
                      <a:lnTo>
                        <a:pt x="99" y="11"/>
                      </a:lnTo>
                      <a:lnTo>
                        <a:pt x="84" y="12"/>
                      </a:lnTo>
                      <a:lnTo>
                        <a:pt x="68" y="12"/>
                      </a:lnTo>
                      <a:lnTo>
                        <a:pt x="53" y="12"/>
                      </a:lnTo>
                      <a:lnTo>
                        <a:pt x="37" y="11"/>
                      </a:lnTo>
                      <a:lnTo>
                        <a:pt x="19" y="12"/>
                      </a:lnTo>
                      <a:lnTo>
                        <a:pt x="2" y="15"/>
                      </a:lnTo>
                      <a:lnTo>
                        <a:pt x="0" y="20"/>
                      </a:lnTo>
                      <a:lnTo>
                        <a:pt x="0" y="23"/>
                      </a:lnTo>
                      <a:lnTo>
                        <a:pt x="0" y="28"/>
                      </a:lnTo>
                      <a:lnTo>
                        <a:pt x="2" y="33"/>
                      </a:lnTo>
                      <a:lnTo>
                        <a:pt x="7" y="37"/>
                      </a:lnTo>
                      <a:lnTo>
                        <a:pt x="25" y="37"/>
                      </a:lnTo>
                      <a:lnTo>
                        <a:pt x="44" y="36"/>
                      </a:lnTo>
                      <a:lnTo>
                        <a:pt x="63" y="34"/>
                      </a:lnTo>
                      <a:lnTo>
                        <a:pt x="83" y="33"/>
                      </a:lnTo>
                      <a:lnTo>
                        <a:pt x="103" y="32"/>
                      </a:lnTo>
                      <a:lnTo>
                        <a:pt x="123" y="29"/>
                      </a:lnTo>
                      <a:lnTo>
                        <a:pt x="143" y="28"/>
                      </a:lnTo>
                      <a:lnTo>
                        <a:pt x="162" y="28"/>
                      </a:lnTo>
                      <a:lnTo>
                        <a:pt x="162" y="29"/>
                      </a:lnTo>
                      <a:lnTo>
                        <a:pt x="162" y="30"/>
                      </a:lnTo>
                      <a:lnTo>
                        <a:pt x="163" y="32"/>
                      </a:lnTo>
                      <a:lnTo>
                        <a:pt x="163" y="33"/>
                      </a:lnTo>
                      <a:lnTo>
                        <a:pt x="166" y="30"/>
                      </a:lnTo>
                      <a:lnTo>
                        <a:pt x="175" y="30"/>
                      </a:lnTo>
                      <a:lnTo>
                        <a:pt x="183" y="29"/>
                      </a:lnTo>
                      <a:lnTo>
                        <a:pt x="192" y="29"/>
                      </a:lnTo>
                      <a:lnTo>
                        <a:pt x="200" y="28"/>
                      </a:lnTo>
                      <a:lnTo>
                        <a:pt x="210" y="28"/>
                      </a:lnTo>
                      <a:lnTo>
                        <a:pt x="218" y="28"/>
                      </a:lnTo>
                      <a:lnTo>
                        <a:pt x="227" y="27"/>
                      </a:lnTo>
                      <a:lnTo>
                        <a:pt x="235" y="27"/>
                      </a:lnTo>
                      <a:lnTo>
                        <a:pt x="241" y="9"/>
                      </a:lnTo>
                      <a:lnTo>
                        <a:pt x="227" y="7"/>
                      </a:lnTo>
                      <a:lnTo>
                        <a:pt x="214" y="6"/>
                      </a:lnTo>
                      <a:lnTo>
                        <a:pt x="200" y="4"/>
                      </a:lnTo>
                      <a:lnTo>
                        <a:pt x="186" y="3"/>
                      </a:lnTo>
                      <a:lnTo>
                        <a:pt x="173" y="2"/>
                      </a:lnTo>
                      <a:lnTo>
                        <a:pt x="159" y="2"/>
                      </a:lnTo>
                      <a:lnTo>
                        <a:pt x="144" y="0"/>
                      </a:lnTo>
                      <a:lnTo>
                        <a:pt x="1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65" name="Freeform 17"/>
                <p:cNvSpPr>
                  <a:spLocks/>
                </p:cNvSpPr>
                <p:nvPr/>
              </p:nvSpPr>
              <p:spPr bwMode="auto">
                <a:xfrm flipH="1">
                  <a:off x="7316802" y="1362077"/>
                  <a:ext cx="21271" cy="12700"/>
                </a:xfrm>
                <a:custGeom>
                  <a:avLst/>
                  <a:gdLst>
                    <a:gd name="T0" fmla="*/ 26 w 28"/>
                    <a:gd name="T1" fmla="*/ 16 h 18"/>
                    <a:gd name="T2" fmla="*/ 28 w 28"/>
                    <a:gd name="T3" fmla="*/ 4 h 18"/>
                    <a:gd name="T4" fmla="*/ 22 w 28"/>
                    <a:gd name="T5" fmla="*/ 3 h 18"/>
                    <a:gd name="T6" fmla="*/ 17 w 28"/>
                    <a:gd name="T7" fmla="*/ 2 h 18"/>
                    <a:gd name="T8" fmla="*/ 11 w 28"/>
                    <a:gd name="T9" fmla="*/ 0 h 18"/>
                    <a:gd name="T10" fmla="*/ 5 w 28"/>
                    <a:gd name="T11" fmla="*/ 0 h 18"/>
                    <a:gd name="T12" fmla="*/ 0 w 28"/>
                    <a:gd name="T13" fmla="*/ 18 h 18"/>
                    <a:gd name="T14" fmla="*/ 6 w 28"/>
                    <a:gd name="T15" fmla="*/ 16 h 18"/>
                    <a:gd name="T16" fmla="*/ 13 w 28"/>
                    <a:gd name="T17" fmla="*/ 16 h 18"/>
                    <a:gd name="T18" fmla="*/ 20 w 28"/>
                    <a:gd name="T19" fmla="*/ 16 h 18"/>
                    <a:gd name="T20" fmla="*/ 26 w 28"/>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8">
                      <a:moveTo>
                        <a:pt x="26" y="16"/>
                      </a:moveTo>
                      <a:lnTo>
                        <a:pt x="28" y="4"/>
                      </a:lnTo>
                      <a:lnTo>
                        <a:pt x="22" y="3"/>
                      </a:lnTo>
                      <a:lnTo>
                        <a:pt x="17" y="2"/>
                      </a:lnTo>
                      <a:lnTo>
                        <a:pt x="11" y="0"/>
                      </a:lnTo>
                      <a:lnTo>
                        <a:pt x="5" y="0"/>
                      </a:lnTo>
                      <a:lnTo>
                        <a:pt x="0" y="18"/>
                      </a:lnTo>
                      <a:lnTo>
                        <a:pt x="6" y="16"/>
                      </a:lnTo>
                      <a:lnTo>
                        <a:pt x="13" y="16"/>
                      </a:lnTo>
                      <a:lnTo>
                        <a:pt x="20" y="16"/>
                      </a:lnTo>
                      <a:lnTo>
                        <a:pt x="2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66" name="Freeform 18"/>
                <p:cNvSpPr>
                  <a:spLocks/>
                </p:cNvSpPr>
                <p:nvPr/>
              </p:nvSpPr>
              <p:spPr bwMode="auto">
                <a:xfrm flipH="1">
                  <a:off x="7303127" y="1281115"/>
                  <a:ext cx="12155" cy="15875"/>
                </a:xfrm>
                <a:custGeom>
                  <a:avLst/>
                  <a:gdLst>
                    <a:gd name="T0" fmla="*/ 0 w 18"/>
                    <a:gd name="T1" fmla="*/ 20 h 20"/>
                    <a:gd name="T2" fmla="*/ 4 w 18"/>
                    <a:gd name="T3" fmla="*/ 20 h 20"/>
                    <a:gd name="T4" fmla="*/ 7 w 18"/>
                    <a:gd name="T5" fmla="*/ 20 h 20"/>
                    <a:gd name="T6" fmla="*/ 11 w 18"/>
                    <a:gd name="T7" fmla="*/ 20 h 20"/>
                    <a:gd name="T8" fmla="*/ 14 w 18"/>
                    <a:gd name="T9" fmla="*/ 20 h 20"/>
                    <a:gd name="T10" fmla="*/ 18 w 18"/>
                    <a:gd name="T11" fmla="*/ 0 h 20"/>
                    <a:gd name="T12" fmla="*/ 14 w 18"/>
                    <a:gd name="T13" fmla="*/ 0 h 20"/>
                    <a:gd name="T14" fmla="*/ 12 w 18"/>
                    <a:gd name="T15" fmla="*/ 0 h 20"/>
                    <a:gd name="T16" fmla="*/ 8 w 18"/>
                    <a:gd name="T17" fmla="*/ 0 h 20"/>
                    <a:gd name="T18" fmla="*/ 6 w 18"/>
                    <a:gd name="T19" fmla="*/ 0 h 20"/>
                    <a:gd name="T20" fmla="*/ 0 w 18"/>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0">
                      <a:moveTo>
                        <a:pt x="0" y="20"/>
                      </a:moveTo>
                      <a:lnTo>
                        <a:pt x="4" y="20"/>
                      </a:lnTo>
                      <a:lnTo>
                        <a:pt x="7" y="20"/>
                      </a:lnTo>
                      <a:lnTo>
                        <a:pt x="11" y="20"/>
                      </a:lnTo>
                      <a:lnTo>
                        <a:pt x="14" y="20"/>
                      </a:lnTo>
                      <a:lnTo>
                        <a:pt x="18" y="0"/>
                      </a:lnTo>
                      <a:lnTo>
                        <a:pt x="14" y="0"/>
                      </a:lnTo>
                      <a:lnTo>
                        <a:pt x="12" y="0"/>
                      </a:lnTo>
                      <a:lnTo>
                        <a:pt x="8" y="0"/>
                      </a:lnTo>
                      <a:lnTo>
                        <a:pt x="6"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67" name="Freeform 19"/>
                <p:cNvSpPr>
                  <a:spLocks/>
                </p:cNvSpPr>
                <p:nvPr/>
              </p:nvSpPr>
              <p:spPr bwMode="auto">
                <a:xfrm flipH="1">
                  <a:off x="7319841" y="1385890"/>
                  <a:ext cx="24310" cy="12700"/>
                </a:xfrm>
                <a:custGeom>
                  <a:avLst/>
                  <a:gdLst>
                    <a:gd name="T0" fmla="*/ 5 w 34"/>
                    <a:gd name="T1" fmla="*/ 0 h 16"/>
                    <a:gd name="T2" fmla="*/ 0 w 34"/>
                    <a:gd name="T3" fmla="*/ 16 h 16"/>
                    <a:gd name="T4" fmla="*/ 8 w 34"/>
                    <a:gd name="T5" fmla="*/ 16 h 16"/>
                    <a:gd name="T6" fmla="*/ 15 w 34"/>
                    <a:gd name="T7" fmla="*/ 15 h 16"/>
                    <a:gd name="T8" fmla="*/ 23 w 34"/>
                    <a:gd name="T9" fmla="*/ 15 h 16"/>
                    <a:gd name="T10" fmla="*/ 30 w 34"/>
                    <a:gd name="T11" fmla="*/ 15 h 16"/>
                    <a:gd name="T12" fmla="*/ 34 w 34"/>
                    <a:gd name="T13" fmla="*/ 0 h 16"/>
                    <a:gd name="T14" fmla="*/ 27 w 34"/>
                    <a:gd name="T15" fmla="*/ 0 h 16"/>
                    <a:gd name="T16" fmla="*/ 20 w 34"/>
                    <a:gd name="T17" fmla="*/ 0 h 16"/>
                    <a:gd name="T18" fmla="*/ 12 w 34"/>
                    <a:gd name="T19" fmla="*/ 0 h 16"/>
                    <a:gd name="T20" fmla="*/ 5 w 34"/>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16">
                      <a:moveTo>
                        <a:pt x="5" y="0"/>
                      </a:moveTo>
                      <a:lnTo>
                        <a:pt x="0" y="16"/>
                      </a:lnTo>
                      <a:lnTo>
                        <a:pt x="8" y="16"/>
                      </a:lnTo>
                      <a:lnTo>
                        <a:pt x="15" y="15"/>
                      </a:lnTo>
                      <a:lnTo>
                        <a:pt x="23" y="15"/>
                      </a:lnTo>
                      <a:lnTo>
                        <a:pt x="30" y="15"/>
                      </a:lnTo>
                      <a:lnTo>
                        <a:pt x="34" y="0"/>
                      </a:lnTo>
                      <a:lnTo>
                        <a:pt x="27" y="0"/>
                      </a:lnTo>
                      <a:lnTo>
                        <a:pt x="20" y="0"/>
                      </a:lnTo>
                      <a:lnTo>
                        <a:pt x="12"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68" name="Freeform 20"/>
                <p:cNvSpPr>
                  <a:spLocks/>
                </p:cNvSpPr>
                <p:nvPr/>
              </p:nvSpPr>
              <p:spPr bwMode="auto">
                <a:xfrm flipH="1">
                  <a:off x="6777420" y="1328740"/>
                  <a:ext cx="27349" cy="22225"/>
                </a:xfrm>
                <a:custGeom>
                  <a:avLst/>
                  <a:gdLst>
                    <a:gd name="T0" fmla="*/ 36 w 36"/>
                    <a:gd name="T1" fmla="*/ 11 h 28"/>
                    <a:gd name="T2" fmla="*/ 26 w 36"/>
                    <a:gd name="T3" fmla="*/ 3 h 28"/>
                    <a:gd name="T4" fmla="*/ 24 w 36"/>
                    <a:gd name="T5" fmla="*/ 3 h 28"/>
                    <a:gd name="T6" fmla="*/ 23 w 36"/>
                    <a:gd name="T7" fmla="*/ 4 h 28"/>
                    <a:gd name="T8" fmla="*/ 22 w 36"/>
                    <a:gd name="T9" fmla="*/ 4 h 28"/>
                    <a:gd name="T10" fmla="*/ 21 w 36"/>
                    <a:gd name="T11" fmla="*/ 4 h 28"/>
                    <a:gd name="T12" fmla="*/ 16 w 36"/>
                    <a:gd name="T13" fmla="*/ 0 h 28"/>
                    <a:gd name="T14" fmla="*/ 12 w 36"/>
                    <a:gd name="T15" fmla="*/ 1 h 28"/>
                    <a:gd name="T16" fmla="*/ 8 w 36"/>
                    <a:gd name="T17" fmla="*/ 2 h 28"/>
                    <a:gd name="T18" fmla="*/ 5 w 36"/>
                    <a:gd name="T19" fmla="*/ 2 h 28"/>
                    <a:gd name="T20" fmla="*/ 0 w 36"/>
                    <a:gd name="T21" fmla="*/ 2 h 28"/>
                    <a:gd name="T22" fmla="*/ 0 w 36"/>
                    <a:gd name="T23" fmla="*/ 26 h 28"/>
                    <a:gd name="T24" fmla="*/ 6 w 36"/>
                    <a:gd name="T25" fmla="*/ 26 h 28"/>
                    <a:gd name="T26" fmla="*/ 12 w 36"/>
                    <a:gd name="T27" fmla="*/ 28 h 28"/>
                    <a:gd name="T28" fmla="*/ 18 w 36"/>
                    <a:gd name="T29" fmla="*/ 28 h 28"/>
                    <a:gd name="T30" fmla="*/ 23 w 36"/>
                    <a:gd name="T31" fmla="*/ 26 h 28"/>
                    <a:gd name="T32" fmla="*/ 28 w 36"/>
                    <a:gd name="T33" fmla="*/ 25 h 28"/>
                    <a:gd name="T34" fmla="*/ 33 w 36"/>
                    <a:gd name="T35" fmla="*/ 22 h 28"/>
                    <a:gd name="T36" fmla="*/ 35 w 36"/>
                    <a:gd name="T37" fmla="*/ 17 h 28"/>
                    <a:gd name="T38" fmla="*/ 36 w 36"/>
                    <a:gd name="T39"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8">
                      <a:moveTo>
                        <a:pt x="36" y="11"/>
                      </a:moveTo>
                      <a:lnTo>
                        <a:pt x="26" y="3"/>
                      </a:lnTo>
                      <a:lnTo>
                        <a:pt x="24" y="3"/>
                      </a:lnTo>
                      <a:lnTo>
                        <a:pt x="23" y="4"/>
                      </a:lnTo>
                      <a:lnTo>
                        <a:pt x="22" y="4"/>
                      </a:lnTo>
                      <a:lnTo>
                        <a:pt x="21" y="4"/>
                      </a:lnTo>
                      <a:lnTo>
                        <a:pt x="16" y="0"/>
                      </a:lnTo>
                      <a:lnTo>
                        <a:pt x="12" y="1"/>
                      </a:lnTo>
                      <a:lnTo>
                        <a:pt x="8" y="2"/>
                      </a:lnTo>
                      <a:lnTo>
                        <a:pt x="5" y="2"/>
                      </a:lnTo>
                      <a:lnTo>
                        <a:pt x="0" y="2"/>
                      </a:lnTo>
                      <a:lnTo>
                        <a:pt x="0" y="26"/>
                      </a:lnTo>
                      <a:lnTo>
                        <a:pt x="6" y="26"/>
                      </a:lnTo>
                      <a:lnTo>
                        <a:pt x="12" y="28"/>
                      </a:lnTo>
                      <a:lnTo>
                        <a:pt x="18" y="28"/>
                      </a:lnTo>
                      <a:lnTo>
                        <a:pt x="23" y="26"/>
                      </a:lnTo>
                      <a:lnTo>
                        <a:pt x="28" y="25"/>
                      </a:lnTo>
                      <a:lnTo>
                        <a:pt x="33" y="22"/>
                      </a:lnTo>
                      <a:lnTo>
                        <a:pt x="35" y="17"/>
                      </a:lnTo>
                      <a:lnTo>
                        <a:pt x="3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69" name="Freeform 21"/>
                <p:cNvSpPr>
                  <a:spLocks/>
                </p:cNvSpPr>
                <p:nvPr/>
              </p:nvSpPr>
              <p:spPr bwMode="auto">
                <a:xfrm flipH="1">
                  <a:off x="6661947" y="479427"/>
                  <a:ext cx="1542174" cy="1023938"/>
                </a:xfrm>
                <a:custGeom>
                  <a:avLst/>
                  <a:gdLst>
                    <a:gd name="T0" fmla="*/ 2008 w 2029"/>
                    <a:gd name="T1" fmla="*/ 1058 h 1290"/>
                    <a:gd name="T2" fmla="*/ 1975 w 2029"/>
                    <a:gd name="T3" fmla="*/ 589 h 1290"/>
                    <a:gd name="T4" fmla="*/ 1705 w 2029"/>
                    <a:gd name="T5" fmla="*/ 142 h 1290"/>
                    <a:gd name="T6" fmla="*/ 1009 w 2029"/>
                    <a:gd name="T7" fmla="*/ 171 h 1290"/>
                    <a:gd name="T8" fmla="*/ 524 w 2029"/>
                    <a:gd name="T9" fmla="*/ 103 h 1290"/>
                    <a:gd name="T10" fmla="*/ 251 w 2029"/>
                    <a:gd name="T11" fmla="*/ 4 h 1290"/>
                    <a:gd name="T12" fmla="*/ 78 w 2029"/>
                    <a:gd name="T13" fmla="*/ 223 h 1290"/>
                    <a:gd name="T14" fmla="*/ 168 w 2029"/>
                    <a:gd name="T15" fmla="*/ 414 h 1290"/>
                    <a:gd name="T16" fmla="*/ 610 w 2029"/>
                    <a:gd name="T17" fmla="*/ 843 h 1290"/>
                    <a:gd name="T18" fmla="*/ 388 w 2029"/>
                    <a:gd name="T19" fmla="*/ 1051 h 1290"/>
                    <a:gd name="T20" fmla="*/ 618 w 2029"/>
                    <a:gd name="T21" fmla="*/ 1077 h 1290"/>
                    <a:gd name="T22" fmla="*/ 463 w 2029"/>
                    <a:gd name="T23" fmla="*/ 1091 h 1290"/>
                    <a:gd name="T24" fmla="*/ 508 w 2029"/>
                    <a:gd name="T25" fmla="*/ 1111 h 1290"/>
                    <a:gd name="T26" fmla="*/ 546 w 2029"/>
                    <a:gd name="T27" fmla="*/ 1142 h 1290"/>
                    <a:gd name="T28" fmla="*/ 819 w 2029"/>
                    <a:gd name="T29" fmla="*/ 1269 h 1290"/>
                    <a:gd name="T30" fmla="*/ 804 w 2029"/>
                    <a:gd name="T31" fmla="*/ 1153 h 1290"/>
                    <a:gd name="T32" fmla="*/ 821 w 2029"/>
                    <a:gd name="T33" fmla="*/ 1088 h 1290"/>
                    <a:gd name="T34" fmla="*/ 806 w 2029"/>
                    <a:gd name="T35" fmla="*/ 971 h 1290"/>
                    <a:gd name="T36" fmla="*/ 918 w 2029"/>
                    <a:gd name="T37" fmla="*/ 1225 h 1290"/>
                    <a:gd name="T38" fmla="*/ 889 w 2029"/>
                    <a:gd name="T39" fmla="*/ 1207 h 1290"/>
                    <a:gd name="T40" fmla="*/ 941 w 2029"/>
                    <a:gd name="T41" fmla="*/ 1182 h 1290"/>
                    <a:gd name="T42" fmla="*/ 1045 w 2029"/>
                    <a:gd name="T43" fmla="*/ 1141 h 1290"/>
                    <a:gd name="T44" fmla="*/ 1139 w 2029"/>
                    <a:gd name="T45" fmla="*/ 1129 h 1290"/>
                    <a:gd name="T46" fmla="*/ 976 w 2029"/>
                    <a:gd name="T47" fmla="*/ 1109 h 1290"/>
                    <a:gd name="T48" fmla="*/ 1139 w 2029"/>
                    <a:gd name="T49" fmla="*/ 1079 h 1290"/>
                    <a:gd name="T50" fmla="*/ 991 w 2029"/>
                    <a:gd name="T51" fmla="*/ 827 h 1290"/>
                    <a:gd name="T52" fmla="*/ 1566 w 2029"/>
                    <a:gd name="T53" fmla="*/ 858 h 1290"/>
                    <a:gd name="T54" fmla="*/ 1698 w 2029"/>
                    <a:gd name="T55" fmla="*/ 899 h 1290"/>
                    <a:gd name="T56" fmla="*/ 1320 w 2029"/>
                    <a:gd name="T57" fmla="*/ 809 h 1290"/>
                    <a:gd name="T58" fmla="*/ 1309 w 2029"/>
                    <a:gd name="T59" fmla="*/ 777 h 1290"/>
                    <a:gd name="T60" fmla="*/ 1375 w 2029"/>
                    <a:gd name="T61" fmla="*/ 706 h 1290"/>
                    <a:gd name="T62" fmla="*/ 1511 w 2029"/>
                    <a:gd name="T63" fmla="*/ 521 h 1290"/>
                    <a:gd name="T64" fmla="*/ 1475 w 2029"/>
                    <a:gd name="T65" fmla="*/ 509 h 1290"/>
                    <a:gd name="T66" fmla="*/ 1536 w 2029"/>
                    <a:gd name="T67" fmla="*/ 401 h 1290"/>
                    <a:gd name="T68" fmla="*/ 1698 w 2029"/>
                    <a:gd name="T69" fmla="*/ 192 h 1290"/>
                    <a:gd name="T70" fmla="*/ 1708 w 2029"/>
                    <a:gd name="T71" fmla="*/ 222 h 1290"/>
                    <a:gd name="T72" fmla="*/ 1795 w 2029"/>
                    <a:gd name="T73" fmla="*/ 182 h 1290"/>
                    <a:gd name="T74" fmla="*/ 1823 w 2029"/>
                    <a:gd name="T75" fmla="*/ 231 h 1290"/>
                    <a:gd name="T76" fmla="*/ 1680 w 2029"/>
                    <a:gd name="T77" fmla="*/ 363 h 1290"/>
                    <a:gd name="T78" fmla="*/ 1746 w 2029"/>
                    <a:gd name="T79" fmla="*/ 363 h 1290"/>
                    <a:gd name="T80" fmla="*/ 1660 w 2029"/>
                    <a:gd name="T81" fmla="*/ 505 h 1290"/>
                    <a:gd name="T82" fmla="*/ 1663 w 2029"/>
                    <a:gd name="T83" fmla="*/ 594 h 1290"/>
                    <a:gd name="T84" fmla="*/ 1893 w 2029"/>
                    <a:gd name="T85" fmla="*/ 518 h 1290"/>
                    <a:gd name="T86" fmla="*/ 1900 w 2029"/>
                    <a:gd name="T87" fmla="*/ 545 h 1290"/>
                    <a:gd name="T88" fmla="*/ 1739 w 2029"/>
                    <a:gd name="T89" fmla="*/ 763 h 1290"/>
                    <a:gd name="T90" fmla="*/ 1759 w 2029"/>
                    <a:gd name="T91" fmla="*/ 1220 h 1290"/>
                    <a:gd name="T92" fmla="*/ 1734 w 2029"/>
                    <a:gd name="T93" fmla="*/ 1016 h 1290"/>
                    <a:gd name="T94" fmla="*/ 1362 w 2029"/>
                    <a:gd name="T95" fmla="*/ 1010 h 1290"/>
                    <a:gd name="T96" fmla="*/ 1458 w 2029"/>
                    <a:gd name="T97" fmla="*/ 1028 h 1290"/>
                    <a:gd name="T98" fmla="*/ 1470 w 2029"/>
                    <a:gd name="T99" fmla="*/ 1043 h 1290"/>
                    <a:gd name="T100" fmla="*/ 1719 w 2029"/>
                    <a:gd name="T101" fmla="*/ 1062 h 1290"/>
                    <a:gd name="T102" fmla="*/ 1188 w 2029"/>
                    <a:gd name="T103" fmla="*/ 1098 h 1290"/>
                    <a:gd name="T104" fmla="*/ 1683 w 2029"/>
                    <a:gd name="T105" fmla="*/ 1087 h 1290"/>
                    <a:gd name="T106" fmla="*/ 1347 w 2029"/>
                    <a:gd name="T107" fmla="*/ 1110 h 1290"/>
                    <a:gd name="T108" fmla="*/ 1315 w 2029"/>
                    <a:gd name="T109" fmla="*/ 1127 h 1290"/>
                    <a:gd name="T110" fmla="*/ 1703 w 2029"/>
                    <a:gd name="T111" fmla="*/ 1126 h 1290"/>
                    <a:gd name="T112" fmla="*/ 1160 w 2029"/>
                    <a:gd name="T113" fmla="*/ 1156 h 1290"/>
                    <a:gd name="T114" fmla="*/ 1674 w 2029"/>
                    <a:gd name="T115" fmla="*/ 1284 h 1290"/>
                    <a:gd name="T116" fmla="*/ 1816 w 2029"/>
                    <a:gd name="T117" fmla="*/ 1215 h 1290"/>
                    <a:gd name="T118" fmla="*/ 1819 w 2029"/>
                    <a:gd name="T119" fmla="*/ 1137 h 1290"/>
                    <a:gd name="T120" fmla="*/ 1837 w 2029"/>
                    <a:gd name="T121" fmla="*/ 1041 h 1290"/>
                    <a:gd name="T122" fmla="*/ 1841 w 2029"/>
                    <a:gd name="T123" fmla="*/ 1253 h 1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9" h="1290">
                      <a:moveTo>
                        <a:pt x="2013" y="1227"/>
                      </a:moveTo>
                      <a:lnTo>
                        <a:pt x="2013" y="1223"/>
                      </a:lnTo>
                      <a:lnTo>
                        <a:pt x="2029" y="1222"/>
                      </a:lnTo>
                      <a:lnTo>
                        <a:pt x="2029" y="1220"/>
                      </a:lnTo>
                      <a:lnTo>
                        <a:pt x="2019" y="1220"/>
                      </a:lnTo>
                      <a:lnTo>
                        <a:pt x="2007" y="1220"/>
                      </a:lnTo>
                      <a:lnTo>
                        <a:pt x="1997" y="1220"/>
                      </a:lnTo>
                      <a:lnTo>
                        <a:pt x="1985" y="1220"/>
                      </a:lnTo>
                      <a:lnTo>
                        <a:pt x="1975" y="1220"/>
                      </a:lnTo>
                      <a:lnTo>
                        <a:pt x="1963" y="1220"/>
                      </a:lnTo>
                      <a:lnTo>
                        <a:pt x="1953" y="1220"/>
                      </a:lnTo>
                      <a:lnTo>
                        <a:pt x="1943" y="1220"/>
                      </a:lnTo>
                      <a:lnTo>
                        <a:pt x="1943" y="1208"/>
                      </a:lnTo>
                      <a:lnTo>
                        <a:pt x="1947" y="1200"/>
                      </a:lnTo>
                      <a:lnTo>
                        <a:pt x="1954" y="1193"/>
                      </a:lnTo>
                      <a:lnTo>
                        <a:pt x="1962" y="1189"/>
                      </a:lnTo>
                      <a:lnTo>
                        <a:pt x="1970" y="1185"/>
                      </a:lnTo>
                      <a:lnTo>
                        <a:pt x="1975" y="1152"/>
                      </a:lnTo>
                      <a:lnTo>
                        <a:pt x="1972" y="1117"/>
                      </a:lnTo>
                      <a:lnTo>
                        <a:pt x="1965" y="1084"/>
                      </a:lnTo>
                      <a:lnTo>
                        <a:pt x="1962" y="1049"/>
                      </a:lnTo>
                      <a:lnTo>
                        <a:pt x="1965" y="1051"/>
                      </a:lnTo>
                      <a:lnTo>
                        <a:pt x="1967" y="1054"/>
                      </a:lnTo>
                      <a:lnTo>
                        <a:pt x="1969" y="1056"/>
                      </a:lnTo>
                      <a:lnTo>
                        <a:pt x="1973" y="1058"/>
                      </a:lnTo>
                      <a:lnTo>
                        <a:pt x="1978" y="1061"/>
                      </a:lnTo>
                      <a:lnTo>
                        <a:pt x="1984" y="1058"/>
                      </a:lnTo>
                      <a:lnTo>
                        <a:pt x="1990" y="1055"/>
                      </a:lnTo>
                      <a:lnTo>
                        <a:pt x="1991" y="1049"/>
                      </a:lnTo>
                      <a:lnTo>
                        <a:pt x="1996" y="1051"/>
                      </a:lnTo>
                      <a:lnTo>
                        <a:pt x="2000" y="1055"/>
                      </a:lnTo>
                      <a:lnTo>
                        <a:pt x="2004" y="1057"/>
                      </a:lnTo>
                      <a:lnTo>
                        <a:pt x="2008" y="1058"/>
                      </a:lnTo>
                      <a:lnTo>
                        <a:pt x="2016" y="1050"/>
                      </a:lnTo>
                      <a:lnTo>
                        <a:pt x="2015" y="1039"/>
                      </a:lnTo>
                      <a:lnTo>
                        <a:pt x="2011" y="1027"/>
                      </a:lnTo>
                      <a:lnTo>
                        <a:pt x="2008" y="1016"/>
                      </a:lnTo>
                      <a:lnTo>
                        <a:pt x="1998" y="982"/>
                      </a:lnTo>
                      <a:lnTo>
                        <a:pt x="1995" y="948"/>
                      </a:lnTo>
                      <a:lnTo>
                        <a:pt x="1996" y="913"/>
                      </a:lnTo>
                      <a:lnTo>
                        <a:pt x="2000" y="879"/>
                      </a:lnTo>
                      <a:lnTo>
                        <a:pt x="2006" y="843"/>
                      </a:lnTo>
                      <a:lnTo>
                        <a:pt x="2012" y="807"/>
                      </a:lnTo>
                      <a:lnTo>
                        <a:pt x="2015" y="773"/>
                      </a:lnTo>
                      <a:lnTo>
                        <a:pt x="2015" y="738"/>
                      </a:lnTo>
                      <a:lnTo>
                        <a:pt x="1940" y="738"/>
                      </a:lnTo>
                      <a:lnTo>
                        <a:pt x="1940" y="753"/>
                      </a:lnTo>
                      <a:lnTo>
                        <a:pt x="1939" y="768"/>
                      </a:lnTo>
                      <a:lnTo>
                        <a:pt x="1937" y="783"/>
                      </a:lnTo>
                      <a:lnTo>
                        <a:pt x="1933" y="798"/>
                      </a:lnTo>
                      <a:lnTo>
                        <a:pt x="1921" y="764"/>
                      </a:lnTo>
                      <a:lnTo>
                        <a:pt x="1913" y="726"/>
                      </a:lnTo>
                      <a:lnTo>
                        <a:pt x="1914" y="688"/>
                      </a:lnTo>
                      <a:lnTo>
                        <a:pt x="1925" y="653"/>
                      </a:lnTo>
                      <a:lnTo>
                        <a:pt x="1931" y="673"/>
                      </a:lnTo>
                      <a:lnTo>
                        <a:pt x="1936" y="694"/>
                      </a:lnTo>
                      <a:lnTo>
                        <a:pt x="1939" y="715"/>
                      </a:lnTo>
                      <a:lnTo>
                        <a:pt x="1940" y="737"/>
                      </a:lnTo>
                      <a:lnTo>
                        <a:pt x="2014" y="731"/>
                      </a:lnTo>
                      <a:lnTo>
                        <a:pt x="2013" y="721"/>
                      </a:lnTo>
                      <a:lnTo>
                        <a:pt x="2011" y="710"/>
                      </a:lnTo>
                      <a:lnTo>
                        <a:pt x="2008" y="700"/>
                      </a:lnTo>
                      <a:lnTo>
                        <a:pt x="2005" y="691"/>
                      </a:lnTo>
                      <a:lnTo>
                        <a:pt x="1992" y="658"/>
                      </a:lnTo>
                      <a:lnTo>
                        <a:pt x="1982" y="624"/>
                      </a:lnTo>
                      <a:lnTo>
                        <a:pt x="1975" y="589"/>
                      </a:lnTo>
                      <a:lnTo>
                        <a:pt x="1968" y="555"/>
                      </a:lnTo>
                      <a:lnTo>
                        <a:pt x="1963" y="520"/>
                      </a:lnTo>
                      <a:lnTo>
                        <a:pt x="1960" y="484"/>
                      </a:lnTo>
                      <a:lnTo>
                        <a:pt x="1955" y="450"/>
                      </a:lnTo>
                      <a:lnTo>
                        <a:pt x="1952" y="416"/>
                      </a:lnTo>
                      <a:lnTo>
                        <a:pt x="1954" y="409"/>
                      </a:lnTo>
                      <a:lnTo>
                        <a:pt x="1958" y="401"/>
                      </a:lnTo>
                      <a:lnTo>
                        <a:pt x="1961" y="394"/>
                      </a:lnTo>
                      <a:lnTo>
                        <a:pt x="1962" y="389"/>
                      </a:lnTo>
                      <a:lnTo>
                        <a:pt x="1967" y="350"/>
                      </a:lnTo>
                      <a:lnTo>
                        <a:pt x="1970" y="309"/>
                      </a:lnTo>
                      <a:lnTo>
                        <a:pt x="1974" y="269"/>
                      </a:lnTo>
                      <a:lnTo>
                        <a:pt x="1975" y="230"/>
                      </a:lnTo>
                      <a:lnTo>
                        <a:pt x="1963" y="215"/>
                      </a:lnTo>
                      <a:lnTo>
                        <a:pt x="1959" y="210"/>
                      </a:lnTo>
                      <a:lnTo>
                        <a:pt x="1954" y="204"/>
                      </a:lnTo>
                      <a:lnTo>
                        <a:pt x="1948" y="200"/>
                      </a:lnTo>
                      <a:lnTo>
                        <a:pt x="1943" y="193"/>
                      </a:lnTo>
                      <a:lnTo>
                        <a:pt x="1938" y="187"/>
                      </a:lnTo>
                      <a:lnTo>
                        <a:pt x="1933" y="180"/>
                      </a:lnTo>
                      <a:lnTo>
                        <a:pt x="1929" y="174"/>
                      </a:lnTo>
                      <a:lnTo>
                        <a:pt x="1925" y="167"/>
                      </a:lnTo>
                      <a:lnTo>
                        <a:pt x="1906" y="163"/>
                      </a:lnTo>
                      <a:lnTo>
                        <a:pt x="1885" y="159"/>
                      </a:lnTo>
                      <a:lnTo>
                        <a:pt x="1865" y="155"/>
                      </a:lnTo>
                      <a:lnTo>
                        <a:pt x="1846" y="152"/>
                      </a:lnTo>
                      <a:lnTo>
                        <a:pt x="1825" y="149"/>
                      </a:lnTo>
                      <a:lnTo>
                        <a:pt x="1806" y="147"/>
                      </a:lnTo>
                      <a:lnTo>
                        <a:pt x="1785" y="144"/>
                      </a:lnTo>
                      <a:lnTo>
                        <a:pt x="1765" y="143"/>
                      </a:lnTo>
                      <a:lnTo>
                        <a:pt x="1746" y="142"/>
                      </a:lnTo>
                      <a:lnTo>
                        <a:pt x="1725" y="142"/>
                      </a:lnTo>
                      <a:lnTo>
                        <a:pt x="1705" y="142"/>
                      </a:lnTo>
                      <a:lnTo>
                        <a:pt x="1685" y="143"/>
                      </a:lnTo>
                      <a:lnTo>
                        <a:pt x="1665" y="144"/>
                      </a:lnTo>
                      <a:lnTo>
                        <a:pt x="1645" y="147"/>
                      </a:lnTo>
                      <a:lnTo>
                        <a:pt x="1625" y="150"/>
                      </a:lnTo>
                      <a:lnTo>
                        <a:pt x="1605" y="154"/>
                      </a:lnTo>
                      <a:lnTo>
                        <a:pt x="1576" y="161"/>
                      </a:lnTo>
                      <a:lnTo>
                        <a:pt x="1546" y="166"/>
                      </a:lnTo>
                      <a:lnTo>
                        <a:pt x="1517" y="171"/>
                      </a:lnTo>
                      <a:lnTo>
                        <a:pt x="1487" y="175"/>
                      </a:lnTo>
                      <a:lnTo>
                        <a:pt x="1459" y="180"/>
                      </a:lnTo>
                      <a:lnTo>
                        <a:pt x="1430" y="184"/>
                      </a:lnTo>
                      <a:lnTo>
                        <a:pt x="1400" y="186"/>
                      </a:lnTo>
                      <a:lnTo>
                        <a:pt x="1371" y="188"/>
                      </a:lnTo>
                      <a:lnTo>
                        <a:pt x="1342" y="190"/>
                      </a:lnTo>
                      <a:lnTo>
                        <a:pt x="1312" y="193"/>
                      </a:lnTo>
                      <a:lnTo>
                        <a:pt x="1283" y="194"/>
                      </a:lnTo>
                      <a:lnTo>
                        <a:pt x="1254" y="195"/>
                      </a:lnTo>
                      <a:lnTo>
                        <a:pt x="1224" y="196"/>
                      </a:lnTo>
                      <a:lnTo>
                        <a:pt x="1194" y="196"/>
                      </a:lnTo>
                      <a:lnTo>
                        <a:pt x="1164" y="196"/>
                      </a:lnTo>
                      <a:lnTo>
                        <a:pt x="1134" y="196"/>
                      </a:lnTo>
                      <a:lnTo>
                        <a:pt x="1130" y="194"/>
                      </a:lnTo>
                      <a:lnTo>
                        <a:pt x="1126" y="194"/>
                      </a:lnTo>
                      <a:lnTo>
                        <a:pt x="1122" y="193"/>
                      </a:lnTo>
                      <a:lnTo>
                        <a:pt x="1121" y="189"/>
                      </a:lnTo>
                      <a:lnTo>
                        <a:pt x="1107" y="188"/>
                      </a:lnTo>
                      <a:lnTo>
                        <a:pt x="1092" y="186"/>
                      </a:lnTo>
                      <a:lnTo>
                        <a:pt x="1078" y="185"/>
                      </a:lnTo>
                      <a:lnTo>
                        <a:pt x="1065" y="182"/>
                      </a:lnTo>
                      <a:lnTo>
                        <a:pt x="1051" y="179"/>
                      </a:lnTo>
                      <a:lnTo>
                        <a:pt x="1037" y="177"/>
                      </a:lnTo>
                      <a:lnTo>
                        <a:pt x="1023" y="174"/>
                      </a:lnTo>
                      <a:lnTo>
                        <a:pt x="1009" y="171"/>
                      </a:lnTo>
                      <a:lnTo>
                        <a:pt x="995" y="169"/>
                      </a:lnTo>
                      <a:lnTo>
                        <a:pt x="982" y="165"/>
                      </a:lnTo>
                      <a:lnTo>
                        <a:pt x="969" y="163"/>
                      </a:lnTo>
                      <a:lnTo>
                        <a:pt x="955" y="161"/>
                      </a:lnTo>
                      <a:lnTo>
                        <a:pt x="941" y="158"/>
                      </a:lnTo>
                      <a:lnTo>
                        <a:pt x="927" y="156"/>
                      </a:lnTo>
                      <a:lnTo>
                        <a:pt x="914" y="155"/>
                      </a:lnTo>
                      <a:lnTo>
                        <a:pt x="900" y="154"/>
                      </a:lnTo>
                      <a:lnTo>
                        <a:pt x="878" y="152"/>
                      </a:lnTo>
                      <a:lnTo>
                        <a:pt x="857" y="152"/>
                      </a:lnTo>
                      <a:lnTo>
                        <a:pt x="836" y="154"/>
                      </a:lnTo>
                      <a:lnTo>
                        <a:pt x="817" y="154"/>
                      </a:lnTo>
                      <a:lnTo>
                        <a:pt x="797" y="155"/>
                      </a:lnTo>
                      <a:lnTo>
                        <a:pt x="776" y="156"/>
                      </a:lnTo>
                      <a:lnTo>
                        <a:pt x="756" y="158"/>
                      </a:lnTo>
                      <a:lnTo>
                        <a:pt x="734" y="159"/>
                      </a:lnTo>
                      <a:lnTo>
                        <a:pt x="645" y="134"/>
                      </a:lnTo>
                      <a:lnTo>
                        <a:pt x="640" y="132"/>
                      </a:lnTo>
                      <a:lnTo>
                        <a:pt x="637" y="132"/>
                      </a:lnTo>
                      <a:lnTo>
                        <a:pt x="633" y="131"/>
                      </a:lnTo>
                      <a:lnTo>
                        <a:pt x="630" y="127"/>
                      </a:lnTo>
                      <a:lnTo>
                        <a:pt x="620" y="124"/>
                      </a:lnTo>
                      <a:lnTo>
                        <a:pt x="612" y="121"/>
                      </a:lnTo>
                      <a:lnTo>
                        <a:pt x="605" y="121"/>
                      </a:lnTo>
                      <a:lnTo>
                        <a:pt x="598" y="120"/>
                      </a:lnTo>
                      <a:lnTo>
                        <a:pt x="591" y="120"/>
                      </a:lnTo>
                      <a:lnTo>
                        <a:pt x="583" y="118"/>
                      </a:lnTo>
                      <a:lnTo>
                        <a:pt x="575" y="116"/>
                      </a:lnTo>
                      <a:lnTo>
                        <a:pt x="565" y="111"/>
                      </a:lnTo>
                      <a:lnTo>
                        <a:pt x="555" y="110"/>
                      </a:lnTo>
                      <a:lnTo>
                        <a:pt x="545" y="109"/>
                      </a:lnTo>
                      <a:lnTo>
                        <a:pt x="534" y="105"/>
                      </a:lnTo>
                      <a:lnTo>
                        <a:pt x="524" y="103"/>
                      </a:lnTo>
                      <a:lnTo>
                        <a:pt x="514" y="99"/>
                      </a:lnTo>
                      <a:lnTo>
                        <a:pt x="503" y="96"/>
                      </a:lnTo>
                      <a:lnTo>
                        <a:pt x="492" y="94"/>
                      </a:lnTo>
                      <a:lnTo>
                        <a:pt x="480" y="91"/>
                      </a:lnTo>
                      <a:lnTo>
                        <a:pt x="464" y="90"/>
                      </a:lnTo>
                      <a:lnTo>
                        <a:pt x="448" y="88"/>
                      </a:lnTo>
                      <a:lnTo>
                        <a:pt x="432" y="86"/>
                      </a:lnTo>
                      <a:lnTo>
                        <a:pt x="417" y="82"/>
                      </a:lnTo>
                      <a:lnTo>
                        <a:pt x="402" y="78"/>
                      </a:lnTo>
                      <a:lnTo>
                        <a:pt x="387" y="74"/>
                      </a:lnTo>
                      <a:lnTo>
                        <a:pt x="372" y="69"/>
                      </a:lnTo>
                      <a:lnTo>
                        <a:pt x="358" y="66"/>
                      </a:lnTo>
                      <a:lnTo>
                        <a:pt x="350" y="60"/>
                      </a:lnTo>
                      <a:lnTo>
                        <a:pt x="347" y="53"/>
                      </a:lnTo>
                      <a:lnTo>
                        <a:pt x="343" y="45"/>
                      </a:lnTo>
                      <a:lnTo>
                        <a:pt x="336" y="38"/>
                      </a:lnTo>
                      <a:lnTo>
                        <a:pt x="334" y="37"/>
                      </a:lnTo>
                      <a:lnTo>
                        <a:pt x="332" y="36"/>
                      </a:lnTo>
                      <a:lnTo>
                        <a:pt x="329" y="34"/>
                      </a:lnTo>
                      <a:lnTo>
                        <a:pt x="330" y="29"/>
                      </a:lnTo>
                      <a:lnTo>
                        <a:pt x="323" y="25"/>
                      </a:lnTo>
                      <a:lnTo>
                        <a:pt x="317" y="19"/>
                      </a:lnTo>
                      <a:lnTo>
                        <a:pt x="310" y="14"/>
                      </a:lnTo>
                      <a:lnTo>
                        <a:pt x="303" y="10"/>
                      </a:lnTo>
                      <a:lnTo>
                        <a:pt x="296" y="5"/>
                      </a:lnTo>
                      <a:lnTo>
                        <a:pt x="288" y="3"/>
                      </a:lnTo>
                      <a:lnTo>
                        <a:pt x="279" y="0"/>
                      </a:lnTo>
                      <a:lnTo>
                        <a:pt x="269" y="0"/>
                      </a:lnTo>
                      <a:lnTo>
                        <a:pt x="268" y="1"/>
                      </a:lnTo>
                      <a:lnTo>
                        <a:pt x="266" y="4"/>
                      </a:lnTo>
                      <a:lnTo>
                        <a:pt x="264" y="4"/>
                      </a:lnTo>
                      <a:lnTo>
                        <a:pt x="262" y="1"/>
                      </a:lnTo>
                      <a:lnTo>
                        <a:pt x="251" y="4"/>
                      </a:lnTo>
                      <a:lnTo>
                        <a:pt x="240" y="8"/>
                      </a:lnTo>
                      <a:lnTo>
                        <a:pt x="229" y="13"/>
                      </a:lnTo>
                      <a:lnTo>
                        <a:pt x="220" y="20"/>
                      </a:lnTo>
                      <a:lnTo>
                        <a:pt x="211" y="27"/>
                      </a:lnTo>
                      <a:lnTo>
                        <a:pt x="202" y="36"/>
                      </a:lnTo>
                      <a:lnTo>
                        <a:pt x="197" y="45"/>
                      </a:lnTo>
                      <a:lnTo>
                        <a:pt x="192" y="54"/>
                      </a:lnTo>
                      <a:lnTo>
                        <a:pt x="184" y="68"/>
                      </a:lnTo>
                      <a:lnTo>
                        <a:pt x="175" y="76"/>
                      </a:lnTo>
                      <a:lnTo>
                        <a:pt x="163" y="79"/>
                      </a:lnTo>
                      <a:lnTo>
                        <a:pt x="152" y="79"/>
                      </a:lnTo>
                      <a:lnTo>
                        <a:pt x="138" y="78"/>
                      </a:lnTo>
                      <a:lnTo>
                        <a:pt x="125" y="75"/>
                      </a:lnTo>
                      <a:lnTo>
                        <a:pt x="111" y="74"/>
                      </a:lnTo>
                      <a:lnTo>
                        <a:pt x="98" y="76"/>
                      </a:lnTo>
                      <a:lnTo>
                        <a:pt x="85" y="81"/>
                      </a:lnTo>
                      <a:lnTo>
                        <a:pt x="76" y="89"/>
                      </a:lnTo>
                      <a:lnTo>
                        <a:pt x="71" y="99"/>
                      </a:lnTo>
                      <a:lnTo>
                        <a:pt x="68" y="112"/>
                      </a:lnTo>
                      <a:lnTo>
                        <a:pt x="70" y="121"/>
                      </a:lnTo>
                      <a:lnTo>
                        <a:pt x="73" y="131"/>
                      </a:lnTo>
                      <a:lnTo>
                        <a:pt x="78" y="139"/>
                      </a:lnTo>
                      <a:lnTo>
                        <a:pt x="84" y="147"/>
                      </a:lnTo>
                      <a:lnTo>
                        <a:pt x="90" y="154"/>
                      </a:lnTo>
                      <a:lnTo>
                        <a:pt x="96" y="161"/>
                      </a:lnTo>
                      <a:lnTo>
                        <a:pt x="102" y="167"/>
                      </a:lnTo>
                      <a:lnTo>
                        <a:pt x="109" y="174"/>
                      </a:lnTo>
                      <a:lnTo>
                        <a:pt x="104" y="178"/>
                      </a:lnTo>
                      <a:lnTo>
                        <a:pt x="101" y="182"/>
                      </a:lnTo>
                      <a:lnTo>
                        <a:pt x="100" y="187"/>
                      </a:lnTo>
                      <a:lnTo>
                        <a:pt x="100" y="193"/>
                      </a:lnTo>
                      <a:lnTo>
                        <a:pt x="88" y="208"/>
                      </a:lnTo>
                      <a:lnTo>
                        <a:pt x="78" y="223"/>
                      </a:lnTo>
                      <a:lnTo>
                        <a:pt x="68" y="239"/>
                      </a:lnTo>
                      <a:lnTo>
                        <a:pt x="56" y="253"/>
                      </a:lnTo>
                      <a:lnTo>
                        <a:pt x="45" y="268"/>
                      </a:lnTo>
                      <a:lnTo>
                        <a:pt x="32" y="282"/>
                      </a:lnTo>
                      <a:lnTo>
                        <a:pt x="18" y="294"/>
                      </a:lnTo>
                      <a:lnTo>
                        <a:pt x="2" y="306"/>
                      </a:lnTo>
                      <a:lnTo>
                        <a:pt x="0" y="324"/>
                      </a:lnTo>
                      <a:lnTo>
                        <a:pt x="3" y="341"/>
                      </a:lnTo>
                      <a:lnTo>
                        <a:pt x="9" y="358"/>
                      </a:lnTo>
                      <a:lnTo>
                        <a:pt x="17" y="373"/>
                      </a:lnTo>
                      <a:lnTo>
                        <a:pt x="25" y="375"/>
                      </a:lnTo>
                      <a:lnTo>
                        <a:pt x="31" y="377"/>
                      </a:lnTo>
                      <a:lnTo>
                        <a:pt x="35" y="378"/>
                      </a:lnTo>
                      <a:lnTo>
                        <a:pt x="43" y="378"/>
                      </a:lnTo>
                      <a:lnTo>
                        <a:pt x="43" y="381"/>
                      </a:lnTo>
                      <a:lnTo>
                        <a:pt x="47" y="386"/>
                      </a:lnTo>
                      <a:lnTo>
                        <a:pt x="53" y="391"/>
                      </a:lnTo>
                      <a:lnTo>
                        <a:pt x="58" y="392"/>
                      </a:lnTo>
                      <a:lnTo>
                        <a:pt x="66" y="393"/>
                      </a:lnTo>
                      <a:lnTo>
                        <a:pt x="75" y="393"/>
                      </a:lnTo>
                      <a:lnTo>
                        <a:pt x="84" y="392"/>
                      </a:lnTo>
                      <a:lnTo>
                        <a:pt x="92" y="392"/>
                      </a:lnTo>
                      <a:lnTo>
                        <a:pt x="100" y="393"/>
                      </a:lnTo>
                      <a:lnTo>
                        <a:pt x="100" y="396"/>
                      </a:lnTo>
                      <a:lnTo>
                        <a:pt x="106" y="394"/>
                      </a:lnTo>
                      <a:lnTo>
                        <a:pt x="111" y="394"/>
                      </a:lnTo>
                      <a:lnTo>
                        <a:pt x="118" y="396"/>
                      </a:lnTo>
                      <a:lnTo>
                        <a:pt x="124" y="397"/>
                      </a:lnTo>
                      <a:lnTo>
                        <a:pt x="130" y="399"/>
                      </a:lnTo>
                      <a:lnTo>
                        <a:pt x="136" y="401"/>
                      </a:lnTo>
                      <a:lnTo>
                        <a:pt x="141" y="404"/>
                      </a:lnTo>
                      <a:lnTo>
                        <a:pt x="147" y="406"/>
                      </a:lnTo>
                      <a:lnTo>
                        <a:pt x="168" y="414"/>
                      </a:lnTo>
                      <a:lnTo>
                        <a:pt x="189" y="419"/>
                      </a:lnTo>
                      <a:lnTo>
                        <a:pt x="209" y="420"/>
                      </a:lnTo>
                      <a:lnTo>
                        <a:pt x="231" y="419"/>
                      </a:lnTo>
                      <a:lnTo>
                        <a:pt x="253" y="418"/>
                      </a:lnTo>
                      <a:lnTo>
                        <a:pt x="276" y="416"/>
                      </a:lnTo>
                      <a:lnTo>
                        <a:pt x="298" y="419"/>
                      </a:lnTo>
                      <a:lnTo>
                        <a:pt x="321" y="423"/>
                      </a:lnTo>
                      <a:lnTo>
                        <a:pt x="335" y="435"/>
                      </a:lnTo>
                      <a:lnTo>
                        <a:pt x="348" y="449"/>
                      </a:lnTo>
                      <a:lnTo>
                        <a:pt x="360" y="462"/>
                      </a:lnTo>
                      <a:lnTo>
                        <a:pt x="372" y="477"/>
                      </a:lnTo>
                      <a:lnTo>
                        <a:pt x="382" y="494"/>
                      </a:lnTo>
                      <a:lnTo>
                        <a:pt x="394" y="509"/>
                      </a:lnTo>
                      <a:lnTo>
                        <a:pt x="404" y="525"/>
                      </a:lnTo>
                      <a:lnTo>
                        <a:pt x="416" y="540"/>
                      </a:lnTo>
                      <a:lnTo>
                        <a:pt x="427" y="560"/>
                      </a:lnTo>
                      <a:lnTo>
                        <a:pt x="440" y="580"/>
                      </a:lnTo>
                      <a:lnTo>
                        <a:pt x="454" y="600"/>
                      </a:lnTo>
                      <a:lnTo>
                        <a:pt x="468" y="619"/>
                      </a:lnTo>
                      <a:lnTo>
                        <a:pt x="483" y="638"/>
                      </a:lnTo>
                      <a:lnTo>
                        <a:pt x="496" y="657"/>
                      </a:lnTo>
                      <a:lnTo>
                        <a:pt x="510" y="676"/>
                      </a:lnTo>
                      <a:lnTo>
                        <a:pt x="523" y="694"/>
                      </a:lnTo>
                      <a:lnTo>
                        <a:pt x="526" y="715"/>
                      </a:lnTo>
                      <a:lnTo>
                        <a:pt x="531" y="736"/>
                      </a:lnTo>
                      <a:lnTo>
                        <a:pt x="539" y="755"/>
                      </a:lnTo>
                      <a:lnTo>
                        <a:pt x="548" y="774"/>
                      </a:lnTo>
                      <a:lnTo>
                        <a:pt x="559" y="791"/>
                      </a:lnTo>
                      <a:lnTo>
                        <a:pt x="571" y="807"/>
                      </a:lnTo>
                      <a:lnTo>
                        <a:pt x="585" y="822"/>
                      </a:lnTo>
                      <a:lnTo>
                        <a:pt x="600" y="836"/>
                      </a:lnTo>
                      <a:lnTo>
                        <a:pt x="602" y="835"/>
                      </a:lnTo>
                      <a:lnTo>
                        <a:pt x="610" y="843"/>
                      </a:lnTo>
                      <a:lnTo>
                        <a:pt x="618" y="850"/>
                      </a:lnTo>
                      <a:lnTo>
                        <a:pt x="627" y="857"/>
                      </a:lnTo>
                      <a:lnTo>
                        <a:pt x="635" y="867"/>
                      </a:lnTo>
                      <a:lnTo>
                        <a:pt x="640" y="869"/>
                      </a:lnTo>
                      <a:lnTo>
                        <a:pt x="646" y="873"/>
                      </a:lnTo>
                      <a:lnTo>
                        <a:pt x="652" y="877"/>
                      </a:lnTo>
                      <a:lnTo>
                        <a:pt x="657" y="882"/>
                      </a:lnTo>
                      <a:lnTo>
                        <a:pt x="661" y="888"/>
                      </a:lnTo>
                      <a:lnTo>
                        <a:pt x="667" y="892"/>
                      </a:lnTo>
                      <a:lnTo>
                        <a:pt x="674" y="897"/>
                      </a:lnTo>
                      <a:lnTo>
                        <a:pt x="681" y="900"/>
                      </a:lnTo>
                      <a:lnTo>
                        <a:pt x="689" y="935"/>
                      </a:lnTo>
                      <a:lnTo>
                        <a:pt x="695" y="971"/>
                      </a:lnTo>
                      <a:lnTo>
                        <a:pt x="698" y="1005"/>
                      </a:lnTo>
                      <a:lnTo>
                        <a:pt x="698" y="1041"/>
                      </a:lnTo>
                      <a:lnTo>
                        <a:pt x="676" y="1042"/>
                      </a:lnTo>
                      <a:lnTo>
                        <a:pt x="653" y="1043"/>
                      </a:lnTo>
                      <a:lnTo>
                        <a:pt x="631" y="1043"/>
                      </a:lnTo>
                      <a:lnTo>
                        <a:pt x="609" y="1043"/>
                      </a:lnTo>
                      <a:lnTo>
                        <a:pt x="586" y="1043"/>
                      </a:lnTo>
                      <a:lnTo>
                        <a:pt x="564" y="1043"/>
                      </a:lnTo>
                      <a:lnTo>
                        <a:pt x="541" y="1043"/>
                      </a:lnTo>
                      <a:lnTo>
                        <a:pt x="519" y="1043"/>
                      </a:lnTo>
                      <a:lnTo>
                        <a:pt x="503" y="1043"/>
                      </a:lnTo>
                      <a:lnTo>
                        <a:pt x="486" y="1043"/>
                      </a:lnTo>
                      <a:lnTo>
                        <a:pt x="470" y="1043"/>
                      </a:lnTo>
                      <a:lnTo>
                        <a:pt x="454" y="1042"/>
                      </a:lnTo>
                      <a:lnTo>
                        <a:pt x="436" y="1042"/>
                      </a:lnTo>
                      <a:lnTo>
                        <a:pt x="420" y="1043"/>
                      </a:lnTo>
                      <a:lnTo>
                        <a:pt x="403" y="1045"/>
                      </a:lnTo>
                      <a:lnTo>
                        <a:pt x="387" y="1047"/>
                      </a:lnTo>
                      <a:lnTo>
                        <a:pt x="387" y="1049"/>
                      </a:lnTo>
                      <a:lnTo>
                        <a:pt x="388" y="1051"/>
                      </a:lnTo>
                      <a:lnTo>
                        <a:pt x="389" y="1054"/>
                      </a:lnTo>
                      <a:lnTo>
                        <a:pt x="391" y="1056"/>
                      </a:lnTo>
                      <a:lnTo>
                        <a:pt x="409" y="1057"/>
                      </a:lnTo>
                      <a:lnTo>
                        <a:pt x="426" y="1057"/>
                      </a:lnTo>
                      <a:lnTo>
                        <a:pt x="443" y="1057"/>
                      </a:lnTo>
                      <a:lnTo>
                        <a:pt x="461" y="1057"/>
                      </a:lnTo>
                      <a:lnTo>
                        <a:pt x="478" y="1058"/>
                      </a:lnTo>
                      <a:lnTo>
                        <a:pt x="495" y="1058"/>
                      </a:lnTo>
                      <a:lnTo>
                        <a:pt x="512" y="1058"/>
                      </a:lnTo>
                      <a:lnTo>
                        <a:pt x="531" y="1058"/>
                      </a:lnTo>
                      <a:lnTo>
                        <a:pt x="548" y="1058"/>
                      </a:lnTo>
                      <a:lnTo>
                        <a:pt x="565" y="1058"/>
                      </a:lnTo>
                      <a:lnTo>
                        <a:pt x="584" y="1058"/>
                      </a:lnTo>
                      <a:lnTo>
                        <a:pt x="601" y="1058"/>
                      </a:lnTo>
                      <a:lnTo>
                        <a:pt x="620" y="1058"/>
                      </a:lnTo>
                      <a:lnTo>
                        <a:pt x="638" y="1058"/>
                      </a:lnTo>
                      <a:lnTo>
                        <a:pt x="657" y="1058"/>
                      </a:lnTo>
                      <a:lnTo>
                        <a:pt x="676" y="1058"/>
                      </a:lnTo>
                      <a:lnTo>
                        <a:pt x="684" y="1058"/>
                      </a:lnTo>
                      <a:lnTo>
                        <a:pt x="691" y="1058"/>
                      </a:lnTo>
                      <a:lnTo>
                        <a:pt x="698" y="1061"/>
                      </a:lnTo>
                      <a:lnTo>
                        <a:pt x="704" y="1064"/>
                      </a:lnTo>
                      <a:lnTo>
                        <a:pt x="703" y="1072"/>
                      </a:lnTo>
                      <a:lnTo>
                        <a:pt x="699" y="1074"/>
                      </a:lnTo>
                      <a:lnTo>
                        <a:pt x="695" y="1076"/>
                      </a:lnTo>
                      <a:lnTo>
                        <a:pt x="688" y="1078"/>
                      </a:lnTo>
                      <a:lnTo>
                        <a:pt x="678" y="1077"/>
                      </a:lnTo>
                      <a:lnTo>
                        <a:pt x="668" y="1077"/>
                      </a:lnTo>
                      <a:lnTo>
                        <a:pt x="658" y="1078"/>
                      </a:lnTo>
                      <a:lnTo>
                        <a:pt x="647" y="1079"/>
                      </a:lnTo>
                      <a:lnTo>
                        <a:pt x="637" y="1079"/>
                      </a:lnTo>
                      <a:lnTo>
                        <a:pt x="628" y="1079"/>
                      </a:lnTo>
                      <a:lnTo>
                        <a:pt x="618" y="1077"/>
                      </a:lnTo>
                      <a:lnTo>
                        <a:pt x="610" y="1073"/>
                      </a:lnTo>
                      <a:lnTo>
                        <a:pt x="591" y="1074"/>
                      </a:lnTo>
                      <a:lnTo>
                        <a:pt x="570" y="1074"/>
                      </a:lnTo>
                      <a:lnTo>
                        <a:pt x="549" y="1074"/>
                      </a:lnTo>
                      <a:lnTo>
                        <a:pt x="529" y="1074"/>
                      </a:lnTo>
                      <a:lnTo>
                        <a:pt x="509" y="1074"/>
                      </a:lnTo>
                      <a:lnTo>
                        <a:pt x="488" y="1074"/>
                      </a:lnTo>
                      <a:lnTo>
                        <a:pt x="469" y="1076"/>
                      </a:lnTo>
                      <a:lnTo>
                        <a:pt x="449" y="1078"/>
                      </a:lnTo>
                      <a:lnTo>
                        <a:pt x="443" y="1079"/>
                      </a:lnTo>
                      <a:lnTo>
                        <a:pt x="436" y="1078"/>
                      </a:lnTo>
                      <a:lnTo>
                        <a:pt x="431" y="1077"/>
                      </a:lnTo>
                      <a:lnTo>
                        <a:pt x="427" y="1079"/>
                      </a:lnTo>
                      <a:lnTo>
                        <a:pt x="417" y="1078"/>
                      </a:lnTo>
                      <a:lnTo>
                        <a:pt x="408" y="1078"/>
                      </a:lnTo>
                      <a:lnTo>
                        <a:pt x="397" y="1077"/>
                      </a:lnTo>
                      <a:lnTo>
                        <a:pt x="387" y="1076"/>
                      </a:lnTo>
                      <a:lnTo>
                        <a:pt x="376" y="1076"/>
                      </a:lnTo>
                      <a:lnTo>
                        <a:pt x="366" y="1076"/>
                      </a:lnTo>
                      <a:lnTo>
                        <a:pt x="355" y="1077"/>
                      </a:lnTo>
                      <a:lnTo>
                        <a:pt x="344" y="1079"/>
                      </a:lnTo>
                      <a:lnTo>
                        <a:pt x="344" y="1083"/>
                      </a:lnTo>
                      <a:lnTo>
                        <a:pt x="344" y="1086"/>
                      </a:lnTo>
                      <a:lnTo>
                        <a:pt x="345" y="1089"/>
                      </a:lnTo>
                      <a:lnTo>
                        <a:pt x="347" y="1092"/>
                      </a:lnTo>
                      <a:lnTo>
                        <a:pt x="396" y="1089"/>
                      </a:lnTo>
                      <a:lnTo>
                        <a:pt x="401" y="1094"/>
                      </a:lnTo>
                      <a:lnTo>
                        <a:pt x="405" y="1094"/>
                      </a:lnTo>
                      <a:lnTo>
                        <a:pt x="410" y="1092"/>
                      </a:lnTo>
                      <a:lnTo>
                        <a:pt x="416" y="1089"/>
                      </a:lnTo>
                      <a:lnTo>
                        <a:pt x="432" y="1089"/>
                      </a:lnTo>
                      <a:lnTo>
                        <a:pt x="447" y="1091"/>
                      </a:lnTo>
                      <a:lnTo>
                        <a:pt x="463" y="1091"/>
                      </a:lnTo>
                      <a:lnTo>
                        <a:pt x="478" y="1091"/>
                      </a:lnTo>
                      <a:lnTo>
                        <a:pt x="494" y="1092"/>
                      </a:lnTo>
                      <a:lnTo>
                        <a:pt x="510" y="1092"/>
                      </a:lnTo>
                      <a:lnTo>
                        <a:pt x="525" y="1093"/>
                      </a:lnTo>
                      <a:lnTo>
                        <a:pt x="541" y="1093"/>
                      </a:lnTo>
                      <a:lnTo>
                        <a:pt x="556" y="1094"/>
                      </a:lnTo>
                      <a:lnTo>
                        <a:pt x="572" y="1094"/>
                      </a:lnTo>
                      <a:lnTo>
                        <a:pt x="589" y="1094"/>
                      </a:lnTo>
                      <a:lnTo>
                        <a:pt x="604" y="1094"/>
                      </a:lnTo>
                      <a:lnTo>
                        <a:pt x="620" y="1094"/>
                      </a:lnTo>
                      <a:lnTo>
                        <a:pt x="636" y="1094"/>
                      </a:lnTo>
                      <a:lnTo>
                        <a:pt x="652" y="1094"/>
                      </a:lnTo>
                      <a:lnTo>
                        <a:pt x="668" y="1094"/>
                      </a:lnTo>
                      <a:lnTo>
                        <a:pt x="674" y="1096"/>
                      </a:lnTo>
                      <a:lnTo>
                        <a:pt x="678" y="1098"/>
                      </a:lnTo>
                      <a:lnTo>
                        <a:pt x="682" y="1098"/>
                      </a:lnTo>
                      <a:lnTo>
                        <a:pt x="686" y="1096"/>
                      </a:lnTo>
                      <a:lnTo>
                        <a:pt x="690" y="1095"/>
                      </a:lnTo>
                      <a:lnTo>
                        <a:pt x="693" y="1094"/>
                      </a:lnTo>
                      <a:lnTo>
                        <a:pt x="698" y="1092"/>
                      </a:lnTo>
                      <a:lnTo>
                        <a:pt x="704" y="1092"/>
                      </a:lnTo>
                      <a:lnTo>
                        <a:pt x="706" y="1109"/>
                      </a:lnTo>
                      <a:lnTo>
                        <a:pt x="691" y="1113"/>
                      </a:lnTo>
                      <a:lnTo>
                        <a:pt x="675" y="1115"/>
                      </a:lnTo>
                      <a:lnTo>
                        <a:pt x="658" y="1115"/>
                      </a:lnTo>
                      <a:lnTo>
                        <a:pt x="640" y="1114"/>
                      </a:lnTo>
                      <a:lnTo>
                        <a:pt x="623" y="1113"/>
                      </a:lnTo>
                      <a:lnTo>
                        <a:pt x="605" y="1113"/>
                      </a:lnTo>
                      <a:lnTo>
                        <a:pt x="589" y="1111"/>
                      </a:lnTo>
                      <a:lnTo>
                        <a:pt x="572" y="1113"/>
                      </a:lnTo>
                      <a:lnTo>
                        <a:pt x="568" y="1109"/>
                      </a:lnTo>
                      <a:lnTo>
                        <a:pt x="515" y="1111"/>
                      </a:lnTo>
                      <a:lnTo>
                        <a:pt x="508" y="1111"/>
                      </a:lnTo>
                      <a:lnTo>
                        <a:pt x="501" y="1111"/>
                      </a:lnTo>
                      <a:lnTo>
                        <a:pt x="494" y="1110"/>
                      </a:lnTo>
                      <a:lnTo>
                        <a:pt x="487" y="1109"/>
                      </a:lnTo>
                      <a:lnTo>
                        <a:pt x="477" y="1110"/>
                      </a:lnTo>
                      <a:lnTo>
                        <a:pt x="468" y="1111"/>
                      </a:lnTo>
                      <a:lnTo>
                        <a:pt x="458" y="1111"/>
                      </a:lnTo>
                      <a:lnTo>
                        <a:pt x="450" y="1113"/>
                      </a:lnTo>
                      <a:lnTo>
                        <a:pt x="442" y="1114"/>
                      </a:lnTo>
                      <a:lnTo>
                        <a:pt x="434" y="1114"/>
                      </a:lnTo>
                      <a:lnTo>
                        <a:pt x="425" y="1115"/>
                      </a:lnTo>
                      <a:lnTo>
                        <a:pt x="416" y="1116"/>
                      </a:lnTo>
                      <a:lnTo>
                        <a:pt x="415" y="1118"/>
                      </a:lnTo>
                      <a:lnTo>
                        <a:pt x="416" y="1119"/>
                      </a:lnTo>
                      <a:lnTo>
                        <a:pt x="417" y="1122"/>
                      </a:lnTo>
                      <a:lnTo>
                        <a:pt x="417" y="1124"/>
                      </a:lnTo>
                      <a:lnTo>
                        <a:pt x="434" y="1124"/>
                      </a:lnTo>
                      <a:lnTo>
                        <a:pt x="453" y="1125"/>
                      </a:lnTo>
                      <a:lnTo>
                        <a:pt x="471" y="1125"/>
                      </a:lnTo>
                      <a:lnTo>
                        <a:pt x="489" y="1125"/>
                      </a:lnTo>
                      <a:lnTo>
                        <a:pt x="508" y="1125"/>
                      </a:lnTo>
                      <a:lnTo>
                        <a:pt x="526" y="1125"/>
                      </a:lnTo>
                      <a:lnTo>
                        <a:pt x="546" y="1125"/>
                      </a:lnTo>
                      <a:lnTo>
                        <a:pt x="564" y="1125"/>
                      </a:lnTo>
                      <a:lnTo>
                        <a:pt x="583" y="1126"/>
                      </a:lnTo>
                      <a:lnTo>
                        <a:pt x="601" y="1126"/>
                      </a:lnTo>
                      <a:lnTo>
                        <a:pt x="620" y="1126"/>
                      </a:lnTo>
                      <a:lnTo>
                        <a:pt x="638" y="1127"/>
                      </a:lnTo>
                      <a:lnTo>
                        <a:pt x="655" y="1127"/>
                      </a:lnTo>
                      <a:lnTo>
                        <a:pt x="673" y="1129"/>
                      </a:lnTo>
                      <a:lnTo>
                        <a:pt x="690" y="1130"/>
                      </a:lnTo>
                      <a:lnTo>
                        <a:pt x="706" y="1131"/>
                      </a:lnTo>
                      <a:lnTo>
                        <a:pt x="704" y="1141"/>
                      </a:lnTo>
                      <a:lnTo>
                        <a:pt x="546" y="1142"/>
                      </a:lnTo>
                      <a:lnTo>
                        <a:pt x="546" y="1147"/>
                      </a:lnTo>
                      <a:lnTo>
                        <a:pt x="575" y="1149"/>
                      </a:lnTo>
                      <a:lnTo>
                        <a:pt x="575" y="1152"/>
                      </a:lnTo>
                      <a:lnTo>
                        <a:pt x="590" y="1152"/>
                      </a:lnTo>
                      <a:lnTo>
                        <a:pt x="605" y="1153"/>
                      </a:lnTo>
                      <a:lnTo>
                        <a:pt x="621" y="1155"/>
                      </a:lnTo>
                      <a:lnTo>
                        <a:pt x="637" y="1157"/>
                      </a:lnTo>
                      <a:lnTo>
                        <a:pt x="653" y="1160"/>
                      </a:lnTo>
                      <a:lnTo>
                        <a:pt x="669" y="1161"/>
                      </a:lnTo>
                      <a:lnTo>
                        <a:pt x="685" y="1161"/>
                      </a:lnTo>
                      <a:lnTo>
                        <a:pt x="703" y="1160"/>
                      </a:lnTo>
                      <a:lnTo>
                        <a:pt x="698" y="1176"/>
                      </a:lnTo>
                      <a:lnTo>
                        <a:pt x="690" y="1192"/>
                      </a:lnTo>
                      <a:lnTo>
                        <a:pt x="681" y="1206"/>
                      </a:lnTo>
                      <a:lnTo>
                        <a:pt x="670" y="1220"/>
                      </a:lnTo>
                      <a:lnTo>
                        <a:pt x="660" y="1235"/>
                      </a:lnTo>
                      <a:lnTo>
                        <a:pt x="652" y="1249"/>
                      </a:lnTo>
                      <a:lnTo>
                        <a:pt x="644" y="1265"/>
                      </a:lnTo>
                      <a:lnTo>
                        <a:pt x="640" y="1281"/>
                      </a:lnTo>
                      <a:lnTo>
                        <a:pt x="646" y="1290"/>
                      </a:lnTo>
                      <a:lnTo>
                        <a:pt x="668" y="1289"/>
                      </a:lnTo>
                      <a:lnTo>
                        <a:pt x="690" y="1288"/>
                      </a:lnTo>
                      <a:lnTo>
                        <a:pt x="712" y="1288"/>
                      </a:lnTo>
                      <a:lnTo>
                        <a:pt x="735" y="1288"/>
                      </a:lnTo>
                      <a:lnTo>
                        <a:pt x="757" y="1288"/>
                      </a:lnTo>
                      <a:lnTo>
                        <a:pt x="779" y="1288"/>
                      </a:lnTo>
                      <a:lnTo>
                        <a:pt x="801" y="1287"/>
                      </a:lnTo>
                      <a:lnTo>
                        <a:pt x="821" y="1285"/>
                      </a:lnTo>
                      <a:lnTo>
                        <a:pt x="829" y="1280"/>
                      </a:lnTo>
                      <a:lnTo>
                        <a:pt x="828" y="1275"/>
                      </a:lnTo>
                      <a:lnTo>
                        <a:pt x="826" y="1274"/>
                      </a:lnTo>
                      <a:lnTo>
                        <a:pt x="822" y="1273"/>
                      </a:lnTo>
                      <a:lnTo>
                        <a:pt x="819" y="1269"/>
                      </a:lnTo>
                      <a:lnTo>
                        <a:pt x="812" y="1269"/>
                      </a:lnTo>
                      <a:lnTo>
                        <a:pt x="804" y="1269"/>
                      </a:lnTo>
                      <a:lnTo>
                        <a:pt x="797" y="1268"/>
                      </a:lnTo>
                      <a:lnTo>
                        <a:pt x="789" y="1267"/>
                      </a:lnTo>
                      <a:lnTo>
                        <a:pt x="781" y="1267"/>
                      </a:lnTo>
                      <a:lnTo>
                        <a:pt x="773" y="1266"/>
                      </a:lnTo>
                      <a:lnTo>
                        <a:pt x="765" y="1266"/>
                      </a:lnTo>
                      <a:lnTo>
                        <a:pt x="757" y="1266"/>
                      </a:lnTo>
                      <a:lnTo>
                        <a:pt x="757" y="1263"/>
                      </a:lnTo>
                      <a:lnTo>
                        <a:pt x="758" y="1261"/>
                      </a:lnTo>
                      <a:lnTo>
                        <a:pt x="759" y="1260"/>
                      </a:lnTo>
                      <a:lnTo>
                        <a:pt x="761" y="1258"/>
                      </a:lnTo>
                      <a:lnTo>
                        <a:pt x="769" y="1259"/>
                      </a:lnTo>
                      <a:lnTo>
                        <a:pt x="779" y="1259"/>
                      </a:lnTo>
                      <a:lnTo>
                        <a:pt x="787" y="1260"/>
                      </a:lnTo>
                      <a:lnTo>
                        <a:pt x="796" y="1260"/>
                      </a:lnTo>
                      <a:lnTo>
                        <a:pt x="804" y="1260"/>
                      </a:lnTo>
                      <a:lnTo>
                        <a:pt x="813" y="1260"/>
                      </a:lnTo>
                      <a:lnTo>
                        <a:pt x="821" y="1260"/>
                      </a:lnTo>
                      <a:lnTo>
                        <a:pt x="829" y="1260"/>
                      </a:lnTo>
                      <a:lnTo>
                        <a:pt x="809" y="1172"/>
                      </a:lnTo>
                      <a:lnTo>
                        <a:pt x="805" y="1182"/>
                      </a:lnTo>
                      <a:lnTo>
                        <a:pt x="801" y="1191"/>
                      </a:lnTo>
                      <a:lnTo>
                        <a:pt x="795" y="1200"/>
                      </a:lnTo>
                      <a:lnTo>
                        <a:pt x="789" y="1208"/>
                      </a:lnTo>
                      <a:lnTo>
                        <a:pt x="790" y="1194"/>
                      </a:lnTo>
                      <a:lnTo>
                        <a:pt x="787" y="1177"/>
                      </a:lnTo>
                      <a:lnTo>
                        <a:pt x="788" y="1162"/>
                      </a:lnTo>
                      <a:lnTo>
                        <a:pt x="802" y="1155"/>
                      </a:lnTo>
                      <a:lnTo>
                        <a:pt x="803" y="1155"/>
                      </a:lnTo>
                      <a:lnTo>
                        <a:pt x="803" y="1154"/>
                      </a:lnTo>
                      <a:lnTo>
                        <a:pt x="804" y="1154"/>
                      </a:lnTo>
                      <a:lnTo>
                        <a:pt x="804" y="1153"/>
                      </a:lnTo>
                      <a:lnTo>
                        <a:pt x="802" y="1140"/>
                      </a:lnTo>
                      <a:lnTo>
                        <a:pt x="797" y="1139"/>
                      </a:lnTo>
                      <a:lnTo>
                        <a:pt x="793" y="1139"/>
                      </a:lnTo>
                      <a:lnTo>
                        <a:pt x="787" y="1140"/>
                      </a:lnTo>
                      <a:lnTo>
                        <a:pt x="783" y="1141"/>
                      </a:lnTo>
                      <a:lnTo>
                        <a:pt x="782" y="1134"/>
                      </a:lnTo>
                      <a:lnTo>
                        <a:pt x="786" y="1130"/>
                      </a:lnTo>
                      <a:lnTo>
                        <a:pt x="791" y="1127"/>
                      </a:lnTo>
                      <a:lnTo>
                        <a:pt x="798" y="1126"/>
                      </a:lnTo>
                      <a:lnTo>
                        <a:pt x="801" y="1127"/>
                      </a:lnTo>
                      <a:lnTo>
                        <a:pt x="804" y="1127"/>
                      </a:lnTo>
                      <a:lnTo>
                        <a:pt x="808" y="1127"/>
                      </a:lnTo>
                      <a:lnTo>
                        <a:pt x="811" y="1127"/>
                      </a:lnTo>
                      <a:lnTo>
                        <a:pt x="813" y="1125"/>
                      </a:lnTo>
                      <a:lnTo>
                        <a:pt x="817" y="1123"/>
                      </a:lnTo>
                      <a:lnTo>
                        <a:pt x="819" y="1119"/>
                      </a:lnTo>
                      <a:lnTo>
                        <a:pt x="819" y="1116"/>
                      </a:lnTo>
                      <a:lnTo>
                        <a:pt x="814" y="1113"/>
                      </a:lnTo>
                      <a:lnTo>
                        <a:pt x="811" y="1110"/>
                      </a:lnTo>
                      <a:lnTo>
                        <a:pt x="808" y="1109"/>
                      </a:lnTo>
                      <a:lnTo>
                        <a:pt x="803" y="1107"/>
                      </a:lnTo>
                      <a:lnTo>
                        <a:pt x="799" y="1107"/>
                      </a:lnTo>
                      <a:lnTo>
                        <a:pt x="795" y="1107"/>
                      </a:lnTo>
                      <a:lnTo>
                        <a:pt x="790" y="1108"/>
                      </a:lnTo>
                      <a:lnTo>
                        <a:pt x="784" y="1109"/>
                      </a:lnTo>
                      <a:lnTo>
                        <a:pt x="786" y="1102"/>
                      </a:lnTo>
                      <a:lnTo>
                        <a:pt x="788" y="1098"/>
                      </a:lnTo>
                      <a:lnTo>
                        <a:pt x="793" y="1096"/>
                      </a:lnTo>
                      <a:lnTo>
                        <a:pt x="798" y="1096"/>
                      </a:lnTo>
                      <a:lnTo>
                        <a:pt x="804" y="1096"/>
                      </a:lnTo>
                      <a:lnTo>
                        <a:pt x="810" y="1095"/>
                      </a:lnTo>
                      <a:lnTo>
                        <a:pt x="816" y="1093"/>
                      </a:lnTo>
                      <a:lnTo>
                        <a:pt x="821" y="1088"/>
                      </a:lnTo>
                      <a:lnTo>
                        <a:pt x="822" y="1086"/>
                      </a:lnTo>
                      <a:lnTo>
                        <a:pt x="824" y="1083"/>
                      </a:lnTo>
                      <a:lnTo>
                        <a:pt x="822" y="1080"/>
                      </a:lnTo>
                      <a:lnTo>
                        <a:pt x="822" y="1078"/>
                      </a:lnTo>
                      <a:lnTo>
                        <a:pt x="819" y="1072"/>
                      </a:lnTo>
                      <a:lnTo>
                        <a:pt x="813" y="1070"/>
                      </a:lnTo>
                      <a:lnTo>
                        <a:pt x="806" y="1070"/>
                      </a:lnTo>
                      <a:lnTo>
                        <a:pt x="801" y="1071"/>
                      </a:lnTo>
                      <a:lnTo>
                        <a:pt x="795" y="1072"/>
                      </a:lnTo>
                      <a:lnTo>
                        <a:pt x="791" y="1072"/>
                      </a:lnTo>
                      <a:lnTo>
                        <a:pt x="790" y="1069"/>
                      </a:lnTo>
                      <a:lnTo>
                        <a:pt x="791" y="1062"/>
                      </a:lnTo>
                      <a:lnTo>
                        <a:pt x="799" y="1062"/>
                      </a:lnTo>
                      <a:lnTo>
                        <a:pt x="808" y="1061"/>
                      </a:lnTo>
                      <a:lnTo>
                        <a:pt x="813" y="1056"/>
                      </a:lnTo>
                      <a:lnTo>
                        <a:pt x="817" y="1049"/>
                      </a:lnTo>
                      <a:lnTo>
                        <a:pt x="813" y="1043"/>
                      </a:lnTo>
                      <a:lnTo>
                        <a:pt x="809" y="1040"/>
                      </a:lnTo>
                      <a:lnTo>
                        <a:pt x="802" y="1039"/>
                      </a:lnTo>
                      <a:lnTo>
                        <a:pt x="795" y="1039"/>
                      </a:lnTo>
                      <a:lnTo>
                        <a:pt x="795" y="1027"/>
                      </a:lnTo>
                      <a:lnTo>
                        <a:pt x="801" y="1031"/>
                      </a:lnTo>
                      <a:lnTo>
                        <a:pt x="805" y="1030"/>
                      </a:lnTo>
                      <a:lnTo>
                        <a:pt x="809" y="1027"/>
                      </a:lnTo>
                      <a:lnTo>
                        <a:pt x="812" y="1021"/>
                      </a:lnTo>
                      <a:lnTo>
                        <a:pt x="801" y="1012"/>
                      </a:lnTo>
                      <a:lnTo>
                        <a:pt x="802" y="1001"/>
                      </a:lnTo>
                      <a:lnTo>
                        <a:pt x="806" y="988"/>
                      </a:lnTo>
                      <a:lnTo>
                        <a:pt x="808" y="975"/>
                      </a:lnTo>
                      <a:lnTo>
                        <a:pt x="808" y="974"/>
                      </a:lnTo>
                      <a:lnTo>
                        <a:pt x="808" y="973"/>
                      </a:lnTo>
                      <a:lnTo>
                        <a:pt x="806" y="972"/>
                      </a:lnTo>
                      <a:lnTo>
                        <a:pt x="806" y="971"/>
                      </a:lnTo>
                      <a:lnTo>
                        <a:pt x="806" y="972"/>
                      </a:lnTo>
                      <a:lnTo>
                        <a:pt x="808" y="973"/>
                      </a:lnTo>
                      <a:lnTo>
                        <a:pt x="808" y="974"/>
                      </a:lnTo>
                      <a:lnTo>
                        <a:pt x="808" y="975"/>
                      </a:lnTo>
                      <a:lnTo>
                        <a:pt x="820" y="1021"/>
                      </a:lnTo>
                      <a:lnTo>
                        <a:pt x="826" y="1071"/>
                      </a:lnTo>
                      <a:lnTo>
                        <a:pt x="824" y="1121"/>
                      </a:lnTo>
                      <a:lnTo>
                        <a:pt x="811" y="1168"/>
                      </a:lnTo>
                      <a:lnTo>
                        <a:pt x="839" y="1260"/>
                      </a:lnTo>
                      <a:lnTo>
                        <a:pt x="858" y="1259"/>
                      </a:lnTo>
                      <a:lnTo>
                        <a:pt x="878" y="1258"/>
                      </a:lnTo>
                      <a:lnTo>
                        <a:pt x="896" y="1257"/>
                      </a:lnTo>
                      <a:lnTo>
                        <a:pt x="916" y="1254"/>
                      </a:lnTo>
                      <a:lnTo>
                        <a:pt x="934" y="1252"/>
                      </a:lnTo>
                      <a:lnTo>
                        <a:pt x="954" y="1250"/>
                      </a:lnTo>
                      <a:lnTo>
                        <a:pt x="972" y="1246"/>
                      </a:lnTo>
                      <a:lnTo>
                        <a:pt x="991" y="1243"/>
                      </a:lnTo>
                      <a:lnTo>
                        <a:pt x="991" y="1238"/>
                      </a:lnTo>
                      <a:lnTo>
                        <a:pt x="979" y="1237"/>
                      </a:lnTo>
                      <a:lnTo>
                        <a:pt x="967" y="1236"/>
                      </a:lnTo>
                      <a:lnTo>
                        <a:pt x="955" y="1236"/>
                      </a:lnTo>
                      <a:lnTo>
                        <a:pt x="942" y="1236"/>
                      </a:lnTo>
                      <a:lnTo>
                        <a:pt x="930" y="1236"/>
                      </a:lnTo>
                      <a:lnTo>
                        <a:pt x="918" y="1236"/>
                      </a:lnTo>
                      <a:lnTo>
                        <a:pt x="905" y="1237"/>
                      </a:lnTo>
                      <a:lnTo>
                        <a:pt x="894" y="1238"/>
                      </a:lnTo>
                      <a:lnTo>
                        <a:pt x="892" y="1236"/>
                      </a:lnTo>
                      <a:lnTo>
                        <a:pt x="889" y="1234"/>
                      </a:lnTo>
                      <a:lnTo>
                        <a:pt x="889" y="1231"/>
                      </a:lnTo>
                      <a:lnTo>
                        <a:pt x="889" y="1228"/>
                      </a:lnTo>
                      <a:lnTo>
                        <a:pt x="899" y="1227"/>
                      </a:lnTo>
                      <a:lnTo>
                        <a:pt x="908" y="1227"/>
                      </a:lnTo>
                      <a:lnTo>
                        <a:pt x="918" y="1225"/>
                      </a:lnTo>
                      <a:lnTo>
                        <a:pt x="929" y="1224"/>
                      </a:lnTo>
                      <a:lnTo>
                        <a:pt x="939" y="1223"/>
                      </a:lnTo>
                      <a:lnTo>
                        <a:pt x="950" y="1223"/>
                      </a:lnTo>
                      <a:lnTo>
                        <a:pt x="961" y="1222"/>
                      </a:lnTo>
                      <a:lnTo>
                        <a:pt x="971" y="1222"/>
                      </a:lnTo>
                      <a:lnTo>
                        <a:pt x="980" y="1221"/>
                      </a:lnTo>
                      <a:lnTo>
                        <a:pt x="991" y="1220"/>
                      </a:lnTo>
                      <a:lnTo>
                        <a:pt x="1000" y="1220"/>
                      </a:lnTo>
                      <a:lnTo>
                        <a:pt x="1010" y="1219"/>
                      </a:lnTo>
                      <a:lnTo>
                        <a:pt x="1020" y="1217"/>
                      </a:lnTo>
                      <a:lnTo>
                        <a:pt x="1029" y="1216"/>
                      </a:lnTo>
                      <a:lnTo>
                        <a:pt x="1038" y="1215"/>
                      </a:lnTo>
                      <a:lnTo>
                        <a:pt x="1046" y="1213"/>
                      </a:lnTo>
                      <a:lnTo>
                        <a:pt x="1045" y="1212"/>
                      </a:lnTo>
                      <a:lnTo>
                        <a:pt x="1045" y="1210"/>
                      </a:lnTo>
                      <a:lnTo>
                        <a:pt x="1045" y="1209"/>
                      </a:lnTo>
                      <a:lnTo>
                        <a:pt x="1045" y="1208"/>
                      </a:lnTo>
                      <a:lnTo>
                        <a:pt x="1031" y="1209"/>
                      </a:lnTo>
                      <a:lnTo>
                        <a:pt x="1017" y="1209"/>
                      </a:lnTo>
                      <a:lnTo>
                        <a:pt x="1002" y="1208"/>
                      </a:lnTo>
                      <a:lnTo>
                        <a:pt x="987" y="1207"/>
                      </a:lnTo>
                      <a:lnTo>
                        <a:pt x="972" y="1207"/>
                      </a:lnTo>
                      <a:lnTo>
                        <a:pt x="957" y="1206"/>
                      </a:lnTo>
                      <a:lnTo>
                        <a:pt x="942" y="1206"/>
                      </a:lnTo>
                      <a:lnTo>
                        <a:pt x="927" y="1207"/>
                      </a:lnTo>
                      <a:lnTo>
                        <a:pt x="923" y="1207"/>
                      </a:lnTo>
                      <a:lnTo>
                        <a:pt x="918" y="1208"/>
                      </a:lnTo>
                      <a:lnTo>
                        <a:pt x="914" y="1209"/>
                      </a:lnTo>
                      <a:lnTo>
                        <a:pt x="909" y="1210"/>
                      </a:lnTo>
                      <a:lnTo>
                        <a:pt x="904" y="1212"/>
                      </a:lnTo>
                      <a:lnTo>
                        <a:pt x="900" y="1210"/>
                      </a:lnTo>
                      <a:lnTo>
                        <a:pt x="894" y="1209"/>
                      </a:lnTo>
                      <a:lnTo>
                        <a:pt x="889" y="1207"/>
                      </a:lnTo>
                      <a:lnTo>
                        <a:pt x="900" y="1194"/>
                      </a:lnTo>
                      <a:lnTo>
                        <a:pt x="912" y="1193"/>
                      </a:lnTo>
                      <a:lnTo>
                        <a:pt x="925" y="1192"/>
                      </a:lnTo>
                      <a:lnTo>
                        <a:pt x="938" y="1192"/>
                      </a:lnTo>
                      <a:lnTo>
                        <a:pt x="950" y="1192"/>
                      </a:lnTo>
                      <a:lnTo>
                        <a:pt x="964" y="1192"/>
                      </a:lnTo>
                      <a:lnTo>
                        <a:pt x="977" y="1192"/>
                      </a:lnTo>
                      <a:lnTo>
                        <a:pt x="990" y="1193"/>
                      </a:lnTo>
                      <a:lnTo>
                        <a:pt x="1002" y="1193"/>
                      </a:lnTo>
                      <a:lnTo>
                        <a:pt x="1015" y="1193"/>
                      </a:lnTo>
                      <a:lnTo>
                        <a:pt x="1028" y="1193"/>
                      </a:lnTo>
                      <a:lnTo>
                        <a:pt x="1040" y="1193"/>
                      </a:lnTo>
                      <a:lnTo>
                        <a:pt x="1053" y="1193"/>
                      </a:lnTo>
                      <a:lnTo>
                        <a:pt x="1066" y="1192"/>
                      </a:lnTo>
                      <a:lnTo>
                        <a:pt x="1078" y="1191"/>
                      </a:lnTo>
                      <a:lnTo>
                        <a:pt x="1091" y="1189"/>
                      </a:lnTo>
                      <a:lnTo>
                        <a:pt x="1104" y="1185"/>
                      </a:lnTo>
                      <a:lnTo>
                        <a:pt x="1108" y="1186"/>
                      </a:lnTo>
                      <a:lnTo>
                        <a:pt x="1113" y="1189"/>
                      </a:lnTo>
                      <a:lnTo>
                        <a:pt x="1118" y="1189"/>
                      </a:lnTo>
                      <a:lnTo>
                        <a:pt x="1121" y="1189"/>
                      </a:lnTo>
                      <a:lnTo>
                        <a:pt x="1123" y="1183"/>
                      </a:lnTo>
                      <a:lnTo>
                        <a:pt x="1104" y="1181"/>
                      </a:lnTo>
                      <a:lnTo>
                        <a:pt x="1082" y="1179"/>
                      </a:lnTo>
                      <a:lnTo>
                        <a:pt x="1061" y="1179"/>
                      </a:lnTo>
                      <a:lnTo>
                        <a:pt x="1039" y="1179"/>
                      </a:lnTo>
                      <a:lnTo>
                        <a:pt x="1017" y="1179"/>
                      </a:lnTo>
                      <a:lnTo>
                        <a:pt x="995" y="1179"/>
                      </a:lnTo>
                      <a:lnTo>
                        <a:pt x="975" y="1179"/>
                      </a:lnTo>
                      <a:lnTo>
                        <a:pt x="955" y="1179"/>
                      </a:lnTo>
                      <a:lnTo>
                        <a:pt x="950" y="1179"/>
                      </a:lnTo>
                      <a:lnTo>
                        <a:pt x="946" y="1181"/>
                      </a:lnTo>
                      <a:lnTo>
                        <a:pt x="941" y="1182"/>
                      </a:lnTo>
                      <a:lnTo>
                        <a:pt x="937" y="1183"/>
                      </a:lnTo>
                      <a:lnTo>
                        <a:pt x="931" y="1184"/>
                      </a:lnTo>
                      <a:lnTo>
                        <a:pt x="926" y="1183"/>
                      </a:lnTo>
                      <a:lnTo>
                        <a:pt x="922" y="1182"/>
                      </a:lnTo>
                      <a:lnTo>
                        <a:pt x="917" y="1179"/>
                      </a:lnTo>
                      <a:lnTo>
                        <a:pt x="920" y="1172"/>
                      </a:lnTo>
                      <a:lnTo>
                        <a:pt x="924" y="1167"/>
                      </a:lnTo>
                      <a:lnTo>
                        <a:pt x="930" y="1163"/>
                      </a:lnTo>
                      <a:lnTo>
                        <a:pt x="938" y="1162"/>
                      </a:lnTo>
                      <a:lnTo>
                        <a:pt x="949" y="1162"/>
                      </a:lnTo>
                      <a:lnTo>
                        <a:pt x="961" y="1162"/>
                      </a:lnTo>
                      <a:lnTo>
                        <a:pt x="973" y="1161"/>
                      </a:lnTo>
                      <a:lnTo>
                        <a:pt x="985" y="1161"/>
                      </a:lnTo>
                      <a:lnTo>
                        <a:pt x="997" y="1161"/>
                      </a:lnTo>
                      <a:lnTo>
                        <a:pt x="1009" y="1161"/>
                      </a:lnTo>
                      <a:lnTo>
                        <a:pt x="1021" y="1160"/>
                      </a:lnTo>
                      <a:lnTo>
                        <a:pt x="1032" y="1160"/>
                      </a:lnTo>
                      <a:lnTo>
                        <a:pt x="1045" y="1160"/>
                      </a:lnTo>
                      <a:lnTo>
                        <a:pt x="1056" y="1159"/>
                      </a:lnTo>
                      <a:lnTo>
                        <a:pt x="1069" y="1159"/>
                      </a:lnTo>
                      <a:lnTo>
                        <a:pt x="1081" y="1159"/>
                      </a:lnTo>
                      <a:lnTo>
                        <a:pt x="1093" y="1159"/>
                      </a:lnTo>
                      <a:lnTo>
                        <a:pt x="1106" y="1157"/>
                      </a:lnTo>
                      <a:lnTo>
                        <a:pt x="1118" y="1157"/>
                      </a:lnTo>
                      <a:lnTo>
                        <a:pt x="1130" y="1157"/>
                      </a:lnTo>
                      <a:lnTo>
                        <a:pt x="1135" y="1141"/>
                      </a:lnTo>
                      <a:lnTo>
                        <a:pt x="1122" y="1141"/>
                      </a:lnTo>
                      <a:lnTo>
                        <a:pt x="1109" y="1141"/>
                      </a:lnTo>
                      <a:lnTo>
                        <a:pt x="1096" y="1141"/>
                      </a:lnTo>
                      <a:lnTo>
                        <a:pt x="1083" y="1140"/>
                      </a:lnTo>
                      <a:lnTo>
                        <a:pt x="1070" y="1140"/>
                      </a:lnTo>
                      <a:lnTo>
                        <a:pt x="1058" y="1140"/>
                      </a:lnTo>
                      <a:lnTo>
                        <a:pt x="1045" y="1141"/>
                      </a:lnTo>
                      <a:lnTo>
                        <a:pt x="1032" y="1141"/>
                      </a:lnTo>
                      <a:lnTo>
                        <a:pt x="1020" y="1141"/>
                      </a:lnTo>
                      <a:lnTo>
                        <a:pt x="1007" y="1141"/>
                      </a:lnTo>
                      <a:lnTo>
                        <a:pt x="994" y="1141"/>
                      </a:lnTo>
                      <a:lnTo>
                        <a:pt x="982" y="1142"/>
                      </a:lnTo>
                      <a:lnTo>
                        <a:pt x="969" y="1142"/>
                      </a:lnTo>
                      <a:lnTo>
                        <a:pt x="955" y="1144"/>
                      </a:lnTo>
                      <a:lnTo>
                        <a:pt x="942" y="1144"/>
                      </a:lnTo>
                      <a:lnTo>
                        <a:pt x="930" y="1145"/>
                      </a:lnTo>
                      <a:lnTo>
                        <a:pt x="927" y="1142"/>
                      </a:lnTo>
                      <a:lnTo>
                        <a:pt x="926" y="1140"/>
                      </a:lnTo>
                      <a:lnTo>
                        <a:pt x="925" y="1138"/>
                      </a:lnTo>
                      <a:lnTo>
                        <a:pt x="925" y="1134"/>
                      </a:lnTo>
                      <a:lnTo>
                        <a:pt x="927" y="1134"/>
                      </a:lnTo>
                      <a:lnTo>
                        <a:pt x="929" y="1134"/>
                      </a:lnTo>
                      <a:lnTo>
                        <a:pt x="931" y="1136"/>
                      </a:lnTo>
                      <a:lnTo>
                        <a:pt x="932" y="1137"/>
                      </a:lnTo>
                      <a:lnTo>
                        <a:pt x="937" y="1137"/>
                      </a:lnTo>
                      <a:lnTo>
                        <a:pt x="942" y="1136"/>
                      </a:lnTo>
                      <a:lnTo>
                        <a:pt x="949" y="1134"/>
                      </a:lnTo>
                      <a:lnTo>
                        <a:pt x="956" y="1132"/>
                      </a:lnTo>
                      <a:lnTo>
                        <a:pt x="963" y="1131"/>
                      </a:lnTo>
                      <a:lnTo>
                        <a:pt x="971" y="1130"/>
                      </a:lnTo>
                      <a:lnTo>
                        <a:pt x="978" y="1130"/>
                      </a:lnTo>
                      <a:lnTo>
                        <a:pt x="985" y="1131"/>
                      </a:lnTo>
                      <a:lnTo>
                        <a:pt x="1005" y="1131"/>
                      </a:lnTo>
                      <a:lnTo>
                        <a:pt x="1024" y="1131"/>
                      </a:lnTo>
                      <a:lnTo>
                        <a:pt x="1044" y="1131"/>
                      </a:lnTo>
                      <a:lnTo>
                        <a:pt x="1062" y="1130"/>
                      </a:lnTo>
                      <a:lnTo>
                        <a:pt x="1082" y="1130"/>
                      </a:lnTo>
                      <a:lnTo>
                        <a:pt x="1101" y="1129"/>
                      </a:lnTo>
                      <a:lnTo>
                        <a:pt x="1120" y="1129"/>
                      </a:lnTo>
                      <a:lnTo>
                        <a:pt x="1139" y="1129"/>
                      </a:lnTo>
                      <a:lnTo>
                        <a:pt x="1144" y="1111"/>
                      </a:lnTo>
                      <a:lnTo>
                        <a:pt x="1142" y="1111"/>
                      </a:lnTo>
                      <a:lnTo>
                        <a:pt x="1139" y="1111"/>
                      </a:lnTo>
                      <a:lnTo>
                        <a:pt x="1136" y="1111"/>
                      </a:lnTo>
                      <a:lnTo>
                        <a:pt x="1134" y="1113"/>
                      </a:lnTo>
                      <a:lnTo>
                        <a:pt x="1123" y="1113"/>
                      </a:lnTo>
                      <a:lnTo>
                        <a:pt x="1112" y="1113"/>
                      </a:lnTo>
                      <a:lnTo>
                        <a:pt x="1100" y="1114"/>
                      </a:lnTo>
                      <a:lnTo>
                        <a:pt x="1089" y="1114"/>
                      </a:lnTo>
                      <a:lnTo>
                        <a:pt x="1077" y="1114"/>
                      </a:lnTo>
                      <a:lnTo>
                        <a:pt x="1066" y="1113"/>
                      </a:lnTo>
                      <a:lnTo>
                        <a:pt x="1054" y="1111"/>
                      </a:lnTo>
                      <a:lnTo>
                        <a:pt x="1043" y="1109"/>
                      </a:lnTo>
                      <a:lnTo>
                        <a:pt x="1041" y="1110"/>
                      </a:lnTo>
                      <a:lnTo>
                        <a:pt x="1040" y="1111"/>
                      </a:lnTo>
                      <a:lnTo>
                        <a:pt x="1039" y="1113"/>
                      </a:lnTo>
                      <a:lnTo>
                        <a:pt x="1038" y="1113"/>
                      </a:lnTo>
                      <a:lnTo>
                        <a:pt x="1032" y="1113"/>
                      </a:lnTo>
                      <a:lnTo>
                        <a:pt x="1032" y="1111"/>
                      </a:lnTo>
                      <a:lnTo>
                        <a:pt x="1031" y="1110"/>
                      </a:lnTo>
                      <a:lnTo>
                        <a:pt x="1030" y="1110"/>
                      </a:lnTo>
                      <a:lnTo>
                        <a:pt x="1029" y="1109"/>
                      </a:lnTo>
                      <a:lnTo>
                        <a:pt x="1024" y="1111"/>
                      </a:lnTo>
                      <a:lnTo>
                        <a:pt x="1021" y="1113"/>
                      </a:lnTo>
                      <a:lnTo>
                        <a:pt x="1015" y="1113"/>
                      </a:lnTo>
                      <a:lnTo>
                        <a:pt x="1010" y="1113"/>
                      </a:lnTo>
                      <a:lnTo>
                        <a:pt x="1006" y="1111"/>
                      </a:lnTo>
                      <a:lnTo>
                        <a:pt x="1000" y="1111"/>
                      </a:lnTo>
                      <a:lnTo>
                        <a:pt x="995" y="1111"/>
                      </a:lnTo>
                      <a:lnTo>
                        <a:pt x="990" y="1113"/>
                      </a:lnTo>
                      <a:lnTo>
                        <a:pt x="990" y="1111"/>
                      </a:lnTo>
                      <a:lnTo>
                        <a:pt x="983" y="1110"/>
                      </a:lnTo>
                      <a:lnTo>
                        <a:pt x="976" y="1109"/>
                      </a:lnTo>
                      <a:lnTo>
                        <a:pt x="967" y="1109"/>
                      </a:lnTo>
                      <a:lnTo>
                        <a:pt x="958" y="1110"/>
                      </a:lnTo>
                      <a:lnTo>
                        <a:pt x="948" y="1110"/>
                      </a:lnTo>
                      <a:lnTo>
                        <a:pt x="939" y="1111"/>
                      </a:lnTo>
                      <a:lnTo>
                        <a:pt x="931" y="1113"/>
                      </a:lnTo>
                      <a:lnTo>
                        <a:pt x="923" y="1113"/>
                      </a:lnTo>
                      <a:lnTo>
                        <a:pt x="922" y="1099"/>
                      </a:lnTo>
                      <a:lnTo>
                        <a:pt x="929" y="1101"/>
                      </a:lnTo>
                      <a:lnTo>
                        <a:pt x="935" y="1102"/>
                      </a:lnTo>
                      <a:lnTo>
                        <a:pt x="942" y="1102"/>
                      </a:lnTo>
                      <a:lnTo>
                        <a:pt x="949" y="1101"/>
                      </a:lnTo>
                      <a:lnTo>
                        <a:pt x="957" y="1101"/>
                      </a:lnTo>
                      <a:lnTo>
                        <a:pt x="964" y="1100"/>
                      </a:lnTo>
                      <a:lnTo>
                        <a:pt x="972" y="1100"/>
                      </a:lnTo>
                      <a:lnTo>
                        <a:pt x="979" y="1102"/>
                      </a:lnTo>
                      <a:lnTo>
                        <a:pt x="990" y="1100"/>
                      </a:lnTo>
                      <a:lnTo>
                        <a:pt x="999" y="1099"/>
                      </a:lnTo>
                      <a:lnTo>
                        <a:pt x="1008" y="1099"/>
                      </a:lnTo>
                      <a:lnTo>
                        <a:pt x="1018" y="1099"/>
                      </a:lnTo>
                      <a:lnTo>
                        <a:pt x="1028" y="1099"/>
                      </a:lnTo>
                      <a:lnTo>
                        <a:pt x="1038" y="1099"/>
                      </a:lnTo>
                      <a:lnTo>
                        <a:pt x="1048" y="1099"/>
                      </a:lnTo>
                      <a:lnTo>
                        <a:pt x="1060" y="1099"/>
                      </a:lnTo>
                      <a:lnTo>
                        <a:pt x="1070" y="1098"/>
                      </a:lnTo>
                      <a:lnTo>
                        <a:pt x="1081" y="1096"/>
                      </a:lnTo>
                      <a:lnTo>
                        <a:pt x="1091" y="1096"/>
                      </a:lnTo>
                      <a:lnTo>
                        <a:pt x="1103" y="1095"/>
                      </a:lnTo>
                      <a:lnTo>
                        <a:pt x="1114" y="1095"/>
                      </a:lnTo>
                      <a:lnTo>
                        <a:pt x="1126" y="1095"/>
                      </a:lnTo>
                      <a:lnTo>
                        <a:pt x="1137" y="1096"/>
                      </a:lnTo>
                      <a:lnTo>
                        <a:pt x="1149" y="1096"/>
                      </a:lnTo>
                      <a:lnTo>
                        <a:pt x="1153" y="1079"/>
                      </a:lnTo>
                      <a:lnTo>
                        <a:pt x="1139" y="1079"/>
                      </a:lnTo>
                      <a:lnTo>
                        <a:pt x="1126" y="1080"/>
                      </a:lnTo>
                      <a:lnTo>
                        <a:pt x="1112" y="1080"/>
                      </a:lnTo>
                      <a:lnTo>
                        <a:pt x="1099" y="1080"/>
                      </a:lnTo>
                      <a:lnTo>
                        <a:pt x="1085" y="1080"/>
                      </a:lnTo>
                      <a:lnTo>
                        <a:pt x="1071" y="1080"/>
                      </a:lnTo>
                      <a:lnTo>
                        <a:pt x="1059" y="1081"/>
                      </a:lnTo>
                      <a:lnTo>
                        <a:pt x="1045" y="1081"/>
                      </a:lnTo>
                      <a:lnTo>
                        <a:pt x="1036" y="1078"/>
                      </a:lnTo>
                      <a:lnTo>
                        <a:pt x="1026" y="1077"/>
                      </a:lnTo>
                      <a:lnTo>
                        <a:pt x="1016" y="1077"/>
                      </a:lnTo>
                      <a:lnTo>
                        <a:pt x="1006" y="1078"/>
                      </a:lnTo>
                      <a:lnTo>
                        <a:pt x="994" y="1079"/>
                      </a:lnTo>
                      <a:lnTo>
                        <a:pt x="983" y="1080"/>
                      </a:lnTo>
                      <a:lnTo>
                        <a:pt x="971" y="1079"/>
                      </a:lnTo>
                      <a:lnTo>
                        <a:pt x="960" y="1078"/>
                      </a:lnTo>
                      <a:lnTo>
                        <a:pt x="955" y="1080"/>
                      </a:lnTo>
                      <a:lnTo>
                        <a:pt x="950" y="1081"/>
                      </a:lnTo>
                      <a:lnTo>
                        <a:pt x="945" y="1081"/>
                      </a:lnTo>
                      <a:lnTo>
                        <a:pt x="939" y="1081"/>
                      </a:lnTo>
                      <a:lnTo>
                        <a:pt x="933" y="1081"/>
                      </a:lnTo>
                      <a:lnTo>
                        <a:pt x="927" y="1081"/>
                      </a:lnTo>
                      <a:lnTo>
                        <a:pt x="923" y="1083"/>
                      </a:lnTo>
                      <a:lnTo>
                        <a:pt x="918" y="1085"/>
                      </a:lnTo>
                      <a:lnTo>
                        <a:pt x="924" y="1020"/>
                      </a:lnTo>
                      <a:lnTo>
                        <a:pt x="924" y="957"/>
                      </a:lnTo>
                      <a:lnTo>
                        <a:pt x="918" y="892"/>
                      </a:lnTo>
                      <a:lnTo>
                        <a:pt x="907" y="828"/>
                      </a:lnTo>
                      <a:lnTo>
                        <a:pt x="920" y="826"/>
                      </a:lnTo>
                      <a:lnTo>
                        <a:pt x="935" y="823"/>
                      </a:lnTo>
                      <a:lnTo>
                        <a:pt x="949" y="823"/>
                      </a:lnTo>
                      <a:lnTo>
                        <a:pt x="963" y="824"/>
                      </a:lnTo>
                      <a:lnTo>
                        <a:pt x="977" y="826"/>
                      </a:lnTo>
                      <a:lnTo>
                        <a:pt x="991" y="827"/>
                      </a:lnTo>
                      <a:lnTo>
                        <a:pt x="1005" y="830"/>
                      </a:lnTo>
                      <a:lnTo>
                        <a:pt x="1018" y="832"/>
                      </a:lnTo>
                      <a:lnTo>
                        <a:pt x="1032" y="836"/>
                      </a:lnTo>
                      <a:lnTo>
                        <a:pt x="1046" y="839"/>
                      </a:lnTo>
                      <a:lnTo>
                        <a:pt x="1060" y="842"/>
                      </a:lnTo>
                      <a:lnTo>
                        <a:pt x="1074" y="845"/>
                      </a:lnTo>
                      <a:lnTo>
                        <a:pt x="1088" y="849"/>
                      </a:lnTo>
                      <a:lnTo>
                        <a:pt x="1103" y="851"/>
                      </a:lnTo>
                      <a:lnTo>
                        <a:pt x="1116" y="853"/>
                      </a:lnTo>
                      <a:lnTo>
                        <a:pt x="1131" y="854"/>
                      </a:lnTo>
                      <a:lnTo>
                        <a:pt x="1152" y="855"/>
                      </a:lnTo>
                      <a:lnTo>
                        <a:pt x="1172" y="854"/>
                      </a:lnTo>
                      <a:lnTo>
                        <a:pt x="1191" y="853"/>
                      </a:lnTo>
                      <a:lnTo>
                        <a:pt x="1211" y="851"/>
                      </a:lnTo>
                      <a:lnTo>
                        <a:pt x="1230" y="849"/>
                      </a:lnTo>
                      <a:lnTo>
                        <a:pt x="1250" y="845"/>
                      </a:lnTo>
                      <a:lnTo>
                        <a:pt x="1269" y="842"/>
                      </a:lnTo>
                      <a:lnTo>
                        <a:pt x="1287" y="837"/>
                      </a:lnTo>
                      <a:lnTo>
                        <a:pt x="1305" y="832"/>
                      </a:lnTo>
                      <a:lnTo>
                        <a:pt x="1325" y="828"/>
                      </a:lnTo>
                      <a:lnTo>
                        <a:pt x="1343" y="823"/>
                      </a:lnTo>
                      <a:lnTo>
                        <a:pt x="1362" y="817"/>
                      </a:lnTo>
                      <a:lnTo>
                        <a:pt x="1380" y="813"/>
                      </a:lnTo>
                      <a:lnTo>
                        <a:pt x="1400" y="809"/>
                      </a:lnTo>
                      <a:lnTo>
                        <a:pt x="1418" y="805"/>
                      </a:lnTo>
                      <a:lnTo>
                        <a:pt x="1438" y="801"/>
                      </a:lnTo>
                      <a:lnTo>
                        <a:pt x="1460" y="799"/>
                      </a:lnTo>
                      <a:lnTo>
                        <a:pt x="1481" y="802"/>
                      </a:lnTo>
                      <a:lnTo>
                        <a:pt x="1499" y="809"/>
                      </a:lnTo>
                      <a:lnTo>
                        <a:pt x="1516" y="820"/>
                      </a:lnTo>
                      <a:lnTo>
                        <a:pt x="1532" y="832"/>
                      </a:lnTo>
                      <a:lnTo>
                        <a:pt x="1550" y="845"/>
                      </a:lnTo>
                      <a:lnTo>
                        <a:pt x="1566" y="858"/>
                      </a:lnTo>
                      <a:lnTo>
                        <a:pt x="1584" y="868"/>
                      </a:lnTo>
                      <a:lnTo>
                        <a:pt x="1587" y="880"/>
                      </a:lnTo>
                      <a:lnTo>
                        <a:pt x="1585" y="892"/>
                      </a:lnTo>
                      <a:lnTo>
                        <a:pt x="1587" y="904"/>
                      </a:lnTo>
                      <a:lnTo>
                        <a:pt x="1596" y="911"/>
                      </a:lnTo>
                      <a:lnTo>
                        <a:pt x="1602" y="911"/>
                      </a:lnTo>
                      <a:lnTo>
                        <a:pt x="1607" y="911"/>
                      </a:lnTo>
                      <a:lnTo>
                        <a:pt x="1613" y="911"/>
                      </a:lnTo>
                      <a:lnTo>
                        <a:pt x="1619" y="911"/>
                      </a:lnTo>
                      <a:lnTo>
                        <a:pt x="1625" y="910"/>
                      </a:lnTo>
                      <a:lnTo>
                        <a:pt x="1629" y="907"/>
                      </a:lnTo>
                      <a:lnTo>
                        <a:pt x="1634" y="904"/>
                      </a:lnTo>
                      <a:lnTo>
                        <a:pt x="1637" y="898"/>
                      </a:lnTo>
                      <a:lnTo>
                        <a:pt x="1643" y="892"/>
                      </a:lnTo>
                      <a:lnTo>
                        <a:pt x="1656" y="915"/>
                      </a:lnTo>
                      <a:lnTo>
                        <a:pt x="1660" y="914"/>
                      </a:lnTo>
                      <a:lnTo>
                        <a:pt x="1665" y="914"/>
                      </a:lnTo>
                      <a:lnTo>
                        <a:pt x="1670" y="913"/>
                      </a:lnTo>
                      <a:lnTo>
                        <a:pt x="1674" y="911"/>
                      </a:lnTo>
                      <a:lnTo>
                        <a:pt x="1678" y="910"/>
                      </a:lnTo>
                      <a:lnTo>
                        <a:pt x="1682" y="907"/>
                      </a:lnTo>
                      <a:lnTo>
                        <a:pt x="1687" y="905"/>
                      </a:lnTo>
                      <a:lnTo>
                        <a:pt x="1690" y="903"/>
                      </a:lnTo>
                      <a:lnTo>
                        <a:pt x="1700" y="919"/>
                      </a:lnTo>
                      <a:lnTo>
                        <a:pt x="1708" y="936"/>
                      </a:lnTo>
                      <a:lnTo>
                        <a:pt x="1713" y="955"/>
                      </a:lnTo>
                      <a:lnTo>
                        <a:pt x="1718" y="973"/>
                      </a:lnTo>
                      <a:lnTo>
                        <a:pt x="1721" y="966"/>
                      </a:lnTo>
                      <a:lnTo>
                        <a:pt x="1721" y="958"/>
                      </a:lnTo>
                      <a:lnTo>
                        <a:pt x="1720" y="950"/>
                      </a:lnTo>
                      <a:lnTo>
                        <a:pt x="1718" y="943"/>
                      </a:lnTo>
                      <a:lnTo>
                        <a:pt x="1710" y="920"/>
                      </a:lnTo>
                      <a:lnTo>
                        <a:pt x="1698" y="899"/>
                      </a:lnTo>
                      <a:lnTo>
                        <a:pt x="1686" y="879"/>
                      </a:lnTo>
                      <a:lnTo>
                        <a:pt x="1671" y="859"/>
                      </a:lnTo>
                      <a:lnTo>
                        <a:pt x="1656" y="839"/>
                      </a:lnTo>
                      <a:lnTo>
                        <a:pt x="1643" y="819"/>
                      </a:lnTo>
                      <a:lnTo>
                        <a:pt x="1632" y="798"/>
                      </a:lnTo>
                      <a:lnTo>
                        <a:pt x="1623" y="775"/>
                      </a:lnTo>
                      <a:lnTo>
                        <a:pt x="1614" y="764"/>
                      </a:lnTo>
                      <a:lnTo>
                        <a:pt x="1606" y="752"/>
                      </a:lnTo>
                      <a:lnTo>
                        <a:pt x="1600" y="738"/>
                      </a:lnTo>
                      <a:lnTo>
                        <a:pt x="1594" y="724"/>
                      </a:lnTo>
                      <a:lnTo>
                        <a:pt x="1585" y="713"/>
                      </a:lnTo>
                      <a:lnTo>
                        <a:pt x="1575" y="703"/>
                      </a:lnTo>
                      <a:lnTo>
                        <a:pt x="1562" y="698"/>
                      </a:lnTo>
                      <a:lnTo>
                        <a:pt x="1545" y="696"/>
                      </a:lnTo>
                      <a:lnTo>
                        <a:pt x="1529" y="694"/>
                      </a:lnTo>
                      <a:lnTo>
                        <a:pt x="1514" y="694"/>
                      </a:lnTo>
                      <a:lnTo>
                        <a:pt x="1500" y="696"/>
                      </a:lnTo>
                      <a:lnTo>
                        <a:pt x="1487" y="700"/>
                      </a:lnTo>
                      <a:lnTo>
                        <a:pt x="1474" y="707"/>
                      </a:lnTo>
                      <a:lnTo>
                        <a:pt x="1462" y="714"/>
                      </a:lnTo>
                      <a:lnTo>
                        <a:pt x="1449" y="722"/>
                      </a:lnTo>
                      <a:lnTo>
                        <a:pt x="1438" y="731"/>
                      </a:lnTo>
                      <a:lnTo>
                        <a:pt x="1426" y="741"/>
                      </a:lnTo>
                      <a:lnTo>
                        <a:pt x="1415" y="752"/>
                      </a:lnTo>
                      <a:lnTo>
                        <a:pt x="1403" y="761"/>
                      </a:lnTo>
                      <a:lnTo>
                        <a:pt x="1392" y="771"/>
                      </a:lnTo>
                      <a:lnTo>
                        <a:pt x="1380" y="781"/>
                      </a:lnTo>
                      <a:lnTo>
                        <a:pt x="1368" y="789"/>
                      </a:lnTo>
                      <a:lnTo>
                        <a:pt x="1355" y="797"/>
                      </a:lnTo>
                      <a:lnTo>
                        <a:pt x="1342" y="802"/>
                      </a:lnTo>
                      <a:lnTo>
                        <a:pt x="1335" y="806"/>
                      </a:lnTo>
                      <a:lnTo>
                        <a:pt x="1328" y="808"/>
                      </a:lnTo>
                      <a:lnTo>
                        <a:pt x="1320" y="809"/>
                      </a:lnTo>
                      <a:lnTo>
                        <a:pt x="1312" y="812"/>
                      </a:lnTo>
                      <a:lnTo>
                        <a:pt x="1318" y="805"/>
                      </a:lnTo>
                      <a:lnTo>
                        <a:pt x="1326" y="802"/>
                      </a:lnTo>
                      <a:lnTo>
                        <a:pt x="1333" y="801"/>
                      </a:lnTo>
                      <a:lnTo>
                        <a:pt x="1339" y="798"/>
                      </a:lnTo>
                      <a:lnTo>
                        <a:pt x="1355" y="783"/>
                      </a:lnTo>
                      <a:lnTo>
                        <a:pt x="1372" y="767"/>
                      </a:lnTo>
                      <a:lnTo>
                        <a:pt x="1390" y="752"/>
                      </a:lnTo>
                      <a:lnTo>
                        <a:pt x="1408" y="737"/>
                      </a:lnTo>
                      <a:lnTo>
                        <a:pt x="1426" y="723"/>
                      </a:lnTo>
                      <a:lnTo>
                        <a:pt x="1445" y="708"/>
                      </a:lnTo>
                      <a:lnTo>
                        <a:pt x="1462" y="694"/>
                      </a:lnTo>
                      <a:lnTo>
                        <a:pt x="1481" y="680"/>
                      </a:lnTo>
                      <a:lnTo>
                        <a:pt x="1479" y="678"/>
                      </a:lnTo>
                      <a:lnTo>
                        <a:pt x="1456" y="691"/>
                      </a:lnTo>
                      <a:lnTo>
                        <a:pt x="1434" y="706"/>
                      </a:lnTo>
                      <a:lnTo>
                        <a:pt x="1413" y="721"/>
                      </a:lnTo>
                      <a:lnTo>
                        <a:pt x="1391" y="737"/>
                      </a:lnTo>
                      <a:lnTo>
                        <a:pt x="1370" y="753"/>
                      </a:lnTo>
                      <a:lnTo>
                        <a:pt x="1349" y="768"/>
                      </a:lnTo>
                      <a:lnTo>
                        <a:pt x="1327" y="782"/>
                      </a:lnTo>
                      <a:lnTo>
                        <a:pt x="1305" y="792"/>
                      </a:lnTo>
                      <a:lnTo>
                        <a:pt x="1300" y="797"/>
                      </a:lnTo>
                      <a:lnTo>
                        <a:pt x="1294" y="802"/>
                      </a:lnTo>
                      <a:lnTo>
                        <a:pt x="1287" y="807"/>
                      </a:lnTo>
                      <a:lnTo>
                        <a:pt x="1281" y="813"/>
                      </a:lnTo>
                      <a:lnTo>
                        <a:pt x="1274" y="817"/>
                      </a:lnTo>
                      <a:lnTo>
                        <a:pt x="1267" y="821"/>
                      </a:lnTo>
                      <a:lnTo>
                        <a:pt x="1259" y="823"/>
                      </a:lnTo>
                      <a:lnTo>
                        <a:pt x="1251" y="824"/>
                      </a:lnTo>
                      <a:lnTo>
                        <a:pt x="1270" y="808"/>
                      </a:lnTo>
                      <a:lnTo>
                        <a:pt x="1289" y="793"/>
                      </a:lnTo>
                      <a:lnTo>
                        <a:pt x="1309" y="777"/>
                      </a:lnTo>
                      <a:lnTo>
                        <a:pt x="1327" y="762"/>
                      </a:lnTo>
                      <a:lnTo>
                        <a:pt x="1347" y="746"/>
                      </a:lnTo>
                      <a:lnTo>
                        <a:pt x="1365" y="730"/>
                      </a:lnTo>
                      <a:lnTo>
                        <a:pt x="1384" y="714"/>
                      </a:lnTo>
                      <a:lnTo>
                        <a:pt x="1400" y="696"/>
                      </a:lnTo>
                      <a:lnTo>
                        <a:pt x="1381" y="707"/>
                      </a:lnTo>
                      <a:lnTo>
                        <a:pt x="1364" y="718"/>
                      </a:lnTo>
                      <a:lnTo>
                        <a:pt x="1347" y="732"/>
                      </a:lnTo>
                      <a:lnTo>
                        <a:pt x="1331" y="746"/>
                      </a:lnTo>
                      <a:lnTo>
                        <a:pt x="1315" y="760"/>
                      </a:lnTo>
                      <a:lnTo>
                        <a:pt x="1297" y="773"/>
                      </a:lnTo>
                      <a:lnTo>
                        <a:pt x="1280" y="784"/>
                      </a:lnTo>
                      <a:lnTo>
                        <a:pt x="1262" y="793"/>
                      </a:lnTo>
                      <a:lnTo>
                        <a:pt x="1255" y="798"/>
                      </a:lnTo>
                      <a:lnTo>
                        <a:pt x="1249" y="801"/>
                      </a:lnTo>
                      <a:lnTo>
                        <a:pt x="1243" y="805"/>
                      </a:lnTo>
                      <a:lnTo>
                        <a:pt x="1237" y="809"/>
                      </a:lnTo>
                      <a:lnTo>
                        <a:pt x="1232" y="813"/>
                      </a:lnTo>
                      <a:lnTo>
                        <a:pt x="1227" y="817"/>
                      </a:lnTo>
                      <a:lnTo>
                        <a:pt x="1222" y="822"/>
                      </a:lnTo>
                      <a:lnTo>
                        <a:pt x="1219" y="828"/>
                      </a:lnTo>
                      <a:lnTo>
                        <a:pt x="1212" y="829"/>
                      </a:lnTo>
                      <a:lnTo>
                        <a:pt x="1207" y="831"/>
                      </a:lnTo>
                      <a:lnTo>
                        <a:pt x="1202" y="832"/>
                      </a:lnTo>
                      <a:lnTo>
                        <a:pt x="1195" y="832"/>
                      </a:lnTo>
                      <a:lnTo>
                        <a:pt x="1215" y="814"/>
                      </a:lnTo>
                      <a:lnTo>
                        <a:pt x="1236" y="796"/>
                      </a:lnTo>
                      <a:lnTo>
                        <a:pt x="1257" y="777"/>
                      </a:lnTo>
                      <a:lnTo>
                        <a:pt x="1280" y="760"/>
                      </a:lnTo>
                      <a:lnTo>
                        <a:pt x="1302" y="744"/>
                      </a:lnTo>
                      <a:lnTo>
                        <a:pt x="1325" y="729"/>
                      </a:lnTo>
                      <a:lnTo>
                        <a:pt x="1349" y="716"/>
                      </a:lnTo>
                      <a:lnTo>
                        <a:pt x="1375" y="706"/>
                      </a:lnTo>
                      <a:lnTo>
                        <a:pt x="1388" y="690"/>
                      </a:lnTo>
                      <a:lnTo>
                        <a:pt x="1401" y="673"/>
                      </a:lnTo>
                      <a:lnTo>
                        <a:pt x="1413" y="657"/>
                      </a:lnTo>
                      <a:lnTo>
                        <a:pt x="1424" y="640"/>
                      </a:lnTo>
                      <a:lnTo>
                        <a:pt x="1437" y="624"/>
                      </a:lnTo>
                      <a:lnTo>
                        <a:pt x="1449" y="609"/>
                      </a:lnTo>
                      <a:lnTo>
                        <a:pt x="1462" y="593"/>
                      </a:lnTo>
                      <a:lnTo>
                        <a:pt x="1477" y="579"/>
                      </a:lnTo>
                      <a:lnTo>
                        <a:pt x="1479" y="573"/>
                      </a:lnTo>
                      <a:lnTo>
                        <a:pt x="1484" y="569"/>
                      </a:lnTo>
                      <a:lnTo>
                        <a:pt x="1489" y="563"/>
                      </a:lnTo>
                      <a:lnTo>
                        <a:pt x="1493" y="558"/>
                      </a:lnTo>
                      <a:lnTo>
                        <a:pt x="1499" y="552"/>
                      </a:lnTo>
                      <a:lnTo>
                        <a:pt x="1504" y="548"/>
                      </a:lnTo>
                      <a:lnTo>
                        <a:pt x="1509" y="542"/>
                      </a:lnTo>
                      <a:lnTo>
                        <a:pt x="1513" y="536"/>
                      </a:lnTo>
                      <a:lnTo>
                        <a:pt x="1519" y="529"/>
                      </a:lnTo>
                      <a:lnTo>
                        <a:pt x="1526" y="522"/>
                      </a:lnTo>
                      <a:lnTo>
                        <a:pt x="1534" y="515"/>
                      </a:lnTo>
                      <a:lnTo>
                        <a:pt x="1540" y="509"/>
                      </a:lnTo>
                      <a:lnTo>
                        <a:pt x="1547" y="501"/>
                      </a:lnTo>
                      <a:lnTo>
                        <a:pt x="1554" y="492"/>
                      </a:lnTo>
                      <a:lnTo>
                        <a:pt x="1561" y="484"/>
                      </a:lnTo>
                      <a:lnTo>
                        <a:pt x="1566" y="476"/>
                      </a:lnTo>
                      <a:lnTo>
                        <a:pt x="1562" y="474"/>
                      </a:lnTo>
                      <a:lnTo>
                        <a:pt x="1559" y="475"/>
                      </a:lnTo>
                      <a:lnTo>
                        <a:pt x="1555" y="477"/>
                      </a:lnTo>
                      <a:lnTo>
                        <a:pt x="1553" y="481"/>
                      </a:lnTo>
                      <a:lnTo>
                        <a:pt x="1545" y="489"/>
                      </a:lnTo>
                      <a:lnTo>
                        <a:pt x="1537" y="497"/>
                      </a:lnTo>
                      <a:lnTo>
                        <a:pt x="1528" y="505"/>
                      </a:lnTo>
                      <a:lnTo>
                        <a:pt x="1520" y="513"/>
                      </a:lnTo>
                      <a:lnTo>
                        <a:pt x="1511" y="521"/>
                      </a:lnTo>
                      <a:lnTo>
                        <a:pt x="1502" y="529"/>
                      </a:lnTo>
                      <a:lnTo>
                        <a:pt x="1493" y="537"/>
                      </a:lnTo>
                      <a:lnTo>
                        <a:pt x="1485" y="544"/>
                      </a:lnTo>
                      <a:lnTo>
                        <a:pt x="1484" y="540"/>
                      </a:lnTo>
                      <a:lnTo>
                        <a:pt x="1484" y="536"/>
                      </a:lnTo>
                      <a:lnTo>
                        <a:pt x="1484" y="532"/>
                      </a:lnTo>
                      <a:lnTo>
                        <a:pt x="1484" y="527"/>
                      </a:lnTo>
                      <a:lnTo>
                        <a:pt x="1505" y="507"/>
                      </a:lnTo>
                      <a:lnTo>
                        <a:pt x="1502" y="506"/>
                      </a:lnTo>
                      <a:lnTo>
                        <a:pt x="1513" y="496"/>
                      </a:lnTo>
                      <a:lnTo>
                        <a:pt x="1515" y="497"/>
                      </a:lnTo>
                      <a:lnTo>
                        <a:pt x="1519" y="492"/>
                      </a:lnTo>
                      <a:lnTo>
                        <a:pt x="1522" y="490"/>
                      </a:lnTo>
                      <a:lnTo>
                        <a:pt x="1526" y="488"/>
                      </a:lnTo>
                      <a:lnTo>
                        <a:pt x="1528" y="483"/>
                      </a:lnTo>
                      <a:lnTo>
                        <a:pt x="1532" y="486"/>
                      </a:lnTo>
                      <a:lnTo>
                        <a:pt x="1532" y="483"/>
                      </a:lnTo>
                      <a:lnTo>
                        <a:pt x="1532" y="480"/>
                      </a:lnTo>
                      <a:lnTo>
                        <a:pt x="1534" y="476"/>
                      </a:lnTo>
                      <a:lnTo>
                        <a:pt x="1539" y="472"/>
                      </a:lnTo>
                      <a:lnTo>
                        <a:pt x="1545" y="466"/>
                      </a:lnTo>
                      <a:lnTo>
                        <a:pt x="1549" y="461"/>
                      </a:lnTo>
                      <a:lnTo>
                        <a:pt x="1553" y="456"/>
                      </a:lnTo>
                      <a:lnTo>
                        <a:pt x="1558" y="451"/>
                      </a:lnTo>
                      <a:lnTo>
                        <a:pt x="1561" y="445"/>
                      </a:lnTo>
                      <a:lnTo>
                        <a:pt x="1567" y="441"/>
                      </a:lnTo>
                      <a:lnTo>
                        <a:pt x="1573" y="436"/>
                      </a:lnTo>
                      <a:lnTo>
                        <a:pt x="1570" y="434"/>
                      </a:lnTo>
                      <a:lnTo>
                        <a:pt x="1569" y="431"/>
                      </a:lnTo>
                      <a:lnTo>
                        <a:pt x="1568" y="429"/>
                      </a:lnTo>
                      <a:lnTo>
                        <a:pt x="1566" y="427"/>
                      </a:lnTo>
                      <a:lnTo>
                        <a:pt x="1477" y="511"/>
                      </a:lnTo>
                      <a:lnTo>
                        <a:pt x="1475" y="509"/>
                      </a:lnTo>
                      <a:lnTo>
                        <a:pt x="1475" y="505"/>
                      </a:lnTo>
                      <a:lnTo>
                        <a:pt x="1475" y="501"/>
                      </a:lnTo>
                      <a:lnTo>
                        <a:pt x="1475" y="497"/>
                      </a:lnTo>
                      <a:lnTo>
                        <a:pt x="1486" y="487"/>
                      </a:lnTo>
                      <a:lnTo>
                        <a:pt x="1498" y="475"/>
                      </a:lnTo>
                      <a:lnTo>
                        <a:pt x="1509" y="462"/>
                      </a:lnTo>
                      <a:lnTo>
                        <a:pt x="1521" y="450"/>
                      </a:lnTo>
                      <a:lnTo>
                        <a:pt x="1532" y="437"/>
                      </a:lnTo>
                      <a:lnTo>
                        <a:pt x="1544" y="426"/>
                      </a:lnTo>
                      <a:lnTo>
                        <a:pt x="1557" y="413"/>
                      </a:lnTo>
                      <a:lnTo>
                        <a:pt x="1570" y="401"/>
                      </a:lnTo>
                      <a:lnTo>
                        <a:pt x="1566" y="398"/>
                      </a:lnTo>
                      <a:lnTo>
                        <a:pt x="1551" y="409"/>
                      </a:lnTo>
                      <a:lnTo>
                        <a:pt x="1536" y="421"/>
                      </a:lnTo>
                      <a:lnTo>
                        <a:pt x="1521" y="434"/>
                      </a:lnTo>
                      <a:lnTo>
                        <a:pt x="1507" y="446"/>
                      </a:lnTo>
                      <a:lnTo>
                        <a:pt x="1494" y="460"/>
                      </a:lnTo>
                      <a:lnTo>
                        <a:pt x="1481" y="473"/>
                      </a:lnTo>
                      <a:lnTo>
                        <a:pt x="1466" y="486"/>
                      </a:lnTo>
                      <a:lnTo>
                        <a:pt x="1452" y="497"/>
                      </a:lnTo>
                      <a:lnTo>
                        <a:pt x="1446" y="491"/>
                      </a:lnTo>
                      <a:lnTo>
                        <a:pt x="1452" y="484"/>
                      </a:lnTo>
                      <a:lnTo>
                        <a:pt x="1459" y="475"/>
                      </a:lnTo>
                      <a:lnTo>
                        <a:pt x="1466" y="467"/>
                      </a:lnTo>
                      <a:lnTo>
                        <a:pt x="1472" y="459"/>
                      </a:lnTo>
                      <a:lnTo>
                        <a:pt x="1479" y="452"/>
                      </a:lnTo>
                      <a:lnTo>
                        <a:pt x="1487" y="446"/>
                      </a:lnTo>
                      <a:lnTo>
                        <a:pt x="1496" y="442"/>
                      </a:lnTo>
                      <a:lnTo>
                        <a:pt x="1505" y="441"/>
                      </a:lnTo>
                      <a:lnTo>
                        <a:pt x="1513" y="430"/>
                      </a:lnTo>
                      <a:lnTo>
                        <a:pt x="1521" y="421"/>
                      </a:lnTo>
                      <a:lnTo>
                        <a:pt x="1528" y="411"/>
                      </a:lnTo>
                      <a:lnTo>
                        <a:pt x="1536" y="401"/>
                      </a:lnTo>
                      <a:lnTo>
                        <a:pt x="1544" y="392"/>
                      </a:lnTo>
                      <a:lnTo>
                        <a:pt x="1553" y="383"/>
                      </a:lnTo>
                      <a:lnTo>
                        <a:pt x="1562" y="375"/>
                      </a:lnTo>
                      <a:lnTo>
                        <a:pt x="1573" y="366"/>
                      </a:lnTo>
                      <a:lnTo>
                        <a:pt x="1573" y="363"/>
                      </a:lnTo>
                      <a:lnTo>
                        <a:pt x="1574" y="360"/>
                      </a:lnTo>
                      <a:lnTo>
                        <a:pt x="1573" y="358"/>
                      </a:lnTo>
                      <a:lnTo>
                        <a:pt x="1570" y="355"/>
                      </a:lnTo>
                      <a:lnTo>
                        <a:pt x="1564" y="359"/>
                      </a:lnTo>
                      <a:lnTo>
                        <a:pt x="1557" y="362"/>
                      </a:lnTo>
                      <a:lnTo>
                        <a:pt x="1551" y="367"/>
                      </a:lnTo>
                      <a:lnTo>
                        <a:pt x="1547" y="374"/>
                      </a:lnTo>
                      <a:lnTo>
                        <a:pt x="1550" y="356"/>
                      </a:lnTo>
                      <a:lnTo>
                        <a:pt x="1557" y="343"/>
                      </a:lnTo>
                      <a:lnTo>
                        <a:pt x="1567" y="330"/>
                      </a:lnTo>
                      <a:lnTo>
                        <a:pt x="1581" y="320"/>
                      </a:lnTo>
                      <a:lnTo>
                        <a:pt x="1582" y="316"/>
                      </a:lnTo>
                      <a:lnTo>
                        <a:pt x="1581" y="314"/>
                      </a:lnTo>
                      <a:lnTo>
                        <a:pt x="1579" y="313"/>
                      </a:lnTo>
                      <a:lnTo>
                        <a:pt x="1576" y="310"/>
                      </a:lnTo>
                      <a:lnTo>
                        <a:pt x="1562" y="321"/>
                      </a:lnTo>
                      <a:lnTo>
                        <a:pt x="1564" y="317"/>
                      </a:lnTo>
                      <a:lnTo>
                        <a:pt x="1567" y="310"/>
                      </a:lnTo>
                      <a:lnTo>
                        <a:pt x="1572" y="301"/>
                      </a:lnTo>
                      <a:lnTo>
                        <a:pt x="1570" y="293"/>
                      </a:lnTo>
                      <a:lnTo>
                        <a:pt x="1587" y="280"/>
                      </a:lnTo>
                      <a:lnTo>
                        <a:pt x="1603" y="268"/>
                      </a:lnTo>
                      <a:lnTo>
                        <a:pt x="1619" y="255"/>
                      </a:lnTo>
                      <a:lnTo>
                        <a:pt x="1635" y="242"/>
                      </a:lnTo>
                      <a:lnTo>
                        <a:pt x="1650" y="229"/>
                      </a:lnTo>
                      <a:lnTo>
                        <a:pt x="1666" y="216"/>
                      </a:lnTo>
                      <a:lnTo>
                        <a:pt x="1682" y="203"/>
                      </a:lnTo>
                      <a:lnTo>
                        <a:pt x="1698" y="192"/>
                      </a:lnTo>
                      <a:lnTo>
                        <a:pt x="1686" y="208"/>
                      </a:lnTo>
                      <a:lnTo>
                        <a:pt x="1683" y="207"/>
                      </a:lnTo>
                      <a:lnTo>
                        <a:pt x="1679" y="211"/>
                      </a:lnTo>
                      <a:lnTo>
                        <a:pt x="1673" y="217"/>
                      </a:lnTo>
                      <a:lnTo>
                        <a:pt x="1666" y="223"/>
                      </a:lnTo>
                      <a:lnTo>
                        <a:pt x="1660" y="230"/>
                      </a:lnTo>
                      <a:lnTo>
                        <a:pt x="1653" y="235"/>
                      </a:lnTo>
                      <a:lnTo>
                        <a:pt x="1648" y="242"/>
                      </a:lnTo>
                      <a:lnTo>
                        <a:pt x="1642" y="249"/>
                      </a:lnTo>
                      <a:lnTo>
                        <a:pt x="1637" y="255"/>
                      </a:lnTo>
                      <a:lnTo>
                        <a:pt x="1630" y="257"/>
                      </a:lnTo>
                      <a:lnTo>
                        <a:pt x="1625" y="261"/>
                      </a:lnTo>
                      <a:lnTo>
                        <a:pt x="1618" y="264"/>
                      </a:lnTo>
                      <a:lnTo>
                        <a:pt x="1613" y="268"/>
                      </a:lnTo>
                      <a:lnTo>
                        <a:pt x="1607" y="272"/>
                      </a:lnTo>
                      <a:lnTo>
                        <a:pt x="1602" y="277"/>
                      </a:lnTo>
                      <a:lnTo>
                        <a:pt x="1597" y="282"/>
                      </a:lnTo>
                      <a:lnTo>
                        <a:pt x="1591" y="285"/>
                      </a:lnTo>
                      <a:lnTo>
                        <a:pt x="1606" y="291"/>
                      </a:lnTo>
                      <a:lnTo>
                        <a:pt x="1619" y="290"/>
                      </a:lnTo>
                      <a:lnTo>
                        <a:pt x="1632" y="285"/>
                      </a:lnTo>
                      <a:lnTo>
                        <a:pt x="1642" y="276"/>
                      </a:lnTo>
                      <a:lnTo>
                        <a:pt x="1653" y="267"/>
                      </a:lnTo>
                      <a:lnTo>
                        <a:pt x="1664" y="257"/>
                      </a:lnTo>
                      <a:lnTo>
                        <a:pt x="1674" y="250"/>
                      </a:lnTo>
                      <a:lnTo>
                        <a:pt x="1686" y="247"/>
                      </a:lnTo>
                      <a:lnTo>
                        <a:pt x="1691" y="235"/>
                      </a:lnTo>
                      <a:lnTo>
                        <a:pt x="1695" y="238"/>
                      </a:lnTo>
                      <a:lnTo>
                        <a:pt x="1697" y="235"/>
                      </a:lnTo>
                      <a:lnTo>
                        <a:pt x="1698" y="232"/>
                      </a:lnTo>
                      <a:lnTo>
                        <a:pt x="1698" y="231"/>
                      </a:lnTo>
                      <a:lnTo>
                        <a:pt x="1703" y="226"/>
                      </a:lnTo>
                      <a:lnTo>
                        <a:pt x="1708" y="222"/>
                      </a:lnTo>
                      <a:lnTo>
                        <a:pt x="1713" y="217"/>
                      </a:lnTo>
                      <a:lnTo>
                        <a:pt x="1718" y="214"/>
                      </a:lnTo>
                      <a:lnTo>
                        <a:pt x="1724" y="209"/>
                      </a:lnTo>
                      <a:lnTo>
                        <a:pt x="1729" y="205"/>
                      </a:lnTo>
                      <a:lnTo>
                        <a:pt x="1735" y="202"/>
                      </a:lnTo>
                      <a:lnTo>
                        <a:pt x="1741" y="200"/>
                      </a:lnTo>
                      <a:lnTo>
                        <a:pt x="1742" y="192"/>
                      </a:lnTo>
                      <a:lnTo>
                        <a:pt x="1736" y="186"/>
                      </a:lnTo>
                      <a:lnTo>
                        <a:pt x="1731" y="179"/>
                      </a:lnTo>
                      <a:lnTo>
                        <a:pt x="1729" y="170"/>
                      </a:lnTo>
                      <a:lnTo>
                        <a:pt x="1749" y="154"/>
                      </a:lnTo>
                      <a:lnTo>
                        <a:pt x="1749" y="158"/>
                      </a:lnTo>
                      <a:lnTo>
                        <a:pt x="1753" y="159"/>
                      </a:lnTo>
                      <a:lnTo>
                        <a:pt x="1756" y="159"/>
                      </a:lnTo>
                      <a:lnTo>
                        <a:pt x="1757" y="159"/>
                      </a:lnTo>
                      <a:lnTo>
                        <a:pt x="1751" y="166"/>
                      </a:lnTo>
                      <a:lnTo>
                        <a:pt x="1746" y="174"/>
                      </a:lnTo>
                      <a:lnTo>
                        <a:pt x="1742" y="184"/>
                      </a:lnTo>
                      <a:lnTo>
                        <a:pt x="1742" y="193"/>
                      </a:lnTo>
                      <a:lnTo>
                        <a:pt x="1746" y="188"/>
                      </a:lnTo>
                      <a:lnTo>
                        <a:pt x="1750" y="185"/>
                      </a:lnTo>
                      <a:lnTo>
                        <a:pt x="1754" y="180"/>
                      </a:lnTo>
                      <a:lnTo>
                        <a:pt x="1758" y="177"/>
                      </a:lnTo>
                      <a:lnTo>
                        <a:pt x="1763" y="173"/>
                      </a:lnTo>
                      <a:lnTo>
                        <a:pt x="1768" y="170"/>
                      </a:lnTo>
                      <a:lnTo>
                        <a:pt x="1772" y="167"/>
                      </a:lnTo>
                      <a:lnTo>
                        <a:pt x="1777" y="166"/>
                      </a:lnTo>
                      <a:lnTo>
                        <a:pt x="1792" y="164"/>
                      </a:lnTo>
                      <a:lnTo>
                        <a:pt x="1771" y="192"/>
                      </a:lnTo>
                      <a:lnTo>
                        <a:pt x="1774" y="196"/>
                      </a:lnTo>
                      <a:lnTo>
                        <a:pt x="1780" y="189"/>
                      </a:lnTo>
                      <a:lnTo>
                        <a:pt x="1787" y="186"/>
                      </a:lnTo>
                      <a:lnTo>
                        <a:pt x="1795" y="182"/>
                      </a:lnTo>
                      <a:lnTo>
                        <a:pt x="1800" y="177"/>
                      </a:lnTo>
                      <a:lnTo>
                        <a:pt x="1802" y="192"/>
                      </a:lnTo>
                      <a:lnTo>
                        <a:pt x="1801" y="207"/>
                      </a:lnTo>
                      <a:lnTo>
                        <a:pt x="1795" y="219"/>
                      </a:lnTo>
                      <a:lnTo>
                        <a:pt x="1784" y="230"/>
                      </a:lnTo>
                      <a:lnTo>
                        <a:pt x="1766" y="237"/>
                      </a:lnTo>
                      <a:lnTo>
                        <a:pt x="1749" y="246"/>
                      </a:lnTo>
                      <a:lnTo>
                        <a:pt x="1734" y="256"/>
                      </a:lnTo>
                      <a:lnTo>
                        <a:pt x="1719" y="268"/>
                      </a:lnTo>
                      <a:lnTo>
                        <a:pt x="1705" y="280"/>
                      </a:lnTo>
                      <a:lnTo>
                        <a:pt x="1693" y="292"/>
                      </a:lnTo>
                      <a:lnTo>
                        <a:pt x="1679" y="305"/>
                      </a:lnTo>
                      <a:lnTo>
                        <a:pt x="1665" y="316"/>
                      </a:lnTo>
                      <a:lnTo>
                        <a:pt x="1675" y="338"/>
                      </a:lnTo>
                      <a:lnTo>
                        <a:pt x="1688" y="325"/>
                      </a:lnTo>
                      <a:lnTo>
                        <a:pt x="1703" y="313"/>
                      </a:lnTo>
                      <a:lnTo>
                        <a:pt x="1717" y="301"/>
                      </a:lnTo>
                      <a:lnTo>
                        <a:pt x="1733" y="290"/>
                      </a:lnTo>
                      <a:lnTo>
                        <a:pt x="1748" y="278"/>
                      </a:lnTo>
                      <a:lnTo>
                        <a:pt x="1764" y="268"/>
                      </a:lnTo>
                      <a:lnTo>
                        <a:pt x="1779" y="257"/>
                      </a:lnTo>
                      <a:lnTo>
                        <a:pt x="1794" y="247"/>
                      </a:lnTo>
                      <a:lnTo>
                        <a:pt x="1794" y="249"/>
                      </a:lnTo>
                      <a:lnTo>
                        <a:pt x="1800" y="247"/>
                      </a:lnTo>
                      <a:lnTo>
                        <a:pt x="1807" y="243"/>
                      </a:lnTo>
                      <a:lnTo>
                        <a:pt x="1812" y="239"/>
                      </a:lnTo>
                      <a:lnTo>
                        <a:pt x="1818" y="234"/>
                      </a:lnTo>
                      <a:lnTo>
                        <a:pt x="1821" y="232"/>
                      </a:lnTo>
                      <a:lnTo>
                        <a:pt x="1823" y="231"/>
                      </a:lnTo>
                      <a:lnTo>
                        <a:pt x="1825" y="229"/>
                      </a:lnTo>
                      <a:lnTo>
                        <a:pt x="1827" y="227"/>
                      </a:lnTo>
                      <a:lnTo>
                        <a:pt x="1825" y="229"/>
                      </a:lnTo>
                      <a:lnTo>
                        <a:pt x="1823" y="231"/>
                      </a:lnTo>
                      <a:lnTo>
                        <a:pt x="1821" y="232"/>
                      </a:lnTo>
                      <a:lnTo>
                        <a:pt x="1818" y="234"/>
                      </a:lnTo>
                      <a:lnTo>
                        <a:pt x="1814" y="240"/>
                      </a:lnTo>
                      <a:lnTo>
                        <a:pt x="1809" y="246"/>
                      </a:lnTo>
                      <a:lnTo>
                        <a:pt x="1803" y="250"/>
                      </a:lnTo>
                      <a:lnTo>
                        <a:pt x="1795" y="253"/>
                      </a:lnTo>
                      <a:lnTo>
                        <a:pt x="1795" y="252"/>
                      </a:lnTo>
                      <a:lnTo>
                        <a:pt x="1795" y="250"/>
                      </a:lnTo>
                      <a:lnTo>
                        <a:pt x="1795" y="250"/>
                      </a:lnTo>
                      <a:lnTo>
                        <a:pt x="1794" y="249"/>
                      </a:lnTo>
                      <a:lnTo>
                        <a:pt x="1792" y="249"/>
                      </a:lnTo>
                      <a:lnTo>
                        <a:pt x="1791" y="250"/>
                      </a:lnTo>
                      <a:lnTo>
                        <a:pt x="1788" y="252"/>
                      </a:lnTo>
                      <a:lnTo>
                        <a:pt x="1787" y="253"/>
                      </a:lnTo>
                      <a:lnTo>
                        <a:pt x="1788" y="254"/>
                      </a:lnTo>
                      <a:lnTo>
                        <a:pt x="1789" y="255"/>
                      </a:lnTo>
                      <a:lnTo>
                        <a:pt x="1791" y="255"/>
                      </a:lnTo>
                      <a:lnTo>
                        <a:pt x="1792" y="255"/>
                      </a:lnTo>
                      <a:lnTo>
                        <a:pt x="1779" y="263"/>
                      </a:lnTo>
                      <a:lnTo>
                        <a:pt x="1766" y="272"/>
                      </a:lnTo>
                      <a:lnTo>
                        <a:pt x="1753" y="282"/>
                      </a:lnTo>
                      <a:lnTo>
                        <a:pt x="1740" y="292"/>
                      </a:lnTo>
                      <a:lnTo>
                        <a:pt x="1727" y="302"/>
                      </a:lnTo>
                      <a:lnTo>
                        <a:pt x="1715" y="314"/>
                      </a:lnTo>
                      <a:lnTo>
                        <a:pt x="1704" y="325"/>
                      </a:lnTo>
                      <a:lnTo>
                        <a:pt x="1696" y="338"/>
                      </a:lnTo>
                      <a:lnTo>
                        <a:pt x="1693" y="341"/>
                      </a:lnTo>
                      <a:lnTo>
                        <a:pt x="1689" y="345"/>
                      </a:lnTo>
                      <a:lnTo>
                        <a:pt x="1686" y="347"/>
                      </a:lnTo>
                      <a:lnTo>
                        <a:pt x="1680" y="346"/>
                      </a:lnTo>
                      <a:lnTo>
                        <a:pt x="1679" y="352"/>
                      </a:lnTo>
                      <a:lnTo>
                        <a:pt x="1679" y="358"/>
                      </a:lnTo>
                      <a:lnTo>
                        <a:pt x="1680" y="363"/>
                      </a:lnTo>
                      <a:lnTo>
                        <a:pt x="1683" y="368"/>
                      </a:lnTo>
                      <a:lnTo>
                        <a:pt x="1696" y="356"/>
                      </a:lnTo>
                      <a:lnTo>
                        <a:pt x="1710" y="346"/>
                      </a:lnTo>
                      <a:lnTo>
                        <a:pt x="1724" y="335"/>
                      </a:lnTo>
                      <a:lnTo>
                        <a:pt x="1738" y="323"/>
                      </a:lnTo>
                      <a:lnTo>
                        <a:pt x="1753" y="311"/>
                      </a:lnTo>
                      <a:lnTo>
                        <a:pt x="1768" y="301"/>
                      </a:lnTo>
                      <a:lnTo>
                        <a:pt x="1783" y="292"/>
                      </a:lnTo>
                      <a:lnTo>
                        <a:pt x="1799" y="283"/>
                      </a:lnTo>
                      <a:lnTo>
                        <a:pt x="1801" y="282"/>
                      </a:lnTo>
                      <a:lnTo>
                        <a:pt x="1803" y="280"/>
                      </a:lnTo>
                      <a:lnTo>
                        <a:pt x="1804" y="278"/>
                      </a:lnTo>
                      <a:lnTo>
                        <a:pt x="1807" y="277"/>
                      </a:lnTo>
                      <a:lnTo>
                        <a:pt x="1804" y="283"/>
                      </a:lnTo>
                      <a:lnTo>
                        <a:pt x="1789" y="294"/>
                      </a:lnTo>
                      <a:lnTo>
                        <a:pt x="1774" y="307"/>
                      </a:lnTo>
                      <a:lnTo>
                        <a:pt x="1759" y="318"/>
                      </a:lnTo>
                      <a:lnTo>
                        <a:pt x="1746" y="330"/>
                      </a:lnTo>
                      <a:lnTo>
                        <a:pt x="1731" y="340"/>
                      </a:lnTo>
                      <a:lnTo>
                        <a:pt x="1717" y="352"/>
                      </a:lnTo>
                      <a:lnTo>
                        <a:pt x="1702" y="363"/>
                      </a:lnTo>
                      <a:lnTo>
                        <a:pt x="1688" y="374"/>
                      </a:lnTo>
                      <a:lnTo>
                        <a:pt x="1681" y="381"/>
                      </a:lnTo>
                      <a:lnTo>
                        <a:pt x="1678" y="390"/>
                      </a:lnTo>
                      <a:lnTo>
                        <a:pt x="1676" y="401"/>
                      </a:lnTo>
                      <a:lnTo>
                        <a:pt x="1676" y="411"/>
                      </a:lnTo>
                      <a:lnTo>
                        <a:pt x="1687" y="404"/>
                      </a:lnTo>
                      <a:lnTo>
                        <a:pt x="1697" y="397"/>
                      </a:lnTo>
                      <a:lnTo>
                        <a:pt x="1708" y="390"/>
                      </a:lnTo>
                      <a:lnTo>
                        <a:pt x="1717" y="383"/>
                      </a:lnTo>
                      <a:lnTo>
                        <a:pt x="1727" y="376"/>
                      </a:lnTo>
                      <a:lnTo>
                        <a:pt x="1736" y="370"/>
                      </a:lnTo>
                      <a:lnTo>
                        <a:pt x="1746" y="363"/>
                      </a:lnTo>
                      <a:lnTo>
                        <a:pt x="1756" y="358"/>
                      </a:lnTo>
                      <a:lnTo>
                        <a:pt x="1741" y="369"/>
                      </a:lnTo>
                      <a:lnTo>
                        <a:pt x="1726" y="382"/>
                      </a:lnTo>
                      <a:lnTo>
                        <a:pt x="1711" y="393"/>
                      </a:lnTo>
                      <a:lnTo>
                        <a:pt x="1696" y="405"/>
                      </a:lnTo>
                      <a:lnTo>
                        <a:pt x="1682" y="418"/>
                      </a:lnTo>
                      <a:lnTo>
                        <a:pt x="1670" y="430"/>
                      </a:lnTo>
                      <a:lnTo>
                        <a:pt x="1659" y="444"/>
                      </a:lnTo>
                      <a:lnTo>
                        <a:pt x="1651" y="459"/>
                      </a:lnTo>
                      <a:lnTo>
                        <a:pt x="1651" y="461"/>
                      </a:lnTo>
                      <a:lnTo>
                        <a:pt x="1659" y="459"/>
                      </a:lnTo>
                      <a:lnTo>
                        <a:pt x="1667" y="457"/>
                      </a:lnTo>
                      <a:lnTo>
                        <a:pt x="1674" y="453"/>
                      </a:lnTo>
                      <a:lnTo>
                        <a:pt x="1682" y="449"/>
                      </a:lnTo>
                      <a:lnTo>
                        <a:pt x="1690" y="444"/>
                      </a:lnTo>
                      <a:lnTo>
                        <a:pt x="1698" y="439"/>
                      </a:lnTo>
                      <a:lnTo>
                        <a:pt x="1705" y="435"/>
                      </a:lnTo>
                      <a:lnTo>
                        <a:pt x="1713" y="430"/>
                      </a:lnTo>
                      <a:lnTo>
                        <a:pt x="1634" y="489"/>
                      </a:lnTo>
                      <a:lnTo>
                        <a:pt x="1634" y="507"/>
                      </a:lnTo>
                      <a:lnTo>
                        <a:pt x="1641" y="505"/>
                      </a:lnTo>
                      <a:lnTo>
                        <a:pt x="1649" y="503"/>
                      </a:lnTo>
                      <a:lnTo>
                        <a:pt x="1657" y="498"/>
                      </a:lnTo>
                      <a:lnTo>
                        <a:pt x="1665" y="495"/>
                      </a:lnTo>
                      <a:lnTo>
                        <a:pt x="1672" y="490"/>
                      </a:lnTo>
                      <a:lnTo>
                        <a:pt x="1680" y="487"/>
                      </a:lnTo>
                      <a:lnTo>
                        <a:pt x="1688" y="484"/>
                      </a:lnTo>
                      <a:lnTo>
                        <a:pt x="1696" y="483"/>
                      </a:lnTo>
                      <a:lnTo>
                        <a:pt x="1688" y="487"/>
                      </a:lnTo>
                      <a:lnTo>
                        <a:pt x="1681" y="490"/>
                      </a:lnTo>
                      <a:lnTo>
                        <a:pt x="1674" y="495"/>
                      </a:lnTo>
                      <a:lnTo>
                        <a:pt x="1667" y="501"/>
                      </a:lnTo>
                      <a:lnTo>
                        <a:pt x="1660" y="505"/>
                      </a:lnTo>
                      <a:lnTo>
                        <a:pt x="1652" y="510"/>
                      </a:lnTo>
                      <a:lnTo>
                        <a:pt x="1645" y="513"/>
                      </a:lnTo>
                      <a:lnTo>
                        <a:pt x="1637" y="515"/>
                      </a:lnTo>
                      <a:lnTo>
                        <a:pt x="1632" y="521"/>
                      </a:lnTo>
                      <a:lnTo>
                        <a:pt x="1632" y="529"/>
                      </a:lnTo>
                      <a:lnTo>
                        <a:pt x="1635" y="537"/>
                      </a:lnTo>
                      <a:lnTo>
                        <a:pt x="1637" y="547"/>
                      </a:lnTo>
                      <a:lnTo>
                        <a:pt x="1650" y="541"/>
                      </a:lnTo>
                      <a:lnTo>
                        <a:pt x="1662" y="534"/>
                      </a:lnTo>
                      <a:lnTo>
                        <a:pt x="1674" y="527"/>
                      </a:lnTo>
                      <a:lnTo>
                        <a:pt x="1687" y="518"/>
                      </a:lnTo>
                      <a:lnTo>
                        <a:pt x="1700" y="510"/>
                      </a:lnTo>
                      <a:lnTo>
                        <a:pt x="1712" y="501"/>
                      </a:lnTo>
                      <a:lnTo>
                        <a:pt x="1725" y="492"/>
                      </a:lnTo>
                      <a:lnTo>
                        <a:pt x="1739" y="484"/>
                      </a:lnTo>
                      <a:lnTo>
                        <a:pt x="1732" y="490"/>
                      </a:lnTo>
                      <a:lnTo>
                        <a:pt x="1726" y="497"/>
                      </a:lnTo>
                      <a:lnTo>
                        <a:pt x="1719" y="505"/>
                      </a:lnTo>
                      <a:lnTo>
                        <a:pt x="1711" y="512"/>
                      </a:lnTo>
                      <a:lnTo>
                        <a:pt x="1704" y="519"/>
                      </a:lnTo>
                      <a:lnTo>
                        <a:pt x="1695" y="525"/>
                      </a:lnTo>
                      <a:lnTo>
                        <a:pt x="1687" y="529"/>
                      </a:lnTo>
                      <a:lnTo>
                        <a:pt x="1676" y="532"/>
                      </a:lnTo>
                      <a:lnTo>
                        <a:pt x="1673" y="536"/>
                      </a:lnTo>
                      <a:lnTo>
                        <a:pt x="1671" y="537"/>
                      </a:lnTo>
                      <a:lnTo>
                        <a:pt x="1666" y="537"/>
                      </a:lnTo>
                      <a:lnTo>
                        <a:pt x="1662" y="540"/>
                      </a:lnTo>
                      <a:lnTo>
                        <a:pt x="1638" y="555"/>
                      </a:lnTo>
                      <a:lnTo>
                        <a:pt x="1644" y="563"/>
                      </a:lnTo>
                      <a:lnTo>
                        <a:pt x="1650" y="570"/>
                      </a:lnTo>
                      <a:lnTo>
                        <a:pt x="1655" y="578"/>
                      </a:lnTo>
                      <a:lnTo>
                        <a:pt x="1658" y="586"/>
                      </a:lnTo>
                      <a:lnTo>
                        <a:pt x="1663" y="594"/>
                      </a:lnTo>
                      <a:lnTo>
                        <a:pt x="1667" y="602"/>
                      </a:lnTo>
                      <a:lnTo>
                        <a:pt x="1673" y="610"/>
                      </a:lnTo>
                      <a:lnTo>
                        <a:pt x="1680" y="617"/>
                      </a:lnTo>
                      <a:lnTo>
                        <a:pt x="1681" y="624"/>
                      </a:lnTo>
                      <a:lnTo>
                        <a:pt x="1683" y="630"/>
                      </a:lnTo>
                      <a:lnTo>
                        <a:pt x="1688" y="637"/>
                      </a:lnTo>
                      <a:lnTo>
                        <a:pt x="1694" y="642"/>
                      </a:lnTo>
                      <a:lnTo>
                        <a:pt x="1715" y="637"/>
                      </a:lnTo>
                      <a:lnTo>
                        <a:pt x="1731" y="625"/>
                      </a:lnTo>
                      <a:lnTo>
                        <a:pt x="1743" y="611"/>
                      </a:lnTo>
                      <a:lnTo>
                        <a:pt x="1754" y="595"/>
                      </a:lnTo>
                      <a:lnTo>
                        <a:pt x="1762" y="577"/>
                      </a:lnTo>
                      <a:lnTo>
                        <a:pt x="1768" y="558"/>
                      </a:lnTo>
                      <a:lnTo>
                        <a:pt x="1773" y="540"/>
                      </a:lnTo>
                      <a:lnTo>
                        <a:pt x="1779" y="521"/>
                      </a:lnTo>
                      <a:lnTo>
                        <a:pt x="1784" y="522"/>
                      </a:lnTo>
                      <a:lnTo>
                        <a:pt x="1788" y="526"/>
                      </a:lnTo>
                      <a:lnTo>
                        <a:pt x="1792" y="530"/>
                      </a:lnTo>
                      <a:lnTo>
                        <a:pt x="1794" y="536"/>
                      </a:lnTo>
                      <a:lnTo>
                        <a:pt x="1795" y="545"/>
                      </a:lnTo>
                      <a:lnTo>
                        <a:pt x="1792" y="554"/>
                      </a:lnTo>
                      <a:lnTo>
                        <a:pt x="1789" y="562"/>
                      </a:lnTo>
                      <a:lnTo>
                        <a:pt x="1794" y="570"/>
                      </a:lnTo>
                      <a:lnTo>
                        <a:pt x="1801" y="574"/>
                      </a:lnTo>
                      <a:lnTo>
                        <a:pt x="1809" y="578"/>
                      </a:lnTo>
                      <a:lnTo>
                        <a:pt x="1818" y="581"/>
                      </a:lnTo>
                      <a:lnTo>
                        <a:pt x="1827" y="582"/>
                      </a:lnTo>
                      <a:lnTo>
                        <a:pt x="1841" y="564"/>
                      </a:lnTo>
                      <a:lnTo>
                        <a:pt x="1842" y="565"/>
                      </a:lnTo>
                      <a:lnTo>
                        <a:pt x="1899" y="502"/>
                      </a:lnTo>
                      <a:lnTo>
                        <a:pt x="1901" y="507"/>
                      </a:lnTo>
                      <a:lnTo>
                        <a:pt x="1898" y="513"/>
                      </a:lnTo>
                      <a:lnTo>
                        <a:pt x="1893" y="518"/>
                      </a:lnTo>
                      <a:lnTo>
                        <a:pt x="1891" y="522"/>
                      </a:lnTo>
                      <a:lnTo>
                        <a:pt x="1887" y="530"/>
                      </a:lnTo>
                      <a:lnTo>
                        <a:pt x="1882" y="540"/>
                      </a:lnTo>
                      <a:lnTo>
                        <a:pt x="1877" y="547"/>
                      </a:lnTo>
                      <a:lnTo>
                        <a:pt x="1870" y="555"/>
                      </a:lnTo>
                      <a:lnTo>
                        <a:pt x="1863" y="562"/>
                      </a:lnTo>
                      <a:lnTo>
                        <a:pt x="1856" y="569"/>
                      </a:lnTo>
                      <a:lnTo>
                        <a:pt x="1849" y="574"/>
                      </a:lnTo>
                      <a:lnTo>
                        <a:pt x="1841" y="580"/>
                      </a:lnTo>
                      <a:lnTo>
                        <a:pt x="1839" y="587"/>
                      </a:lnTo>
                      <a:lnTo>
                        <a:pt x="1834" y="593"/>
                      </a:lnTo>
                      <a:lnTo>
                        <a:pt x="1832" y="600"/>
                      </a:lnTo>
                      <a:lnTo>
                        <a:pt x="1837" y="607"/>
                      </a:lnTo>
                      <a:lnTo>
                        <a:pt x="1840" y="607"/>
                      </a:lnTo>
                      <a:lnTo>
                        <a:pt x="1844" y="607"/>
                      </a:lnTo>
                      <a:lnTo>
                        <a:pt x="1846" y="605"/>
                      </a:lnTo>
                      <a:lnTo>
                        <a:pt x="1848" y="603"/>
                      </a:lnTo>
                      <a:lnTo>
                        <a:pt x="1848" y="600"/>
                      </a:lnTo>
                      <a:lnTo>
                        <a:pt x="1854" y="596"/>
                      </a:lnTo>
                      <a:lnTo>
                        <a:pt x="1859" y="592"/>
                      </a:lnTo>
                      <a:lnTo>
                        <a:pt x="1863" y="587"/>
                      </a:lnTo>
                      <a:lnTo>
                        <a:pt x="1868" y="581"/>
                      </a:lnTo>
                      <a:lnTo>
                        <a:pt x="1871" y="575"/>
                      </a:lnTo>
                      <a:lnTo>
                        <a:pt x="1876" y="570"/>
                      </a:lnTo>
                      <a:lnTo>
                        <a:pt x="1880" y="565"/>
                      </a:lnTo>
                      <a:lnTo>
                        <a:pt x="1885" y="560"/>
                      </a:lnTo>
                      <a:lnTo>
                        <a:pt x="1889" y="558"/>
                      </a:lnTo>
                      <a:lnTo>
                        <a:pt x="1893" y="556"/>
                      </a:lnTo>
                      <a:lnTo>
                        <a:pt x="1897" y="555"/>
                      </a:lnTo>
                      <a:lnTo>
                        <a:pt x="1899" y="551"/>
                      </a:lnTo>
                      <a:lnTo>
                        <a:pt x="1899" y="549"/>
                      </a:lnTo>
                      <a:lnTo>
                        <a:pt x="1900" y="548"/>
                      </a:lnTo>
                      <a:lnTo>
                        <a:pt x="1900" y="545"/>
                      </a:lnTo>
                      <a:lnTo>
                        <a:pt x="1900" y="544"/>
                      </a:lnTo>
                      <a:lnTo>
                        <a:pt x="1900" y="545"/>
                      </a:lnTo>
                      <a:lnTo>
                        <a:pt x="1900" y="548"/>
                      </a:lnTo>
                      <a:lnTo>
                        <a:pt x="1900" y="549"/>
                      </a:lnTo>
                      <a:lnTo>
                        <a:pt x="1899" y="551"/>
                      </a:lnTo>
                      <a:lnTo>
                        <a:pt x="1895" y="559"/>
                      </a:lnTo>
                      <a:lnTo>
                        <a:pt x="1892" y="567"/>
                      </a:lnTo>
                      <a:lnTo>
                        <a:pt x="1886" y="575"/>
                      </a:lnTo>
                      <a:lnTo>
                        <a:pt x="1879" y="582"/>
                      </a:lnTo>
                      <a:lnTo>
                        <a:pt x="1872" y="590"/>
                      </a:lnTo>
                      <a:lnTo>
                        <a:pt x="1865" y="597"/>
                      </a:lnTo>
                      <a:lnTo>
                        <a:pt x="1860" y="604"/>
                      </a:lnTo>
                      <a:lnTo>
                        <a:pt x="1853" y="611"/>
                      </a:lnTo>
                      <a:lnTo>
                        <a:pt x="1851" y="615"/>
                      </a:lnTo>
                      <a:lnTo>
                        <a:pt x="1847" y="613"/>
                      </a:lnTo>
                      <a:lnTo>
                        <a:pt x="1845" y="613"/>
                      </a:lnTo>
                      <a:lnTo>
                        <a:pt x="1845" y="618"/>
                      </a:lnTo>
                      <a:lnTo>
                        <a:pt x="1842" y="617"/>
                      </a:lnTo>
                      <a:lnTo>
                        <a:pt x="1832" y="627"/>
                      </a:lnTo>
                      <a:lnTo>
                        <a:pt x="1826" y="640"/>
                      </a:lnTo>
                      <a:lnTo>
                        <a:pt x="1824" y="655"/>
                      </a:lnTo>
                      <a:lnTo>
                        <a:pt x="1823" y="669"/>
                      </a:lnTo>
                      <a:lnTo>
                        <a:pt x="1821" y="684"/>
                      </a:lnTo>
                      <a:lnTo>
                        <a:pt x="1817" y="698"/>
                      </a:lnTo>
                      <a:lnTo>
                        <a:pt x="1810" y="709"/>
                      </a:lnTo>
                      <a:lnTo>
                        <a:pt x="1799" y="717"/>
                      </a:lnTo>
                      <a:lnTo>
                        <a:pt x="1795" y="716"/>
                      </a:lnTo>
                      <a:lnTo>
                        <a:pt x="1786" y="723"/>
                      </a:lnTo>
                      <a:lnTo>
                        <a:pt x="1777" y="731"/>
                      </a:lnTo>
                      <a:lnTo>
                        <a:pt x="1768" y="739"/>
                      </a:lnTo>
                      <a:lnTo>
                        <a:pt x="1758" y="747"/>
                      </a:lnTo>
                      <a:lnTo>
                        <a:pt x="1748" y="755"/>
                      </a:lnTo>
                      <a:lnTo>
                        <a:pt x="1739" y="763"/>
                      </a:lnTo>
                      <a:lnTo>
                        <a:pt x="1728" y="771"/>
                      </a:lnTo>
                      <a:lnTo>
                        <a:pt x="1719" y="779"/>
                      </a:lnTo>
                      <a:lnTo>
                        <a:pt x="1719" y="783"/>
                      </a:lnTo>
                      <a:lnTo>
                        <a:pt x="1720" y="785"/>
                      </a:lnTo>
                      <a:lnTo>
                        <a:pt x="1721" y="787"/>
                      </a:lnTo>
                      <a:lnTo>
                        <a:pt x="1724" y="790"/>
                      </a:lnTo>
                      <a:lnTo>
                        <a:pt x="1735" y="782"/>
                      </a:lnTo>
                      <a:lnTo>
                        <a:pt x="1747" y="773"/>
                      </a:lnTo>
                      <a:lnTo>
                        <a:pt x="1758" y="762"/>
                      </a:lnTo>
                      <a:lnTo>
                        <a:pt x="1770" y="753"/>
                      </a:lnTo>
                      <a:lnTo>
                        <a:pt x="1781" y="744"/>
                      </a:lnTo>
                      <a:lnTo>
                        <a:pt x="1794" y="734"/>
                      </a:lnTo>
                      <a:lnTo>
                        <a:pt x="1807" y="728"/>
                      </a:lnTo>
                      <a:lnTo>
                        <a:pt x="1819" y="722"/>
                      </a:lnTo>
                      <a:lnTo>
                        <a:pt x="1823" y="745"/>
                      </a:lnTo>
                      <a:lnTo>
                        <a:pt x="1830" y="767"/>
                      </a:lnTo>
                      <a:lnTo>
                        <a:pt x="1839" y="787"/>
                      </a:lnTo>
                      <a:lnTo>
                        <a:pt x="1848" y="808"/>
                      </a:lnTo>
                      <a:lnTo>
                        <a:pt x="1857" y="830"/>
                      </a:lnTo>
                      <a:lnTo>
                        <a:pt x="1863" y="851"/>
                      </a:lnTo>
                      <a:lnTo>
                        <a:pt x="1865" y="874"/>
                      </a:lnTo>
                      <a:lnTo>
                        <a:pt x="1862" y="898"/>
                      </a:lnTo>
                      <a:lnTo>
                        <a:pt x="1844" y="934"/>
                      </a:lnTo>
                      <a:lnTo>
                        <a:pt x="1829" y="971"/>
                      </a:lnTo>
                      <a:lnTo>
                        <a:pt x="1815" y="1010"/>
                      </a:lnTo>
                      <a:lnTo>
                        <a:pt x="1804" y="1049"/>
                      </a:lnTo>
                      <a:lnTo>
                        <a:pt x="1794" y="1088"/>
                      </a:lnTo>
                      <a:lnTo>
                        <a:pt x="1786" y="1127"/>
                      </a:lnTo>
                      <a:lnTo>
                        <a:pt x="1778" y="1167"/>
                      </a:lnTo>
                      <a:lnTo>
                        <a:pt x="1771" y="1205"/>
                      </a:lnTo>
                      <a:lnTo>
                        <a:pt x="1766" y="1210"/>
                      </a:lnTo>
                      <a:lnTo>
                        <a:pt x="1763" y="1216"/>
                      </a:lnTo>
                      <a:lnTo>
                        <a:pt x="1759" y="1220"/>
                      </a:lnTo>
                      <a:lnTo>
                        <a:pt x="1751" y="1217"/>
                      </a:lnTo>
                      <a:lnTo>
                        <a:pt x="1743" y="1220"/>
                      </a:lnTo>
                      <a:lnTo>
                        <a:pt x="1738" y="1223"/>
                      </a:lnTo>
                      <a:lnTo>
                        <a:pt x="1733" y="1229"/>
                      </a:lnTo>
                      <a:lnTo>
                        <a:pt x="1729" y="1236"/>
                      </a:lnTo>
                      <a:lnTo>
                        <a:pt x="1726" y="1242"/>
                      </a:lnTo>
                      <a:lnTo>
                        <a:pt x="1721" y="1247"/>
                      </a:lnTo>
                      <a:lnTo>
                        <a:pt x="1717" y="1252"/>
                      </a:lnTo>
                      <a:lnTo>
                        <a:pt x="1711" y="1254"/>
                      </a:lnTo>
                      <a:lnTo>
                        <a:pt x="1703" y="1251"/>
                      </a:lnTo>
                      <a:lnTo>
                        <a:pt x="1694" y="1247"/>
                      </a:lnTo>
                      <a:lnTo>
                        <a:pt x="1686" y="1245"/>
                      </a:lnTo>
                      <a:lnTo>
                        <a:pt x="1676" y="1244"/>
                      </a:lnTo>
                      <a:lnTo>
                        <a:pt x="1667" y="1242"/>
                      </a:lnTo>
                      <a:lnTo>
                        <a:pt x="1658" y="1239"/>
                      </a:lnTo>
                      <a:lnTo>
                        <a:pt x="1650" y="1235"/>
                      </a:lnTo>
                      <a:lnTo>
                        <a:pt x="1643" y="1230"/>
                      </a:lnTo>
                      <a:lnTo>
                        <a:pt x="1647" y="1223"/>
                      </a:lnTo>
                      <a:lnTo>
                        <a:pt x="1650" y="1217"/>
                      </a:lnTo>
                      <a:lnTo>
                        <a:pt x="1656" y="1214"/>
                      </a:lnTo>
                      <a:lnTo>
                        <a:pt x="1662" y="1210"/>
                      </a:lnTo>
                      <a:lnTo>
                        <a:pt x="1667" y="1207"/>
                      </a:lnTo>
                      <a:lnTo>
                        <a:pt x="1673" y="1205"/>
                      </a:lnTo>
                      <a:lnTo>
                        <a:pt x="1679" y="1201"/>
                      </a:lnTo>
                      <a:lnTo>
                        <a:pt x="1683" y="1197"/>
                      </a:lnTo>
                      <a:lnTo>
                        <a:pt x="1698" y="1177"/>
                      </a:lnTo>
                      <a:lnTo>
                        <a:pt x="1710" y="1157"/>
                      </a:lnTo>
                      <a:lnTo>
                        <a:pt x="1720" y="1136"/>
                      </a:lnTo>
                      <a:lnTo>
                        <a:pt x="1728" y="1113"/>
                      </a:lnTo>
                      <a:lnTo>
                        <a:pt x="1733" y="1089"/>
                      </a:lnTo>
                      <a:lnTo>
                        <a:pt x="1735" y="1065"/>
                      </a:lnTo>
                      <a:lnTo>
                        <a:pt x="1736" y="1041"/>
                      </a:lnTo>
                      <a:lnTo>
                        <a:pt x="1734" y="1016"/>
                      </a:lnTo>
                      <a:lnTo>
                        <a:pt x="1727" y="1006"/>
                      </a:lnTo>
                      <a:lnTo>
                        <a:pt x="1725" y="995"/>
                      </a:lnTo>
                      <a:lnTo>
                        <a:pt x="1724" y="982"/>
                      </a:lnTo>
                      <a:lnTo>
                        <a:pt x="1721" y="971"/>
                      </a:lnTo>
                      <a:lnTo>
                        <a:pt x="1717" y="980"/>
                      </a:lnTo>
                      <a:lnTo>
                        <a:pt x="1718" y="988"/>
                      </a:lnTo>
                      <a:lnTo>
                        <a:pt x="1720" y="997"/>
                      </a:lnTo>
                      <a:lnTo>
                        <a:pt x="1721" y="1006"/>
                      </a:lnTo>
                      <a:lnTo>
                        <a:pt x="1702" y="1008"/>
                      </a:lnTo>
                      <a:lnTo>
                        <a:pt x="1682" y="1009"/>
                      </a:lnTo>
                      <a:lnTo>
                        <a:pt x="1663" y="1010"/>
                      </a:lnTo>
                      <a:lnTo>
                        <a:pt x="1643" y="1010"/>
                      </a:lnTo>
                      <a:lnTo>
                        <a:pt x="1622" y="1011"/>
                      </a:lnTo>
                      <a:lnTo>
                        <a:pt x="1602" y="1011"/>
                      </a:lnTo>
                      <a:lnTo>
                        <a:pt x="1582" y="1011"/>
                      </a:lnTo>
                      <a:lnTo>
                        <a:pt x="1561" y="1011"/>
                      </a:lnTo>
                      <a:lnTo>
                        <a:pt x="1540" y="1011"/>
                      </a:lnTo>
                      <a:lnTo>
                        <a:pt x="1520" y="1011"/>
                      </a:lnTo>
                      <a:lnTo>
                        <a:pt x="1500" y="1011"/>
                      </a:lnTo>
                      <a:lnTo>
                        <a:pt x="1479" y="1010"/>
                      </a:lnTo>
                      <a:lnTo>
                        <a:pt x="1460" y="1010"/>
                      </a:lnTo>
                      <a:lnTo>
                        <a:pt x="1439" y="1010"/>
                      </a:lnTo>
                      <a:lnTo>
                        <a:pt x="1419" y="1009"/>
                      </a:lnTo>
                      <a:lnTo>
                        <a:pt x="1400" y="1009"/>
                      </a:lnTo>
                      <a:lnTo>
                        <a:pt x="1400" y="1008"/>
                      </a:lnTo>
                      <a:lnTo>
                        <a:pt x="1400" y="1006"/>
                      </a:lnTo>
                      <a:lnTo>
                        <a:pt x="1400" y="1005"/>
                      </a:lnTo>
                      <a:lnTo>
                        <a:pt x="1399" y="1004"/>
                      </a:lnTo>
                      <a:lnTo>
                        <a:pt x="1394" y="1011"/>
                      </a:lnTo>
                      <a:lnTo>
                        <a:pt x="1390" y="1006"/>
                      </a:lnTo>
                      <a:lnTo>
                        <a:pt x="1385" y="1011"/>
                      </a:lnTo>
                      <a:lnTo>
                        <a:pt x="1373" y="1011"/>
                      </a:lnTo>
                      <a:lnTo>
                        <a:pt x="1362" y="1010"/>
                      </a:lnTo>
                      <a:lnTo>
                        <a:pt x="1350" y="1010"/>
                      </a:lnTo>
                      <a:lnTo>
                        <a:pt x="1339" y="1010"/>
                      </a:lnTo>
                      <a:lnTo>
                        <a:pt x="1326" y="1010"/>
                      </a:lnTo>
                      <a:lnTo>
                        <a:pt x="1313" y="1010"/>
                      </a:lnTo>
                      <a:lnTo>
                        <a:pt x="1302" y="1009"/>
                      </a:lnTo>
                      <a:lnTo>
                        <a:pt x="1289" y="1009"/>
                      </a:lnTo>
                      <a:lnTo>
                        <a:pt x="1277" y="1009"/>
                      </a:lnTo>
                      <a:lnTo>
                        <a:pt x="1264" y="1009"/>
                      </a:lnTo>
                      <a:lnTo>
                        <a:pt x="1251" y="1009"/>
                      </a:lnTo>
                      <a:lnTo>
                        <a:pt x="1237" y="1009"/>
                      </a:lnTo>
                      <a:lnTo>
                        <a:pt x="1225" y="1010"/>
                      </a:lnTo>
                      <a:lnTo>
                        <a:pt x="1212" y="1010"/>
                      </a:lnTo>
                      <a:lnTo>
                        <a:pt x="1198" y="1010"/>
                      </a:lnTo>
                      <a:lnTo>
                        <a:pt x="1186" y="1010"/>
                      </a:lnTo>
                      <a:lnTo>
                        <a:pt x="1182" y="1030"/>
                      </a:lnTo>
                      <a:lnTo>
                        <a:pt x="1198" y="1030"/>
                      </a:lnTo>
                      <a:lnTo>
                        <a:pt x="1213" y="1030"/>
                      </a:lnTo>
                      <a:lnTo>
                        <a:pt x="1229" y="1028"/>
                      </a:lnTo>
                      <a:lnTo>
                        <a:pt x="1244" y="1028"/>
                      </a:lnTo>
                      <a:lnTo>
                        <a:pt x="1260" y="1028"/>
                      </a:lnTo>
                      <a:lnTo>
                        <a:pt x="1275" y="1028"/>
                      </a:lnTo>
                      <a:lnTo>
                        <a:pt x="1292" y="1028"/>
                      </a:lnTo>
                      <a:lnTo>
                        <a:pt x="1308" y="1028"/>
                      </a:lnTo>
                      <a:lnTo>
                        <a:pt x="1323" y="1027"/>
                      </a:lnTo>
                      <a:lnTo>
                        <a:pt x="1339" y="1027"/>
                      </a:lnTo>
                      <a:lnTo>
                        <a:pt x="1355" y="1027"/>
                      </a:lnTo>
                      <a:lnTo>
                        <a:pt x="1371" y="1027"/>
                      </a:lnTo>
                      <a:lnTo>
                        <a:pt x="1386" y="1027"/>
                      </a:lnTo>
                      <a:lnTo>
                        <a:pt x="1402" y="1027"/>
                      </a:lnTo>
                      <a:lnTo>
                        <a:pt x="1418" y="1027"/>
                      </a:lnTo>
                      <a:lnTo>
                        <a:pt x="1434" y="1027"/>
                      </a:lnTo>
                      <a:lnTo>
                        <a:pt x="1446" y="1028"/>
                      </a:lnTo>
                      <a:lnTo>
                        <a:pt x="1458" y="1028"/>
                      </a:lnTo>
                      <a:lnTo>
                        <a:pt x="1469" y="1028"/>
                      </a:lnTo>
                      <a:lnTo>
                        <a:pt x="1482" y="1028"/>
                      </a:lnTo>
                      <a:lnTo>
                        <a:pt x="1493" y="1027"/>
                      </a:lnTo>
                      <a:lnTo>
                        <a:pt x="1506" y="1027"/>
                      </a:lnTo>
                      <a:lnTo>
                        <a:pt x="1519" y="1026"/>
                      </a:lnTo>
                      <a:lnTo>
                        <a:pt x="1531" y="1025"/>
                      </a:lnTo>
                      <a:lnTo>
                        <a:pt x="1543" y="1025"/>
                      </a:lnTo>
                      <a:lnTo>
                        <a:pt x="1555" y="1024"/>
                      </a:lnTo>
                      <a:lnTo>
                        <a:pt x="1568" y="1024"/>
                      </a:lnTo>
                      <a:lnTo>
                        <a:pt x="1581" y="1024"/>
                      </a:lnTo>
                      <a:lnTo>
                        <a:pt x="1592" y="1024"/>
                      </a:lnTo>
                      <a:lnTo>
                        <a:pt x="1605" y="1024"/>
                      </a:lnTo>
                      <a:lnTo>
                        <a:pt x="1617" y="1025"/>
                      </a:lnTo>
                      <a:lnTo>
                        <a:pt x="1628" y="1026"/>
                      </a:lnTo>
                      <a:lnTo>
                        <a:pt x="1637" y="1032"/>
                      </a:lnTo>
                      <a:lnTo>
                        <a:pt x="1648" y="1032"/>
                      </a:lnTo>
                      <a:lnTo>
                        <a:pt x="1658" y="1031"/>
                      </a:lnTo>
                      <a:lnTo>
                        <a:pt x="1670" y="1030"/>
                      </a:lnTo>
                      <a:lnTo>
                        <a:pt x="1680" y="1028"/>
                      </a:lnTo>
                      <a:lnTo>
                        <a:pt x="1690" y="1027"/>
                      </a:lnTo>
                      <a:lnTo>
                        <a:pt x="1701" y="1028"/>
                      </a:lnTo>
                      <a:lnTo>
                        <a:pt x="1711" y="1030"/>
                      </a:lnTo>
                      <a:lnTo>
                        <a:pt x="1721" y="1032"/>
                      </a:lnTo>
                      <a:lnTo>
                        <a:pt x="1719" y="1043"/>
                      </a:lnTo>
                      <a:lnTo>
                        <a:pt x="1691" y="1043"/>
                      </a:lnTo>
                      <a:lnTo>
                        <a:pt x="1664" y="1043"/>
                      </a:lnTo>
                      <a:lnTo>
                        <a:pt x="1636" y="1043"/>
                      </a:lnTo>
                      <a:lnTo>
                        <a:pt x="1608" y="1043"/>
                      </a:lnTo>
                      <a:lnTo>
                        <a:pt x="1581" y="1043"/>
                      </a:lnTo>
                      <a:lnTo>
                        <a:pt x="1553" y="1043"/>
                      </a:lnTo>
                      <a:lnTo>
                        <a:pt x="1526" y="1043"/>
                      </a:lnTo>
                      <a:lnTo>
                        <a:pt x="1498" y="1043"/>
                      </a:lnTo>
                      <a:lnTo>
                        <a:pt x="1470" y="1043"/>
                      </a:lnTo>
                      <a:lnTo>
                        <a:pt x="1443" y="1043"/>
                      </a:lnTo>
                      <a:lnTo>
                        <a:pt x="1414" y="1043"/>
                      </a:lnTo>
                      <a:lnTo>
                        <a:pt x="1385" y="1043"/>
                      </a:lnTo>
                      <a:lnTo>
                        <a:pt x="1356" y="1043"/>
                      </a:lnTo>
                      <a:lnTo>
                        <a:pt x="1326" y="1043"/>
                      </a:lnTo>
                      <a:lnTo>
                        <a:pt x="1296" y="1043"/>
                      </a:lnTo>
                      <a:lnTo>
                        <a:pt x="1266" y="1043"/>
                      </a:lnTo>
                      <a:lnTo>
                        <a:pt x="1256" y="1046"/>
                      </a:lnTo>
                      <a:lnTo>
                        <a:pt x="1245" y="1047"/>
                      </a:lnTo>
                      <a:lnTo>
                        <a:pt x="1234" y="1047"/>
                      </a:lnTo>
                      <a:lnTo>
                        <a:pt x="1224" y="1048"/>
                      </a:lnTo>
                      <a:lnTo>
                        <a:pt x="1212" y="1048"/>
                      </a:lnTo>
                      <a:lnTo>
                        <a:pt x="1201" y="1047"/>
                      </a:lnTo>
                      <a:lnTo>
                        <a:pt x="1190" y="1047"/>
                      </a:lnTo>
                      <a:lnTo>
                        <a:pt x="1179" y="1046"/>
                      </a:lnTo>
                      <a:lnTo>
                        <a:pt x="1176" y="1062"/>
                      </a:lnTo>
                      <a:lnTo>
                        <a:pt x="1205" y="1061"/>
                      </a:lnTo>
                      <a:lnTo>
                        <a:pt x="1235" y="1061"/>
                      </a:lnTo>
                      <a:lnTo>
                        <a:pt x="1265" y="1061"/>
                      </a:lnTo>
                      <a:lnTo>
                        <a:pt x="1294" y="1061"/>
                      </a:lnTo>
                      <a:lnTo>
                        <a:pt x="1324" y="1059"/>
                      </a:lnTo>
                      <a:lnTo>
                        <a:pt x="1354" y="1061"/>
                      </a:lnTo>
                      <a:lnTo>
                        <a:pt x="1384" y="1061"/>
                      </a:lnTo>
                      <a:lnTo>
                        <a:pt x="1413" y="1061"/>
                      </a:lnTo>
                      <a:lnTo>
                        <a:pt x="1443" y="1061"/>
                      </a:lnTo>
                      <a:lnTo>
                        <a:pt x="1472" y="1061"/>
                      </a:lnTo>
                      <a:lnTo>
                        <a:pt x="1501" y="1059"/>
                      </a:lnTo>
                      <a:lnTo>
                        <a:pt x="1531" y="1059"/>
                      </a:lnTo>
                      <a:lnTo>
                        <a:pt x="1560" y="1059"/>
                      </a:lnTo>
                      <a:lnTo>
                        <a:pt x="1589" y="1058"/>
                      </a:lnTo>
                      <a:lnTo>
                        <a:pt x="1617" y="1057"/>
                      </a:lnTo>
                      <a:lnTo>
                        <a:pt x="1645" y="1056"/>
                      </a:lnTo>
                      <a:lnTo>
                        <a:pt x="1719" y="1062"/>
                      </a:lnTo>
                      <a:lnTo>
                        <a:pt x="1715" y="1066"/>
                      </a:lnTo>
                      <a:lnTo>
                        <a:pt x="1711" y="1063"/>
                      </a:lnTo>
                      <a:lnTo>
                        <a:pt x="1706" y="1065"/>
                      </a:lnTo>
                      <a:lnTo>
                        <a:pt x="1701" y="1068"/>
                      </a:lnTo>
                      <a:lnTo>
                        <a:pt x="1696" y="1069"/>
                      </a:lnTo>
                      <a:lnTo>
                        <a:pt x="1683" y="1070"/>
                      </a:lnTo>
                      <a:lnTo>
                        <a:pt x="1672" y="1070"/>
                      </a:lnTo>
                      <a:lnTo>
                        <a:pt x="1659" y="1070"/>
                      </a:lnTo>
                      <a:lnTo>
                        <a:pt x="1647" y="1070"/>
                      </a:lnTo>
                      <a:lnTo>
                        <a:pt x="1635" y="1070"/>
                      </a:lnTo>
                      <a:lnTo>
                        <a:pt x="1622" y="1071"/>
                      </a:lnTo>
                      <a:lnTo>
                        <a:pt x="1608" y="1072"/>
                      </a:lnTo>
                      <a:lnTo>
                        <a:pt x="1596" y="1074"/>
                      </a:lnTo>
                      <a:lnTo>
                        <a:pt x="1500" y="1078"/>
                      </a:lnTo>
                      <a:lnTo>
                        <a:pt x="1496" y="1073"/>
                      </a:lnTo>
                      <a:lnTo>
                        <a:pt x="1475" y="1074"/>
                      </a:lnTo>
                      <a:lnTo>
                        <a:pt x="1455" y="1074"/>
                      </a:lnTo>
                      <a:lnTo>
                        <a:pt x="1434" y="1076"/>
                      </a:lnTo>
                      <a:lnTo>
                        <a:pt x="1414" y="1076"/>
                      </a:lnTo>
                      <a:lnTo>
                        <a:pt x="1394" y="1077"/>
                      </a:lnTo>
                      <a:lnTo>
                        <a:pt x="1373" y="1077"/>
                      </a:lnTo>
                      <a:lnTo>
                        <a:pt x="1354" y="1077"/>
                      </a:lnTo>
                      <a:lnTo>
                        <a:pt x="1333" y="1078"/>
                      </a:lnTo>
                      <a:lnTo>
                        <a:pt x="1313" y="1078"/>
                      </a:lnTo>
                      <a:lnTo>
                        <a:pt x="1294" y="1078"/>
                      </a:lnTo>
                      <a:lnTo>
                        <a:pt x="1273" y="1078"/>
                      </a:lnTo>
                      <a:lnTo>
                        <a:pt x="1254" y="1078"/>
                      </a:lnTo>
                      <a:lnTo>
                        <a:pt x="1234" y="1079"/>
                      </a:lnTo>
                      <a:lnTo>
                        <a:pt x="1214" y="1079"/>
                      </a:lnTo>
                      <a:lnTo>
                        <a:pt x="1194" y="1079"/>
                      </a:lnTo>
                      <a:lnTo>
                        <a:pt x="1174" y="1079"/>
                      </a:lnTo>
                      <a:lnTo>
                        <a:pt x="1171" y="1098"/>
                      </a:lnTo>
                      <a:lnTo>
                        <a:pt x="1188" y="1098"/>
                      </a:lnTo>
                      <a:lnTo>
                        <a:pt x="1204" y="1099"/>
                      </a:lnTo>
                      <a:lnTo>
                        <a:pt x="1221" y="1099"/>
                      </a:lnTo>
                      <a:lnTo>
                        <a:pt x="1239" y="1098"/>
                      </a:lnTo>
                      <a:lnTo>
                        <a:pt x="1255" y="1098"/>
                      </a:lnTo>
                      <a:lnTo>
                        <a:pt x="1272" y="1096"/>
                      </a:lnTo>
                      <a:lnTo>
                        <a:pt x="1288" y="1094"/>
                      </a:lnTo>
                      <a:lnTo>
                        <a:pt x="1304" y="1092"/>
                      </a:lnTo>
                      <a:lnTo>
                        <a:pt x="1317" y="1093"/>
                      </a:lnTo>
                      <a:lnTo>
                        <a:pt x="1330" y="1095"/>
                      </a:lnTo>
                      <a:lnTo>
                        <a:pt x="1342" y="1095"/>
                      </a:lnTo>
                      <a:lnTo>
                        <a:pt x="1356" y="1096"/>
                      </a:lnTo>
                      <a:lnTo>
                        <a:pt x="1369" y="1096"/>
                      </a:lnTo>
                      <a:lnTo>
                        <a:pt x="1383" y="1096"/>
                      </a:lnTo>
                      <a:lnTo>
                        <a:pt x="1395" y="1095"/>
                      </a:lnTo>
                      <a:lnTo>
                        <a:pt x="1409" y="1095"/>
                      </a:lnTo>
                      <a:lnTo>
                        <a:pt x="1423" y="1094"/>
                      </a:lnTo>
                      <a:lnTo>
                        <a:pt x="1436" y="1094"/>
                      </a:lnTo>
                      <a:lnTo>
                        <a:pt x="1448" y="1094"/>
                      </a:lnTo>
                      <a:lnTo>
                        <a:pt x="1461" y="1093"/>
                      </a:lnTo>
                      <a:lnTo>
                        <a:pt x="1474" y="1093"/>
                      </a:lnTo>
                      <a:lnTo>
                        <a:pt x="1486" y="1093"/>
                      </a:lnTo>
                      <a:lnTo>
                        <a:pt x="1499" y="1093"/>
                      </a:lnTo>
                      <a:lnTo>
                        <a:pt x="1511" y="1094"/>
                      </a:lnTo>
                      <a:lnTo>
                        <a:pt x="1530" y="1091"/>
                      </a:lnTo>
                      <a:lnTo>
                        <a:pt x="1550" y="1088"/>
                      </a:lnTo>
                      <a:lnTo>
                        <a:pt x="1570" y="1087"/>
                      </a:lnTo>
                      <a:lnTo>
                        <a:pt x="1592" y="1087"/>
                      </a:lnTo>
                      <a:lnTo>
                        <a:pt x="1613" y="1087"/>
                      </a:lnTo>
                      <a:lnTo>
                        <a:pt x="1635" y="1087"/>
                      </a:lnTo>
                      <a:lnTo>
                        <a:pt x="1656" y="1087"/>
                      </a:lnTo>
                      <a:lnTo>
                        <a:pt x="1676" y="1085"/>
                      </a:lnTo>
                      <a:lnTo>
                        <a:pt x="1680" y="1089"/>
                      </a:lnTo>
                      <a:lnTo>
                        <a:pt x="1683" y="1087"/>
                      </a:lnTo>
                      <a:lnTo>
                        <a:pt x="1687" y="1085"/>
                      </a:lnTo>
                      <a:lnTo>
                        <a:pt x="1691" y="1084"/>
                      </a:lnTo>
                      <a:lnTo>
                        <a:pt x="1713" y="1085"/>
                      </a:lnTo>
                      <a:lnTo>
                        <a:pt x="1711" y="1102"/>
                      </a:lnTo>
                      <a:lnTo>
                        <a:pt x="1696" y="1102"/>
                      </a:lnTo>
                      <a:lnTo>
                        <a:pt x="1681" y="1102"/>
                      </a:lnTo>
                      <a:lnTo>
                        <a:pt x="1667" y="1103"/>
                      </a:lnTo>
                      <a:lnTo>
                        <a:pt x="1653" y="1103"/>
                      </a:lnTo>
                      <a:lnTo>
                        <a:pt x="1640" y="1104"/>
                      </a:lnTo>
                      <a:lnTo>
                        <a:pt x="1626" y="1104"/>
                      </a:lnTo>
                      <a:lnTo>
                        <a:pt x="1611" y="1104"/>
                      </a:lnTo>
                      <a:lnTo>
                        <a:pt x="1595" y="1104"/>
                      </a:lnTo>
                      <a:lnTo>
                        <a:pt x="1591" y="1106"/>
                      </a:lnTo>
                      <a:lnTo>
                        <a:pt x="1587" y="1107"/>
                      </a:lnTo>
                      <a:lnTo>
                        <a:pt x="1582" y="1107"/>
                      </a:lnTo>
                      <a:lnTo>
                        <a:pt x="1577" y="1107"/>
                      </a:lnTo>
                      <a:lnTo>
                        <a:pt x="1573" y="1107"/>
                      </a:lnTo>
                      <a:lnTo>
                        <a:pt x="1568" y="1107"/>
                      </a:lnTo>
                      <a:lnTo>
                        <a:pt x="1564" y="1107"/>
                      </a:lnTo>
                      <a:lnTo>
                        <a:pt x="1560" y="1107"/>
                      </a:lnTo>
                      <a:lnTo>
                        <a:pt x="1545" y="1109"/>
                      </a:lnTo>
                      <a:lnTo>
                        <a:pt x="1529" y="1110"/>
                      </a:lnTo>
                      <a:lnTo>
                        <a:pt x="1514" y="1111"/>
                      </a:lnTo>
                      <a:lnTo>
                        <a:pt x="1497" y="1113"/>
                      </a:lnTo>
                      <a:lnTo>
                        <a:pt x="1481" y="1113"/>
                      </a:lnTo>
                      <a:lnTo>
                        <a:pt x="1464" y="1113"/>
                      </a:lnTo>
                      <a:lnTo>
                        <a:pt x="1447" y="1113"/>
                      </a:lnTo>
                      <a:lnTo>
                        <a:pt x="1430" y="1113"/>
                      </a:lnTo>
                      <a:lnTo>
                        <a:pt x="1414" y="1113"/>
                      </a:lnTo>
                      <a:lnTo>
                        <a:pt x="1396" y="1111"/>
                      </a:lnTo>
                      <a:lnTo>
                        <a:pt x="1380" y="1111"/>
                      </a:lnTo>
                      <a:lnTo>
                        <a:pt x="1363" y="1110"/>
                      </a:lnTo>
                      <a:lnTo>
                        <a:pt x="1347" y="1110"/>
                      </a:lnTo>
                      <a:lnTo>
                        <a:pt x="1331" y="1110"/>
                      </a:lnTo>
                      <a:lnTo>
                        <a:pt x="1315" y="1110"/>
                      </a:lnTo>
                      <a:lnTo>
                        <a:pt x="1300" y="1111"/>
                      </a:lnTo>
                      <a:lnTo>
                        <a:pt x="1297" y="1109"/>
                      </a:lnTo>
                      <a:lnTo>
                        <a:pt x="1294" y="1116"/>
                      </a:lnTo>
                      <a:lnTo>
                        <a:pt x="1280" y="1113"/>
                      </a:lnTo>
                      <a:lnTo>
                        <a:pt x="1265" y="1111"/>
                      </a:lnTo>
                      <a:lnTo>
                        <a:pt x="1251" y="1111"/>
                      </a:lnTo>
                      <a:lnTo>
                        <a:pt x="1237" y="1113"/>
                      </a:lnTo>
                      <a:lnTo>
                        <a:pt x="1224" y="1114"/>
                      </a:lnTo>
                      <a:lnTo>
                        <a:pt x="1211" y="1114"/>
                      </a:lnTo>
                      <a:lnTo>
                        <a:pt x="1198" y="1113"/>
                      </a:lnTo>
                      <a:lnTo>
                        <a:pt x="1187" y="1109"/>
                      </a:lnTo>
                      <a:lnTo>
                        <a:pt x="1182" y="1111"/>
                      </a:lnTo>
                      <a:lnTo>
                        <a:pt x="1177" y="1114"/>
                      </a:lnTo>
                      <a:lnTo>
                        <a:pt x="1172" y="1115"/>
                      </a:lnTo>
                      <a:lnTo>
                        <a:pt x="1167" y="1115"/>
                      </a:lnTo>
                      <a:lnTo>
                        <a:pt x="1165" y="1127"/>
                      </a:lnTo>
                      <a:lnTo>
                        <a:pt x="1172" y="1127"/>
                      </a:lnTo>
                      <a:lnTo>
                        <a:pt x="1180" y="1129"/>
                      </a:lnTo>
                      <a:lnTo>
                        <a:pt x="1187" y="1129"/>
                      </a:lnTo>
                      <a:lnTo>
                        <a:pt x="1195" y="1129"/>
                      </a:lnTo>
                      <a:lnTo>
                        <a:pt x="1202" y="1129"/>
                      </a:lnTo>
                      <a:lnTo>
                        <a:pt x="1210" y="1130"/>
                      </a:lnTo>
                      <a:lnTo>
                        <a:pt x="1217" y="1130"/>
                      </a:lnTo>
                      <a:lnTo>
                        <a:pt x="1225" y="1131"/>
                      </a:lnTo>
                      <a:lnTo>
                        <a:pt x="1239" y="1130"/>
                      </a:lnTo>
                      <a:lnTo>
                        <a:pt x="1251" y="1129"/>
                      </a:lnTo>
                      <a:lnTo>
                        <a:pt x="1264" y="1129"/>
                      </a:lnTo>
                      <a:lnTo>
                        <a:pt x="1275" y="1127"/>
                      </a:lnTo>
                      <a:lnTo>
                        <a:pt x="1288" y="1127"/>
                      </a:lnTo>
                      <a:lnTo>
                        <a:pt x="1302" y="1127"/>
                      </a:lnTo>
                      <a:lnTo>
                        <a:pt x="1315" y="1127"/>
                      </a:lnTo>
                      <a:lnTo>
                        <a:pt x="1330" y="1127"/>
                      </a:lnTo>
                      <a:lnTo>
                        <a:pt x="1346" y="1127"/>
                      </a:lnTo>
                      <a:lnTo>
                        <a:pt x="1361" y="1126"/>
                      </a:lnTo>
                      <a:lnTo>
                        <a:pt x="1377" y="1126"/>
                      </a:lnTo>
                      <a:lnTo>
                        <a:pt x="1392" y="1126"/>
                      </a:lnTo>
                      <a:lnTo>
                        <a:pt x="1408" y="1126"/>
                      </a:lnTo>
                      <a:lnTo>
                        <a:pt x="1423" y="1126"/>
                      </a:lnTo>
                      <a:lnTo>
                        <a:pt x="1438" y="1126"/>
                      </a:lnTo>
                      <a:lnTo>
                        <a:pt x="1453" y="1126"/>
                      </a:lnTo>
                      <a:lnTo>
                        <a:pt x="1468" y="1126"/>
                      </a:lnTo>
                      <a:lnTo>
                        <a:pt x="1483" y="1126"/>
                      </a:lnTo>
                      <a:lnTo>
                        <a:pt x="1497" y="1126"/>
                      </a:lnTo>
                      <a:lnTo>
                        <a:pt x="1512" y="1126"/>
                      </a:lnTo>
                      <a:lnTo>
                        <a:pt x="1527" y="1126"/>
                      </a:lnTo>
                      <a:lnTo>
                        <a:pt x="1542" y="1126"/>
                      </a:lnTo>
                      <a:lnTo>
                        <a:pt x="1555" y="1126"/>
                      </a:lnTo>
                      <a:lnTo>
                        <a:pt x="1570" y="1126"/>
                      </a:lnTo>
                      <a:lnTo>
                        <a:pt x="1577" y="1124"/>
                      </a:lnTo>
                      <a:lnTo>
                        <a:pt x="1584" y="1122"/>
                      </a:lnTo>
                      <a:lnTo>
                        <a:pt x="1592" y="1121"/>
                      </a:lnTo>
                      <a:lnTo>
                        <a:pt x="1600" y="1121"/>
                      </a:lnTo>
                      <a:lnTo>
                        <a:pt x="1608" y="1121"/>
                      </a:lnTo>
                      <a:lnTo>
                        <a:pt x="1617" y="1122"/>
                      </a:lnTo>
                      <a:lnTo>
                        <a:pt x="1623" y="1124"/>
                      </a:lnTo>
                      <a:lnTo>
                        <a:pt x="1630" y="1127"/>
                      </a:lnTo>
                      <a:lnTo>
                        <a:pt x="1640" y="1126"/>
                      </a:lnTo>
                      <a:lnTo>
                        <a:pt x="1649" y="1126"/>
                      </a:lnTo>
                      <a:lnTo>
                        <a:pt x="1659" y="1126"/>
                      </a:lnTo>
                      <a:lnTo>
                        <a:pt x="1668" y="1126"/>
                      </a:lnTo>
                      <a:lnTo>
                        <a:pt x="1679" y="1126"/>
                      </a:lnTo>
                      <a:lnTo>
                        <a:pt x="1688" y="1126"/>
                      </a:lnTo>
                      <a:lnTo>
                        <a:pt x="1696" y="1126"/>
                      </a:lnTo>
                      <a:lnTo>
                        <a:pt x="1703" y="1126"/>
                      </a:lnTo>
                      <a:lnTo>
                        <a:pt x="1703" y="1130"/>
                      </a:lnTo>
                      <a:lnTo>
                        <a:pt x="1702" y="1133"/>
                      </a:lnTo>
                      <a:lnTo>
                        <a:pt x="1700" y="1137"/>
                      </a:lnTo>
                      <a:lnTo>
                        <a:pt x="1696" y="1139"/>
                      </a:lnTo>
                      <a:lnTo>
                        <a:pt x="1670" y="1139"/>
                      </a:lnTo>
                      <a:lnTo>
                        <a:pt x="1643" y="1139"/>
                      </a:lnTo>
                      <a:lnTo>
                        <a:pt x="1618" y="1139"/>
                      </a:lnTo>
                      <a:lnTo>
                        <a:pt x="1591" y="1139"/>
                      </a:lnTo>
                      <a:lnTo>
                        <a:pt x="1566" y="1139"/>
                      </a:lnTo>
                      <a:lnTo>
                        <a:pt x="1540" y="1139"/>
                      </a:lnTo>
                      <a:lnTo>
                        <a:pt x="1515" y="1139"/>
                      </a:lnTo>
                      <a:lnTo>
                        <a:pt x="1490" y="1140"/>
                      </a:lnTo>
                      <a:lnTo>
                        <a:pt x="1466" y="1140"/>
                      </a:lnTo>
                      <a:lnTo>
                        <a:pt x="1440" y="1140"/>
                      </a:lnTo>
                      <a:lnTo>
                        <a:pt x="1416" y="1141"/>
                      </a:lnTo>
                      <a:lnTo>
                        <a:pt x="1391" y="1141"/>
                      </a:lnTo>
                      <a:lnTo>
                        <a:pt x="1366" y="1142"/>
                      </a:lnTo>
                      <a:lnTo>
                        <a:pt x="1342" y="1142"/>
                      </a:lnTo>
                      <a:lnTo>
                        <a:pt x="1318" y="1144"/>
                      </a:lnTo>
                      <a:lnTo>
                        <a:pt x="1294" y="1145"/>
                      </a:lnTo>
                      <a:lnTo>
                        <a:pt x="1288" y="1141"/>
                      </a:lnTo>
                      <a:lnTo>
                        <a:pt x="1283" y="1141"/>
                      </a:lnTo>
                      <a:lnTo>
                        <a:pt x="1278" y="1144"/>
                      </a:lnTo>
                      <a:lnTo>
                        <a:pt x="1272" y="1141"/>
                      </a:lnTo>
                      <a:lnTo>
                        <a:pt x="1258" y="1141"/>
                      </a:lnTo>
                      <a:lnTo>
                        <a:pt x="1244" y="1141"/>
                      </a:lnTo>
                      <a:lnTo>
                        <a:pt x="1230" y="1141"/>
                      </a:lnTo>
                      <a:lnTo>
                        <a:pt x="1217" y="1141"/>
                      </a:lnTo>
                      <a:lnTo>
                        <a:pt x="1203" y="1141"/>
                      </a:lnTo>
                      <a:lnTo>
                        <a:pt x="1190" y="1141"/>
                      </a:lnTo>
                      <a:lnTo>
                        <a:pt x="1176" y="1141"/>
                      </a:lnTo>
                      <a:lnTo>
                        <a:pt x="1164" y="1141"/>
                      </a:lnTo>
                      <a:lnTo>
                        <a:pt x="1160" y="1156"/>
                      </a:lnTo>
                      <a:lnTo>
                        <a:pt x="1194" y="1155"/>
                      </a:lnTo>
                      <a:lnTo>
                        <a:pt x="1228" y="1155"/>
                      </a:lnTo>
                      <a:lnTo>
                        <a:pt x="1262" y="1154"/>
                      </a:lnTo>
                      <a:lnTo>
                        <a:pt x="1296" y="1153"/>
                      </a:lnTo>
                      <a:lnTo>
                        <a:pt x="1330" y="1153"/>
                      </a:lnTo>
                      <a:lnTo>
                        <a:pt x="1364" y="1152"/>
                      </a:lnTo>
                      <a:lnTo>
                        <a:pt x="1398" y="1152"/>
                      </a:lnTo>
                      <a:lnTo>
                        <a:pt x="1431" y="1152"/>
                      </a:lnTo>
                      <a:lnTo>
                        <a:pt x="1464" y="1152"/>
                      </a:lnTo>
                      <a:lnTo>
                        <a:pt x="1498" y="1151"/>
                      </a:lnTo>
                      <a:lnTo>
                        <a:pt x="1531" y="1151"/>
                      </a:lnTo>
                      <a:lnTo>
                        <a:pt x="1564" y="1151"/>
                      </a:lnTo>
                      <a:lnTo>
                        <a:pt x="1596" y="1151"/>
                      </a:lnTo>
                      <a:lnTo>
                        <a:pt x="1628" y="1151"/>
                      </a:lnTo>
                      <a:lnTo>
                        <a:pt x="1659" y="1152"/>
                      </a:lnTo>
                      <a:lnTo>
                        <a:pt x="1690" y="1152"/>
                      </a:lnTo>
                      <a:lnTo>
                        <a:pt x="1686" y="1168"/>
                      </a:lnTo>
                      <a:lnTo>
                        <a:pt x="1675" y="1179"/>
                      </a:lnTo>
                      <a:lnTo>
                        <a:pt x="1664" y="1189"/>
                      </a:lnTo>
                      <a:lnTo>
                        <a:pt x="1651" y="1197"/>
                      </a:lnTo>
                      <a:lnTo>
                        <a:pt x="1637" y="1205"/>
                      </a:lnTo>
                      <a:lnTo>
                        <a:pt x="1627" y="1214"/>
                      </a:lnTo>
                      <a:lnTo>
                        <a:pt x="1619" y="1227"/>
                      </a:lnTo>
                      <a:lnTo>
                        <a:pt x="1615" y="1243"/>
                      </a:lnTo>
                      <a:lnTo>
                        <a:pt x="1614" y="1254"/>
                      </a:lnTo>
                      <a:lnTo>
                        <a:pt x="1613" y="1266"/>
                      </a:lnTo>
                      <a:lnTo>
                        <a:pt x="1614" y="1276"/>
                      </a:lnTo>
                      <a:lnTo>
                        <a:pt x="1623" y="1283"/>
                      </a:lnTo>
                      <a:lnTo>
                        <a:pt x="1633" y="1284"/>
                      </a:lnTo>
                      <a:lnTo>
                        <a:pt x="1643" y="1285"/>
                      </a:lnTo>
                      <a:lnTo>
                        <a:pt x="1653" y="1285"/>
                      </a:lnTo>
                      <a:lnTo>
                        <a:pt x="1664" y="1285"/>
                      </a:lnTo>
                      <a:lnTo>
                        <a:pt x="1674" y="1284"/>
                      </a:lnTo>
                      <a:lnTo>
                        <a:pt x="1685" y="1284"/>
                      </a:lnTo>
                      <a:lnTo>
                        <a:pt x="1694" y="1283"/>
                      </a:lnTo>
                      <a:lnTo>
                        <a:pt x="1703" y="1283"/>
                      </a:lnTo>
                      <a:lnTo>
                        <a:pt x="1708" y="1280"/>
                      </a:lnTo>
                      <a:lnTo>
                        <a:pt x="1713" y="1278"/>
                      </a:lnTo>
                      <a:lnTo>
                        <a:pt x="1719" y="1277"/>
                      </a:lnTo>
                      <a:lnTo>
                        <a:pt x="1726" y="1275"/>
                      </a:lnTo>
                      <a:lnTo>
                        <a:pt x="1733" y="1273"/>
                      </a:lnTo>
                      <a:lnTo>
                        <a:pt x="1739" y="1269"/>
                      </a:lnTo>
                      <a:lnTo>
                        <a:pt x="1741" y="1263"/>
                      </a:lnTo>
                      <a:lnTo>
                        <a:pt x="1742" y="1255"/>
                      </a:lnTo>
                      <a:lnTo>
                        <a:pt x="1753" y="1258"/>
                      </a:lnTo>
                      <a:lnTo>
                        <a:pt x="1763" y="1258"/>
                      </a:lnTo>
                      <a:lnTo>
                        <a:pt x="1774" y="1255"/>
                      </a:lnTo>
                      <a:lnTo>
                        <a:pt x="1785" y="1254"/>
                      </a:lnTo>
                      <a:lnTo>
                        <a:pt x="1796" y="1252"/>
                      </a:lnTo>
                      <a:lnTo>
                        <a:pt x="1808" y="1250"/>
                      </a:lnTo>
                      <a:lnTo>
                        <a:pt x="1818" y="1249"/>
                      </a:lnTo>
                      <a:lnTo>
                        <a:pt x="1830" y="1250"/>
                      </a:lnTo>
                      <a:lnTo>
                        <a:pt x="1832" y="1194"/>
                      </a:lnTo>
                      <a:lnTo>
                        <a:pt x="1829" y="1204"/>
                      </a:lnTo>
                      <a:lnTo>
                        <a:pt x="1825" y="1212"/>
                      </a:lnTo>
                      <a:lnTo>
                        <a:pt x="1821" y="1219"/>
                      </a:lnTo>
                      <a:lnTo>
                        <a:pt x="1816" y="1224"/>
                      </a:lnTo>
                      <a:lnTo>
                        <a:pt x="1810" y="1229"/>
                      </a:lnTo>
                      <a:lnTo>
                        <a:pt x="1802" y="1231"/>
                      </a:lnTo>
                      <a:lnTo>
                        <a:pt x="1793" y="1231"/>
                      </a:lnTo>
                      <a:lnTo>
                        <a:pt x="1781" y="1228"/>
                      </a:lnTo>
                      <a:lnTo>
                        <a:pt x="1786" y="1223"/>
                      </a:lnTo>
                      <a:lnTo>
                        <a:pt x="1793" y="1221"/>
                      </a:lnTo>
                      <a:lnTo>
                        <a:pt x="1802" y="1219"/>
                      </a:lnTo>
                      <a:lnTo>
                        <a:pt x="1810" y="1217"/>
                      </a:lnTo>
                      <a:lnTo>
                        <a:pt x="1816" y="1215"/>
                      </a:lnTo>
                      <a:lnTo>
                        <a:pt x="1821" y="1212"/>
                      </a:lnTo>
                      <a:lnTo>
                        <a:pt x="1821" y="1206"/>
                      </a:lnTo>
                      <a:lnTo>
                        <a:pt x="1815" y="1197"/>
                      </a:lnTo>
                      <a:lnTo>
                        <a:pt x="1794" y="1198"/>
                      </a:lnTo>
                      <a:lnTo>
                        <a:pt x="1794" y="1190"/>
                      </a:lnTo>
                      <a:lnTo>
                        <a:pt x="1799" y="1187"/>
                      </a:lnTo>
                      <a:lnTo>
                        <a:pt x="1804" y="1187"/>
                      </a:lnTo>
                      <a:lnTo>
                        <a:pt x="1809" y="1189"/>
                      </a:lnTo>
                      <a:lnTo>
                        <a:pt x="1814" y="1190"/>
                      </a:lnTo>
                      <a:lnTo>
                        <a:pt x="1818" y="1190"/>
                      </a:lnTo>
                      <a:lnTo>
                        <a:pt x="1823" y="1190"/>
                      </a:lnTo>
                      <a:lnTo>
                        <a:pt x="1826" y="1187"/>
                      </a:lnTo>
                      <a:lnTo>
                        <a:pt x="1830" y="1182"/>
                      </a:lnTo>
                      <a:lnTo>
                        <a:pt x="1829" y="1177"/>
                      </a:lnTo>
                      <a:lnTo>
                        <a:pt x="1827" y="1174"/>
                      </a:lnTo>
                      <a:lnTo>
                        <a:pt x="1825" y="1169"/>
                      </a:lnTo>
                      <a:lnTo>
                        <a:pt x="1822" y="1166"/>
                      </a:lnTo>
                      <a:lnTo>
                        <a:pt x="1816" y="1166"/>
                      </a:lnTo>
                      <a:lnTo>
                        <a:pt x="1810" y="1166"/>
                      </a:lnTo>
                      <a:lnTo>
                        <a:pt x="1806" y="1167"/>
                      </a:lnTo>
                      <a:lnTo>
                        <a:pt x="1800" y="1169"/>
                      </a:lnTo>
                      <a:lnTo>
                        <a:pt x="1800" y="1160"/>
                      </a:lnTo>
                      <a:lnTo>
                        <a:pt x="1804" y="1160"/>
                      </a:lnTo>
                      <a:lnTo>
                        <a:pt x="1809" y="1160"/>
                      </a:lnTo>
                      <a:lnTo>
                        <a:pt x="1814" y="1160"/>
                      </a:lnTo>
                      <a:lnTo>
                        <a:pt x="1817" y="1160"/>
                      </a:lnTo>
                      <a:lnTo>
                        <a:pt x="1822" y="1160"/>
                      </a:lnTo>
                      <a:lnTo>
                        <a:pt x="1826" y="1159"/>
                      </a:lnTo>
                      <a:lnTo>
                        <a:pt x="1830" y="1159"/>
                      </a:lnTo>
                      <a:lnTo>
                        <a:pt x="1834" y="1157"/>
                      </a:lnTo>
                      <a:lnTo>
                        <a:pt x="1836" y="1136"/>
                      </a:lnTo>
                      <a:lnTo>
                        <a:pt x="1827" y="1136"/>
                      </a:lnTo>
                      <a:lnTo>
                        <a:pt x="1819" y="1137"/>
                      </a:lnTo>
                      <a:lnTo>
                        <a:pt x="1811" y="1139"/>
                      </a:lnTo>
                      <a:lnTo>
                        <a:pt x="1804" y="1139"/>
                      </a:lnTo>
                      <a:lnTo>
                        <a:pt x="1808" y="1130"/>
                      </a:lnTo>
                      <a:lnTo>
                        <a:pt x="1816" y="1126"/>
                      </a:lnTo>
                      <a:lnTo>
                        <a:pt x="1825" y="1125"/>
                      </a:lnTo>
                      <a:lnTo>
                        <a:pt x="1837" y="1126"/>
                      </a:lnTo>
                      <a:lnTo>
                        <a:pt x="1838" y="1104"/>
                      </a:lnTo>
                      <a:lnTo>
                        <a:pt x="1833" y="1104"/>
                      </a:lnTo>
                      <a:lnTo>
                        <a:pt x="1830" y="1103"/>
                      </a:lnTo>
                      <a:lnTo>
                        <a:pt x="1826" y="1102"/>
                      </a:lnTo>
                      <a:lnTo>
                        <a:pt x="1824" y="1101"/>
                      </a:lnTo>
                      <a:lnTo>
                        <a:pt x="1824" y="1106"/>
                      </a:lnTo>
                      <a:lnTo>
                        <a:pt x="1822" y="1107"/>
                      </a:lnTo>
                      <a:lnTo>
                        <a:pt x="1816" y="1108"/>
                      </a:lnTo>
                      <a:lnTo>
                        <a:pt x="1810" y="1107"/>
                      </a:lnTo>
                      <a:lnTo>
                        <a:pt x="1810" y="1099"/>
                      </a:lnTo>
                      <a:lnTo>
                        <a:pt x="1827" y="1096"/>
                      </a:lnTo>
                      <a:lnTo>
                        <a:pt x="1827" y="1099"/>
                      </a:lnTo>
                      <a:lnTo>
                        <a:pt x="1830" y="1098"/>
                      </a:lnTo>
                      <a:lnTo>
                        <a:pt x="1832" y="1096"/>
                      </a:lnTo>
                      <a:lnTo>
                        <a:pt x="1834" y="1096"/>
                      </a:lnTo>
                      <a:lnTo>
                        <a:pt x="1838" y="1096"/>
                      </a:lnTo>
                      <a:lnTo>
                        <a:pt x="1839" y="1073"/>
                      </a:lnTo>
                      <a:lnTo>
                        <a:pt x="1833" y="1073"/>
                      </a:lnTo>
                      <a:lnTo>
                        <a:pt x="1827" y="1073"/>
                      </a:lnTo>
                      <a:lnTo>
                        <a:pt x="1821" y="1073"/>
                      </a:lnTo>
                      <a:lnTo>
                        <a:pt x="1815" y="1073"/>
                      </a:lnTo>
                      <a:lnTo>
                        <a:pt x="1816" y="1064"/>
                      </a:lnTo>
                      <a:lnTo>
                        <a:pt x="1822" y="1061"/>
                      </a:lnTo>
                      <a:lnTo>
                        <a:pt x="1830" y="1061"/>
                      </a:lnTo>
                      <a:lnTo>
                        <a:pt x="1840" y="1062"/>
                      </a:lnTo>
                      <a:lnTo>
                        <a:pt x="1841" y="1041"/>
                      </a:lnTo>
                      <a:lnTo>
                        <a:pt x="1837" y="1041"/>
                      </a:lnTo>
                      <a:lnTo>
                        <a:pt x="1833" y="1041"/>
                      </a:lnTo>
                      <a:lnTo>
                        <a:pt x="1830" y="1041"/>
                      </a:lnTo>
                      <a:lnTo>
                        <a:pt x="1825" y="1041"/>
                      </a:lnTo>
                      <a:lnTo>
                        <a:pt x="1830" y="1024"/>
                      </a:lnTo>
                      <a:lnTo>
                        <a:pt x="1838" y="1025"/>
                      </a:lnTo>
                      <a:lnTo>
                        <a:pt x="1844" y="1027"/>
                      </a:lnTo>
                      <a:lnTo>
                        <a:pt x="1849" y="1028"/>
                      </a:lnTo>
                      <a:lnTo>
                        <a:pt x="1857" y="1026"/>
                      </a:lnTo>
                      <a:lnTo>
                        <a:pt x="1860" y="1024"/>
                      </a:lnTo>
                      <a:lnTo>
                        <a:pt x="1862" y="1021"/>
                      </a:lnTo>
                      <a:lnTo>
                        <a:pt x="1863" y="1019"/>
                      </a:lnTo>
                      <a:lnTo>
                        <a:pt x="1862" y="1016"/>
                      </a:lnTo>
                      <a:lnTo>
                        <a:pt x="1857" y="1010"/>
                      </a:lnTo>
                      <a:lnTo>
                        <a:pt x="1851" y="1008"/>
                      </a:lnTo>
                      <a:lnTo>
                        <a:pt x="1842" y="1009"/>
                      </a:lnTo>
                      <a:lnTo>
                        <a:pt x="1837" y="1011"/>
                      </a:lnTo>
                      <a:lnTo>
                        <a:pt x="1841" y="997"/>
                      </a:lnTo>
                      <a:lnTo>
                        <a:pt x="1846" y="980"/>
                      </a:lnTo>
                      <a:lnTo>
                        <a:pt x="1852" y="963"/>
                      </a:lnTo>
                      <a:lnTo>
                        <a:pt x="1862" y="945"/>
                      </a:lnTo>
                      <a:lnTo>
                        <a:pt x="1867" y="971"/>
                      </a:lnTo>
                      <a:lnTo>
                        <a:pt x="1872" y="997"/>
                      </a:lnTo>
                      <a:lnTo>
                        <a:pt x="1877" y="1024"/>
                      </a:lnTo>
                      <a:lnTo>
                        <a:pt x="1882" y="1051"/>
                      </a:lnTo>
                      <a:lnTo>
                        <a:pt x="1883" y="1078"/>
                      </a:lnTo>
                      <a:lnTo>
                        <a:pt x="1882" y="1104"/>
                      </a:lnTo>
                      <a:lnTo>
                        <a:pt x="1876" y="1130"/>
                      </a:lnTo>
                      <a:lnTo>
                        <a:pt x="1864" y="1154"/>
                      </a:lnTo>
                      <a:lnTo>
                        <a:pt x="1856" y="1157"/>
                      </a:lnTo>
                      <a:lnTo>
                        <a:pt x="1851" y="1162"/>
                      </a:lnTo>
                      <a:lnTo>
                        <a:pt x="1845" y="1168"/>
                      </a:lnTo>
                      <a:lnTo>
                        <a:pt x="1841" y="1175"/>
                      </a:lnTo>
                      <a:lnTo>
                        <a:pt x="1841" y="1253"/>
                      </a:lnTo>
                      <a:lnTo>
                        <a:pt x="1842" y="1254"/>
                      </a:lnTo>
                      <a:lnTo>
                        <a:pt x="1844" y="1254"/>
                      </a:lnTo>
                      <a:lnTo>
                        <a:pt x="1844" y="1254"/>
                      </a:lnTo>
                      <a:lnTo>
                        <a:pt x="1845" y="1255"/>
                      </a:lnTo>
                      <a:lnTo>
                        <a:pt x="1867" y="1254"/>
                      </a:lnTo>
                      <a:lnTo>
                        <a:pt x="1887" y="1252"/>
                      </a:lnTo>
                      <a:lnTo>
                        <a:pt x="1909" y="1247"/>
                      </a:lnTo>
                      <a:lnTo>
                        <a:pt x="1930" y="1243"/>
                      </a:lnTo>
                      <a:lnTo>
                        <a:pt x="1951" y="1238"/>
                      </a:lnTo>
                      <a:lnTo>
                        <a:pt x="1972" y="1234"/>
                      </a:lnTo>
                      <a:lnTo>
                        <a:pt x="1992" y="1230"/>
                      </a:lnTo>
                      <a:lnTo>
                        <a:pt x="2013" y="12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70" name="Freeform 22"/>
                <p:cNvSpPr>
                  <a:spLocks/>
                </p:cNvSpPr>
                <p:nvPr/>
              </p:nvSpPr>
              <p:spPr bwMode="auto">
                <a:xfrm flipH="1">
                  <a:off x="6804767" y="1330327"/>
                  <a:ext cx="3039" cy="19050"/>
                </a:xfrm>
                <a:custGeom>
                  <a:avLst/>
                  <a:gdLst>
                    <a:gd name="T0" fmla="*/ 3 w 3"/>
                    <a:gd name="T1" fmla="*/ 24 h 24"/>
                    <a:gd name="T2" fmla="*/ 3 w 3"/>
                    <a:gd name="T3" fmla="*/ 0 h 24"/>
                    <a:gd name="T4" fmla="*/ 2 w 3"/>
                    <a:gd name="T5" fmla="*/ 0 h 24"/>
                    <a:gd name="T6" fmla="*/ 2 w 3"/>
                    <a:gd name="T7" fmla="*/ 0 h 24"/>
                    <a:gd name="T8" fmla="*/ 2 w 3"/>
                    <a:gd name="T9" fmla="*/ 1 h 24"/>
                    <a:gd name="T10" fmla="*/ 1 w 3"/>
                    <a:gd name="T11" fmla="*/ 1 h 24"/>
                    <a:gd name="T12" fmla="*/ 0 w 3"/>
                    <a:gd name="T13" fmla="*/ 24 h 24"/>
                    <a:gd name="T14" fmla="*/ 1 w 3"/>
                    <a:gd name="T15" fmla="*/ 24 h 24"/>
                    <a:gd name="T16" fmla="*/ 2 w 3"/>
                    <a:gd name="T17" fmla="*/ 24 h 24"/>
                    <a:gd name="T18" fmla="*/ 2 w 3"/>
                    <a:gd name="T19" fmla="*/ 24 h 24"/>
                    <a:gd name="T20" fmla="*/ 3 w 3"/>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4">
                      <a:moveTo>
                        <a:pt x="3" y="24"/>
                      </a:moveTo>
                      <a:lnTo>
                        <a:pt x="3" y="0"/>
                      </a:lnTo>
                      <a:lnTo>
                        <a:pt x="2" y="0"/>
                      </a:lnTo>
                      <a:lnTo>
                        <a:pt x="2" y="0"/>
                      </a:lnTo>
                      <a:lnTo>
                        <a:pt x="2" y="1"/>
                      </a:lnTo>
                      <a:lnTo>
                        <a:pt x="1" y="1"/>
                      </a:lnTo>
                      <a:lnTo>
                        <a:pt x="0" y="24"/>
                      </a:lnTo>
                      <a:lnTo>
                        <a:pt x="1" y="24"/>
                      </a:lnTo>
                      <a:lnTo>
                        <a:pt x="2" y="24"/>
                      </a:lnTo>
                      <a:lnTo>
                        <a:pt x="2" y="24"/>
                      </a:lnTo>
                      <a:lnTo>
                        <a:pt x="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71" name="Freeform 23"/>
                <p:cNvSpPr>
                  <a:spLocks/>
                </p:cNvSpPr>
                <p:nvPr/>
              </p:nvSpPr>
              <p:spPr bwMode="auto">
                <a:xfrm flipH="1">
                  <a:off x="6780458" y="1355727"/>
                  <a:ext cx="24310" cy="17463"/>
                </a:xfrm>
                <a:custGeom>
                  <a:avLst/>
                  <a:gdLst>
                    <a:gd name="T0" fmla="*/ 19 w 31"/>
                    <a:gd name="T1" fmla="*/ 20 h 22"/>
                    <a:gd name="T2" fmla="*/ 22 w 31"/>
                    <a:gd name="T3" fmla="*/ 20 h 22"/>
                    <a:gd name="T4" fmla="*/ 26 w 31"/>
                    <a:gd name="T5" fmla="*/ 19 h 22"/>
                    <a:gd name="T6" fmla="*/ 29 w 31"/>
                    <a:gd name="T7" fmla="*/ 15 h 22"/>
                    <a:gd name="T8" fmla="*/ 31 w 31"/>
                    <a:gd name="T9" fmla="*/ 13 h 22"/>
                    <a:gd name="T10" fmla="*/ 28 w 31"/>
                    <a:gd name="T11" fmla="*/ 4 h 22"/>
                    <a:gd name="T12" fmla="*/ 21 w 31"/>
                    <a:gd name="T13" fmla="*/ 0 h 22"/>
                    <a:gd name="T14" fmla="*/ 11 w 31"/>
                    <a:gd name="T15" fmla="*/ 0 h 22"/>
                    <a:gd name="T16" fmla="*/ 0 w 31"/>
                    <a:gd name="T17" fmla="*/ 0 h 22"/>
                    <a:gd name="T18" fmla="*/ 0 w 31"/>
                    <a:gd name="T19" fmla="*/ 22 h 22"/>
                    <a:gd name="T20" fmla="*/ 5 w 31"/>
                    <a:gd name="T21" fmla="*/ 22 h 22"/>
                    <a:gd name="T22" fmla="*/ 10 w 31"/>
                    <a:gd name="T23" fmla="*/ 22 h 22"/>
                    <a:gd name="T24" fmla="*/ 14 w 31"/>
                    <a:gd name="T25" fmla="*/ 21 h 22"/>
                    <a:gd name="T26" fmla="*/ 19 w 31"/>
                    <a:gd name="T27"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2">
                      <a:moveTo>
                        <a:pt x="19" y="20"/>
                      </a:moveTo>
                      <a:lnTo>
                        <a:pt x="22" y="20"/>
                      </a:lnTo>
                      <a:lnTo>
                        <a:pt x="26" y="19"/>
                      </a:lnTo>
                      <a:lnTo>
                        <a:pt x="29" y="15"/>
                      </a:lnTo>
                      <a:lnTo>
                        <a:pt x="31" y="13"/>
                      </a:lnTo>
                      <a:lnTo>
                        <a:pt x="28" y="4"/>
                      </a:lnTo>
                      <a:lnTo>
                        <a:pt x="21" y="0"/>
                      </a:lnTo>
                      <a:lnTo>
                        <a:pt x="11" y="0"/>
                      </a:lnTo>
                      <a:lnTo>
                        <a:pt x="0" y="0"/>
                      </a:lnTo>
                      <a:lnTo>
                        <a:pt x="0" y="22"/>
                      </a:lnTo>
                      <a:lnTo>
                        <a:pt x="5" y="22"/>
                      </a:lnTo>
                      <a:lnTo>
                        <a:pt x="10" y="22"/>
                      </a:lnTo>
                      <a:lnTo>
                        <a:pt x="14" y="21"/>
                      </a:lnTo>
                      <a:lnTo>
                        <a:pt x="19"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72" name="Freeform 24"/>
                <p:cNvSpPr>
                  <a:spLocks/>
                </p:cNvSpPr>
                <p:nvPr/>
              </p:nvSpPr>
              <p:spPr bwMode="auto">
                <a:xfrm flipH="1">
                  <a:off x="6804767" y="1411290"/>
                  <a:ext cx="9116" cy="63500"/>
                </a:xfrm>
                <a:custGeom>
                  <a:avLst/>
                  <a:gdLst>
                    <a:gd name="T0" fmla="*/ 2 w 11"/>
                    <a:gd name="T1" fmla="*/ 19 h 78"/>
                    <a:gd name="T2" fmla="*/ 0 w 11"/>
                    <a:gd name="T3" fmla="*/ 75 h 78"/>
                    <a:gd name="T4" fmla="*/ 2 w 11"/>
                    <a:gd name="T5" fmla="*/ 76 h 78"/>
                    <a:gd name="T6" fmla="*/ 6 w 11"/>
                    <a:gd name="T7" fmla="*/ 76 h 78"/>
                    <a:gd name="T8" fmla="*/ 8 w 11"/>
                    <a:gd name="T9" fmla="*/ 77 h 78"/>
                    <a:gd name="T10" fmla="*/ 11 w 11"/>
                    <a:gd name="T11" fmla="*/ 78 h 78"/>
                    <a:gd name="T12" fmla="*/ 11 w 11"/>
                    <a:gd name="T13" fmla="*/ 0 h 78"/>
                    <a:gd name="T14" fmla="*/ 9 w 11"/>
                    <a:gd name="T15" fmla="*/ 4 h 78"/>
                    <a:gd name="T16" fmla="*/ 7 w 11"/>
                    <a:gd name="T17" fmla="*/ 9 h 78"/>
                    <a:gd name="T18" fmla="*/ 4 w 11"/>
                    <a:gd name="T19" fmla="*/ 15 h 78"/>
                    <a:gd name="T20" fmla="*/ 2 w 11"/>
                    <a:gd name="T21" fmla="*/ 1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8">
                      <a:moveTo>
                        <a:pt x="2" y="19"/>
                      </a:moveTo>
                      <a:lnTo>
                        <a:pt x="0" y="75"/>
                      </a:lnTo>
                      <a:lnTo>
                        <a:pt x="2" y="76"/>
                      </a:lnTo>
                      <a:lnTo>
                        <a:pt x="6" y="76"/>
                      </a:lnTo>
                      <a:lnTo>
                        <a:pt x="8" y="77"/>
                      </a:lnTo>
                      <a:lnTo>
                        <a:pt x="11" y="78"/>
                      </a:lnTo>
                      <a:lnTo>
                        <a:pt x="11" y="0"/>
                      </a:lnTo>
                      <a:lnTo>
                        <a:pt x="9" y="4"/>
                      </a:lnTo>
                      <a:lnTo>
                        <a:pt x="7" y="9"/>
                      </a:lnTo>
                      <a:lnTo>
                        <a:pt x="4" y="15"/>
                      </a:lnTo>
                      <a:lnTo>
                        <a:pt x="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73" name="Freeform 25"/>
                <p:cNvSpPr>
                  <a:spLocks/>
                </p:cNvSpPr>
                <p:nvPr/>
              </p:nvSpPr>
              <p:spPr bwMode="auto">
                <a:xfrm flipH="1">
                  <a:off x="7347186" y="1417640"/>
                  <a:ext cx="4558" cy="4763"/>
                </a:xfrm>
                <a:custGeom>
                  <a:avLst/>
                  <a:gdLst>
                    <a:gd name="T0" fmla="*/ 7 w 7"/>
                    <a:gd name="T1" fmla="*/ 1 h 6"/>
                    <a:gd name="T2" fmla="*/ 6 w 7"/>
                    <a:gd name="T3" fmla="*/ 1 h 6"/>
                    <a:gd name="T4" fmla="*/ 5 w 7"/>
                    <a:gd name="T5" fmla="*/ 1 h 6"/>
                    <a:gd name="T6" fmla="*/ 3 w 7"/>
                    <a:gd name="T7" fmla="*/ 1 h 6"/>
                    <a:gd name="T8" fmla="*/ 2 w 7"/>
                    <a:gd name="T9" fmla="*/ 0 h 6"/>
                    <a:gd name="T10" fmla="*/ 0 w 7"/>
                    <a:gd name="T11" fmla="*/ 6 h 6"/>
                    <a:gd name="T12" fmla="*/ 2 w 7"/>
                    <a:gd name="T13" fmla="*/ 4 h 6"/>
                    <a:gd name="T14" fmla="*/ 3 w 7"/>
                    <a:gd name="T15" fmla="*/ 3 h 6"/>
                    <a:gd name="T16" fmla="*/ 6 w 7"/>
                    <a:gd name="T17" fmla="*/ 2 h 6"/>
                    <a:gd name="T18" fmla="*/ 7 w 7"/>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7" y="1"/>
                      </a:moveTo>
                      <a:lnTo>
                        <a:pt x="6" y="1"/>
                      </a:lnTo>
                      <a:lnTo>
                        <a:pt x="5" y="1"/>
                      </a:lnTo>
                      <a:lnTo>
                        <a:pt x="3" y="1"/>
                      </a:lnTo>
                      <a:lnTo>
                        <a:pt x="2" y="0"/>
                      </a:lnTo>
                      <a:lnTo>
                        <a:pt x="0" y="6"/>
                      </a:lnTo>
                      <a:lnTo>
                        <a:pt x="2" y="4"/>
                      </a:lnTo>
                      <a:lnTo>
                        <a:pt x="3" y="3"/>
                      </a:lnTo>
                      <a:lnTo>
                        <a:pt x="6" y="2"/>
                      </a:ln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74" name="Freeform 26"/>
                <p:cNvSpPr>
                  <a:spLocks/>
                </p:cNvSpPr>
                <p:nvPr/>
              </p:nvSpPr>
              <p:spPr bwMode="auto">
                <a:xfrm flipH="1">
                  <a:off x="6804767" y="1355727"/>
                  <a:ext cx="3039" cy="17463"/>
                </a:xfrm>
                <a:custGeom>
                  <a:avLst/>
                  <a:gdLst>
                    <a:gd name="T0" fmla="*/ 4 w 4"/>
                    <a:gd name="T1" fmla="*/ 0 h 22"/>
                    <a:gd name="T2" fmla="*/ 3 w 4"/>
                    <a:gd name="T3" fmla="*/ 0 h 22"/>
                    <a:gd name="T4" fmla="*/ 3 w 4"/>
                    <a:gd name="T5" fmla="*/ 0 h 22"/>
                    <a:gd name="T6" fmla="*/ 2 w 4"/>
                    <a:gd name="T7" fmla="*/ 0 h 22"/>
                    <a:gd name="T8" fmla="*/ 1 w 4"/>
                    <a:gd name="T9" fmla="*/ 0 h 22"/>
                    <a:gd name="T10" fmla="*/ 0 w 4"/>
                    <a:gd name="T11" fmla="*/ 22 h 22"/>
                    <a:gd name="T12" fmla="*/ 1 w 4"/>
                    <a:gd name="T13" fmla="*/ 22 h 22"/>
                    <a:gd name="T14" fmla="*/ 2 w 4"/>
                    <a:gd name="T15" fmla="*/ 22 h 22"/>
                    <a:gd name="T16" fmla="*/ 3 w 4"/>
                    <a:gd name="T17" fmla="*/ 22 h 22"/>
                    <a:gd name="T18" fmla="*/ 4 w 4"/>
                    <a:gd name="T19" fmla="*/ 22 h 22"/>
                    <a:gd name="T20" fmla="*/ 4 w 4"/>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2">
                      <a:moveTo>
                        <a:pt x="4" y="0"/>
                      </a:moveTo>
                      <a:lnTo>
                        <a:pt x="3" y="0"/>
                      </a:lnTo>
                      <a:lnTo>
                        <a:pt x="3" y="0"/>
                      </a:lnTo>
                      <a:lnTo>
                        <a:pt x="2" y="0"/>
                      </a:lnTo>
                      <a:lnTo>
                        <a:pt x="1" y="0"/>
                      </a:lnTo>
                      <a:lnTo>
                        <a:pt x="0" y="22"/>
                      </a:lnTo>
                      <a:lnTo>
                        <a:pt x="1" y="22"/>
                      </a:lnTo>
                      <a:lnTo>
                        <a:pt x="2" y="22"/>
                      </a:lnTo>
                      <a:lnTo>
                        <a:pt x="3" y="22"/>
                      </a:lnTo>
                      <a:lnTo>
                        <a:pt x="4" y="2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75" name="Freeform 27"/>
                <p:cNvSpPr>
                  <a:spLocks/>
                </p:cNvSpPr>
                <p:nvPr/>
              </p:nvSpPr>
              <p:spPr bwMode="auto">
                <a:xfrm flipH="1">
                  <a:off x="6785015" y="1381127"/>
                  <a:ext cx="19752" cy="15875"/>
                </a:xfrm>
                <a:custGeom>
                  <a:avLst/>
                  <a:gdLst>
                    <a:gd name="T0" fmla="*/ 0 w 26"/>
                    <a:gd name="T1" fmla="*/ 0 h 20"/>
                    <a:gd name="T2" fmla="*/ 0 w 26"/>
                    <a:gd name="T3" fmla="*/ 20 h 20"/>
                    <a:gd name="T4" fmla="*/ 6 w 26"/>
                    <a:gd name="T5" fmla="*/ 19 h 20"/>
                    <a:gd name="T6" fmla="*/ 13 w 26"/>
                    <a:gd name="T7" fmla="*/ 17 h 20"/>
                    <a:gd name="T8" fmla="*/ 19 w 26"/>
                    <a:gd name="T9" fmla="*/ 15 h 20"/>
                    <a:gd name="T10" fmla="*/ 26 w 26"/>
                    <a:gd name="T11" fmla="*/ 11 h 20"/>
                    <a:gd name="T12" fmla="*/ 20 w 26"/>
                    <a:gd name="T13" fmla="*/ 6 h 20"/>
                    <a:gd name="T14" fmla="*/ 13 w 26"/>
                    <a:gd name="T15" fmla="*/ 3 h 20"/>
                    <a:gd name="T16" fmla="*/ 7 w 26"/>
                    <a:gd name="T17" fmla="*/ 1 h 20"/>
                    <a:gd name="T18" fmla="*/ 0 w 26"/>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0">
                      <a:moveTo>
                        <a:pt x="0" y="0"/>
                      </a:moveTo>
                      <a:lnTo>
                        <a:pt x="0" y="20"/>
                      </a:lnTo>
                      <a:lnTo>
                        <a:pt x="6" y="19"/>
                      </a:lnTo>
                      <a:lnTo>
                        <a:pt x="13" y="17"/>
                      </a:lnTo>
                      <a:lnTo>
                        <a:pt x="19" y="15"/>
                      </a:lnTo>
                      <a:lnTo>
                        <a:pt x="26" y="11"/>
                      </a:lnTo>
                      <a:lnTo>
                        <a:pt x="20" y="6"/>
                      </a:lnTo>
                      <a:lnTo>
                        <a:pt x="13" y="3"/>
                      </a:lnTo>
                      <a:lnTo>
                        <a:pt x="7"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76" name="Freeform 28"/>
                <p:cNvSpPr>
                  <a:spLocks/>
                </p:cNvSpPr>
                <p:nvPr/>
              </p:nvSpPr>
              <p:spPr bwMode="auto">
                <a:xfrm flipH="1">
                  <a:off x="6804767" y="1381127"/>
                  <a:ext cx="4558" cy="17463"/>
                </a:xfrm>
                <a:custGeom>
                  <a:avLst/>
                  <a:gdLst>
                    <a:gd name="T0" fmla="*/ 7 w 7"/>
                    <a:gd name="T1" fmla="*/ 0 h 21"/>
                    <a:gd name="T2" fmla="*/ 6 w 7"/>
                    <a:gd name="T3" fmla="*/ 0 h 21"/>
                    <a:gd name="T4" fmla="*/ 5 w 7"/>
                    <a:gd name="T5" fmla="*/ 0 h 21"/>
                    <a:gd name="T6" fmla="*/ 3 w 7"/>
                    <a:gd name="T7" fmla="*/ 0 h 21"/>
                    <a:gd name="T8" fmla="*/ 2 w 7"/>
                    <a:gd name="T9" fmla="*/ 0 h 21"/>
                    <a:gd name="T10" fmla="*/ 0 w 7"/>
                    <a:gd name="T11" fmla="*/ 21 h 21"/>
                    <a:gd name="T12" fmla="*/ 3 w 7"/>
                    <a:gd name="T13" fmla="*/ 21 h 21"/>
                    <a:gd name="T14" fmla="*/ 4 w 7"/>
                    <a:gd name="T15" fmla="*/ 21 h 21"/>
                    <a:gd name="T16" fmla="*/ 6 w 7"/>
                    <a:gd name="T17" fmla="*/ 21 h 21"/>
                    <a:gd name="T18" fmla="*/ 7 w 7"/>
                    <a:gd name="T19" fmla="*/ 20 h 21"/>
                    <a:gd name="T20" fmla="*/ 7 w 7"/>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21">
                      <a:moveTo>
                        <a:pt x="7" y="0"/>
                      </a:moveTo>
                      <a:lnTo>
                        <a:pt x="6" y="0"/>
                      </a:lnTo>
                      <a:lnTo>
                        <a:pt x="5" y="0"/>
                      </a:lnTo>
                      <a:lnTo>
                        <a:pt x="3" y="0"/>
                      </a:lnTo>
                      <a:lnTo>
                        <a:pt x="2" y="0"/>
                      </a:lnTo>
                      <a:lnTo>
                        <a:pt x="0" y="21"/>
                      </a:lnTo>
                      <a:lnTo>
                        <a:pt x="3" y="21"/>
                      </a:lnTo>
                      <a:lnTo>
                        <a:pt x="4" y="21"/>
                      </a:lnTo>
                      <a:lnTo>
                        <a:pt x="6" y="21"/>
                      </a:lnTo>
                      <a:lnTo>
                        <a:pt x="7" y="2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77" name="Freeform 29"/>
                <p:cNvSpPr>
                  <a:spLocks/>
                </p:cNvSpPr>
                <p:nvPr/>
              </p:nvSpPr>
              <p:spPr bwMode="auto">
                <a:xfrm flipH="1">
                  <a:off x="7590290" y="1385890"/>
                  <a:ext cx="3039" cy="7938"/>
                </a:xfrm>
                <a:custGeom>
                  <a:avLst/>
                  <a:gdLst>
                    <a:gd name="T0" fmla="*/ 1 w 3"/>
                    <a:gd name="T1" fmla="*/ 1 h 11"/>
                    <a:gd name="T2" fmla="*/ 1 w 3"/>
                    <a:gd name="T3" fmla="*/ 1 h 11"/>
                    <a:gd name="T4" fmla="*/ 1 w 3"/>
                    <a:gd name="T5" fmla="*/ 1 h 11"/>
                    <a:gd name="T6" fmla="*/ 0 w 3"/>
                    <a:gd name="T7" fmla="*/ 1 h 11"/>
                    <a:gd name="T8" fmla="*/ 0 w 3"/>
                    <a:gd name="T9" fmla="*/ 0 h 11"/>
                    <a:gd name="T10" fmla="*/ 2 w 3"/>
                    <a:gd name="T11" fmla="*/ 11 h 11"/>
                    <a:gd name="T12" fmla="*/ 3 w 3"/>
                    <a:gd name="T13" fmla="*/ 8 h 11"/>
                    <a:gd name="T14" fmla="*/ 3 w 3"/>
                    <a:gd name="T15" fmla="*/ 6 h 11"/>
                    <a:gd name="T16" fmla="*/ 2 w 3"/>
                    <a:gd name="T17" fmla="*/ 4 h 11"/>
                    <a:gd name="T18" fmla="*/ 1 w 3"/>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1">
                      <a:moveTo>
                        <a:pt x="1" y="1"/>
                      </a:moveTo>
                      <a:lnTo>
                        <a:pt x="1" y="1"/>
                      </a:lnTo>
                      <a:lnTo>
                        <a:pt x="1" y="1"/>
                      </a:lnTo>
                      <a:lnTo>
                        <a:pt x="0" y="1"/>
                      </a:lnTo>
                      <a:lnTo>
                        <a:pt x="0" y="0"/>
                      </a:lnTo>
                      <a:lnTo>
                        <a:pt x="2" y="11"/>
                      </a:lnTo>
                      <a:lnTo>
                        <a:pt x="3" y="8"/>
                      </a:lnTo>
                      <a:lnTo>
                        <a:pt x="3" y="6"/>
                      </a:lnTo>
                      <a:lnTo>
                        <a:pt x="2" y="4"/>
                      </a:lnTo>
                      <a:lnTo>
                        <a:pt x="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78" name="Freeform 30"/>
                <p:cNvSpPr>
                  <a:spLocks/>
                </p:cNvSpPr>
                <p:nvPr/>
              </p:nvSpPr>
              <p:spPr bwMode="auto">
                <a:xfrm flipH="1">
                  <a:off x="6672582" y="1060452"/>
                  <a:ext cx="56217" cy="4763"/>
                </a:xfrm>
                <a:custGeom>
                  <a:avLst/>
                  <a:gdLst>
                    <a:gd name="T0" fmla="*/ 0 w 75"/>
                    <a:gd name="T1" fmla="*/ 7 h 7"/>
                    <a:gd name="T2" fmla="*/ 75 w 75"/>
                    <a:gd name="T3" fmla="*/ 7 h 7"/>
                    <a:gd name="T4" fmla="*/ 74 w 75"/>
                    <a:gd name="T5" fmla="*/ 5 h 7"/>
                    <a:gd name="T6" fmla="*/ 74 w 75"/>
                    <a:gd name="T7" fmla="*/ 3 h 7"/>
                    <a:gd name="T8" fmla="*/ 74 w 75"/>
                    <a:gd name="T9" fmla="*/ 1 h 7"/>
                    <a:gd name="T10" fmla="*/ 74 w 75"/>
                    <a:gd name="T11" fmla="*/ 0 h 7"/>
                    <a:gd name="T12" fmla="*/ 0 w 75"/>
                    <a:gd name="T13" fmla="*/ 6 h 7"/>
                    <a:gd name="T14" fmla="*/ 0 w 75"/>
                    <a:gd name="T15" fmla="*/ 6 h 7"/>
                    <a:gd name="T16" fmla="*/ 0 w 75"/>
                    <a:gd name="T17" fmla="*/ 6 h 7"/>
                    <a:gd name="T18" fmla="*/ 0 w 75"/>
                    <a:gd name="T19" fmla="*/ 7 h 7"/>
                    <a:gd name="T20" fmla="*/ 0 w 75"/>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
                      <a:moveTo>
                        <a:pt x="0" y="7"/>
                      </a:moveTo>
                      <a:lnTo>
                        <a:pt x="75" y="7"/>
                      </a:lnTo>
                      <a:lnTo>
                        <a:pt x="74" y="5"/>
                      </a:lnTo>
                      <a:lnTo>
                        <a:pt x="74" y="3"/>
                      </a:lnTo>
                      <a:lnTo>
                        <a:pt x="74" y="1"/>
                      </a:lnTo>
                      <a:lnTo>
                        <a:pt x="74" y="0"/>
                      </a:lnTo>
                      <a:lnTo>
                        <a:pt x="0" y="6"/>
                      </a:lnTo>
                      <a:lnTo>
                        <a:pt x="0" y="6"/>
                      </a:lnTo>
                      <a:lnTo>
                        <a:pt x="0" y="6"/>
                      </a:lnTo>
                      <a:lnTo>
                        <a:pt x="0"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79" name="Freeform 31"/>
                <p:cNvSpPr>
                  <a:spLocks/>
                </p:cNvSpPr>
                <p:nvPr/>
              </p:nvSpPr>
              <p:spPr bwMode="auto">
                <a:xfrm flipH="1">
                  <a:off x="6804767" y="1306515"/>
                  <a:ext cx="0" cy="15875"/>
                </a:xfrm>
                <a:custGeom>
                  <a:avLst/>
                  <a:gdLst>
                    <a:gd name="T0" fmla="*/ 1 w 1"/>
                    <a:gd name="T1" fmla="*/ 0 h 21"/>
                    <a:gd name="T2" fmla="*/ 1 w 1"/>
                    <a:gd name="T3" fmla="*/ 0 h 21"/>
                    <a:gd name="T4" fmla="*/ 1 w 1"/>
                    <a:gd name="T5" fmla="*/ 0 h 21"/>
                    <a:gd name="T6" fmla="*/ 1 w 1"/>
                    <a:gd name="T7" fmla="*/ 0 h 21"/>
                    <a:gd name="T8" fmla="*/ 1 w 1"/>
                    <a:gd name="T9" fmla="*/ 0 h 21"/>
                    <a:gd name="T10" fmla="*/ 0 w 1"/>
                    <a:gd name="T11" fmla="*/ 21 h 21"/>
                    <a:gd name="T12" fmla="*/ 0 w 1"/>
                    <a:gd name="T13" fmla="*/ 21 h 21"/>
                    <a:gd name="T14" fmla="*/ 0 w 1"/>
                    <a:gd name="T15" fmla="*/ 21 h 21"/>
                    <a:gd name="T16" fmla="*/ 0 w 1"/>
                    <a:gd name="T17" fmla="*/ 21 h 21"/>
                    <a:gd name="T18" fmla="*/ 1 w 1"/>
                    <a:gd name="T19" fmla="*/ 21 h 21"/>
                    <a:gd name="T20" fmla="*/ 1 w 1"/>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1">
                      <a:moveTo>
                        <a:pt x="1" y="0"/>
                      </a:moveTo>
                      <a:lnTo>
                        <a:pt x="1" y="0"/>
                      </a:lnTo>
                      <a:lnTo>
                        <a:pt x="1" y="0"/>
                      </a:lnTo>
                      <a:lnTo>
                        <a:pt x="1" y="0"/>
                      </a:lnTo>
                      <a:lnTo>
                        <a:pt x="1" y="0"/>
                      </a:lnTo>
                      <a:lnTo>
                        <a:pt x="0" y="21"/>
                      </a:lnTo>
                      <a:lnTo>
                        <a:pt x="0" y="21"/>
                      </a:lnTo>
                      <a:lnTo>
                        <a:pt x="0" y="21"/>
                      </a:lnTo>
                      <a:lnTo>
                        <a:pt x="0" y="21"/>
                      </a:lnTo>
                      <a:lnTo>
                        <a:pt x="1" y="2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80" name="Freeform 32"/>
                <p:cNvSpPr>
                  <a:spLocks/>
                </p:cNvSpPr>
                <p:nvPr/>
              </p:nvSpPr>
              <p:spPr bwMode="auto">
                <a:xfrm flipH="1">
                  <a:off x="6821482" y="665165"/>
                  <a:ext cx="18232" cy="14288"/>
                </a:xfrm>
                <a:custGeom>
                  <a:avLst/>
                  <a:gdLst>
                    <a:gd name="T0" fmla="*/ 1 w 24"/>
                    <a:gd name="T1" fmla="*/ 19 h 19"/>
                    <a:gd name="T2" fmla="*/ 9 w 24"/>
                    <a:gd name="T3" fmla="*/ 16 h 19"/>
                    <a:gd name="T4" fmla="*/ 15 w 24"/>
                    <a:gd name="T5" fmla="*/ 12 h 19"/>
                    <a:gd name="T6" fmla="*/ 20 w 24"/>
                    <a:gd name="T7" fmla="*/ 6 h 19"/>
                    <a:gd name="T8" fmla="*/ 24 w 24"/>
                    <a:gd name="T9" fmla="*/ 0 h 19"/>
                    <a:gd name="T10" fmla="*/ 18 w 24"/>
                    <a:gd name="T11" fmla="*/ 5 h 19"/>
                    <a:gd name="T12" fmla="*/ 13 w 24"/>
                    <a:gd name="T13" fmla="*/ 9 h 19"/>
                    <a:gd name="T14" fmla="*/ 6 w 24"/>
                    <a:gd name="T15" fmla="*/ 13 h 19"/>
                    <a:gd name="T16" fmla="*/ 0 w 24"/>
                    <a:gd name="T17" fmla="*/ 15 h 19"/>
                    <a:gd name="T18" fmla="*/ 1 w 24"/>
                    <a:gd name="T19" fmla="*/ 16 h 19"/>
                    <a:gd name="T20" fmla="*/ 1 w 24"/>
                    <a:gd name="T21" fmla="*/ 16 h 19"/>
                    <a:gd name="T22" fmla="*/ 1 w 24"/>
                    <a:gd name="T23" fmla="*/ 18 h 19"/>
                    <a:gd name="T24" fmla="*/ 1 w 24"/>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9">
                      <a:moveTo>
                        <a:pt x="1" y="19"/>
                      </a:moveTo>
                      <a:lnTo>
                        <a:pt x="9" y="16"/>
                      </a:lnTo>
                      <a:lnTo>
                        <a:pt x="15" y="12"/>
                      </a:lnTo>
                      <a:lnTo>
                        <a:pt x="20" y="6"/>
                      </a:lnTo>
                      <a:lnTo>
                        <a:pt x="24" y="0"/>
                      </a:lnTo>
                      <a:lnTo>
                        <a:pt x="18" y="5"/>
                      </a:lnTo>
                      <a:lnTo>
                        <a:pt x="13" y="9"/>
                      </a:lnTo>
                      <a:lnTo>
                        <a:pt x="6" y="13"/>
                      </a:lnTo>
                      <a:lnTo>
                        <a:pt x="0" y="15"/>
                      </a:lnTo>
                      <a:lnTo>
                        <a:pt x="1" y="16"/>
                      </a:lnTo>
                      <a:lnTo>
                        <a:pt x="1" y="16"/>
                      </a:lnTo>
                      <a:lnTo>
                        <a:pt x="1" y="18"/>
                      </a:lnTo>
                      <a:lnTo>
                        <a:pt x="1"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81" name="Freeform 33"/>
                <p:cNvSpPr>
                  <a:spLocks/>
                </p:cNvSpPr>
                <p:nvPr/>
              </p:nvSpPr>
              <p:spPr bwMode="auto">
                <a:xfrm flipH="1">
                  <a:off x="6759187" y="911227"/>
                  <a:ext cx="1519" cy="6350"/>
                </a:xfrm>
                <a:custGeom>
                  <a:avLst/>
                  <a:gdLst>
                    <a:gd name="T0" fmla="*/ 0 w 1"/>
                    <a:gd name="T1" fmla="*/ 7 h 7"/>
                    <a:gd name="T2" fmla="*/ 1 w 1"/>
                    <a:gd name="T3" fmla="*/ 5 h 7"/>
                    <a:gd name="T4" fmla="*/ 1 w 1"/>
                    <a:gd name="T5" fmla="*/ 4 h 7"/>
                    <a:gd name="T6" fmla="*/ 1 w 1"/>
                    <a:gd name="T7" fmla="*/ 1 h 7"/>
                    <a:gd name="T8" fmla="*/ 1 w 1"/>
                    <a:gd name="T9" fmla="*/ 0 h 7"/>
                    <a:gd name="T10" fmla="*/ 1 w 1"/>
                    <a:gd name="T11" fmla="*/ 1 h 7"/>
                    <a:gd name="T12" fmla="*/ 1 w 1"/>
                    <a:gd name="T13" fmla="*/ 4 h 7"/>
                    <a:gd name="T14" fmla="*/ 0 w 1"/>
                    <a:gd name="T15" fmla="*/ 5 h 7"/>
                    <a:gd name="T16" fmla="*/ 0 w 1"/>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7">
                      <a:moveTo>
                        <a:pt x="0" y="7"/>
                      </a:moveTo>
                      <a:lnTo>
                        <a:pt x="1" y="5"/>
                      </a:lnTo>
                      <a:lnTo>
                        <a:pt x="1" y="4"/>
                      </a:lnTo>
                      <a:lnTo>
                        <a:pt x="1" y="1"/>
                      </a:lnTo>
                      <a:lnTo>
                        <a:pt x="1" y="0"/>
                      </a:lnTo>
                      <a:lnTo>
                        <a:pt x="1" y="1"/>
                      </a:lnTo>
                      <a:lnTo>
                        <a:pt x="1" y="4"/>
                      </a:lnTo>
                      <a:lnTo>
                        <a:pt x="0" y="5"/>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82" name="Freeform 34"/>
                <p:cNvSpPr>
                  <a:spLocks/>
                </p:cNvSpPr>
                <p:nvPr/>
              </p:nvSpPr>
              <p:spPr bwMode="auto">
                <a:xfrm flipH="1">
                  <a:off x="6815403" y="660402"/>
                  <a:ext cx="6078" cy="4763"/>
                </a:xfrm>
                <a:custGeom>
                  <a:avLst/>
                  <a:gdLst>
                    <a:gd name="T0" fmla="*/ 0 w 9"/>
                    <a:gd name="T1" fmla="*/ 7 h 7"/>
                    <a:gd name="T2" fmla="*/ 3 w 9"/>
                    <a:gd name="T3" fmla="*/ 5 h 7"/>
                    <a:gd name="T4" fmla="*/ 5 w 9"/>
                    <a:gd name="T5" fmla="*/ 4 h 7"/>
                    <a:gd name="T6" fmla="*/ 7 w 9"/>
                    <a:gd name="T7" fmla="*/ 2 h 7"/>
                    <a:gd name="T8" fmla="*/ 9 w 9"/>
                    <a:gd name="T9" fmla="*/ 0 h 7"/>
                    <a:gd name="T10" fmla="*/ 7 w 9"/>
                    <a:gd name="T11" fmla="*/ 2 h 7"/>
                    <a:gd name="T12" fmla="*/ 5 w 9"/>
                    <a:gd name="T13" fmla="*/ 4 h 7"/>
                    <a:gd name="T14" fmla="*/ 3 w 9"/>
                    <a:gd name="T15" fmla="*/ 5 h 7"/>
                    <a:gd name="T16" fmla="*/ 0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0" y="7"/>
                      </a:moveTo>
                      <a:lnTo>
                        <a:pt x="3" y="5"/>
                      </a:lnTo>
                      <a:lnTo>
                        <a:pt x="5" y="4"/>
                      </a:lnTo>
                      <a:lnTo>
                        <a:pt x="7" y="2"/>
                      </a:lnTo>
                      <a:lnTo>
                        <a:pt x="9" y="0"/>
                      </a:lnTo>
                      <a:lnTo>
                        <a:pt x="7" y="2"/>
                      </a:lnTo>
                      <a:lnTo>
                        <a:pt x="5" y="4"/>
                      </a:lnTo>
                      <a:lnTo>
                        <a:pt x="3" y="5"/>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83" name="Freeform 35"/>
                <p:cNvSpPr>
                  <a:spLocks/>
                </p:cNvSpPr>
                <p:nvPr/>
              </p:nvSpPr>
              <p:spPr bwMode="auto">
                <a:xfrm flipH="1">
                  <a:off x="6804767" y="1303340"/>
                  <a:ext cx="0" cy="3175"/>
                </a:xfrm>
                <a:custGeom>
                  <a:avLst/>
                  <a:gdLst>
                    <a:gd name="T0" fmla="*/ 0 h 2"/>
                    <a:gd name="T1" fmla="*/ 2 h 2"/>
                    <a:gd name="T2" fmla="*/ 2 h 2"/>
                    <a:gd name="T3" fmla="*/ 2 h 2"/>
                    <a:gd name="T4" fmla="*/ 2 h 2"/>
                    <a:gd name="T5" fmla="*/ 2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2"/>
                      </a:lnTo>
                      <a:lnTo>
                        <a:pt x="0" y="2"/>
                      </a:lnTo>
                      <a:lnTo>
                        <a:pt x="0" y="2"/>
                      </a:lnTo>
                      <a:lnTo>
                        <a:pt x="0" y="2"/>
                      </a:ln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84" name="Freeform 36"/>
                <p:cNvSpPr>
                  <a:spLocks/>
                </p:cNvSpPr>
                <p:nvPr/>
              </p:nvSpPr>
              <p:spPr bwMode="auto">
                <a:xfrm flipH="1">
                  <a:off x="7590290" y="1249365"/>
                  <a:ext cx="0" cy="4763"/>
                </a:xfrm>
                <a:custGeom>
                  <a:avLst/>
                  <a:gdLst>
                    <a:gd name="T0" fmla="*/ 2 w 2"/>
                    <a:gd name="T1" fmla="*/ 4 h 4"/>
                    <a:gd name="T2" fmla="*/ 2 w 2"/>
                    <a:gd name="T3" fmla="*/ 3 h 4"/>
                    <a:gd name="T4" fmla="*/ 2 w 2"/>
                    <a:gd name="T5" fmla="*/ 2 h 4"/>
                    <a:gd name="T6" fmla="*/ 0 w 2"/>
                    <a:gd name="T7" fmla="*/ 1 h 4"/>
                    <a:gd name="T8" fmla="*/ 0 w 2"/>
                    <a:gd name="T9" fmla="*/ 0 h 4"/>
                    <a:gd name="T10" fmla="*/ 0 w 2"/>
                    <a:gd name="T11" fmla="*/ 1 h 4"/>
                    <a:gd name="T12" fmla="*/ 2 w 2"/>
                    <a:gd name="T13" fmla="*/ 2 h 4"/>
                    <a:gd name="T14" fmla="*/ 2 w 2"/>
                    <a:gd name="T15" fmla="*/ 3 h 4"/>
                    <a:gd name="T16" fmla="*/ 2 w 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4"/>
                      </a:moveTo>
                      <a:lnTo>
                        <a:pt x="2" y="3"/>
                      </a:lnTo>
                      <a:lnTo>
                        <a:pt x="2" y="2"/>
                      </a:lnTo>
                      <a:lnTo>
                        <a:pt x="0" y="1"/>
                      </a:lnTo>
                      <a:lnTo>
                        <a:pt x="0" y="0"/>
                      </a:lnTo>
                      <a:lnTo>
                        <a:pt x="0" y="1"/>
                      </a:lnTo>
                      <a:lnTo>
                        <a:pt x="2" y="2"/>
                      </a:lnTo>
                      <a:lnTo>
                        <a:pt x="2" y="3"/>
                      </a:lnTo>
                      <a:lnTo>
                        <a:pt x="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85" name="Freeform 37"/>
                <p:cNvSpPr>
                  <a:spLocks/>
                </p:cNvSpPr>
                <p:nvPr/>
              </p:nvSpPr>
              <p:spPr bwMode="auto">
                <a:xfrm flipH="1">
                  <a:off x="8011159" y="504827"/>
                  <a:ext cx="22791" cy="12700"/>
                </a:xfrm>
                <a:custGeom>
                  <a:avLst/>
                  <a:gdLst>
                    <a:gd name="T0" fmla="*/ 30 w 30"/>
                    <a:gd name="T1" fmla="*/ 0 h 18"/>
                    <a:gd name="T2" fmla="*/ 23 w 30"/>
                    <a:gd name="T3" fmla="*/ 5 h 18"/>
                    <a:gd name="T4" fmla="*/ 16 w 30"/>
                    <a:gd name="T5" fmla="*/ 8 h 18"/>
                    <a:gd name="T6" fmla="*/ 9 w 30"/>
                    <a:gd name="T7" fmla="*/ 13 h 18"/>
                    <a:gd name="T8" fmla="*/ 2 w 30"/>
                    <a:gd name="T9" fmla="*/ 18 h 18"/>
                    <a:gd name="T10" fmla="*/ 0 w 30"/>
                    <a:gd name="T11" fmla="*/ 17 h 18"/>
                    <a:gd name="T12" fmla="*/ 7 w 30"/>
                    <a:gd name="T13" fmla="*/ 10 h 18"/>
                    <a:gd name="T14" fmla="*/ 14 w 30"/>
                    <a:gd name="T15" fmla="*/ 5 h 18"/>
                    <a:gd name="T16" fmla="*/ 22 w 30"/>
                    <a:gd name="T17" fmla="*/ 3 h 18"/>
                    <a:gd name="T18" fmla="*/ 30 w 30"/>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8">
                      <a:moveTo>
                        <a:pt x="30" y="0"/>
                      </a:moveTo>
                      <a:lnTo>
                        <a:pt x="23" y="5"/>
                      </a:lnTo>
                      <a:lnTo>
                        <a:pt x="16" y="8"/>
                      </a:lnTo>
                      <a:lnTo>
                        <a:pt x="9" y="13"/>
                      </a:lnTo>
                      <a:lnTo>
                        <a:pt x="2" y="18"/>
                      </a:lnTo>
                      <a:lnTo>
                        <a:pt x="0" y="17"/>
                      </a:lnTo>
                      <a:lnTo>
                        <a:pt x="7" y="10"/>
                      </a:lnTo>
                      <a:lnTo>
                        <a:pt x="14" y="5"/>
                      </a:lnTo>
                      <a:lnTo>
                        <a:pt x="22" y="3"/>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86" name="Freeform 38"/>
                <p:cNvSpPr>
                  <a:spLocks/>
                </p:cNvSpPr>
                <p:nvPr/>
              </p:nvSpPr>
              <p:spPr bwMode="auto">
                <a:xfrm flipH="1">
                  <a:off x="7988368" y="522290"/>
                  <a:ext cx="88125" cy="41275"/>
                </a:xfrm>
                <a:custGeom>
                  <a:avLst/>
                  <a:gdLst>
                    <a:gd name="T0" fmla="*/ 116 w 116"/>
                    <a:gd name="T1" fmla="*/ 0 h 53"/>
                    <a:gd name="T2" fmla="*/ 112 w 116"/>
                    <a:gd name="T3" fmla="*/ 3 h 53"/>
                    <a:gd name="T4" fmla="*/ 106 w 116"/>
                    <a:gd name="T5" fmla="*/ 5 h 53"/>
                    <a:gd name="T6" fmla="*/ 101 w 116"/>
                    <a:gd name="T7" fmla="*/ 7 h 53"/>
                    <a:gd name="T8" fmla="*/ 97 w 116"/>
                    <a:gd name="T9" fmla="*/ 8 h 53"/>
                    <a:gd name="T10" fmla="*/ 92 w 116"/>
                    <a:gd name="T11" fmla="*/ 10 h 53"/>
                    <a:gd name="T12" fmla="*/ 88 w 116"/>
                    <a:gd name="T13" fmla="*/ 11 h 53"/>
                    <a:gd name="T14" fmla="*/ 84 w 116"/>
                    <a:gd name="T15" fmla="*/ 12 h 53"/>
                    <a:gd name="T16" fmla="*/ 79 w 116"/>
                    <a:gd name="T17" fmla="*/ 13 h 53"/>
                    <a:gd name="T18" fmla="*/ 75 w 116"/>
                    <a:gd name="T19" fmla="*/ 20 h 53"/>
                    <a:gd name="T20" fmla="*/ 67 w 116"/>
                    <a:gd name="T21" fmla="*/ 23 h 53"/>
                    <a:gd name="T22" fmla="*/ 58 w 116"/>
                    <a:gd name="T23" fmla="*/ 27 h 53"/>
                    <a:gd name="T24" fmla="*/ 53 w 116"/>
                    <a:gd name="T25" fmla="*/ 33 h 53"/>
                    <a:gd name="T26" fmla="*/ 47 w 116"/>
                    <a:gd name="T27" fmla="*/ 33 h 53"/>
                    <a:gd name="T28" fmla="*/ 41 w 116"/>
                    <a:gd name="T29" fmla="*/ 36 h 53"/>
                    <a:gd name="T30" fmla="*/ 37 w 116"/>
                    <a:gd name="T31" fmla="*/ 38 h 53"/>
                    <a:gd name="T32" fmla="*/ 31 w 116"/>
                    <a:gd name="T33" fmla="*/ 36 h 53"/>
                    <a:gd name="T34" fmla="*/ 24 w 116"/>
                    <a:gd name="T35" fmla="*/ 42 h 53"/>
                    <a:gd name="T36" fmla="*/ 17 w 116"/>
                    <a:gd name="T37" fmla="*/ 46 h 53"/>
                    <a:gd name="T38" fmla="*/ 8 w 116"/>
                    <a:gd name="T39" fmla="*/ 51 h 53"/>
                    <a:gd name="T40" fmla="*/ 0 w 116"/>
                    <a:gd name="T41" fmla="*/ 53 h 53"/>
                    <a:gd name="T42" fmla="*/ 15 w 116"/>
                    <a:gd name="T43" fmla="*/ 46 h 53"/>
                    <a:gd name="T44" fmla="*/ 29 w 116"/>
                    <a:gd name="T45" fmla="*/ 37 h 53"/>
                    <a:gd name="T46" fmla="*/ 42 w 116"/>
                    <a:gd name="T47" fmla="*/ 29 h 53"/>
                    <a:gd name="T48" fmla="*/ 56 w 116"/>
                    <a:gd name="T49" fmla="*/ 21 h 53"/>
                    <a:gd name="T50" fmla="*/ 70 w 116"/>
                    <a:gd name="T51" fmla="*/ 14 h 53"/>
                    <a:gd name="T52" fmla="*/ 85 w 116"/>
                    <a:gd name="T53" fmla="*/ 7 h 53"/>
                    <a:gd name="T54" fmla="*/ 100 w 116"/>
                    <a:gd name="T55" fmla="*/ 3 h 53"/>
                    <a:gd name="T56" fmla="*/ 116 w 116"/>
                    <a:gd name="T5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53">
                      <a:moveTo>
                        <a:pt x="116" y="0"/>
                      </a:moveTo>
                      <a:lnTo>
                        <a:pt x="112" y="3"/>
                      </a:lnTo>
                      <a:lnTo>
                        <a:pt x="106" y="5"/>
                      </a:lnTo>
                      <a:lnTo>
                        <a:pt x="101" y="7"/>
                      </a:lnTo>
                      <a:lnTo>
                        <a:pt x="97" y="8"/>
                      </a:lnTo>
                      <a:lnTo>
                        <a:pt x="92" y="10"/>
                      </a:lnTo>
                      <a:lnTo>
                        <a:pt x="88" y="11"/>
                      </a:lnTo>
                      <a:lnTo>
                        <a:pt x="84" y="12"/>
                      </a:lnTo>
                      <a:lnTo>
                        <a:pt x="79" y="13"/>
                      </a:lnTo>
                      <a:lnTo>
                        <a:pt x="75" y="20"/>
                      </a:lnTo>
                      <a:lnTo>
                        <a:pt x="67" y="23"/>
                      </a:lnTo>
                      <a:lnTo>
                        <a:pt x="58" y="27"/>
                      </a:lnTo>
                      <a:lnTo>
                        <a:pt x="53" y="33"/>
                      </a:lnTo>
                      <a:lnTo>
                        <a:pt x="47" y="33"/>
                      </a:lnTo>
                      <a:lnTo>
                        <a:pt x="41" y="36"/>
                      </a:lnTo>
                      <a:lnTo>
                        <a:pt x="37" y="38"/>
                      </a:lnTo>
                      <a:lnTo>
                        <a:pt x="31" y="36"/>
                      </a:lnTo>
                      <a:lnTo>
                        <a:pt x="24" y="42"/>
                      </a:lnTo>
                      <a:lnTo>
                        <a:pt x="17" y="46"/>
                      </a:lnTo>
                      <a:lnTo>
                        <a:pt x="8" y="51"/>
                      </a:lnTo>
                      <a:lnTo>
                        <a:pt x="0" y="53"/>
                      </a:lnTo>
                      <a:lnTo>
                        <a:pt x="15" y="46"/>
                      </a:lnTo>
                      <a:lnTo>
                        <a:pt x="29" y="37"/>
                      </a:lnTo>
                      <a:lnTo>
                        <a:pt x="42" y="29"/>
                      </a:lnTo>
                      <a:lnTo>
                        <a:pt x="56" y="21"/>
                      </a:lnTo>
                      <a:lnTo>
                        <a:pt x="70" y="14"/>
                      </a:lnTo>
                      <a:lnTo>
                        <a:pt x="85" y="7"/>
                      </a:lnTo>
                      <a:lnTo>
                        <a:pt x="100" y="3"/>
                      </a:lnTo>
                      <a:lnTo>
                        <a:pt x="1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87" name="Freeform 39"/>
                <p:cNvSpPr>
                  <a:spLocks/>
                </p:cNvSpPr>
                <p:nvPr/>
              </p:nvSpPr>
              <p:spPr bwMode="auto">
                <a:xfrm flipH="1">
                  <a:off x="7970134" y="541340"/>
                  <a:ext cx="124590" cy="60325"/>
                </a:xfrm>
                <a:custGeom>
                  <a:avLst/>
                  <a:gdLst>
                    <a:gd name="T0" fmla="*/ 163 w 163"/>
                    <a:gd name="T1" fmla="*/ 1 h 76"/>
                    <a:gd name="T2" fmla="*/ 142 w 163"/>
                    <a:gd name="T3" fmla="*/ 11 h 76"/>
                    <a:gd name="T4" fmla="*/ 122 w 163"/>
                    <a:gd name="T5" fmla="*/ 20 h 76"/>
                    <a:gd name="T6" fmla="*/ 101 w 163"/>
                    <a:gd name="T7" fmla="*/ 29 h 76"/>
                    <a:gd name="T8" fmla="*/ 80 w 163"/>
                    <a:gd name="T9" fmla="*/ 38 h 76"/>
                    <a:gd name="T10" fmla="*/ 59 w 163"/>
                    <a:gd name="T11" fmla="*/ 46 h 76"/>
                    <a:gd name="T12" fmla="*/ 39 w 163"/>
                    <a:gd name="T13" fmla="*/ 55 h 76"/>
                    <a:gd name="T14" fmla="*/ 19 w 163"/>
                    <a:gd name="T15" fmla="*/ 64 h 76"/>
                    <a:gd name="T16" fmla="*/ 0 w 163"/>
                    <a:gd name="T17" fmla="*/ 76 h 76"/>
                    <a:gd name="T18" fmla="*/ 3 w 163"/>
                    <a:gd name="T19" fmla="*/ 68 h 76"/>
                    <a:gd name="T20" fmla="*/ 11 w 163"/>
                    <a:gd name="T21" fmla="*/ 64 h 76"/>
                    <a:gd name="T22" fmla="*/ 20 w 163"/>
                    <a:gd name="T23" fmla="*/ 62 h 76"/>
                    <a:gd name="T24" fmla="*/ 29 w 163"/>
                    <a:gd name="T25" fmla="*/ 57 h 76"/>
                    <a:gd name="T26" fmla="*/ 35 w 163"/>
                    <a:gd name="T27" fmla="*/ 53 h 76"/>
                    <a:gd name="T28" fmla="*/ 41 w 163"/>
                    <a:gd name="T29" fmla="*/ 48 h 76"/>
                    <a:gd name="T30" fmla="*/ 48 w 163"/>
                    <a:gd name="T31" fmla="*/ 44 h 76"/>
                    <a:gd name="T32" fmla="*/ 55 w 163"/>
                    <a:gd name="T33" fmla="*/ 42 h 76"/>
                    <a:gd name="T34" fmla="*/ 62 w 163"/>
                    <a:gd name="T35" fmla="*/ 39 h 76"/>
                    <a:gd name="T36" fmla="*/ 69 w 163"/>
                    <a:gd name="T37" fmla="*/ 35 h 76"/>
                    <a:gd name="T38" fmla="*/ 74 w 163"/>
                    <a:gd name="T39" fmla="*/ 32 h 76"/>
                    <a:gd name="T40" fmla="*/ 80 w 163"/>
                    <a:gd name="T41" fmla="*/ 26 h 76"/>
                    <a:gd name="T42" fmla="*/ 92 w 163"/>
                    <a:gd name="T43" fmla="*/ 24 h 76"/>
                    <a:gd name="T44" fmla="*/ 102 w 163"/>
                    <a:gd name="T45" fmla="*/ 19 h 76"/>
                    <a:gd name="T46" fmla="*/ 112 w 163"/>
                    <a:gd name="T47" fmla="*/ 15 h 76"/>
                    <a:gd name="T48" fmla="*/ 122 w 163"/>
                    <a:gd name="T49" fmla="*/ 9 h 76"/>
                    <a:gd name="T50" fmla="*/ 132 w 163"/>
                    <a:gd name="T51" fmla="*/ 4 h 76"/>
                    <a:gd name="T52" fmla="*/ 141 w 163"/>
                    <a:gd name="T53" fmla="*/ 1 h 76"/>
                    <a:gd name="T54" fmla="*/ 152 w 163"/>
                    <a:gd name="T55" fmla="*/ 0 h 76"/>
                    <a:gd name="T56" fmla="*/ 163 w 163"/>
                    <a:gd name="T57"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3" h="76">
                      <a:moveTo>
                        <a:pt x="163" y="1"/>
                      </a:moveTo>
                      <a:lnTo>
                        <a:pt x="142" y="11"/>
                      </a:lnTo>
                      <a:lnTo>
                        <a:pt x="122" y="20"/>
                      </a:lnTo>
                      <a:lnTo>
                        <a:pt x="101" y="29"/>
                      </a:lnTo>
                      <a:lnTo>
                        <a:pt x="80" y="38"/>
                      </a:lnTo>
                      <a:lnTo>
                        <a:pt x="59" y="46"/>
                      </a:lnTo>
                      <a:lnTo>
                        <a:pt x="39" y="55"/>
                      </a:lnTo>
                      <a:lnTo>
                        <a:pt x="19" y="64"/>
                      </a:lnTo>
                      <a:lnTo>
                        <a:pt x="0" y="76"/>
                      </a:lnTo>
                      <a:lnTo>
                        <a:pt x="3" y="68"/>
                      </a:lnTo>
                      <a:lnTo>
                        <a:pt x="11" y="64"/>
                      </a:lnTo>
                      <a:lnTo>
                        <a:pt x="20" y="62"/>
                      </a:lnTo>
                      <a:lnTo>
                        <a:pt x="29" y="57"/>
                      </a:lnTo>
                      <a:lnTo>
                        <a:pt x="35" y="53"/>
                      </a:lnTo>
                      <a:lnTo>
                        <a:pt x="41" y="48"/>
                      </a:lnTo>
                      <a:lnTo>
                        <a:pt x="48" y="44"/>
                      </a:lnTo>
                      <a:lnTo>
                        <a:pt x="55" y="42"/>
                      </a:lnTo>
                      <a:lnTo>
                        <a:pt x="62" y="39"/>
                      </a:lnTo>
                      <a:lnTo>
                        <a:pt x="69" y="35"/>
                      </a:lnTo>
                      <a:lnTo>
                        <a:pt x="74" y="32"/>
                      </a:lnTo>
                      <a:lnTo>
                        <a:pt x="80" y="26"/>
                      </a:lnTo>
                      <a:lnTo>
                        <a:pt x="92" y="24"/>
                      </a:lnTo>
                      <a:lnTo>
                        <a:pt x="102" y="19"/>
                      </a:lnTo>
                      <a:lnTo>
                        <a:pt x="112" y="15"/>
                      </a:lnTo>
                      <a:lnTo>
                        <a:pt x="122" y="9"/>
                      </a:lnTo>
                      <a:lnTo>
                        <a:pt x="132" y="4"/>
                      </a:lnTo>
                      <a:lnTo>
                        <a:pt x="141" y="1"/>
                      </a:lnTo>
                      <a:lnTo>
                        <a:pt x="152" y="0"/>
                      </a:lnTo>
                      <a:lnTo>
                        <a:pt x="163"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88" name="Freeform 40"/>
                <p:cNvSpPr>
                  <a:spLocks/>
                </p:cNvSpPr>
                <p:nvPr/>
              </p:nvSpPr>
              <p:spPr bwMode="auto">
                <a:xfrm flipH="1">
                  <a:off x="7909359" y="544515"/>
                  <a:ext cx="65334" cy="76200"/>
                </a:xfrm>
                <a:custGeom>
                  <a:avLst/>
                  <a:gdLst>
                    <a:gd name="T0" fmla="*/ 85 w 85"/>
                    <a:gd name="T1" fmla="*/ 35 h 96"/>
                    <a:gd name="T2" fmla="*/ 85 w 85"/>
                    <a:gd name="T3" fmla="*/ 50 h 96"/>
                    <a:gd name="T4" fmla="*/ 78 w 85"/>
                    <a:gd name="T5" fmla="*/ 60 h 96"/>
                    <a:gd name="T6" fmla="*/ 69 w 85"/>
                    <a:gd name="T7" fmla="*/ 69 h 96"/>
                    <a:gd name="T8" fmla="*/ 62 w 85"/>
                    <a:gd name="T9" fmla="*/ 80 h 96"/>
                    <a:gd name="T10" fmla="*/ 55 w 85"/>
                    <a:gd name="T11" fmla="*/ 81 h 96"/>
                    <a:gd name="T12" fmla="*/ 49 w 85"/>
                    <a:gd name="T13" fmla="*/ 83 h 96"/>
                    <a:gd name="T14" fmla="*/ 43 w 85"/>
                    <a:gd name="T15" fmla="*/ 84 h 96"/>
                    <a:gd name="T16" fmla="*/ 38 w 85"/>
                    <a:gd name="T17" fmla="*/ 87 h 96"/>
                    <a:gd name="T18" fmla="*/ 31 w 85"/>
                    <a:gd name="T19" fmla="*/ 88 h 96"/>
                    <a:gd name="T20" fmla="*/ 25 w 85"/>
                    <a:gd name="T21" fmla="*/ 90 h 96"/>
                    <a:gd name="T22" fmla="*/ 19 w 85"/>
                    <a:gd name="T23" fmla="*/ 91 h 96"/>
                    <a:gd name="T24" fmla="*/ 13 w 85"/>
                    <a:gd name="T25" fmla="*/ 92 h 96"/>
                    <a:gd name="T26" fmla="*/ 13 w 85"/>
                    <a:gd name="T27" fmla="*/ 96 h 96"/>
                    <a:gd name="T28" fmla="*/ 9 w 85"/>
                    <a:gd name="T29" fmla="*/ 96 h 96"/>
                    <a:gd name="T30" fmla="*/ 4 w 85"/>
                    <a:gd name="T31" fmla="*/ 96 h 96"/>
                    <a:gd name="T32" fmla="*/ 1 w 85"/>
                    <a:gd name="T33" fmla="*/ 95 h 96"/>
                    <a:gd name="T34" fmla="*/ 0 w 85"/>
                    <a:gd name="T35" fmla="*/ 90 h 96"/>
                    <a:gd name="T36" fmla="*/ 6 w 85"/>
                    <a:gd name="T37" fmla="*/ 83 h 96"/>
                    <a:gd name="T38" fmla="*/ 13 w 85"/>
                    <a:gd name="T39" fmla="*/ 80 h 96"/>
                    <a:gd name="T40" fmla="*/ 19 w 85"/>
                    <a:gd name="T41" fmla="*/ 79 h 96"/>
                    <a:gd name="T42" fmla="*/ 25 w 85"/>
                    <a:gd name="T43" fmla="*/ 79 h 96"/>
                    <a:gd name="T44" fmla="*/ 31 w 85"/>
                    <a:gd name="T45" fmla="*/ 79 h 96"/>
                    <a:gd name="T46" fmla="*/ 38 w 85"/>
                    <a:gd name="T47" fmla="*/ 79 h 96"/>
                    <a:gd name="T48" fmla="*/ 45 w 85"/>
                    <a:gd name="T49" fmla="*/ 77 h 96"/>
                    <a:gd name="T50" fmla="*/ 53 w 85"/>
                    <a:gd name="T51" fmla="*/ 73 h 96"/>
                    <a:gd name="T52" fmla="*/ 62 w 85"/>
                    <a:gd name="T53" fmla="*/ 65 h 96"/>
                    <a:gd name="T54" fmla="*/ 65 w 85"/>
                    <a:gd name="T55" fmla="*/ 53 h 96"/>
                    <a:gd name="T56" fmla="*/ 66 w 85"/>
                    <a:gd name="T57" fmla="*/ 42 h 96"/>
                    <a:gd name="T58" fmla="*/ 71 w 85"/>
                    <a:gd name="T59" fmla="*/ 30 h 96"/>
                    <a:gd name="T60" fmla="*/ 69 w 85"/>
                    <a:gd name="T61" fmla="*/ 24 h 96"/>
                    <a:gd name="T62" fmla="*/ 65 w 85"/>
                    <a:gd name="T63" fmla="*/ 19 h 96"/>
                    <a:gd name="T64" fmla="*/ 62 w 85"/>
                    <a:gd name="T65" fmla="*/ 13 h 96"/>
                    <a:gd name="T66" fmla="*/ 56 w 85"/>
                    <a:gd name="T67" fmla="*/ 9 h 96"/>
                    <a:gd name="T68" fmla="*/ 50 w 85"/>
                    <a:gd name="T69" fmla="*/ 12 h 96"/>
                    <a:gd name="T70" fmla="*/ 46 w 85"/>
                    <a:gd name="T71" fmla="*/ 12 h 96"/>
                    <a:gd name="T72" fmla="*/ 40 w 85"/>
                    <a:gd name="T73" fmla="*/ 12 h 96"/>
                    <a:gd name="T74" fmla="*/ 34 w 85"/>
                    <a:gd name="T75" fmla="*/ 12 h 96"/>
                    <a:gd name="T76" fmla="*/ 38 w 85"/>
                    <a:gd name="T77" fmla="*/ 7 h 96"/>
                    <a:gd name="T78" fmla="*/ 42 w 85"/>
                    <a:gd name="T79" fmla="*/ 6 h 96"/>
                    <a:gd name="T80" fmla="*/ 48 w 85"/>
                    <a:gd name="T81" fmla="*/ 4 h 96"/>
                    <a:gd name="T82" fmla="*/ 53 w 85"/>
                    <a:gd name="T83" fmla="*/ 0 h 96"/>
                    <a:gd name="T84" fmla="*/ 68 w 85"/>
                    <a:gd name="T85" fmla="*/ 2 h 96"/>
                    <a:gd name="T86" fmla="*/ 74 w 85"/>
                    <a:gd name="T87" fmla="*/ 12 h 96"/>
                    <a:gd name="T88" fmla="*/ 78 w 85"/>
                    <a:gd name="T89" fmla="*/ 24 h 96"/>
                    <a:gd name="T90" fmla="*/ 85 w 85"/>
                    <a:gd name="T91"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5" h="96">
                      <a:moveTo>
                        <a:pt x="85" y="35"/>
                      </a:moveTo>
                      <a:lnTo>
                        <a:pt x="85" y="50"/>
                      </a:lnTo>
                      <a:lnTo>
                        <a:pt x="78" y="60"/>
                      </a:lnTo>
                      <a:lnTo>
                        <a:pt x="69" y="69"/>
                      </a:lnTo>
                      <a:lnTo>
                        <a:pt x="62" y="80"/>
                      </a:lnTo>
                      <a:lnTo>
                        <a:pt x="55" y="81"/>
                      </a:lnTo>
                      <a:lnTo>
                        <a:pt x="49" y="83"/>
                      </a:lnTo>
                      <a:lnTo>
                        <a:pt x="43" y="84"/>
                      </a:lnTo>
                      <a:lnTo>
                        <a:pt x="38" y="87"/>
                      </a:lnTo>
                      <a:lnTo>
                        <a:pt x="31" y="88"/>
                      </a:lnTo>
                      <a:lnTo>
                        <a:pt x="25" y="90"/>
                      </a:lnTo>
                      <a:lnTo>
                        <a:pt x="19" y="91"/>
                      </a:lnTo>
                      <a:lnTo>
                        <a:pt x="13" y="92"/>
                      </a:lnTo>
                      <a:lnTo>
                        <a:pt x="13" y="96"/>
                      </a:lnTo>
                      <a:lnTo>
                        <a:pt x="9" y="96"/>
                      </a:lnTo>
                      <a:lnTo>
                        <a:pt x="4" y="96"/>
                      </a:lnTo>
                      <a:lnTo>
                        <a:pt x="1" y="95"/>
                      </a:lnTo>
                      <a:lnTo>
                        <a:pt x="0" y="90"/>
                      </a:lnTo>
                      <a:lnTo>
                        <a:pt x="6" y="83"/>
                      </a:lnTo>
                      <a:lnTo>
                        <a:pt x="13" y="80"/>
                      </a:lnTo>
                      <a:lnTo>
                        <a:pt x="19" y="79"/>
                      </a:lnTo>
                      <a:lnTo>
                        <a:pt x="25" y="79"/>
                      </a:lnTo>
                      <a:lnTo>
                        <a:pt x="31" y="79"/>
                      </a:lnTo>
                      <a:lnTo>
                        <a:pt x="38" y="79"/>
                      </a:lnTo>
                      <a:lnTo>
                        <a:pt x="45" y="77"/>
                      </a:lnTo>
                      <a:lnTo>
                        <a:pt x="53" y="73"/>
                      </a:lnTo>
                      <a:lnTo>
                        <a:pt x="62" y="65"/>
                      </a:lnTo>
                      <a:lnTo>
                        <a:pt x="65" y="53"/>
                      </a:lnTo>
                      <a:lnTo>
                        <a:pt x="66" y="42"/>
                      </a:lnTo>
                      <a:lnTo>
                        <a:pt x="71" y="30"/>
                      </a:lnTo>
                      <a:lnTo>
                        <a:pt x="69" y="24"/>
                      </a:lnTo>
                      <a:lnTo>
                        <a:pt x="65" y="19"/>
                      </a:lnTo>
                      <a:lnTo>
                        <a:pt x="62" y="13"/>
                      </a:lnTo>
                      <a:lnTo>
                        <a:pt x="56" y="9"/>
                      </a:lnTo>
                      <a:lnTo>
                        <a:pt x="50" y="12"/>
                      </a:lnTo>
                      <a:lnTo>
                        <a:pt x="46" y="12"/>
                      </a:lnTo>
                      <a:lnTo>
                        <a:pt x="40" y="12"/>
                      </a:lnTo>
                      <a:lnTo>
                        <a:pt x="34" y="12"/>
                      </a:lnTo>
                      <a:lnTo>
                        <a:pt x="38" y="7"/>
                      </a:lnTo>
                      <a:lnTo>
                        <a:pt x="42" y="6"/>
                      </a:lnTo>
                      <a:lnTo>
                        <a:pt x="48" y="4"/>
                      </a:lnTo>
                      <a:lnTo>
                        <a:pt x="53" y="0"/>
                      </a:lnTo>
                      <a:lnTo>
                        <a:pt x="68" y="2"/>
                      </a:lnTo>
                      <a:lnTo>
                        <a:pt x="74" y="12"/>
                      </a:lnTo>
                      <a:lnTo>
                        <a:pt x="78" y="24"/>
                      </a:lnTo>
                      <a:lnTo>
                        <a:pt x="85"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89" name="Freeform 41"/>
                <p:cNvSpPr>
                  <a:spLocks/>
                </p:cNvSpPr>
                <p:nvPr/>
              </p:nvSpPr>
              <p:spPr bwMode="auto">
                <a:xfrm flipH="1">
                  <a:off x="7962537" y="560390"/>
                  <a:ext cx="123071" cy="60325"/>
                </a:xfrm>
                <a:custGeom>
                  <a:avLst/>
                  <a:gdLst>
                    <a:gd name="T0" fmla="*/ 162 w 162"/>
                    <a:gd name="T1" fmla="*/ 2 h 76"/>
                    <a:gd name="T2" fmla="*/ 144 w 162"/>
                    <a:gd name="T3" fmla="*/ 7 h 76"/>
                    <a:gd name="T4" fmla="*/ 128 w 162"/>
                    <a:gd name="T5" fmla="*/ 14 h 76"/>
                    <a:gd name="T6" fmla="*/ 112 w 162"/>
                    <a:gd name="T7" fmla="*/ 23 h 76"/>
                    <a:gd name="T8" fmla="*/ 96 w 162"/>
                    <a:gd name="T9" fmla="*/ 32 h 76"/>
                    <a:gd name="T10" fmla="*/ 80 w 162"/>
                    <a:gd name="T11" fmla="*/ 41 h 76"/>
                    <a:gd name="T12" fmla="*/ 64 w 162"/>
                    <a:gd name="T13" fmla="*/ 50 h 76"/>
                    <a:gd name="T14" fmla="*/ 47 w 162"/>
                    <a:gd name="T15" fmla="*/ 59 h 76"/>
                    <a:gd name="T16" fmla="*/ 30 w 162"/>
                    <a:gd name="T17" fmla="*/ 64 h 76"/>
                    <a:gd name="T18" fmla="*/ 23 w 162"/>
                    <a:gd name="T19" fmla="*/ 70 h 76"/>
                    <a:gd name="T20" fmla="*/ 16 w 162"/>
                    <a:gd name="T21" fmla="*/ 71 h 76"/>
                    <a:gd name="T22" fmla="*/ 8 w 162"/>
                    <a:gd name="T23" fmla="*/ 72 h 76"/>
                    <a:gd name="T24" fmla="*/ 0 w 162"/>
                    <a:gd name="T25" fmla="*/ 76 h 76"/>
                    <a:gd name="T26" fmla="*/ 12 w 162"/>
                    <a:gd name="T27" fmla="*/ 68 h 76"/>
                    <a:gd name="T28" fmla="*/ 23 w 162"/>
                    <a:gd name="T29" fmla="*/ 61 h 76"/>
                    <a:gd name="T30" fmla="*/ 35 w 162"/>
                    <a:gd name="T31" fmla="*/ 53 h 76"/>
                    <a:gd name="T32" fmla="*/ 49 w 162"/>
                    <a:gd name="T33" fmla="*/ 46 h 76"/>
                    <a:gd name="T34" fmla="*/ 61 w 162"/>
                    <a:gd name="T35" fmla="*/ 39 h 76"/>
                    <a:gd name="T36" fmla="*/ 75 w 162"/>
                    <a:gd name="T37" fmla="*/ 32 h 76"/>
                    <a:gd name="T38" fmla="*/ 89 w 162"/>
                    <a:gd name="T39" fmla="*/ 27 h 76"/>
                    <a:gd name="T40" fmla="*/ 104 w 162"/>
                    <a:gd name="T41" fmla="*/ 23 h 76"/>
                    <a:gd name="T42" fmla="*/ 111 w 162"/>
                    <a:gd name="T43" fmla="*/ 18 h 76"/>
                    <a:gd name="T44" fmla="*/ 118 w 162"/>
                    <a:gd name="T45" fmla="*/ 14 h 76"/>
                    <a:gd name="T46" fmla="*/ 125 w 162"/>
                    <a:gd name="T47" fmla="*/ 11 h 76"/>
                    <a:gd name="T48" fmla="*/ 132 w 162"/>
                    <a:gd name="T49" fmla="*/ 9 h 76"/>
                    <a:gd name="T50" fmla="*/ 138 w 162"/>
                    <a:gd name="T51" fmla="*/ 8 h 76"/>
                    <a:gd name="T52" fmla="*/ 145 w 162"/>
                    <a:gd name="T53" fmla="*/ 5 h 76"/>
                    <a:gd name="T54" fmla="*/ 153 w 162"/>
                    <a:gd name="T55" fmla="*/ 3 h 76"/>
                    <a:gd name="T56" fmla="*/ 160 w 162"/>
                    <a:gd name="T57" fmla="*/ 0 h 76"/>
                    <a:gd name="T58" fmla="*/ 162 w 162"/>
                    <a:gd name="T59"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76">
                      <a:moveTo>
                        <a:pt x="162" y="2"/>
                      </a:moveTo>
                      <a:lnTo>
                        <a:pt x="144" y="7"/>
                      </a:lnTo>
                      <a:lnTo>
                        <a:pt x="128" y="14"/>
                      </a:lnTo>
                      <a:lnTo>
                        <a:pt x="112" y="23"/>
                      </a:lnTo>
                      <a:lnTo>
                        <a:pt x="96" y="32"/>
                      </a:lnTo>
                      <a:lnTo>
                        <a:pt x="80" y="41"/>
                      </a:lnTo>
                      <a:lnTo>
                        <a:pt x="64" y="50"/>
                      </a:lnTo>
                      <a:lnTo>
                        <a:pt x="47" y="59"/>
                      </a:lnTo>
                      <a:lnTo>
                        <a:pt x="30" y="64"/>
                      </a:lnTo>
                      <a:lnTo>
                        <a:pt x="23" y="70"/>
                      </a:lnTo>
                      <a:lnTo>
                        <a:pt x="16" y="71"/>
                      </a:lnTo>
                      <a:lnTo>
                        <a:pt x="8" y="72"/>
                      </a:lnTo>
                      <a:lnTo>
                        <a:pt x="0" y="76"/>
                      </a:lnTo>
                      <a:lnTo>
                        <a:pt x="12" y="68"/>
                      </a:lnTo>
                      <a:lnTo>
                        <a:pt x="23" y="61"/>
                      </a:lnTo>
                      <a:lnTo>
                        <a:pt x="35" y="53"/>
                      </a:lnTo>
                      <a:lnTo>
                        <a:pt x="49" y="46"/>
                      </a:lnTo>
                      <a:lnTo>
                        <a:pt x="61" y="39"/>
                      </a:lnTo>
                      <a:lnTo>
                        <a:pt x="75" y="32"/>
                      </a:lnTo>
                      <a:lnTo>
                        <a:pt x="89" y="27"/>
                      </a:lnTo>
                      <a:lnTo>
                        <a:pt x="104" y="23"/>
                      </a:lnTo>
                      <a:lnTo>
                        <a:pt x="111" y="18"/>
                      </a:lnTo>
                      <a:lnTo>
                        <a:pt x="118" y="14"/>
                      </a:lnTo>
                      <a:lnTo>
                        <a:pt x="125" y="11"/>
                      </a:lnTo>
                      <a:lnTo>
                        <a:pt x="132" y="9"/>
                      </a:lnTo>
                      <a:lnTo>
                        <a:pt x="138" y="8"/>
                      </a:lnTo>
                      <a:lnTo>
                        <a:pt x="145" y="5"/>
                      </a:lnTo>
                      <a:lnTo>
                        <a:pt x="153" y="3"/>
                      </a:lnTo>
                      <a:lnTo>
                        <a:pt x="160" y="0"/>
                      </a:lnTo>
                      <a:lnTo>
                        <a:pt x="16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90" name="Freeform 42"/>
                <p:cNvSpPr>
                  <a:spLocks/>
                </p:cNvSpPr>
                <p:nvPr/>
              </p:nvSpPr>
              <p:spPr bwMode="auto">
                <a:xfrm flipH="1">
                  <a:off x="7973174" y="588965"/>
                  <a:ext cx="150419" cy="82550"/>
                </a:xfrm>
                <a:custGeom>
                  <a:avLst/>
                  <a:gdLst>
                    <a:gd name="T0" fmla="*/ 200 w 200"/>
                    <a:gd name="T1" fmla="*/ 0 h 103"/>
                    <a:gd name="T2" fmla="*/ 198 w 200"/>
                    <a:gd name="T3" fmla="*/ 4 h 103"/>
                    <a:gd name="T4" fmla="*/ 192 w 200"/>
                    <a:gd name="T5" fmla="*/ 8 h 103"/>
                    <a:gd name="T6" fmla="*/ 186 w 200"/>
                    <a:gd name="T7" fmla="*/ 10 h 103"/>
                    <a:gd name="T8" fmla="*/ 181 w 200"/>
                    <a:gd name="T9" fmla="*/ 11 h 103"/>
                    <a:gd name="T10" fmla="*/ 177 w 200"/>
                    <a:gd name="T11" fmla="*/ 16 h 103"/>
                    <a:gd name="T12" fmla="*/ 170 w 200"/>
                    <a:gd name="T13" fmla="*/ 22 h 103"/>
                    <a:gd name="T14" fmla="*/ 164 w 200"/>
                    <a:gd name="T15" fmla="*/ 25 h 103"/>
                    <a:gd name="T16" fmla="*/ 158 w 200"/>
                    <a:gd name="T17" fmla="*/ 23 h 103"/>
                    <a:gd name="T18" fmla="*/ 139 w 200"/>
                    <a:gd name="T19" fmla="*/ 33 h 103"/>
                    <a:gd name="T20" fmla="*/ 119 w 200"/>
                    <a:gd name="T21" fmla="*/ 43 h 103"/>
                    <a:gd name="T22" fmla="*/ 100 w 200"/>
                    <a:gd name="T23" fmla="*/ 54 h 103"/>
                    <a:gd name="T24" fmla="*/ 80 w 200"/>
                    <a:gd name="T25" fmla="*/ 64 h 103"/>
                    <a:gd name="T26" fmla="*/ 60 w 200"/>
                    <a:gd name="T27" fmla="*/ 75 h 103"/>
                    <a:gd name="T28" fmla="*/ 40 w 200"/>
                    <a:gd name="T29" fmla="*/ 84 h 103"/>
                    <a:gd name="T30" fmla="*/ 20 w 200"/>
                    <a:gd name="T31" fmla="*/ 94 h 103"/>
                    <a:gd name="T32" fmla="*/ 0 w 200"/>
                    <a:gd name="T33" fmla="*/ 103 h 103"/>
                    <a:gd name="T34" fmla="*/ 11 w 200"/>
                    <a:gd name="T35" fmla="*/ 94 h 103"/>
                    <a:gd name="T36" fmla="*/ 22 w 200"/>
                    <a:gd name="T37" fmla="*/ 86 h 103"/>
                    <a:gd name="T38" fmla="*/ 34 w 200"/>
                    <a:gd name="T39" fmla="*/ 78 h 103"/>
                    <a:gd name="T40" fmla="*/ 45 w 200"/>
                    <a:gd name="T41" fmla="*/ 71 h 103"/>
                    <a:gd name="T42" fmla="*/ 57 w 200"/>
                    <a:gd name="T43" fmla="*/ 63 h 103"/>
                    <a:gd name="T44" fmla="*/ 70 w 200"/>
                    <a:gd name="T45" fmla="*/ 56 h 103"/>
                    <a:gd name="T46" fmla="*/ 81 w 200"/>
                    <a:gd name="T47" fmla="*/ 49 h 103"/>
                    <a:gd name="T48" fmla="*/ 94 w 200"/>
                    <a:gd name="T49" fmla="*/ 42 h 103"/>
                    <a:gd name="T50" fmla="*/ 107 w 200"/>
                    <a:gd name="T51" fmla="*/ 36 h 103"/>
                    <a:gd name="T52" fmla="*/ 119 w 200"/>
                    <a:gd name="T53" fmla="*/ 31 h 103"/>
                    <a:gd name="T54" fmla="*/ 132 w 200"/>
                    <a:gd name="T55" fmla="*/ 25 h 103"/>
                    <a:gd name="T56" fmla="*/ 146 w 200"/>
                    <a:gd name="T57" fmla="*/ 19 h 103"/>
                    <a:gd name="T58" fmla="*/ 158 w 200"/>
                    <a:gd name="T59" fmla="*/ 15 h 103"/>
                    <a:gd name="T60" fmla="*/ 172 w 200"/>
                    <a:gd name="T61" fmla="*/ 9 h 103"/>
                    <a:gd name="T62" fmla="*/ 186 w 200"/>
                    <a:gd name="T63" fmla="*/ 4 h 103"/>
                    <a:gd name="T64" fmla="*/ 200 w 200"/>
                    <a:gd name="T6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 h="103">
                      <a:moveTo>
                        <a:pt x="200" y="0"/>
                      </a:moveTo>
                      <a:lnTo>
                        <a:pt x="198" y="4"/>
                      </a:lnTo>
                      <a:lnTo>
                        <a:pt x="192" y="8"/>
                      </a:lnTo>
                      <a:lnTo>
                        <a:pt x="186" y="10"/>
                      </a:lnTo>
                      <a:lnTo>
                        <a:pt x="181" y="11"/>
                      </a:lnTo>
                      <a:lnTo>
                        <a:pt x="177" y="16"/>
                      </a:lnTo>
                      <a:lnTo>
                        <a:pt x="170" y="22"/>
                      </a:lnTo>
                      <a:lnTo>
                        <a:pt x="164" y="25"/>
                      </a:lnTo>
                      <a:lnTo>
                        <a:pt x="158" y="23"/>
                      </a:lnTo>
                      <a:lnTo>
                        <a:pt x="139" y="33"/>
                      </a:lnTo>
                      <a:lnTo>
                        <a:pt x="119" y="43"/>
                      </a:lnTo>
                      <a:lnTo>
                        <a:pt x="100" y="54"/>
                      </a:lnTo>
                      <a:lnTo>
                        <a:pt x="80" y="64"/>
                      </a:lnTo>
                      <a:lnTo>
                        <a:pt x="60" y="75"/>
                      </a:lnTo>
                      <a:lnTo>
                        <a:pt x="40" y="84"/>
                      </a:lnTo>
                      <a:lnTo>
                        <a:pt x="20" y="94"/>
                      </a:lnTo>
                      <a:lnTo>
                        <a:pt x="0" y="103"/>
                      </a:lnTo>
                      <a:lnTo>
                        <a:pt x="11" y="94"/>
                      </a:lnTo>
                      <a:lnTo>
                        <a:pt x="22" y="86"/>
                      </a:lnTo>
                      <a:lnTo>
                        <a:pt x="34" y="78"/>
                      </a:lnTo>
                      <a:lnTo>
                        <a:pt x="45" y="71"/>
                      </a:lnTo>
                      <a:lnTo>
                        <a:pt x="57" y="63"/>
                      </a:lnTo>
                      <a:lnTo>
                        <a:pt x="70" y="56"/>
                      </a:lnTo>
                      <a:lnTo>
                        <a:pt x="81" y="49"/>
                      </a:lnTo>
                      <a:lnTo>
                        <a:pt x="94" y="42"/>
                      </a:lnTo>
                      <a:lnTo>
                        <a:pt x="107" y="36"/>
                      </a:lnTo>
                      <a:lnTo>
                        <a:pt x="119" y="31"/>
                      </a:lnTo>
                      <a:lnTo>
                        <a:pt x="132" y="25"/>
                      </a:lnTo>
                      <a:lnTo>
                        <a:pt x="146" y="19"/>
                      </a:lnTo>
                      <a:lnTo>
                        <a:pt x="158" y="15"/>
                      </a:lnTo>
                      <a:lnTo>
                        <a:pt x="172" y="9"/>
                      </a:lnTo>
                      <a:lnTo>
                        <a:pt x="186" y="4"/>
                      </a:lnTo>
                      <a:lnTo>
                        <a:pt x="2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91" name="Freeform 43"/>
                <p:cNvSpPr>
                  <a:spLocks/>
                </p:cNvSpPr>
                <p:nvPr/>
              </p:nvSpPr>
              <p:spPr bwMode="auto">
                <a:xfrm flipH="1">
                  <a:off x="7860740" y="590552"/>
                  <a:ext cx="24310" cy="14288"/>
                </a:xfrm>
                <a:custGeom>
                  <a:avLst/>
                  <a:gdLst>
                    <a:gd name="T0" fmla="*/ 31 w 31"/>
                    <a:gd name="T1" fmla="*/ 0 h 17"/>
                    <a:gd name="T2" fmla="*/ 23 w 31"/>
                    <a:gd name="T3" fmla="*/ 3 h 17"/>
                    <a:gd name="T4" fmla="*/ 16 w 31"/>
                    <a:gd name="T5" fmla="*/ 9 h 17"/>
                    <a:gd name="T6" fmla="*/ 9 w 31"/>
                    <a:gd name="T7" fmla="*/ 14 h 17"/>
                    <a:gd name="T8" fmla="*/ 0 w 31"/>
                    <a:gd name="T9" fmla="*/ 17 h 17"/>
                    <a:gd name="T10" fmla="*/ 6 w 31"/>
                    <a:gd name="T11" fmla="*/ 11 h 17"/>
                    <a:gd name="T12" fmla="*/ 14 w 31"/>
                    <a:gd name="T13" fmla="*/ 7 h 17"/>
                    <a:gd name="T14" fmla="*/ 23 w 31"/>
                    <a:gd name="T15" fmla="*/ 3 h 17"/>
                    <a:gd name="T16" fmla="*/ 31 w 31"/>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7">
                      <a:moveTo>
                        <a:pt x="31" y="0"/>
                      </a:moveTo>
                      <a:lnTo>
                        <a:pt x="23" y="3"/>
                      </a:lnTo>
                      <a:lnTo>
                        <a:pt x="16" y="9"/>
                      </a:lnTo>
                      <a:lnTo>
                        <a:pt x="9" y="14"/>
                      </a:lnTo>
                      <a:lnTo>
                        <a:pt x="0" y="17"/>
                      </a:lnTo>
                      <a:lnTo>
                        <a:pt x="6" y="11"/>
                      </a:lnTo>
                      <a:lnTo>
                        <a:pt x="14" y="7"/>
                      </a:lnTo>
                      <a:lnTo>
                        <a:pt x="23" y="3"/>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92" name="Freeform 44"/>
                <p:cNvSpPr>
                  <a:spLocks/>
                </p:cNvSpPr>
                <p:nvPr/>
              </p:nvSpPr>
              <p:spPr bwMode="auto">
                <a:xfrm flipH="1">
                  <a:off x="7730072" y="593727"/>
                  <a:ext cx="12155" cy="7938"/>
                </a:xfrm>
                <a:custGeom>
                  <a:avLst/>
                  <a:gdLst>
                    <a:gd name="T0" fmla="*/ 16 w 16"/>
                    <a:gd name="T1" fmla="*/ 0 h 12"/>
                    <a:gd name="T2" fmla="*/ 13 w 16"/>
                    <a:gd name="T3" fmla="*/ 3 h 12"/>
                    <a:gd name="T4" fmla="*/ 7 w 16"/>
                    <a:gd name="T5" fmla="*/ 4 h 12"/>
                    <a:gd name="T6" fmla="*/ 2 w 16"/>
                    <a:gd name="T7" fmla="*/ 7 h 12"/>
                    <a:gd name="T8" fmla="*/ 0 w 16"/>
                    <a:gd name="T9" fmla="*/ 12 h 12"/>
                    <a:gd name="T10" fmla="*/ 0 w 16"/>
                    <a:gd name="T11" fmla="*/ 1 h 12"/>
                    <a:gd name="T12" fmla="*/ 3 w 16"/>
                    <a:gd name="T13" fmla="*/ 1 h 12"/>
                    <a:gd name="T14" fmla="*/ 8 w 16"/>
                    <a:gd name="T15" fmla="*/ 1 h 12"/>
                    <a:gd name="T16" fmla="*/ 11 w 16"/>
                    <a:gd name="T17" fmla="*/ 0 h 12"/>
                    <a:gd name="T18" fmla="*/ 16 w 16"/>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2">
                      <a:moveTo>
                        <a:pt x="16" y="0"/>
                      </a:moveTo>
                      <a:lnTo>
                        <a:pt x="13" y="3"/>
                      </a:lnTo>
                      <a:lnTo>
                        <a:pt x="7" y="4"/>
                      </a:lnTo>
                      <a:lnTo>
                        <a:pt x="2" y="7"/>
                      </a:lnTo>
                      <a:lnTo>
                        <a:pt x="0" y="12"/>
                      </a:lnTo>
                      <a:lnTo>
                        <a:pt x="0" y="1"/>
                      </a:lnTo>
                      <a:lnTo>
                        <a:pt x="3" y="1"/>
                      </a:lnTo>
                      <a:lnTo>
                        <a:pt x="8" y="1"/>
                      </a:lnTo>
                      <a:lnTo>
                        <a:pt x="11" y="0"/>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93" name="Freeform 45"/>
                <p:cNvSpPr>
                  <a:spLocks/>
                </p:cNvSpPr>
                <p:nvPr/>
              </p:nvSpPr>
              <p:spPr bwMode="auto">
                <a:xfrm flipH="1">
                  <a:off x="7834909" y="601665"/>
                  <a:ext cx="50140" cy="26988"/>
                </a:xfrm>
                <a:custGeom>
                  <a:avLst/>
                  <a:gdLst>
                    <a:gd name="T0" fmla="*/ 21 w 66"/>
                    <a:gd name="T1" fmla="*/ 23 h 34"/>
                    <a:gd name="T2" fmla="*/ 17 w 66"/>
                    <a:gd name="T3" fmla="*/ 26 h 34"/>
                    <a:gd name="T4" fmla="*/ 13 w 66"/>
                    <a:gd name="T5" fmla="*/ 31 h 34"/>
                    <a:gd name="T6" fmla="*/ 7 w 66"/>
                    <a:gd name="T7" fmla="*/ 34 h 34"/>
                    <a:gd name="T8" fmla="*/ 0 w 66"/>
                    <a:gd name="T9" fmla="*/ 33 h 34"/>
                    <a:gd name="T10" fmla="*/ 8 w 66"/>
                    <a:gd name="T11" fmla="*/ 27 h 34"/>
                    <a:gd name="T12" fmla="*/ 16 w 66"/>
                    <a:gd name="T13" fmla="*/ 23 h 34"/>
                    <a:gd name="T14" fmla="*/ 24 w 66"/>
                    <a:gd name="T15" fmla="*/ 19 h 34"/>
                    <a:gd name="T16" fmla="*/ 32 w 66"/>
                    <a:gd name="T17" fmla="*/ 15 h 34"/>
                    <a:gd name="T18" fmla="*/ 42 w 66"/>
                    <a:gd name="T19" fmla="*/ 11 h 34"/>
                    <a:gd name="T20" fmla="*/ 50 w 66"/>
                    <a:gd name="T21" fmla="*/ 8 h 34"/>
                    <a:gd name="T22" fmla="*/ 58 w 66"/>
                    <a:gd name="T23" fmla="*/ 4 h 34"/>
                    <a:gd name="T24" fmla="*/ 66 w 66"/>
                    <a:gd name="T25" fmla="*/ 0 h 34"/>
                    <a:gd name="T26" fmla="*/ 62 w 66"/>
                    <a:gd name="T27" fmla="*/ 3 h 34"/>
                    <a:gd name="T28" fmla="*/ 58 w 66"/>
                    <a:gd name="T29" fmla="*/ 7 h 34"/>
                    <a:gd name="T30" fmla="*/ 52 w 66"/>
                    <a:gd name="T31" fmla="*/ 10 h 34"/>
                    <a:gd name="T32" fmla="*/ 45 w 66"/>
                    <a:gd name="T33" fmla="*/ 13 h 34"/>
                    <a:gd name="T34" fmla="*/ 39 w 66"/>
                    <a:gd name="T35" fmla="*/ 16 h 34"/>
                    <a:gd name="T36" fmla="*/ 32 w 66"/>
                    <a:gd name="T37" fmla="*/ 19 h 34"/>
                    <a:gd name="T38" fmla="*/ 27 w 66"/>
                    <a:gd name="T39" fmla="*/ 21 h 34"/>
                    <a:gd name="T40" fmla="*/ 21 w 66"/>
                    <a:gd name="T4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34">
                      <a:moveTo>
                        <a:pt x="21" y="23"/>
                      </a:moveTo>
                      <a:lnTo>
                        <a:pt x="17" y="26"/>
                      </a:lnTo>
                      <a:lnTo>
                        <a:pt x="13" y="31"/>
                      </a:lnTo>
                      <a:lnTo>
                        <a:pt x="7" y="34"/>
                      </a:lnTo>
                      <a:lnTo>
                        <a:pt x="0" y="33"/>
                      </a:lnTo>
                      <a:lnTo>
                        <a:pt x="8" y="27"/>
                      </a:lnTo>
                      <a:lnTo>
                        <a:pt x="16" y="23"/>
                      </a:lnTo>
                      <a:lnTo>
                        <a:pt x="24" y="19"/>
                      </a:lnTo>
                      <a:lnTo>
                        <a:pt x="32" y="15"/>
                      </a:lnTo>
                      <a:lnTo>
                        <a:pt x="42" y="11"/>
                      </a:lnTo>
                      <a:lnTo>
                        <a:pt x="50" y="8"/>
                      </a:lnTo>
                      <a:lnTo>
                        <a:pt x="58" y="4"/>
                      </a:lnTo>
                      <a:lnTo>
                        <a:pt x="66" y="0"/>
                      </a:lnTo>
                      <a:lnTo>
                        <a:pt x="62" y="3"/>
                      </a:lnTo>
                      <a:lnTo>
                        <a:pt x="58" y="7"/>
                      </a:lnTo>
                      <a:lnTo>
                        <a:pt x="52" y="10"/>
                      </a:lnTo>
                      <a:lnTo>
                        <a:pt x="45" y="13"/>
                      </a:lnTo>
                      <a:lnTo>
                        <a:pt x="39" y="16"/>
                      </a:lnTo>
                      <a:lnTo>
                        <a:pt x="32" y="19"/>
                      </a:lnTo>
                      <a:lnTo>
                        <a:pt x="27" y="21"/>
                      </a:lnTo>
                      <a:lnTo>
                        <a:pt x="2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94" name="Freeform 46"/>
                <p:cNvSpPr>
                  <a:spLocks/>
                </p:cNvSpPr>
                <p:nvPr/>
              </p:nvSpPr>
              <p:spPr bwMode="auto">
                <a:xfrm flipH="1">
                  <a:off x="6891373" y="601665"/>
                  <a:ext cx="10635" cy="11113"/>
                </a:xfrm>
                <a:custGeom>
                  <a:avLst/>
                  <a:gdLst>
                    <a:gd name="T0" fmla="*/ 6 w 13"/>
                    <a:gd name="T1" fmla="*/ 12 h 12"/>
                    <a:gd name="T2" fmla="*/ 0 w 13"/>
                    <a:gd name="T3" fmla="*/ 7 h 12"/>
                    <a:gd name="T4" fmla="*/ 2 w 13"/>
                    <a:gd name="T5" fmla="*/ 3 h 12"/>
                    <a:gd name="T6" fmla="*/ 5 w 13"/>
                    <a:gd name="T7" fmla="*/ 1 h 12"/>
                    <a:gd name="T8" fmla="*/ 8 w 13"/>
                    <a:gd name="T9" fmla="*/ 0 h 12"/>
                    <a:gd name="T10" fmla="*/ 13 w 13"/>
                    <a:gd name="T11" fmla="*/ 0 h 12"/>
                    <a:gd name="T12" fmla="*/ 6 w 1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6" y="12"/>
                      </a:moveTo>
                      <a:lnTo>
                        <a:pt x="0" y="7"/>
                      </a:lnTo>
                      <a:lnTo>
                        <a:pt x="2" y="3"/>
                      </a:lnTo>
                      <a:lnTo>
                        <a:pt x="5" y="1"/>
                      </a:lnTo>
                      <a:lnTo>
                        <a:pt x="8" y="0"/>
                      </a:lnTo>
                      <a:lnTo>
                        <a:pt x="13" y="0"/>
                      </a:lnTo>
                      <a:lnTo>
                        <a:pt x="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95" name="Freeform 47"/>
                <p:cNvSpPr>
                  <a:spLocks/>
                </p:cNvSpPr>
                <p:nvPr/>
              </p:nvSpPr>
              <p:spPr bwMode="auto">
                <a:xfrm flipH="1">
                  <a:off x="7360863" y="604840"/>
                  <a:ext cx="540900" cy="871538"/>
                </a:xfrm>
                <a:custGeom>
                  <a:avLst/>
                  <a:gdLst>
                    <a:gd name="T0" fmla="*/ 280 w 712"/>
                    <a:gd name="T1" fmla="*/ 15 h 1098"/>
                    <a:gd name="T2" fmla="*/ 317 w 712"/>
                    <a:gd name="T3" fmla="*/ 15 h 1098"/>
                    <a:gd name="T4" fmla="*/ 346 w 712"/>
                    <a:gd name="T5" fmla="*/ 33 h 1098"/>
                    <a:gd name="T6" fmla="*/ 371 w 712"/>
                    <a:gd name="T7" fmla="*/ 47 h 1098"/>
                    <a:gd name="T8" fmla="*/ 436 w 712"/>
                    <a:gd name="T9" fmla="*/ 13 h 1098"/>
                    <a:gd name="T10" fmla="*/ 469 w 712"/>
                    <a:gd name="T11" fmla="*/ 14 h 1098"/>
                    <a:gd name="T12" fmla="*/ 489 w 712"/>
                    <a:gd name="T13" fmla="*/ 40 h 1098"/>
                    <a:gd name="T14" fmla="*/ 531 w 712"/>
                    <a:gd name="T15" fmla="*/ 45 h 1098"/>
                    <a:gd name="T16" fmla="*/ 478 w 712"/>
                    <a:gd name="T17" fmla="*/ 130 h 1098"/>
                    <a:gd name="T18" fmla="*/ 562 w 712"/>
                    <a:gd name="T19" fmla="*/ 66 h 1098"/>
                    <a:gd name="T20" fmla="*/ 476 w 712"/>
                    <a:gd name="T21" fmla="*/ 146 h 1098"/>
                    <a:gd name="T22" fmla="*/ 482 w 712"/>
                    <a:gd name="T23" fmla="*/ 166 h 1098"/>
                    <a:gd name="T24" fmla="*/ 549 w 712"/>
                    <a:gd name="T25" fmla="*/ 114 h 1098"/>
                    <a:gd name="T26" fmla="*/ 624 w 712"/>
                    <a:gd name="T27" fmla="*/ 54 h 1098"/>
                    <a:gd name="T28" fmla="*/ 583 w 712"/>
                    <a:gd name="T29" fmla="*/ 95 h 1098"/>
                    <a:gd name="T30" fmla="*/ 476 w 712"/>
                    <a:gd name="T31" fmla="*/ 189 h 1098"/>
                    <a:gd name="T32" fmla="*/ 572 w 712"/>
                    <a:gd name="T33" fmla="*/ 131 h 1098"/>
                    <a:gd name="T34" fmla="*/ 674 w 712"/>
                    <a:gd name="T35" fmla="*/ 62 h 1098"/>
                    <a:gd name="T36" fmla="*/ 471 w 712"/>
                    <a:gd name="T37" fmla="*/ 241 h 1098"/>
                    <a:gd name="T38" fmla="*/ 255 w 712"/>
                    <a:gd name="T39" fmla="*/ 429 h 1098"/>
                    <a:gd name="T40" fmla="*/ 348 w 712"/>
                    <a:gd name="T41" fmla="*/ 387 h 1098"/>
                    <a:gd name="T42" fmla="*/ 514 w 712"/>
                    <a:gd name="T43" fmla="*/ 224 h 1098"/>
                    <a:gd name="T44" fmla="*/ 664 w 712"/>
                    <a:gd name="T45" fmla="*/ 116 h 1098"/>
                    <a:gd name="T46" fmla="*/ 549 w 712"/>
                    <a:gd name="T47" fmla="*/ 202 h 1098"/>
                    <a:gd name="T48" fmla="*/ 347 w 712"/>
                    <a:gd name="T49" fmla="*/ 393 h 1098"/>
                    <a:gd name="T50" fmla="*/ 287 w 712"/>
                    <a:gd name="T51" fmla="*/ 471 h 1098"/>
                    <a:gd name="T52" fmla="*/ 249 w 712"/>
                    <a:gd name="T53" fmla="*/ 520 h 1098"/>
                    <a:gd name="T54" fmla="*/ 354 w 712"/>
                    <a:gd name="T55" fmla="*/ 455 h 1098"/>
                    <a:gd name="T56" fmla="*/ 376 w 712"/>
                    <a:gd name="T57" fmla="*/ 466 h 1098"/>
                    <a:gd name="T58" fmla="*/ 392 w 712"/>
                    <a:gd name="T59" fmla="*/ 573 h 1098"/>
                    <a:gd name="T60" fmla="*/ 435 w 712"/>
                    <a:gd name="T61" fmla="*/ 606 h 1098"/>
                    <a:gd name="T62" fmla="*/ 347 w 712"/>
                    <a:gd name="T63" fmla="*/ 1078 h 1098"/>
                    <a:gd name="T64" fmla="*/ 322 w 712"/>
                    <a:gd name="T65" fmla="*/ 1012 h 1098"/>
                    <a:gd name="T66" fmla="*/ 246 w 712"/>
                    <a:gd name="T67" fmla="*/ 602 h 1098"/>
                    <a:gd name="T68" fmla="*/ 191 w 712"/>
                    <a:gd name="T69" fmla="*/ 616 h 1098"/>
                    <a:gd name="T70" fmla="*/ 212 w 712"/>
                    <a:gd name="T71" fmla="*/ 630 h 1098"/>
                    <a:gd name="T72" fmla="*/ 165 w 712"/>
                    <a:gd name="T73" fmla="*/ 601 h 1098"/>
                    <a:gd name="T74" fmla="*/ 161 w 712"/>
                    <a:gd name="T75" fmla="*/ 559 h 1098"/>
                    <a:gd name="T76" fmla="*/ 218 w 712"/>
                    <a:gd name="T77" fmla="*/ 432 h 1098"/>
                    <a:gd name="T78" fmla="*/ 354 w 712"/>
                    <a:gd name="T79" fmla="*/ 294 h 1098"/>
                    <a:gd name="T80" fmla="*/ 278 w 712"/>
                    <a:gd name="T81" fmla="*/ 320 h 1098"/>
                    <a:gd name="T82" fmla="*/ 204 w 712"/>
                    <a:gd name="T83" fmla="*/ 376 h 1098"/>
                    <a:gd name="T84" fmla="*/ 372 w 712"/>
                    <a:gd name="T85" fmla="*/ 239 h 1098"/>
                    <a:gd name="T86" fmla="*/ 203 w 712"/>
                    <a:gd name="T87" fmla="*/ 345 h 1098"/>
                    <a:gd name="T88" fmla="*/ 134 w 712"/>
                    <a:gd name="T89" fmla="*/ 369 h 1098"/>
                    <a:gd name="T90" fmla="*/ 221 w 712"/>
                    <a:gd name="T91" fmla="*/ 307 h 1098"/>
                    <a:gd name="T92" fmla="*/ 88 w 712"/>
                    <a:gd name="T93" fmla="*/ 360 h 1098"/>
                    <a:gd name="T94" fmla="*/ 155 w 712"/>
                    <a:gd name="T95" fmla="*/ 300 h 1098"/>
                    <a:gd name="T96" fmla="*/ 163 w 712"/>
                    <a:gd name="T97" fmla="*/ 285 h 1098"/>
                    <a:gd name="T98" fmla="*/ 101 w 712"/>
                    <a:gd name="T99" fmla="*/ 284 h 1098"/>
                    <a:gd name="T100" fmla="*/ 160 w 712"/>
                    <a:gd name="T101" fmla="*/ 228 h 1098"/>
                    <a:gd name="T102" fmla="*/ 160 w 712"/>
                    <a:gd name="T103" fmla="*/ 219 h 1098"/>
                    <a:gd name="T104" fmla="*/ 229 w 712"/>
                    <a:gd name="T105" fmla="*/ 120 h 1098"/>
                    <a:gd name="T106" fmla="*/ 146 w 712"/>
                    <a:gd name="T107" fmla="*/ 143 h 1098"/>
                    <a:gd name="T108" fmla="*/ 24 w 712"/>
                    <a:gd name="T109" fmla="*/ 202 h 1098"/>
                    <a:gd name="T110" fmla="*/ 165 w 712"/>
                    <a:gd name="T111" fmla="*/ 125 h 1098"/>
                    <a:gd name="T112" fmla="*/ 48 w 712"/>
                    <a:gd name="T113" fmla="*/ 151 h 1098"/>
                    <a:gd name="T114" fmla="*/ 104 w 712"/>
                    <a:gd name="T115" fmla="*/ 127 h 1098"/>
                    <a:gd name="T116" fmla="*/ 165 w 712"/>
                    <a:gd name="T117" fmla="*/ 63 h 1098"/>
                    <a:gd name="T118" fmla="*/ 76 w 712"/>
                    <a:gd name="T119" fmla="*/ 105 h 1098"/>
                    <a:gd name="T120" fmla="*/ 202 w 712"/>
                    <a:gd name="T121" fmla="*/ 13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2" h="1098">
                      <a:moveTo>
                        <a:pt x="244" y="0"/>
                      </a:moveTo>
                      <a:lnTo>
                        <a:pt x="239" y="9"/>
                      </a:lnTo>
                      <a:lnTo>
                        <a:pt x="231" y="17"/>
                      </a:lnTo>
                      <a:lnTo>
                        <a:pt x="224" y="27"/>
                      </a:lnTo>
                      <a:lnTo>
                        <a:pt x="217" y="35"/>
                      </a:lnTo>
                      <a:lnTo>
                        <a:pt x="222" y="40"/>
                      </a:lnTo>
                      <a:lnTo>
                        <a:pt x="228" y="33"/>
                      </a:lnTo>
                      <a:lnTo>
                        <a:pt x="235" y="28"/>
                      </a:lnTo>
                      <a:lnTo>
                        <a:pt x="243" y="23"/>
                      </a:lnTo>
                      <a:lnTo>
                        <a:pt x="251" y="21"/>
                      </a:lnTo>
                      <a:lnTo>
                        <a:pt x="258" y="18"/>
                      </a:lnTo>
                      <a:lnTo>
                        <a:pt x="266" y="15"/>
                      </a:lnTo>
                      <a:lnTo>
                        <a:pt x="272" y="12"/>
                      </a:lnTo>
                      <a:lnTo>
                        <a:pt x="278" y="7"/>
                      </a:lnTo>
                      <a:lnTo>
                        <a:pt x="282" y="7"/>
                      </a:lnTo>
                      <a:lnTo>
                        <a:pt x="280" y="15"/>
                      </a:lnTo>
                      <a:lnTo>
                        <a:pt x="272" y="21"/>
                      </a:lnTo>
                      <a:lnTo>
                        <a:pt x="263" y="27"/>
                      </a:lnTo>
                      <a:lnTo>
                        <a:pt x="257" y="36"/>
                      </a:lnTo>
                      <a:lnTo>
                        <a:pt x="255" y="37"/>
                      </a:lnTo>
                      <a:lnTo>
                        <a:pt x="255" y="39"/>
                      </a:lnTo>
                      <a:lnTo>
                        <a:pt x="255" y="40"/>
                      </a:lnTo>
                      <a:lnTo>
                        <a:pt x="255" y="43"/>
                      </a:lnTo>
                      <a:lnTo>
                        <a:pt x="261" y="50"/>
                      </a:lnTo>
                      <a:lnTo>
                        <a:pt x="267" y="44"/>
                      </a:lnTo>
                      <a:lnTo>
                        <a:pt x="274" y="39"/>
                      </a:lnTo>
                      <a:lnTo>
                        <a:pt x="280" y="33"/>
                      </a:lnTo>
                      <a:lnTo>
                        <a:pt x="287" y="29"/>
                      </a:lnTo>
                      <a:lnTo>
                        <a:pt x="294" y="24"/>
                      </a:lnTo>
                      <a:lnTo>
                        <a:pt x="301" y="20"/>
                      </a:lnTo>
                      <a:lnTo>
                        <a:pt x="309" y="17"/>
                      </a:lnTo>
                      <a:lnTo>
                        <a:pt x="317" y="15"/>
                      </a:lnTo>
                      <a:lnTo>
                        <a:pt x="311" y="25"/>
                      </a:lnTo>
                      <a:lnTo>
                        <a:pt x="302" y="32"/>
                      </a:lnTo>
                      <a:lnTo>
                        <a:pt x="293" y="40"/>
                      </a:lnTo>
                      <a:lnTo>
                        <a:pt x="285" y="51"/>
                      </a:lnTo>
                      <a:lnTo>
                        <a:pt x="288" y="60"/>
                      </a:lnTo>
                      <a:lnTo>
                        <a:pt x="297" y="54"/>
                      </a:lnTo>
                      <a:lnTo>
                        <a:pt x="305" y="47"/>
                      </a:lnTo>
                      <a:lnTo>
                        <a:pt x="315" y="42"/>
                      </a:lnTo>
                      <a:lnTo>
                        <a:pt x="323" y="36"/>
                      </a:lnTo>
                      <a:lnTo>
                        <a:pt x="331" y="30"/>
                      </a:lnTo>
                      <a:lnTo>
                        <a:pt x="340" y="24"/>
                      </a:lnTo>
                      <a:lnTo>
                        <a:pt x="348" y="20"/>
                      </a:lnTo>
                      <a:lnTo>
                        <a:pt x="357" y="15"/>
                      </a:lnTo>
                      <a:lnTo>
                        <a:pt x="355" y="22"/>
                      </a:lnTo>
                      <a:lnTo>
                        <a:pt x="350" y="28"/>
                      </a:lnTo>
                      <a:lnTo>
                        <a:pt x="346" y="33"/>
                      </a:lnTo>
                      <a:lnTo>
                        <a:pt x="340" y="38"/>
                      </a:lnTo>
                      <a:lnTo>
                        <a:pt x="334" y="44"/>
                      </a:lnTo>
                      <a:lnTo>
                        <a:pt x="331" y="50"/>
                      </a:lnTo>
                      <a:lnTo>
                        <a:pt x="329" y="55"/>
                      </a:lnTo>
                      <a:lnTo>
                        <a:pt x="330" y="62"/>
                      </a:lnTo>
                      <a:lnTo>
                        <a:pt x="338" y="54"/>
                      </a:lnTo>
                      <a:lnTo>
                        <a:pt x="346" y="47"/>
                      </a:lnTo>
                      <a:lnTo>
                        <a:pt x="354" y="40"/>
                      </a:lnTo>
                      <a:lnTo>
                        <a:pt x="362" y="35"/>
                      </a:lnTo>
                      <a:lnTo>
                        <a:pt x="370" y="29"/>
                      </a:lnTo>
                      <a:lnTo>
                        <a:pt x="379" y="23"/>
                      </a:lnTo>
                      <a:lnTo>
                        <a:pt x="388" y="18"/>
                      </a:lnTo>
                      <a:lnTo>
                        <a:pt x="398" y="15"/>
                      </a:lnTo>
                      <a:lnTo>
                        <a:pt x="390" y="27"/>
                      </a:lnTo>
                      <a:lnTo>
                        <a:pt x="379" y="37"/>
                      </a:lnTo>
                      <a:lnTo>
                        <a:pt x="371" y="47"/>
                      </a:lnTo>
                      <a:lnTo>
                        <a:pt x="370" y="60"/>
                      </a:lnTo>
                      <a:lnTo>
                        <a:pt x="376" y="60"/>
                      </a:lnTo>
                      <a:lnTo>
                        <a:pt x="380" y="58"/>
                      </a:lnTo>
                      <a:lnTo>
                        <a:pt x="384" y="54"/>
                      </a:lnTo>
                      <a:lnTo>
                        <a:pt x="387" y="50"/>
                      </a:lnTo>
                      <a:lnTo>
                        <a:pt x="391" y="45"/>
                      </a:lnTo>
                      <a:lnTo>
                        <a:pt x="395" y="40"/>
                      </a:lnTo>
                      <a:lnTo>
                        <a:pt x="400" y="38"/>
                      </a:lnTo>
                      <a:lnTo>
                        <a:pt x="406" y="36"/>
                      </a:lnTo>
                      <a:lnTo>
                        <a:pt x="408" y="31"/>
                      </a:lnTo>
                      <a:lnTo>
                        <a:pt x="412" y="28"/>
                      </a:lnTo>
                      <a:lnTo>
                        <a:pt x="416" y="24"/>
                      </a:lnTo>
                      <a:lnTo>
                        <a:pt x="421" y="21"/>
                      </a:lnTo>
                      <a:lnTo>
                        <a:pt x="425" y="17"/>
                      </a:lnTo>
                      <a:lnTo>
                        <a:pt x="431" y="15"/>
                      </a:lnTo>
                      <a:lnTo>
                        <a:pt x="436" y="13"/>
                      </a:lnTo>
                      <a:lnTo>
                        <a:pt x="440" y="9"/>
                      </a:lnTo>
                      <a:lnTo>
                        <a:pt x="432" y="21"/>
                      </a:lnTo>
                      <a:lnTo>
                        <a:pt x="424" y="33"/>
                      </a:lnTo>
                      <a:lnTo>
                        <a:pt x="415" y="45"/>
                      </a:lnTo>
                      <a:lnTo>
                        <a:pt x="408" y="58"/>
                      </a:lnTo>
                      <a:lnTo>
                        <a:pt x="416" y="63"/>
                      </a:lnTo>
                      <a:lnTo>
                        <a:pt x="422" y="58"/>
                      </a:lnTo>
                      <a:lnTo>
                        <a:pt x="426" y="51"/>
                      </a:lnTo>
                      <a:lnTo>
                        <a:pt x="432" y="45"/>
                      </a:lnTo>
                      <a:lnTo>
                        <a:pt x="438" y="39"/>
                      </a:lnTo>
                      <a:lnTo>
                        <a:pt x="444" y="33"/>
                      </a:lnTo>
                      <a:lnTo>
                        <a:pt x="450" y="29"/>
                      </a:lnTo>
                      <a:lnTo>
                        <a:pt x="455" y="23"/>
                      </a:lnTo>
                      <a:lnTo>
                        <a:pt x="461" y="17"/>
                      </a:lnTo>
                      <a:lnTo>
                        <a:pt x="465" y="15"/>
                      </a:lnTo>
                      <a:lnTo>
                        <a:pt x="469" y="14"/>
                      </a:lnTo>
                      <a:lnTo>
                        <a:pt x="475" y="12"/>
                      </a:lnTo>
                      <a:lnTo>
                        <a:pt x="480" y="10"/>
                      </a:lnTo>
                      <a:lnTo>
                        <a:pt x="477" y="20"/>
                      </a:lnTo>
                      <a:lnTo>
                        <a:pt x="471" y="27"/>
                      </a:lnTo>
                      <a:lnTo>
                        <a:pt x="466" y="33"/>
                      </a:lnTo>
                      <a:lnTo>
                        <a:pt x="459" y="40"/>
                      </a:lnTo>
                      <a:lnTo>
                        <a:pt x="452" y="47"/>
                      </a:lnTo>
                      <a:lnTo>
                        <a:pt x="447" y="55"/>
                      </a:lnTo>
                      <a:lnTo>
                        <a:pt x="444" y="63"/>
                      </a:lnTo>
                      <a:lnTo>
                        <a:pt x="445" y="73"/>
                      </a:lnTo>
                      <a:lnTo>
                        <a:pt x="480" y="39"/>
                      </a:lnTo>
                      <a:lnTo>
                        <a:pt x="481" y="42"/>
                      </a:lnTo>
                      <a:lnTo>
                        <a:pt x="482" y="43"/>
                      </a:lnTo>
                      <a:lnTo>
                        <a:pt x="483" y="45"/>
                      </a:lnTo>
                      <a:lnTo>
                        <a:pt x="484" y="47"/>
                      </a:lnTo>
                      <a:lnTo>
                        <a:pt x="489" y="40"/>
                      </a:lnTo>
                      <a:lnTo>
                        <a:pt x="493" y="32"/>
                      </a:lnTo>
                      <a:lnTo>
                        <a:pt x="499" y="27"/>
                      </a:lnTo>
                      <a:lnTo>
                        <a:pt x="508" y="25"/>
                      </a:lnTo>
                      <a:lnTo>
                        <a:pt x="505" y="39"/>
                      </a:lnTo>
                      <a:lnTo>
                        <a:pt x="496" y="52"/>
                      </a:lnTo>
                      <a:lnTo>
                        <a:pt x="488" y="65"/>
                      </a:lnTo>
                      <a:lnTo>
                        <a:pt x="489" y="78"/>
                      </a:lnTo>
                      <a:lnTo>
                        <a:pt x="492" y="73"/>
                      </a:lnTo>
                      <a:lnTo>
                        <a:pt x="497" y="68"/>
                      </a:lnTo>
                      <a:lnTo>
                        <a:pt x="503" y="63"/>
                      </a:lnTo>
                      <a:lnTo>
                        <a:pt x="508" y="60"/>
                      </a:lnTo>
                      <a:lnTo>
                        <a:pt x="514" y="57"/>
                      </a:lnTo>
                      <a:lnTo>
                        <a:pt x="520" y="53"/>
                      </a:lnTo>
                      <a:lnTo>
                        <a:pt x="524" y="48"/>
                      </a:lnTo>
                      <a:lnTo>
                        <a:pt x="529" y="43"/>
                      </a:lnTo>
                      <a:lnTo>
                        <a:pt x="531" y="45"/>
                      </a:lnTo>
                      <a:lnTo>
                        <a:pt x="538" y="42"/>
                      </a:lnTo>
                      <a:lnTo>
                        <a:pt x="543" y="33"/>
                      </a:lnTo>
                      <a:lnTo>
                        <a:pt x="550" y="29"/>
                      </a:lnTo>
                      <a:lnTo>
                        <a:pt x="559" y="30"/>
                      </a:lnTo>
                      <a:lnTo>
                        <a:pt x="551" y="36"/>
                      </a:lnTo>
                      <a:lnTo>
                        <a:pt x="544" y="43"/>
                      </a:lnTo>
                      <a:lnTo>
                        <a:pt x="537" y="50"/>
                      </a:lnTo>
                      <a:lnTo>
                        <a:pt x="531" y="57"/>
                      </a:lnTo>
                      <a:lnTo>
                        <a:pt x="526" y="65"/>
                      </a:lnTo>
                      <a:lnTo>
                        <a:pt x="519" y="72"/>
                      </a:lnTo>
                      <a:lnTo>
                        <a:pt x="513" y="80"/>
                      </a:lnTo>
                      <a:lnTo>
                        <a:pt x="506" y="88"/>
                      </a:lnTo>
                      <a:lnTo>
                        <a:pt x="492" y="93"/>
                      </a:lnTo>
                      <a:lnTo>
                        <a:pt x="486" y="104"/>
                      </a:lnTo>
                      <a:lnTo>
                        <a:pt x="484" y="118"/>
                      </a:lnTo>
                      <a:lnTo>
                        <a:pt x="478" y="130"/>
                      </a:lnTo>
                      <a:lnTo>
                        <a:pt x="480" y="131"/>
                      </a:lnTo>
                      <a:lnTo>
                        <a:pt x="485" y="127"/>
                      </a:lnTo>
                      <a:lnTo>
                        <a:pt x="490" y="122"/>
                      </a:lnTo>
                      <a:lnTo>
                        <a:pt x="494" y="118"/>
                      </a:lnTo>
                      <a:lnTo>
                        <a:pt x="498" y="113"/>
                      </a:lnTo>
                      <a:lnTo>
                        <a:pt x="503" y="110"/>
                      </a:lnTo>
                      <a:lnTo>
                        <a:pt x="507" y="105"/>
                      </a:lnTo>
                      <a:lnTo>
                        <a:pt x="513" y="103"/>
                      </a:lnTo>
                      <a:lnTo>
                        <a:pt x="519" y="100"/>
                      </a:lnTo>
                      <a:lnTo>
                        <a:pt x="526" y="93"/>
                      </a:lnTo>
                      <a:lnTo>
                        <a:pt x="533" y="86"/>
                      </a:lnTo>
                      <a:lnTo>
                        <a:pt x="541" y="78"/>
                      </a:lnTo>
                      <a:lnTo>
                        <a:pt x="551" y="74"/>
                      </a:lnTo>
                      <a:lnTo>
                        <a:pt x="552" y="68"/>
                      </a:lnTo>
                      <a:lnTo>
                        <a:pt x="557" y="67"/>
                      </a:lnTo>
                      <a:lnTo>
                        <a:pt x="562" y="66"/>
                      </a:lnTo>
                      <a:lnTo>
                        <a:pt x="565" y="60"/>
                      </a:lnTo>
                      <a:lnTo>
                        <a:pt x="568" y="62"/>
                      </a:lnTo>
                      <a:lnTo>
                        <a:pt x="569" y="60"/>
                      </a:lnTo>
                      <a:lnTo>
                        <a:pt x="564" y="68"/>
                      </a:lnTo>
                      <a:lnTo>
                        <a:pt x="556" y="76"/>
                      </a:lnTo>
                      <a:lnTo>
                        <a:pt x="548" y="84"/>
                      </a:lnTo>
                      <a:lnTo>
                        <a:pt x="538" y="92"/>
                      </a:lnTo>
                      <a:lnTo>
                        <a:pt x="528" y="100"/>
                      </a:lnTo>
                      <a:lnTo>
                        <a:pt x="518" y="108"/>
                      </a:lnTo>
                      <a:lnTo>
                        <a:pt x="508" y="116"/>
                      </a:lnTo>
                      <a:lnTo>
                        <a:pt x="499" y="126"/>
                      </a:lnTo>
                      <a:lnTo>
                        <a:pt x="493" y="128"/>
                      </a:lnTo>
                      <a:lnTo>
                        <a:pt x="489" y="133"/>
                      </a:lnTo>
                      <a:lnTo>
                        <a:pt x="484" y="136"/>
                      </a:lnTo>
                      <a:lnTo>
                        <a:pt x="481" y="142"/>
                      </a:lnTo>
                      <a:lnTo>
                        <a:pt x="476" y="146"/>
                      </a:lnTo>
                      <a:lnTo>
                        <a:pt x="473" y="151"/>
                      </a:lnTo>
                      <a:lnTo>
                        <a:pt x="468" y="154"/>
                      </a:lnTo>
                      <a:lnTo>
                        <a:pt x="463" y="158"/>
                      </a:lnTo>
                      <a:lnTo>
                        <a:pt x="463" y="157"/>
                      </a:lnTo>
                      <a:lnTo>
                        <a:pt x="463" y="156"/>
                      </a:lnTo>
                      <a:lnTo>
                        <a:pt x="462" y="154"/>
                      </a:lnTo>
                      <a:lnTo>
                        <a:pt x="461" y="153"/>
                      </a:lnTo>
                      <a:lnTo>
                        <a:pt x="452" y="160"/>
                      </a:lnTo>
                      <a:lnTo>
                        <a:pt x="450" y="169"/>
                      </a:lnTo>
                      <a:lnTo>
                        <a:pt x="452" y="180"/>
                      </a:lnTo>
                      <a:lnTo>
                        <a:pt x="455" y="189"/>
                      </a:lnTo>
                      <a:lnTo>
                        <a:pt x="456" y="191"/>
                      </a:lnTo>
                      <a:lnTo>
                        <a:pt x="461" y="184"/>
                      </a:lnTo>
                      <a:lnTo>
                        <a:pt x="468" y="178"/>
                      </a:lnTo>
                      <a:lnTo>
                        <a:pt x="475" y="172"/>
                      </a:lnTo>
                      <a:lnTo>
                        <a:pt x="482" y="166"/>
                      </a:lnTo>
                      <a:lnTo>
                        <a:pt x="490" y="159"/>
                      </a:lnTo>
                      <a:lnTo>
                        <a:pt x="498" y="153"/>
                      </a:lnTo>
                      <a:lnTo>
                        <a:pt x="505" y="148"/>
                      </a:lnTo>
                      <a:lnTo>
                        <a:pt x="512" y="141"/>
                      </a:lnTo>
                      <a:lnTo>
                        <a:pt x="511" y="142"/>
                      </a:lnTo>
                      <a:lnTo>
                        <a:pt x="511" y="143"/>
                      </a:lnTo>
                      <a:lnTo>
                        <a:pt x="511" y="145"/>
                      </a:lnTo>
                      <a:lnTo>
                        <a:pt x="511" y="148"/>
                      </a:lnTo>
                      <a:lnTo>
                        <a:pt x="512" y="149"/>
                      </a:lnTo>
                      <a:lnTo>
                        <a:pt x="516" y="144"/>
                      </a:lnTo>
                      <a:lnTo>
                        <a:pt x="521" y="138"/>
                      </a:lnTo>
                      <a:lnTo>
                        <a:pt x="527" y="134"/>
                      </a:lnTo>
                      <a:lnTo>
                        <a:pt x="531" y="128"/>
                      </a:lnTo>
                      <a:lnTo>
                        <a:pt x="537" y="123"/>
                      </a:lnTo>
                      <a:lnTo>
                        <a:pt x="542" y="119"/>
                      </a:lnTo>
                      <a:lnTo>
                        <a:pt x="549" y="114"/>
                      </a:lnTo>
                      <a:lnTo>
                        <a:pt x="554" y="111"/>
                      </a:lnTo>
                      <a:lnTo>
                        <a:pt x="558" y="106"/>
                      </a:lnTo>
                      <a:lnTo>
                        <a:pt x="562" y="100"/>
                      </a:lnTo>
                      <a:lnTo>
                        <a:pt x="568" y="96"/>
                      </a:lnTo>
                      <a:lnTo>
                        <a:pt x="574" y="91"/>
                      </a:lnTo>
                      <a:lnTo>
                        <a:pt x="580" y="86"/>
                      </a:lnTo>
                      <a:lnTo>
                        <a:pt x="586" y="83"/>
                      </a:lnTo>
                      <a:lnTo>
                        <a:pt x="591" y="78"/>
                      </a:lnTo>
                      <a:lnTo>
                        <a:pt x="597" y="74"/>
                      </a:lnTo>
                      <a:lnTo>
                        <a:pt x="601" y="73"/>
                      </a:lnTo>
                      <a:lnTo>
                        <a:pt x="603" y="69"/>
                      </a:lnTo>
                      <a:lnTo>
                        <a:pt x="605" y="68"/>
                      </a:lnTo>
                      <a:lnTo>
                        <a:pt x="610" y="70"/>
                      </a:lnTo>
                      <a:lnTo>
                        <a:pt x="611" y="63"/>
                      </a:lnTo>
                      <a:lnTo>
                        <a:pt x="617" y="58"/>
                      </a:lnTo>
                      <a:lnTo>
                        <a:pt x="624" y="54"/>
                      </a:lnTo>
                      <a:lnTo>
                        <a:pt x="629" y="50"/>
                      </a:lnTo>
                      <a:lnTo>
                        <a:pt x="632" y="51"/>
                      </a:lnTo>
                      <a:lnTo>
                        <a:pt x="635" y="52"/>
                      </a:lnTo>
                      <a:lnTo>
                        <a:pt x="639" y="51"/>
                      </a:lnTo>
                      <a:lnTo>
                        <a:pt x="642" y="51"/>
                      </a:lnTo>
                      <a:lnTo>
                        <a:pt x="636" y="52"/>
                      </a:lnTo>
                      <a:lnTo>
                        <a:pt x="632" y="55"/>
                      </a:lnTo>
                      <a:lnTo>
                        <a:pt x="627" y="59"/>
                      </a:lnTo>
                      <a:lnTo>
                        <a:pt x="624" y="63"/>
                      </a:lnTo>
                      <a:lnTo>
                        <a:pt x="619" y="68"/>
                      </a:lnTo>
                      <a:lnTo>
                        <a:pt x="615" y="72"/>
                      </a:lnTo>
                      <a:lnTo>
                        <a:pt x="610" y="75"/>
                      </a:lnTo>
                      <a:lnTo>
                        <a:pt x="604" y="77"/>
                      </a:lnTo>
                      <a:lnTo>
                        <a:pt x="597" y="83"/>
                      </a:lnTo>
                      <a:lnTo>
                        <a:pt x="590" y="89"/>
                      </a:lnTo>
                      <a:lnTo>
                        <a:pt x="583" y="95"/>
                      </a:lnTo>
                      <a:lnTo>
                        <a:pt x="576" y="101"/>
                      </a:lnTo>
                      <a:lnTo>
                        <a:pt x="569" y="107"/>
                      </a:lnTo>
                      <a:lnTo>
                        <a:pt x="562" y="113"/>
                      </a:lnTo>
                      <a:lnTo>
                        <a:pt x="556" y="120"/>
                      </a:lnTo>
                      <a:lnTo>
                        <a:pt x="549" y="126"/>
                      </a:lnTo>
                      <a:lnTo>
                        <a:pt x="546" y="125"/>
                      </a:lnTo>
                      <a:lnTo>
                        <a:pt x="541" y="129"/>
                      </a:lnTo>
                      <a:lnTo>
                        <a:pt x="535" y="137"/>
                      </a:lnTo>
                      <a:lnTo>
                        <a:pt x="529" y="143"/>
                      </a:lnTo>
                      <a:lnTo>
                        <a:pt x="521" y="143"/>
                      </a:lnTo>
                      <a:lnTo>
                        <a:pt x="513" y="150"/>
                      </a:lnTo>
                      <a:lnTo>
                        <a:pt x="506" y="157"/>
                      </a:lnTo>
                      <a:lnTo>
                        <a:pt x="499" y="165"/>
                      </a:lnTo>
                      <a:lnTo>
                        <a:pt x="491" y="174"/>
                      </a:lnTo>
                      <a:lnTo>
                        <a:pt x="484" y="182"/>
                      </a:lnTo>
                      <a:lnTo>
                        <a:pt x="476" y="189"/>
                      </a:lnTo>
                      <a:lnTo>
                        <a:pt x="468" y="196"/>
                      </a:lnTo>
                      <a:lnTo>
                        <a:pt x="459" y="202"/>
                      </a:lnTo>
                      <a:lnTo>
                        <a:pt x="462" y="206"/>
                      </a:lnTo>
                      <a:lnTo>
                        <a:pt x="463" y="211"/>
                      </a:lnTo>
                      <a:lnTo>
                        <a:pt x="465" y="216"/>
                      </a:lnTo>
                      <a:lnTo>
                        <a:pt x="469" y="220"/>
                      </a:lnTo>
                      <a:lnTo>
                        <a:pt x="527" y="173"/>
                      </a:lnTo>
                      <a:lnTo>
                        <a:pt x="529" y="174"/>
                      </a:lnTo>
                      <a:lnTo>
                        <a:pt x="535" y="167"/>
                      </a:lnTo>
                      <a:lnTo>
                        <a:pt x="541" y="160"/>
                      </a:lnTo>
                      <a:lnTo>
                        <a:pt x="548" y="156"/>
                      </a:lnTo>
                      <a:lnTo>
                        <a:pt x="554" y="153"/>
                      </a:lnTo>
                      <a:lnTo>
                        <a:pt x="557" y="146"/>
                      </a:lnTo>
                      <a:lnTo>
                        <a:pt x="561" y="142"/>
                      </a:lnTo>
                      <a:lnTo>
                        <a:pt x="567" y="137"/>
                      </a:lnTo>
                      <a:lnTo>
                        <a:pt x="572" y="131"/>
                      </a:lnTo>
                      <a:lnTo>
                        <a:pt x="580" y="129"/>
                      </a:lnTo>
                      <a:lnTo>
                        <a:pt x="588" y="125"/>
                      </a:lnTo>
                      <a:lnTo>
                        <a:pt x="596" y="119"/>
                      </a:lnTo>
                      <a:lnTo>
                        <a:pt x="604" y="111"/>
                      </a:lnTo>
                      <a:lnTo>
                        <a:pt x="613" y="104"/>
                      </a:lnTo>
                      <a:lnTo>
                        <a:pt x="621" y="96"/>
                      </a:lnTo>
                      <a:lnTo>
                        <a:pt x="630" y="88"/>
                      </a:lnTo>
                      <a:lnTo>
                        <a:pt x="640" y="82"/>
                      </a:lnTo>
                      <a:lnTo>
                        <a:pt x="644" y="81"/>
                      </a:lnTo>
                      <a:lnTo>
                        <a:pt x="649" y="78"/>
                      </a:lnTo>
                      <a:lnTo>
                        <a:pt x="652" y="75"/>
                      </a:lnTo>
                      <a:lnTo>
                        <a:pt x="657" y="73"/>
                      </a:lnTo>
                      <a:lnTo>
                        <a:pt x="662" y="69"/>
                      </a:lnTo>
                      <a:lnTo>
                        <a:pt x="665" y="67"/>
                      </a:lnTo>
                      <a:lnTo>
                        <a:pt x="670" y="65"/>
                      </a:lnTo>
                      <a:lnTo>
                        <a:pt x="674" y="62"/>
                      </a:lnTo>
                      <a:lnTo>
                        <a:pt x="656" y="80"/>
                      </a:lnTo>
                      <a:lnTo>
                        <a:pt x="636" y="97"/>
                      </a:lnTo>
                      <a:lnTo>
                        <a:pt x="617" y="114"/>
                      </a:lnTo>
                      <a:lnTo>
                        <a:pt x="596" y="131"/>
                      </a:lnTo>
                      <a:lnTo>
                        <a:pt x="574" y="149"/>
                      </a:lnTo>
                      <a:lnTo>
                        <a:pt x="553" y="165"/>
                      </a:lnTo>
                      <a:lnTo>
                        <a:pt x="533" y="179"/>
                      </a:lnTo>
                      <a:lnTo>
                        <a:pt x="512" y="191"/>
                      </a:lnTo>
                      <a:lnTo>
                        <a:pt x="507" y="198"/>
                      </a:lnTo>
                      <a:lnTo>
                        <a:pt x="501" y="204"/>
                      </a:lnTo>
                      <a:lnTo>
                        <a:pt x="494" y="209"/>
                      </a:lnTo>
                      <a:lnTo>
                        <a:pt x="486" y="214"/>
                      </a:lnTo>
                      <a:lnTo>
                        <a:pt x="481" y="219"/>
                      </a:lnTo>
                      <a:lnTo>
                        <a:pt x="475" y="225"/>
                      </a:lnTo>
                      <a:lnTo>
                        <a:pt x="471" y="233"/>
                      </a:lnTo>
                      <a:lnTo>
                        <a:pt x="471" y="241"/>
                      </a:lnTo>
                      <a:lnTo>
                        <a:pt x="453" y="259"/>
                      </a:lnTo>
                      <a:lnTo>
                        <a:pt x="451" y="258"/>
                      </a:lnTo>
                      <a:lnTo>
                        <a:pt x="418" y="294"/>
                      </a:lnTo>
                      <a:lnTo>
                        <a:pt x="416" y="292"/>
                      </a:lnTo>
                      <a:lnTo>
                        <a:pt x="399" y="303"/>
                      </a:lnTo>
                      <a:lnTo>
                        <a:pt x="383" y="318"/>
                      </a:lnTo>
                      <a:lnTo>
                        <a:pt x="365" y="333"/>
                      </a:lnTo>
                      <a:lnTo>
                        <a:pt x="349" y="349"/>
                      </a:lnTo>
                      <a:lnTo>
                        <a:pt x="333" y="364"/>
                      </a:lnTo>
                      <a:lnTo>
                        <a:pt x="316" y="379"/>
                      </a:lnTo>
                      <a:lnTo>
                        <a:pt x="299" y="393"/>
                      </a:lnTo>
                      <a:lnTo>
                        <a:pt x="280" y="403"/>
                      </a:lnTo>
                      <a:lnTo>
                        <a:pt x="278" y="413"/>
                      </a:lnTo>
                      <a:lnTo>
                        <a:pt x="271" y="418"/>
                      </a:lnTo>
                      <a:lnTo>
                        <a:pt x="264" y="424"/>
                      </a:lnTo>
                      <a:lnTo>
                        <a:pt x="255" y="429"/>
                      </a:lnTo>
                      <a:lnTo>
                        <a:pt x="248" y="433"/>
                      </a:lnTo>
                      <a:lnTo>
                        <a:pt x="244" y="439"/>
                      </a:lnTo>
                      <a:lnTo>
                        <a:pt x="244" y="447"/>
                      </a:lnTo>
                      <a:lnTo>
                        <a:pt x="250" y="458"/>
                      </a:lnTo>
                      <a:lnTo>
                        <a:pt x="257" y="454"/>
                      </a:lnTo>
                      <a:lnTo>
                        <a:pt x="263" y="451"/>
                      </a:lnTo>
                      <a:lnTo>
                        <a:pt x="269" y="446"/>
                      </a:lnTo>
                      <a:lnTo>
                        <a:pt x="276" y="441"/>
                      </a:lnTo>
                      <a:lnTo>
                        <a:pt x="281" y="437"/>
                      </a:lnTo>
                      <a:lnTo>
                        <a:pt x="287" y="435"/>
                      </a:lnTo>
                      <a:lnTo>
                        <a:pt x="293" y="432"/>
                      </a:lnTo>
                      <a:lnTo>
                        <a:pt x="300" y="432"/>
                      </a:lnTo>
                      <a:lnTo>
                        <a:pt x="310" y="421"/>
                      </a:lnTo>
                      <a:lnTo>
                        <a:pt x="322" y="409"/>
                      </a:lnTo>
                      <a:lnTo>
                        <a:pt x="334" y="398"/>
                      </a:lnTo>
                      <a:lnTo>
                        <a:pt x="348" y="387"/>
                      </a:lnTo>
                      <a:lnTo>
                        <a:pt x="361" y="377"/>
                      </a:lnTo>
                      <a:lnTo>
                        <a:pt x="372" y="367"/>
                      </a:lnTo>
                      <a:lnTo>
                        <a:pt x="384" y="357"/>
                      </a:lnTo>
                      <a:lnTo>
                        <a:pt x="392" y="347"/>
                      </a:lnTo>
                      <a:lnTo>
                        <a:pt x="407" y="334"/>
                      </a:lnTo>
                      <a:lnTo>
                        <a:pt x="420" y="322"/>
                      </a:lnTo>
                      <a:lnTo>
                        <a:pt x="432" y="308"/>
                      </a:lnTo>
                      <a:lnTo>
                        <a:pt x="445" y="293"/>
                      </a:lnTo>
                      <a:lnTo>
                        <a:pt x="456" y="279"/>
                      </a:lnTo>
                      <a:lnTo>
                        <a:pt x="469" y="266"/>
                      </a:lnTo>
                      <a:lnTo>
                        <a:pt x="483" y="254"/>
                      </a:lnTo>
                      <a:lnTo>
                        <a:pt x="498" y="243"/>
                      </a:lnTo>
                      <a:lnTo>
                        <a:pt x="500" y="237"/>
                      </a:lnTo>
                      <a:lnTo>
                        <a:pt x="505" y="233"/>
                      </a:lnTo>
                      <a:lnTo>
                        <a:pt x="508" y="228"/>
                      </a:lnTo>
                      <a:lnTo>
                        <a:pt x="514" y="224"/>
                      </a:lnTo>
                      <a:lnTo>
                        <a:pt x="519" y="219"/>
                      </a:lnTo>
                      <a:lnTo>
                        <a:pt x="524" y="216"/>
                      </a:lnTo>
                      <a:lnTo>
                        <a:pt x="529" y="211"/>
                      </a:lnTo>
                      <a:lnTo>
                        <a:pt x="534" y="206"/>
                      </a:lnTo>
                      <a:lnTo>
                        <a:pt x="557" y="188"/>
                      </a:lnTo>
                      <a:lnTo>
                        <a:pt x="580" y="169"/>
                      </a:lnTo>
                      <a:lnTo>
                        <a:pt x="602" y="153"/>
                      </a:lnTo>
                      <a:lnTo>
                        <a:pt x="624" y="136"/>
                      </a:lnTo>
                      <a:lnTo>
                        <a:pt x="645" y="119"/>
                      </a:lnTo>
                      <a:lnTo>
                        <a:pt x="667" y="101"/>
                      </a:lnTo>
                      <a:lnTo>
                        <a:pt x="690" y="83"/>
                      </a:lnTo>
                      <a:lnTo>
                        <a:pt x="712" y="62"/>
                      </a:lnTo>
                      <a:lnTo>
                        <a:pt x="700" y="76"/>
                      </a:lnTo>
                      <a:lnTo>
                        <a:pt x="688" y="89"/>
                      </a:lnTo>
                      <a:lnTo>
                        <a:pt x="675" y="103"/>
                      </a:lnTo>
                      <a:lnTo>
                        <a:pt x="664" y="116"/>
                      </a:lnTo>
                      <a:lnTo>
                        <a:pt x="650" y="130"/>
                      </a:lnTo>
                      <a:lnTo>
                        <a:pt x="637" y="142"/>
                      </a:lnTo>
                      <a:lnTo>
                        <a:pt x="622" y="153"/>
                      </a:lnTo>
                      <a:lnTo>
                        <a:pt x="607" y="163"/>
                      </a:lnTo>
                      <a:lnTo>
                        <a:pt x="606" y="161"/>
                      </a:lnTo>
                      <a:lnTo>
                        <a:pt x="606" y="160"/>
                      </a:lnTo>
                      <a:lnTo>
                        <a:pt x="605" y="159"/>
                      </a:lnTo>
                      <a:lnTo>
                        <a:pt x="604" y="159"/>
                      </a:lnTo>
                      <a:lnTo>
                        <a:pt x="602" y="161"/>
                      </a:lnTo>
                      <a:lnTo>
                        <a:pt x="602" y="164"/>
                      </a:lnTo>
                      <a:lnTo>
                        <a:pt x="602" y="166"/>
                      </a:lnTo>
                      <a:lnTo>
                        <a:pt x="602" y="168"/>
                      </a:lnTo>
                      <a:lnTo>
                        <a:pt x="588" y="175"/>
                      </a:lnTo>
                      <a:lnTo>
                        <a:pt x="574" y="183"/>
                      </a:lnTo>
                      <a:lnTo>
                        <a:pt x="561" y="193"/>
                      </a:lnTo>
                      <a:lnTo>
                        <a:pt x="549" y="202"/>
                      </a:lnTo>
                      <a:lnTo>
                        <a:pt x="536" y="211"/>
                      </a:lnTo>
                      <a:lnTo>
                        <a:pt x="523" y="221"/>
                      </a:lnTo>
                      <a:lnTo>
                        <a:pt x="511" y="233"/>
                      </a:lnTo>
                      <a:lnTo>
                        <a:pt x="498" y="243"/>
                      </a:lnTo>
                      <a:lnTo>
                        <a:pt x="486" y="255"/>
                      </a:lnTo>
                      <a:lnTo>
                        <a:pt x="475" y="266"/>
                      </a:lnTo>
                      <a:lnTo>
                        <a:pt x="463" y="278"/>
                      </a:lnTo>
                      <a:lnTo>
                        <a:pt x="452" y="290"/>
                      </a:lnTo>
                      <a:lnTo>
                        <a:pt x="440" y="303"/>
                      </a:lnTo>
                      <a:lnTo>
                        <a:pt x="430" y="315"/>
                      </a:lnTo>
                      <a:lnTo>
                        <a:pt x="418" y="327"/>
                      </a:lnTo>
                      <a:lnTo>
                        <a:pt x="408" y="340"/>
                      </a:lnTo>
                      <a:lnTo>
                        <a:pt x="393" y="353"/>
                      </a:lnTo>
                      <a:lnTo>
                        <a:pt x="377" y="365"/>
                      </a:lnTo>
                      <a:lnTo>
                        <a:pt x="362" y="379"/>
                      </a:lnTo>
                      <a:lnTo>
                        <a:pt x="347" y="393"/>
                      </a:lnTo>
                      <a:lnTo>
                        <a:pt x="331" y="408"/>
                      </a:lnTo>
                      <a:lnTo>
                        <a:pt x="316" y="421"/>
                      </a:lnTo>
                      <a:lnTo>
                        <a:pt x="300" y="435"/>
                      </a:lnTo>
                      <a:lnTo>
                        <a:pt x="285" y="446"/>
                      </a:lnTo>
                      <a:lnTo>
                        <a:pt x="282" y="445"/>
                      </a:lnTo>
                      <a:lnTo>
                        <a:pt x="279" y="451"/>
                      </a:lnTo>
                      <a:lnTo>
                        <a:pt x="273" y="456"/>
                      </a:lnTo>
                      <a:lnTo>
                        <a:pt x="267" y="460"/>
                      </a:lnTo>
                      <a:lnTo>
                        <a:pt x="261" y="463"/>
                      </a:lnTo>
                      <a:lnTo>
                        <a:pt x="255" y="468"/>
                      </a:lnTo>
                      <a:lnTo>
                        <a:pt x="251" y="474"/>
                      </a:lnTo>
                      <a:lnTo>
                        <a:pt x="251" y="482"/>
                      </a:lnTo>
                      <a:lnTo>
                        <a:pt x="255" y="492"/>
                      </a:lnTo>
                      <a:lnTo>
                        <a:pt x="257" y="493"/>
                      </a:lnTo>
                      <a:lnTo>
                        <a:pt x="272" y="483"/>
                      </a:lnTo>
                      <a:lnTo>
                        <a:pt x="287" y="471"/>
                      </a:lnTo>
                      <a:lnTo>
                        <a:pt x="302" y="459"/>
                      </a:lnTo>
                      <a:lnTo>
                        <a:pt x="318" y="447"/>
                      </a:lnTo>
                      <a:lnTo>
                        <a:pt x="333" y="435"/>
                      </a:lnTo>
                      <a:lnTo>
                        <a:pt x="349" y="423"/>
                      </a:lnTo>
                      <a:lnTo>
                        <a:pt x="364" y="412"/>
                      </a:lnTo>
                      <a:lnTo>
                        <a:pt x="380" y="400"/>
                      </a:lnTo>
                      <a:lnTo>
                        <a:pt x="383" y="402"/>
                      </a:lnTo>
                      <a:lnTo>
                        <a:pt x="368" y="415"/>
                      </a:lnTo>
                      <a:lnTo>
                        <a:pt x="352" y="429"/>
                      </a:lnTo>
                      <a:lnTo>
                        <a:pt x="334" y="443"/>
                      </a:lnTo>
                      <a:lnTo>
                        <a:pt x="317" y="458"/>
                      </a:lnTo>
                      <a:lnTo>
                        <a:pt x="299" y="471"/>
                      </a:lnTo>
                      <a:lnTo>
                        <a:pt x="281" y="486"/>
                      </a:lnTo>
                      <a:lnTo>
                        <a:pt x="265" y="501"/>
                      </a:lnTo>
                      <a:lnTo>
                        <a:pt x="249" y="515"/>
                      </a:lnTo>
                      <a:lnTo>
                        <a:pt x="249" y="520"/>
                      </a:lnTo>
                      <a:lnTo>
                        <a:pt x="251" y="522"/>
                      </a:lnTo>
                      <a:lnTo>
                        <a:pt x="255" y="524"/>
                      </a:lnTo>
                      <a:lnTo>
                        <a:pt x="257" y="528"/>
                      </a:lnTo>
                      <a:lnTo>
                        <a:pt x="266" y="521"/>
                      </a:lnTo>
                      <a:lnTo>
                        <a:pt x="276" y="513"/>
                      </a:lnTo>
                      <a:lnTo>
                        <a:pt x="285" y="505"/>
                      </a:lnTo>
                      <a:lnTo>
                        <a:pt x="294" y="496"/>
                      </a:lnTo>
                      <a:lnTo>
                        <a:pt x="302" y="488"/>
                      </a:lnTo>
                      <a:lnTo>
                        <a:pt x="311" y="480"/>
                      </a:lnTo>
                      <a:lnTo>
                        <a:pt x="322" y="473"/>
                      </a:lnTo>
                      <a:lnTo>
                        <a:pt x="331" y="466"/>
                      </a:lnTo>
                      <a:lnTo>
                        <a:pt x="334" y="461"/>
                      </a:lnTo>
                      <a:lnTo>
                        <a:pt x="338" y="458"/>
                      </a:lnTo>
                      <a:lnTo>
                        <a:pt x="342" y="455"/>
                      </a:lnTo>
                      <a:lnTo>
                        <a:pt x="348" y="455"/>
                      </a:lnTo>
                      <a:lnTo>
                        <a:pt x="354" y="455"/>
                      </a:lnTo>
                      <a:lnTo>
                        <a:pt x="358" y="456"/>
                      </a:lnTo>
                      <a:lnTo>
                        <a:pt x="363" y="456"/>
                      </a:lnTo>
                      <a:lnTo>
                        <a:pt x="368" y="458"/>
                      </a:lnTo>
                      <a:lnTo>
                        <a:pt x="376" y="453"/>
                      </a:lnTo>
                      <a:lnTo>
                        <a:pt x="382" y="445"/>
                      </a:lnTo>
                      <a:lnTo>
                        <a:pt x="387" y="439"/>
                      </a:lnTo>
                      <a:lnTo>
                        <a:pt x="398" y="438"/>
                      </a:lnTo>
                      <a:lnTo>
                        <a:pt x="426" y="413"/>
                      </a:lnTo>
                      <a:lnTo>
                        <a:pt x="421" y="421"/>
                      </a:lnTo>
                      <a:lnTo>
                        <a:pt x="415" y="428"/>
                      </a:lnTo>
                      <a:lnTo>
                        <a:pt x="408" y="433"/>
                      </a:lnTo>
                      <a:lnTo>
                        <a:pt x="402" y="440"/>
                      </a:lnTo>
                      <a:lnTo>
                        <a:pt x="397" y="446"/>
                      </a:lnTo>
                      <a:lnTo>
                        <a:pt x="390" y="452"/>
                      </a:lnTo>
                      <a:lnTo>
                        <a:pt x="383" y="459"/>
                      </a:lnTo>
                      <a:lnTo>
                        <a:pt x="376" y="466"/>
                      </a:lnTo>
                      <a:lnTo>
                        <a:pt x="377" y="471"/>
                      </a:lnTo>
                      <a:lnTo>
                        <a:pt x="382" y="476"/>
                      </a:lnTo>
                      <a:lnTo>
                        <a:pt x="387" y="481"/>
                      </a:lnTo>
                      <a:lnTo>
                        <a:pt x="392" y="485"/>
                      </a:lnTo>
                      <a:lnTo>
                        <a:pt x="416" y="468"/>
                      </a:lnTo>
                      <a:lnTo>
                        <a:pt x="392" y="493"/>
                      </a:lnTo>
                      <a:lnTo>
                        <a:pt x="391" y="511"/>
                      </a:lnTo>
                      <a:lnTo>
                        <a:pt x="385" y="527"/>
                      </a:lnTo>
                      <a:lnTo>
                        <a:pt x="383" y="542"/>
                      </a:lnTo>
                      <a:lnTo>
                        <a:pt x="392" y="554"/>
                      </a:lnTo>
                      <a:lnTo>
                        <a:pt x="387" y="559"/>
                      </a:lnTo>
                      <a:lnTo>
                        <a:pt x="382" y="561"/>
                      </a:lnTo>
                      <a:lnTo>
                        <a:pt x="377" y="566"/>
                      </a:lnTo>
                      <a:lnTo>
                        <a:pt x="376" y="573"/>
                      </a:lnTo>
                      <a:lnTo>
                        <a:pt x="384" y="574"/>
                      </a:lnTo>
                      <a:lnTo>
                        <a:pt x="392" y="573"/>
                      </a:lnTo>
                      <a:lnTo>
                        <a:pt x="399" y="571"/>
                      </a:lnTo>
                      <a:lnTo>
                        <a:pt x="406" y="566"/>
                      </a:lnTo>
                      <a:lnTo>
                        <a:pt x="413" y="562"/>
                      </a:lnTo>
                      <a:lnTo>
                        <a:pt x="418" y="558"/>
                      </a:lnTo>
                      <a:lnTo>
                        <a:pt x="426" y="553"/>
                      </a:lnTo>
                      <a:lnTo>
                        <a:pt x="433" y="550"/>
                      </a:lnTo>
                      <a:lnTo>
                        <a:pt x="430" y="544"/>
                      </a:lnTo>
                      <a:lnTo>
                        <a:pt x="435" y="538"/>
                      </a:lnTo>
                      <a:lnTo>
                        <a:pt x="440" y="534"/>
                      </a:lnTo>
                      <a:lnTo>
                        <a:pt x="446" y="528"/>
                      </a:lnTo>
                      <a:lnTo>
                        <a:pt x="448" y="528"/>
                      </a:lnTo>
                      <a:lnTo>
                        <a:pt x="450" y="529"/>
                      </a:lnTo>
                      <a:lnTo>
                        <a:pt x="452" y="530"/>
                      </a:lnTo>
                      <a:lnTo>
                        <a:pt x="453" y="531"/>
                      </a:lnTo>
                      <a:lnTo>
                        <a:pt x="445" y="569"/>
                      </a:lnTo>
                      <a:lnTo>
                        <a:pt x="435" y="606"/>
                      </a:lnTo>
                      <a:lnTo>
                        <a:pt x="423" y="642"/>
                      </a:lnTo>
                      <a:lnTo>
                        <a:pt x="410" y="679"/>
                      </a:lnTo>
                      <a:lnTo>
                        <a:pt x="400" y="716"/>
                      </a:lnTo>
                      <a:lnTo>
                        <a:pt x="393" y="754"/>
                      </a:lnTo>
                      <a:lnTo>
                        <a:pt x="390" y="793"/>
                      </a:lnTo>
                      <a:lnTo>
                        <a:pt x="392" y="836"/>
                      </a:lnTo>
                      <a:lnTo>
                        <a:pt x="380" y="862"/>
                      </a:lnTo>
                      <a:lnTo>
                        <a:pt x="375" y="891"/>
                      </a:lnTo>
                      <a:lnTo>
                        <a:pt x="371" y="921"/>
                      </a:lnTo>
                      <a:lnTo>
                        <a:pt x="371" y="951"/>
                      </a:lnTo>
                      <a:lnTo>
                        <a:pt x="372" y="982"/>
                      </a:lnTo>
                      <a:lnTo>
                        <a:pt x="372" y="1011"/>
                      </a:lnTo>
                      <a:lnTo>
                        <a:pt x="370" y="1040"/>
                      </a:lnTo>
                      <a:lnTo>
                        <a:pt x="365" y="1066"/>
                      </a:lnTo>
                      <a:lnTo>
                        <a:pt x="354" y="1070"/>
                      </a:lnTo>
                      <a:lnTo>
                        <a:pt x="347" y="1078"/>
                      </a:lnTo>
                      <a:lnTo>
                        <a:pt x="342" y="1088"/>
                      </a:lnTo>
                      <a:lnTo>
                        <a:pt x="340" y="1098"/>
                      </a:lnTo>
                      <a:lnTo>
                        <a:pt x="333" y="1097"/>
                      </a:lnTo>
                      <a:lnTo>
                        <a:pt x="325" y="1096"/>
                      </a:lnTo>
                      <a:lnTo>
                        <a:pt x="317" y="1096"/>
                      </a:lnTo>
                      <a:lnTo>
                        <a:pt x="308" y="1095"/>
                      </a:lnTo>
                      <a:lnTo>
                        <a:pt x="300" y="1095"/>
                      </a:lnTo>
                      <a:lnTo>
                        <a:pt x="292" y="1093"/>
                      </a:lnTo>
                      <a:lnTo>
                        <a:pt x="284" y="1090"/>
                      </a:lnTo>
                      <a:lnTo>
                        <a:pt x="278" y="1086"/>
                      </a:lnTo>
                      <a:lnTo>
                        <a:pt x="286" y="1074"/>
                      </a:lnTo>
                      <a:lnTo>
                        <a:pt x="294" y="1063"/>
                      </a:lnTo>
                      <a:lnTo>
                        <a:pt x="302" y="1050"/>
                      </a:lnTo>
                      <a:lnTo>
                        <a:pt x="309" y="1038"/>
                      </a:lnTo>
                      <a:lnTo>
                        <a:pt x="316" y="1026"/>
                      </a:lnTo>
                      <a:lnTo>
                        <a:pt x="322" y="1012"/>
                      </a:lnTo>
                      <a:lnTo>
                        <a:pt x="325" y="998"/>
                      </a:lnTo>
                      <a:lnTo>
                        <a:pt x="327" y="984"/>
                      </a:lnTo>
                      <a:lnTo>
                        <a:pt x="324" y="944"/>
                      </a:lnTo>
                      <a:lnTo>
                        <a:pt x="323" y="905"/>
                      </a:lnTo>
                      <a:lnTo>
                        <a:pt x="320" y="864"/>
                      </a:lnTo>
                      <a:lnTo>
                        <a:pt x="318" y="826"/>
                      </a:lnTo>
                      <a:lnTo>
                        <a:pt x="312" y="787"/>
                      </a:lnTo>
                      <a:lnTo>
                        <a:pt x="305" y="750"/>
                      </a:lnTo>
                      <a:lnTo>
                        <a:pt x="293" y="715"/>
                      </a:lnTo>
                      <a:lnTo>
                        <a:pt x="277" y="679"/>
                      </a:lnTo>
                      <a:lnTo>
                        <a:pt x="257" y="603"/>
                      </a:lnTo>
                      <a:lnTo>
                        <a:pt x="255" y="601"/>
                      </a:lnTo>
                      <a:lnTo>
                        <a:pt x="251" y="602"/>
                      </a:lnTo>
                      <a:lnTo>
                        <a:pt x="249" y="603"/>
                      </a:lnTo>
                      <a:lnTo>
                        <a:pt x="246" y="602"/>
                      </a:lnTo>
                      <a:lnTo>
                        <a:pt x="246" y="602"/>
                      </a:lnTo>
                      <a:lnTo>
                        <a:pt x="249" y="599"/>
                      </a:lnTo>
                      <a:lnTo>
                        <a:pt x="252" y="597"/>
                      </a:lnTo>
                      <a:lnTo>
                        <a:pt x="255" y="595"/>
                      </a:lnTo>
                      <a:lnTo>
                        <a:pt x="255" y="591"/>
                      </a:lnTo>
                      <a:lnTo>
                        <a:pt x="254" y="588"/>
                      </a:lnTo>
                      <a:lnTo>
                        <a:pt x="251" y="584"/>
                      </a:lnTo>
                      <a:lnTo>
                        <a:pt x="249" y="582"/>
                      </a:lnTo>
                      <a:lnTo>
                        <a:pt x="242" y="587"/>
                      </a:lnTo>
                      <a:lnTo>
                        <a:pt x="235" y="591"/>
                      </a:lnTo>
                      <a:lnTo>
                        <a:pt x="228" y="595"/>
                      </a:lnTo>
                      <a:lnTo>
                        <a:pt x="220" y="598"/>
                      </a:lnTo>
                      <a:lnTo>
                        <a:pt x="213" y="602"/>
                      </a:lnTo>
                      <a:lnTo>
                        <a:pt x="206" y="605"/>
                      </a:lnTo>
                      <a:lnTo>
                        <a:pt x="198" y="609"/>
                      </a:lnTo>
                      <a:lnTo>
                        <a:pt x="191" y="612"/>
                      </a:lnTo>
                      <a:lnTo>
                        <a:pt x="191" y="616"/>
                      </a:lnTo>
                      <a:lnTo>
                        <a:pt x="198" y="617"/>
                      </a:lnTo>
                      <a:lnTo>
                        <a:pt x="204" y="617"/>
                      </a:lnTo>
                      <a:lnTo>
                        <a:pt x="211" y="616"/>
                      </a:lnTo>
                      <a:lnTo>
                        <a:pt x="218" y="613"/>
                      </a:lnTo>
                      <a:lnTo>
                        <a:pt x="224" y="612"/>
                      </a:lnTo>
                      <a:lnTo>
                        <a:pt x="231" y="610"/>
                      </a:lnTo>
                      <a:lnTo>
                        <a:pt x="236" y="609"/>
                      </a:lnTo>
                      <a:lnTo>
                        <a:pt x="242" y="607"/>
                      </a:lnTo>
                      <a:lnTo>
                        <a:pt x="244" y="612"/>
                      </a:lnTo>
                      <a:lnTo>
                        <a:pt x="242" y="617"/>
                      </a:lnTo>
                      <a:lnTo>
                        <a:pt x="237" y="620"/>
                      </a:lnTo>
                      <a:lnTo>
                        <a:pt x="234" y="622"/>
                      </a:lnTo>
                      <a:lnTo>
                        <a:pt x="227" y="621"/>
                      </a:lnTo>
                      <a:lnTo>
                        <a:pt x="222" y="625"/>
                      </a:lnTo>
                      <a:lnTo>
                        <a:pt x="219" y="629"/>
                      </a:lnTo>
                      <a:lnTo>
                        <a:pt x="212" y="630"/>
                      </a:lnTo>
                      <a:lnTo>
                        <a:pt x="204" y="633"/>
                      </a:lnTo>
                      <a:lnTo>
                        <a:pt x="193" y="636"/>
                      </a:lnTo>
                      <a:lnTo>
                        <a:pt x="183" y="636"/>
                      </a:lnTo>
                      <a:lnTo>
                        <a:pt x="179" y="626"/>
                      </a:lnTo>
                      <a:lnTo>
                        <a:pt x="180" y="622"/>
                      </a:lnTo>
                      <a:lnTo>
                        <a:pt x="181" y="620"/>
                      </a:lnTo>
                      <a:lnTo>
                        <a:pt x="182" y="617"/>
                      </a:lnTo>
                      <a:lnTo>
                        <a:pt x="182" y="613"/>
                      </a:lnTo>
                      <a:lnTo>
                        <a:pt x="180" y="612"/>
                      </a:lnTo>
                      <a:lnTo>
                        <a:pt x="176" y="610"/>
                      </a:lnTo>
                      <a:lnTo>
                        <a:pt x="173" y="609"/>
                      </a:lnTo>
                      <a:lnTo>
                        <a:pt x="169" y="610"/>
                      </a:lnTo>
                      <a:lnTo>
                        <a:pt x="168" y="612"/>
                      </a:lnTo>
                      <a:lnTo>
                        <a:pt x="166" y="609"/>
                      </a:lnTo>
                      <a:lnTo>
                        <a:pt x="165" y="604"/>
                      </a:lnTo>
                      <a:lnTo>
                        <a:pt x="165" y="601"/>
                      </a:lnTo>
                      <a:lnTo>
                        <a:pt x="168" y="597"/>
                      </a:lnTo>
                      <a:lnTo>
                        <a:pt x="169" y="597"/>
                      </a:lnTo>
                      <a:lnTo>
                        <a:pt x="171" y="597"/>
                      </a:lnTo>
                      <a:lnTo>
                        <a:pt x="171" y="598"/>
                      </a:lnTo>
                      <a:lnTo>
                        <a:pt x="172" y="598"/>
                      </a:lnTo>
                      <a:lnTo>
                        <a:pt x="179" y="592"/>
                      </a:lnTo>
                      <a:lnTo>
                        <a:pt x="173" y="584"/>
                      </a:lnTo>
                      <a:lnTo>
                        <a:pt x="166" y="584"/>
                      </a:lnTo>
                      <a:lnTo>
                        <a:pt x="158" y="586"/>
                      </a:lnTo>
                      <a:lnTo>
                        <a:pt x="153" y="577"/>
                      </a:lnTo>
                      <a:lnTo>
                        <a:pt x="150" y="567"/>
                      </a:lnTo>
                      <a:lnTo>
                        <a:pt x="153" y="567"/>
                      </a:lnTo>
                      <a:lnTo>
                        <a:pt x="157" y="566"/>
                      </a:lnTo>
                      <a:lnTo>
                        <a:pt x="160" y="565"/>
                      </a:lnTo>
                      <a:lnTo>
                        <a:pt x="164" y="562"/>
                      </a:lnTo>
                      <a:lnTo>
                        <a:pt x="161" y="559"/>
                      </a:lnTo>
                      <a:lnTo>
                        <a:pt x="158" y="557"/>
                      </a:lnTo>
                      <a:lnTo>
                        <a:pt x="153" y="557"/>
                      </a:lnTo>
                      <a:lnTo>
                        <a:pt x="150" y="554"/>
                      </a:lnTo>
                      <a:lnTo>
                        <a:pt x="149" y="557"/>
                      </a:lnTo>
                      <a:lnTo>
                        <a:pt x="145" y="548"/>
                      </a:lnTo>
                      <a:lnTo>
                        <a:pt x="142" y="538"/>
                      </a:lnTo>
                      <a:lnTo>
                        <a:pt x="140" y="529"/>
                      </a:lnTo>
                      <a:lnTo>
                        <a:pt x="140" y="519"/>
                      </a:lnTo>
                      <a:lnTo>
                        <a:pt x="144" y="512"/>
                      </a:lnTo>
                      <a:lnTo>
                        <a:pt x="151" y="506"/>
                      </a:lnTo>
                      <a:lnTo>
                        <a:pt x="158" y="503"/>
                      </a:lnTo>
                      <a:lnTo>
                        <a:pt x="165" y="500"/>
                      </a:lnTo>
                      <a:lnTo>
                        <a:pt x="182" y="486"/>
                      </a:lnTo>
                      <a:lnTo>
                        <a:pt x="196" y="470"/>
                      </a:lnTo>
                      <a:lnTo>
                        <a:pt x="208" y="452"/>
                      </a:lnTo>
                      <a:lnTo>
                        <a:pt x="218" y="432"/>
                      </a:lnTo>
                      <a:lnTo>
                        <a:pt x="227" y="414"/>
                      </a:lnTo>
                      <a:lnTo>
                        <a:pt x="239" y="395"/>
                      </a:lnTo>
                      <a:lnTo>
                        <a:pt x="252" y="379"/>
                      </a:lnTo>
                      <a:lnTo>
                        <a:pt x="270" y="365"/>
                      </a:lnTo>
                      <a:lnTo>
                        <a:pt x="277" y="358"/>
                      </a:lnTo>
                      <a:lnTo>
                        <a:pt x="278" y="360"/>
                      </a:lnTo>
                      <a:lnTo>
                        <a:pt x="280" y="358"/>
                      </a:lnTo>
                      <a:lnTo>
                        <a:pt x="281" y="355"/>
                      </a:lnTo>
                      <a:lnTo>
                        <a:pt x="280" y="353"/>
                      </a:lnTo>
                      <a:lnTo>
                        <a:pt x="280" y="349"/>
                      </a:lnTo>
                      <a:lnTo>
                        <a:pt x="292" y="339"/>
                      </a:lnTo>
                      <a:lnTo>
                        <a:pt x="304" y="330"/>
                      </a:lnTo>
                      <a:lnTo>
                        <a:pt x="317" y="320"/>
                      </a:lnTo>
                      <a:lnTo>
                        <a:pt x="331" y="311"/>
                      </a:lnTo>
                      <a:lnTo>
                        <a:pt x="342" y="303"/>
                      </a:lnTo>
                      <a:lnTo>
                        <a:pt x="354" y="294"/>
                      </a:lnTo>
                      <a:lnTo>
                        <a:pt x="364" y="285"/>
                      </a:lnTo>
                      <a:lnTo>
                        <a:pt x="373" y="273"/>
                      </a:lnTo>
                      <a:lnTo>
                        <a:pt x="382" y="271"/>
                      </a:lnTo>
                      <a:lnTo>
                        <a:pt x="390" y="267"/>
                      </a:lnTo>
                      <a:lnTo>
                        <a:pt x="395" y="261"/>
                      </a:lnTo>
                      <a:lnTo>
                        <a:pt x="402" y="255"/>
                      </a:lnTo>
                      <a:lnTo>
                        <a:pt x="402" y="251"/>
                      </a:lnTo>
                      <a:lnTo>
                        <a:pt x="400" y="249"/>
                      </a:lnTo>
                      <a:lnTo>
                        <a:pt x="397" y="247"/>
                      </a:lnTo>
                      <a:lnTo>
                        <a:pt x="393" y="244"/>
                      </a:lnTo>
                      <a:lnTo>
                        <a:pt x="380" y="244"/>
                      </a:lnTo>
                      <a:lnTo>
                        <a:pt x="308" y="307"/>
                      </a:lnTo>
                      <a:lnTo>
                        <a:pt x="300" y="309"/>
                      </a:lnTo>
                      <a:lnTo>
                        <a:pt x="292" y="312"/>
                      </a:lnTo>
                      <a:lnTo>
                        <a:pt x="285" y="316"/>
                      </a:lnTo>
                      <a:lnTo>
                        <a:pt x="278" y="320"/>
                      </a:lnTo>
                      <a:lnTo>
                        <a:pt x="271" y="326"/>
                      </a:lnTo>
                      <a:lnTo>
                        <a:pt x="265" y="332"/>
                      </a:lnTo>
                      <a:lnTo>
                        <a:pt x="259" y="339"/>
                      </a:lnTo>
                      <a:lnTo>
                        <a:pt x="255" y="347"/>
                      </a:lnTo>
                      <a:lnTo>
                        <a:pt x="239" y="358"/>
                      </a:lnTo>
                      <a:lnTo>
                        <a:pt x="221" y="369"/>
                      </a:lnTo>
                      <a:lnTo>
                        <a:pt x="203" y="380"/>
                      </a:lnTo>
                      <a:lnTo>
                        <a:pt x="186" y="390"/>
                      </a:lnTo>
                      <a:lnTo>
                        <a:pt x="167" y="400"/>
                      </a:lnTo>
                      <a:lnTo>
                        <a:pt x="149" y="409"/>
                      </a:lnTo>
                      <a:lnTo>
                        <a:pt x="129" y="417"/>
                      </a:lnTo>
                      <a:lnTo>
                        <a:pt x="111" y="425"/>
                      </a:lnTo>
                      <a:lnTo>
                        <a:pt x="133" y="413"/>
                      </a:lnTo>
                      <a:lnTo>
                        <a:pt x="157" y="400"/>
                      </a:lnTo>
                      <a:lnTo>
                        <a:pt x="180" y="388"/>
                      </a:lnTo>
                      <a:lnTo>
                        <a:pt x="204" y="376"/>
                      </a:lnTo>
                      <a:lnTo>
                        <a:pt x="226" y="363"/>
                      </a:lnTo>
                      <a:lnTo>
                        <a:pt x="247" y="348"/>
                      </a:lnTo>
                      <a:lnTo>
                        <a:pt x="266" y="332"/>
                      </a:lnTo>
                      <a:lnTo>
                        <a:pt x="282" y="312"/>
                      </a:lnTo>
                      <a:lnTo>
                        <a:pt x="292" y="308"/>
                      </a:lnTo>
                      <a:lnTo>
                        <a:pt x="301" y="301"/>
                      </a:lnTo>
                      <a:lnTo>
                        <a:pt x="310" y="295"/>
                      </a:lnTo>
                      <a:lnTo>
                        <a:pt x="318" y="287"/>
                      </a:lnTo>
                      <a:lnTo>
                        <a:pt x="326" y="280"/>
                      </a:lnTo>
                      <a:lnTo>
                        <a:pt x="334" y="272"/>
                      </a:lnTo>
                      <a:lnTo>
                        <a:pt x="342" y="263"/>
                      </a:lnTo>
                      <a:lnTo>
                        <a:pt x="349" y="255"/>
                      </a:lnTo>
                      <a:lnTo>
                        <a:pt x="355" y="251"/>
                      </a:lnTo>
                      <a:lnTo>
                        <a:pt x="361" y="248"/>
                      </a:lnTo>
                      <a:lnTo>
                        <a:pt x="367" y="243"/>
                      </a:lnTo>
                      <a:lnTo>
                        <a:pt x="372" y="239"/>
                      </a:lnTo>
                      <a:lnTo>
                        <a:pt x="369" y="235"/>
                      </a:lnTo>
                      <a:lnTo>
                        <a:pt x="367" y="231"/>
                      </a:lnTo>
                      <a:lnTo>
                        <a:pt x="363" y="227"/>
                      </a:lnTo>
                      <a:lnTo>
                        <a:pt x="360" y="224"/>
                      </a:lnTo>
                      <a:lnTo>
                        <a:pt x="347" y="233"/>
                      </a:lnTo>
                      <a:lnTo>
                        <a:pt x="337" y="243"/>
                      </a:lnTo>
                      <a:lnTo>
                        <a:pt x="327" y="254"/>
                      </a:lnTo>
                      <a:lnTo>
                        <a:pt x="318" y="265"/>
                      </a:lnTo>
                      <a:lnTo>
                        <a:pt x="309" y="276"/>
                      </a:lnTo>
                      <a:lnTo>
                        <a:pt x="299" y="285"/>
                      </a:lnTo>
                      <a:lnTo>
                        <a:pt x="287" y="292"/>
                      </a:lnTo>
                      <a:lnTo>
                        <a:pt x="272" y="296"/>
                      </a:lnTo>
                      <a:lnTo>
                        <a:pt x="256" y="310"/>
                      </a:lnTo>
                      <a:lnTo>
                        <a:pt x="239" y="323"/>
                      </a:lnTo>
                      <a:lnTo>
                        <a:pt x="220" y="334"/>
                      </a:lnTo>
                      <a:lnTo>
                        <a:pt x="203" y="345"/>
                      </a:lnTo>
                      <a:lnTo>
                        <a:pt x="183" y="354"/>
                      </a:lnTo>
                      <a:lnTo>
                        <a:pt x="165" y="362"/>
                      </a:lnTo>
                      <a:lnTo>
                        <a:pt x="145" y="370"/>
                      </a:lnTo>
                      <a:lnTo>
                        <a:pt x="126" y="377"/>
                      </a:lnTo>
                      <a:lnTo>
                        <a:pt x="120" y="380"/>
                      </a:lnTo>
                      <a:lnTo>
                        <a:pt x="114" y="383"/>
                      </a:lnTo>
                      <a:lnTo>
                        <a:pt x="108" y="386"/>
                      </a:lnTo>
                      <a:lnTo>
                        <a:pt x="101" y="388"/>
                      </a:lnTo>
                      <a:lnTo>
                        <a:pt x="96" y="391"/>
                      </a:lnTo>
                      <a:lnTo>
                        <a:pt x="89" y="393"/>
                      </a:lnTo>
                      <a:lnTo>
                        <a:pt x="83" y="394"/>
                      </a:lnTo>
                      <a:lnTo>
                        <a:pt x="76" y="397"/>
                      </a:lnTo>
                      <a:lnTo>
                        <a:pt x="89" y="390"/>
                      </a:lnTo>
                      <a:lnTo>
                        <a:pt x="103" y="384"/>
                      </a:lnTo>
                      <a:lnTo>
                        <a:pt x="118" y="376"/>
                      </a:lnTo>
                      <a:lnTo>
                        <a:pt x="134" y="369"/>
                      </a:lnTo>
                      <a:lnTo>
                        <a:pt x="149" y="362"/>
                      </a:lnTo>
                      <a:lnTo>
                        <a:pt x="165" y="355"/>
                      </a:lnTo>
                      <a:lnTo>
                        <a:pt x="181" y="348"/>
                      </a:lnTo>
                      <a:lnTo>
                        <a:pt x="197" y="342"/>
                      </a:lnTo>
                      <a:lnTo>
                        <a:pt x="204" y="337"/>
                      </a:lnTo>
                      <a:lnTo>
                        <a:pt x="211" y="332"/>
                      </a:lnTo>
                      <a:lnTo>
                        <a:pt x="219" y="329"/>
                      </a:lnTo>
                      <a:lnTo>
                        <a:pt x="227" y="324"/>
                      </a:lnTo>
                      <a:lnTo>
                        <a:pt x="234" y="319"/>
                      </a:lnTo>
                      <a:lnTo>
                        <a:pt x="242" y="315"/>
                      </a:lnTo>
                      <a:lnTo>
                        <a:pt x="249" y="309"/>
                      </a:lnTo>
                      <a:lnTo>
                        <a:pt x="255" y="302"/>
                      </a:lnTo>
                      <a:lnTo>
                        <a:pt x="250" y="297"/>
                      </a:lnTo>
                      <a:lnTo>
                        <a:pt x="242" y="301"/>
                      </a:lnTo>
                      <a:lnTo>
                        <a:pt x="232" y="304"/>
                      </a:lnTo>
                      <a:lnTo>
                        <a:pt x="221" y="307"/>
                      </a:lnTo>
                      <a:lnTo>
                        <a:pt x="211" y="310"/>
                      </a:lnTo>
                      <a:lnTo>
                        <a:pt x="201" y="314"/>
                      </a:lnTo>
                      <a:lnTo>
                        <a:pt x="190" y="318"/>
                      </a:lnTo>
                      <a:lnTo>
                        <a:pt x="180" y="323"/>
                      </a:lnTo>
                      <a:lnTo>
                        <a:pt x="172" y="330"/>
                      </a:lnTo>
                      <a:lnTo>
                        <a:pt x="165" y="332"/>
                      </a:lnTo>
                      <a:lnTo>
                        <a:pt x="160" y="334"/>
                      </a:lnTo>
                      <a:lnTo>
                        <a:pt x="155" y="337"/>
                      </a:lnTo>
                      <a:lnTo>
                        <a:pt x="146" y="337"/>
                      </a:lnTo>
                      <a:lnTo>
                        <a:pt x="138" y="340"/>
                      </a:lnTo>
                      <a:lnTo>
                        <a:pt x="129" y="344"/>
                      </a:lnTo>
                      <a:lnTo>
                        <a:pt x="121" y="347"/>
                      </a:lnTo>
                      <a:lnTo>
                        <a:pt x="113" y="350"/>
                      </a:lnTo>
                      <a:lnTo>
                        <a:pt x="105" y="355"/>
                      </a:lnTo>
                      <a:lnTo>
                        <a:pt x="96" y="357"/>
                      </a:lnTo>
                      <a:lnTo>
                        <a:pt x="88" y="360"/>
                      </a:lnTo>
                      <a:lnTo>
                        <a:pt x="78" y="362"/>
                      </a:lnTo>
                      <a:lnTo>
                        <a:pt x="93" y="356"/>
                      </a:lnTo>
                      <a:lnTo>
                        <a:pt x="107" y="350"/>
                      </a:lnTo>
                      <a:lnTo>
                        <a:pt x="122" y="345"/>
                      </a:lnTo>
                      <a:lnTo>
                        <a:pt x="137" y="338"/>
                      </a:lnTo>
                      <a:lnTo>
                        <a:pt x="151" y="330"/>
                      </a:lnTo>
                      <a:lnTo>
                        <a:pt x="165" y="323"/>
                      </a:lnTo>
                      <a:lnTo>
                        <a:pt x="179" y="314"/>
                      </a:lnTo>
                      <a:lnTo>
                        <a:pt x="191" y="304"/>
                      </a:lnTo>
                      <a:lnTo>
                        <a:pt x="193" y="284"/>
                      </a:lnTo>
                      <a:lnTo>
                        <a:pt x="187" y="285"/>
                      </a:lnTo>
                      <a:lnTo>
                        <a:pt x="180" y="287"/>
                      </a:lnTo>
                      <a:lnTo>
                        <a:pt x="174" y="290"/>
                      </a:lnTo>
                      <a:lnTo>
                        <a:pt x="168" y="293"/>
                      </a:lnTo>
                      <a:lnTo>
                        <a:pt x="161" y="296"/>
                      </a:lnTo>
                      <a:lnTo>
                        <a:pt x="155" y="300"/>
                      </a:lnTo>
                      <a:lnTo>
                        <a:pt x="148" y="301"/>
                      </a:lnTo>
                      <a:lnTo>
                        <a:pt x="140" y="302"/>
                      </a:lnTo>
                      <a:lnTo>
                        <a:pt x="133" y="307"/>
                      </a:lnTo>
                      <a:lnTo>
                        <a:pt x="127" y="310"/>
                      </a:lnTo>
                      <a:lnTo>
                        <a:pt x="119" y="314"/>
                      </a:lnTo>
                      <a:lnTo>
                        <a:pt x="112" y="316"/>
                      </a:lnTo>
                      <a:lnTo>
                        <a:pt x="104" y="318"/>
                      </a:lnTo>
                      <a:lnTo>
                        <a:pt x="96" y="320"/>
                      </a:lnTo>
                      <a:lnTo>
                        <a:pt x="88" y="324"/>
                      </a:lnTo>
                      <a:lnTo>
                        <a:pt x="81" y="326"/>
                      </a:lnTo>
                      <a:lnTo>
                        <a:pt x="95" y="319"/>
                      </a:lnTo>
                      <a:lnTo>
                        <a:pt x="108" y="312"/>
                      </a:lnTo>
                      <a:lnTo>
                        <a:pt x="122" y="305"/>
                      </a:lnTo>
                      <a:lnTo>
                        <a:pt x="135" y="299"/>
                      </a:lnTo>
                      <a:lnTo>
                        <a:pt x="149" y="292"/>
                      </a:lnTo>
                      <a:lnTo>
                        <a:pt x="163" y="285"/>
                      </a:lnTo>
                      <a:lnTo>
                        <a:pt x="175" y="277"/>
                      </a:lnTo>
                      <a:lnTo>
                        <a:pt x="189" y="270"/>
                      </a:lnTo>
                      <a:lnTo>
                        <a:pt x="193" y="274"/>
                      </a:lnTo>
                      <a:lnTo>
                        <a:pt x="199" y="266"/>
                      </a:lnTo>
                      <a:lnTo>
                        <a:pt x="204" y="256"/>
                      </a:lnTo>
                      <a:lnTo>
                        <a:pt x="206" y="246"/>
                      </a:lnTo>
                      <a:lnTo>
                        <a:pt x="206" y="234"/>
                      </a:lnTo>
                      <a:lnTo>
                        <a:pt x="193" y="243"/>
                      </a:lnTo>
                      <a:lnTo>
                        <a:pt x="179" y="251"/>
                      </a:lnTo>
                      <a:lnTo>
                        <a:pt x="164" y="259"/>
                      </a:lnTo>
                      <a:lnTo>
                        <a:pt x="149" y="266"/>
                      </a:lnTo>
                      <a:lnTo>
                        <a:pt x="134" y="273"/>
                      </a:lnTo>
                      <a:lnTo>
                        <a:pt x="119" y="279"/>
                      </a:lnTo>
                      <a:lnTo>
                        <a:pt x="103" y="286"/>
                      </a:lnTo>
                      <a:lnTo>
                        <a:pt x="87" y="292"/>
                      </a:lnTo>
                      <a:lnTo>
                        <a:pt x="101" y="284"/>
                      </a:lnTo>
                      <a:lnTo>
                        <a:pt x="118" y="276"/>
                      </a:lnTo>
                      <a:lnTo>
                        <a:pt x="133" y="267"/>
                      </a:lnTo>
                      <a:lnTo>
                        <a:pt x="148" y="261"/>
                      </a:lnTo>
                      <a:lnTo>
                        <a:pt x="163" y="252"/>
                      </a:lnTo>
                      <a:lnTo>
                        <a:pt x="176" y="244"/>
                      </a:lnTo>
                      <a:lnTo>
                        <a:pt x="191" y="236"/>
                      </a:lnTo>
                      <a:lnTo>
                        <a:pt x="206" y="227"/>
                      </a:lnTo>
                      <a:lnTo>
                        <a:pt x="203" y="221"/>
                      </a:lnTo>
                      <a:lnTo>
                        <a:pt x="201" y="217"/>
                      </a:lnTo>
                      <a:lnTo>
                        <a:pt x="199" y="211"/>
                      </a:lnTo>
                      <a:lnTo>
                        <a:pt x="197" y="204"/>
                      </a:lnTo>
                      <a:lnTo>
                        <a:pt x="190" y="209"/>
                      </a:lnTo>
                      <a:lnTo>
                        <a:pt x="183" y="214"/>
                      </a:lnTo>
                      <a:lnTo>
                        <a:pt x="175" y="219"/>
                      </a:lnTo>
                      <a:lnTo>
                        <a:pt x="168" y="224"/>
                      </a:lnTo>
                      <a:lnTo>
                        <a:pt x="160" y="228"/>
                      </a:lnTo>
                      <a:lnTo>
                        <a:pt x="152" y="232"/>
                      </a:lnTo>
                      <a:lnTo>
                        <a:pt x="145" y="235"/>
                      </a:lnTo>
                      <a:lnTo>
                        <a:pt x="138" y="239"/>
                      </a:lnTo>
                      <a:lnTo>
                        <a:pt x="133" y="246"/>
                      </a:lnTo>
                      <a:lnTo>
                        <a:pt x="125" y="250"/>
                      </a:lnTo>
                      <a:lnTo>
                        <a:pt x="116" y="254"/>
                      </a:lnTo>
                      <a:lnTo>
                        <a:pt x="107" y="255"/>
                      </a:lnTo>
                      <a:lnTo>
                        <a:pt x="104" y="254"/>
                      </a:lnTo>
                      <a:lnTo>
                        <a:pt x="100" y="257"/>
                      </a:lnTo>
                      <a:lnTo>
                        <a:pt x="98" y="261"/>
                      </a:lnTo>
                      <a:lnTo>
                        <a:pt x="93" y="262"/>
                      </a:lnTo>
                      <a:lnTo>
                        <a:pt x="76" y="264"/>
                      </a:lnTo>
                      <a:lnTo>
                        <a:pt x="93" y="248"/>
                      </a:lnTo>
                      <a:lnTo>
                        <a:pt x="115" y="236"/>
                      </a:lnTo>
                      <a:lnTo>
                        <a:pt x="137" y="227"/>
                      </a:lnTo>
                      <a:lnTo>
                        <a:pt x="160" y="219"/>
                      </a:lnTo>
                      <a:lnTo>
                        <a:pt x="181" y="210"/>
                      </a:lnTo>
                      <a:lnTo>
                        <a:pt x="198" y="197"/>
                      </a:lnTo>
                      <a:lnTo>
                        <a:pt x="211" y="178"/>
                      </a:lnTo>
                      <a:lnTo>
                        <a:pt x="217" y="151"/>
                      </a:lnTo>
                      <a:lnTo>
                        <a:pt x="221" y="148"/>
                      </a:lnTo>
                      <a:lnTo>
                        <a:pt x="219" y="145"/>
                      </a:lnTo>
                      <a:lnTo>
                        <a:pt x="226" y="138"/>
                      </a:lnTo>
                      <a:lnTo>
                        <a:pt x="232" y="131"/>
                      </a:lnTo>
                      <a:lnTo>
                        <a:pt x="237" y="123"/>
                      </a:lnTo>
                      <a:lnTo>
                        <a:pt x="242" y="115"/>
                      </a:lnTo>
                      <a:lnTo>
                        <a:pt x="240" y="113"/>
                      </a:lnTo>
                      <a:lnTo>
                        <a:pt x="239" y="112"/>
                      </a:lnTo>
                      <a:lnTo>
                        <a:pt x="236" y="111"/>
                      </a:lnTo>
                      <a:lnTo>
                        <a:pt x="234" y="111"/>
                      </a:lnTo>
                      <a:lnTo>
                        <a:pt x="233" y="116"/>
                      </a:lnTo>
                      <a:lnTo>
                        <a:pt x="229" y="120"/>
                      </a:lnTo>
                      <a:lnTo>
                        <a:pt x="225" y="125"/>
                      </a:lnTo>
                      <a:lnTo>
                        <a:pt x="221" y="128"/>
                      </a:lnTo>
                      <a:lnTo>
                        <a:pt x="218" y="121"/>
                      </a:lnTo>
                      <a:lnTo>
                        <a:pt x="213" y="116"/>
                      </a:lnTo>
                      <a:lnTo>
                        <a:pt x="206" y="113"/>
                      </a:lnTo>
                      <a:lnTo>
                        <a:pt x="202" y="108"/>
                      </a:lnTo>
                      <a:lnTo>
                        <a:pt x="195" y="111"/>
                      </a:lnTo>
                      <a:lnTo>
                        <a:pt x="189" y="112"/>
                      </a:lnTo>
                      <a:lnTo>
                        <a:pt x="183" y="114"/>
                      </a:lnTo>
                      <a:lnTo>
                        <a:pt x="179" y="120"/>
                      </a:lnTo>
                      <a:lnTo>
                        <a:pt x="175" y="126"/>
                      </a:lnTo>
                      <a:lnTo>
                        <a:pt x="171" y="130"/>
                      </a:lnTo>
                      <a:lnTo>
                        <a:pt x="165" y="134"/>
                      </a:lnTo>
                      <a:lnTo>
                        <a:pt x="159" y="137"/>
                      </a:lnTo>
                      <a:lnTo>
                        <a:pt x="152" y="140"/>
                      </a:lnTo>
                      <a:lnTo>
                        <a:pt x="146" y="143"/>
                      </a:lnTo>
                      <a:lnTo>
                        <a:pt x="140" y="145"/>
                      </a:lnTo>
                      <a:lnTo>
                        <a:pt x="134" y="149"/>
                      </a:lnTo>
                      <a:lnTo>
                        <a:pt x="126" y="154"/>
                      </a:lnTo>
                      <a:lnTo>
                        <a:pt x="116" y="159"/>
                      </a:lnTo>
                      <a:lnTo>
                        <a:pt x="107" y="164"/>
                      </a:lnTo>
                      <a:lnTo>
                        <a:pt x="98" y="167"/>
                      </a:lnTo>
                      <a:lnTo>
                        <a:pt x="89" y="171"/>
                      </a:lnTo>
                      <a:lnTo>
                        <a:pt x="80" y="174"/>
                      </a:lnTo>
                      <a:lnTo>
                        <a:pt x="72" y="179"/>
                      </a:lnTo>
                      <a:lnTo>
                        <a:pt x="63" y="183"/>
                      </a:lnTo>
                      <a:lnTo>
                        <a:pt x="61" y="181"/>
                      </a:lnTo>
                      <a:lnTo>
                        <a:pt x="54" y="187"/>
                      </a:lnTo>
                      <a:lnTo>
                        <a:pt x="47" y="191"/>
                      </a:lnTo>
                      <a:lnTo>
                        <a:pt x="39" y="195"/>
                      </a:lnTo>
                      <a:lnTo>
                        <a:pt x="32" y="198"/>
                      </a:lnTo>
                      <a:lnTo>
                        <a:pt x="24" y="202"/>
                      </a:lnTo>
                      <a:lnTo>
                        <a:pt x="16" y="204"/>
                      </a:lnTo>
                      <a:lnTo>
                        <a:pt x="8" y="205"/>
                      </a:lnTo>
                      <a:lnTo>
                        <a:pt x="0" y="206"/>
                      </a:lnTo>
                      <a:lnTo>
                        <a:pt x="17" y="198"/>
                      </a:lnTo>
                      <a:lnTo>
                        <a:pt x="35" y="191"/>
                      </a:lnTo>
                      <a:lnTo>
                        <a:pt x="52" y="183"/>
                      </a:lnTo>
                      <a:lnTo>
                        <a:pt x="69" y="175"/>
                      </a:lnTo>
                      <a:lnTo>
                        <a:pt x="87" y="167"/>
                      </a:lnTo>
                      <a:lnTo>
                        <a:pt x="104" y="158"/>
                      </a:lnTo>
                      <a:lnTo>
                        <a:pt x="121" y="148"/>
                      </a:lnTo>
                      <a:lnTo>
                        <a:pt x="138" y="136"/>
                      </a:lnTo>
                      <a:lnTo>
                        <a:pt x="142" y="133"/>
                      </a:lnTo>
                      <a:lnTo>
                        <a:pt x="148" y="130"/>
                      </a:lnTo>
                      <a:lnTo>
                        <a:pt x="153" y="128"/>
                      </a:lnTo>
                      <a:lnTo>
                        <a:pt x="159" y="127"/>
                      </a:lnTo>
                      <a:lnTo>
                        <a:pt x="165" y="125"/>
                      </a:lnTo>
                      <a:lnTo>
                        <a:pt x="168" y="121"/>
                      </a:lnTo>
                      <a:lnTo>
                        <a:pt x="169" y="116"/>
                      </a:lnTo>
                      <a:lnTo>
                        <a:pt x="168" y="111"/>
                      </a:lnTo>
                      <a:lnTo>
                        <a:pt x="167" y="107"/>
                      </a:lnTo>
                      <a:lnTo>
                        <a:pt x="169" y="103"/>
                      </a:lnTo>
                      <a:lnTo>
                        <a:pt x="171" y="99"/>
                      </a:lnTo>
                      <a:lnTo>
                        <a:pt x="168" y="96"/>
                      </a:lnTo>
                      <a:lnTo>
                        <a:pt x="152" y="106"/>
                      </a:lnTo>
                      <a:lnTo>
                        <a:pt x="136" y="116"/>
                      </a:lnTo>
                      <a:lnTo>
                        <a:pt x="120" y="125"/>
                      </a:lnTo>
                      <a:lnTo>
                        <a:pt x="103" y="133"/>
                      </a:lnTo>
                      <a:lnTo>
                        <a:pt x="87" y="141"/>
                      </a:lnTo>
                      <a:lnTo>
                        <a:pt x="69" y="148"/>
                      </a:lnTo>
                      <a:lnTo>
                        <a:pt x="53" y="156"/>
                      </a:lnTo>
                      <a:lnTo>
                        <a:pt x="36" y="164"/>
                      </a:lnTo>
                      <a:lnTo>
                        <a:pt x="48" y="151"/>
                      </a:lnTo>
                      <a:lnTo>
                        <a:pt x="51" y="153"/>
                      </a:lnTo>
                      <a:lnTo>
                        <a:pt x="55" y="149"/>
                      </a:lnTo>
                      <a:lnTo>
                        <a:pt x="59" y="146"/>
                      </a:lnTo>
                      <a:lnTo>
                        <a:pt x="63" y="144"/>
                      </a:lnTo>
                      <a:lnTo>
                        <a:pt x="69" y="142"/>
                      </a:lnTo>
                      <a:lnTo>
                        <a:pt x="74" y="141"/>
                      </a:lnTo>
                      <a:lnTo>
                        <a:pt x="78" y="138"/>
                      </a:lnTo>
                      <a:lnTo>
                        <a:pt x="84" y="136"/>
                      </a:lnTo>
                      <a:lnTo>
                        <a:pt x="89" y="131"/>
                      </a:lnTo>
                      <a:lnTo>
                        <a:pt x="91" y="133"/>
                      </a:lnTo>
                      <a:lnTo>
                        <a:pt x="93" y="134"/>
                      </a:lnTo>
                      <a:lnTo>
                        <a:pt x="96" y="134"/>
                      </a:lnTo>
                      <a:lnTo>
                        <a:pt x="97" y="131"/>
                      </a:lnTo>
                      <a:lnTo>
                        <a:pt x="97" y="128"/>
                      </a:lnTo>
                      <a:lnTo>
                        <a:pt x="101" y="130"/>
                      </a:lnTo>
                      <a:lnTo>
                        <a:pt x="104" y="127"/>
                      </a:lnTo>
                      <a:lnTo>
                        <a:pt x="106" y="123"/>
                      </a:lnTo>
                      <a:lnTo>
                        <a:pt x="111" y="126"/>
                      </a:lnTo>
                      <a:lnTo>
                        <a:pt x="127" y="111"/>
                      </a:lnTo>
                      <a:lnTo>
                        <a:pt x="129" y="113"/>
                      </a:lnTo>
                      <a:lnTo>
                        <a:pt x="149" y="96"/>
                      </a:lnTo>
                      <a:lnTo>
                        <a:pt x="155" y="96"/>
                      </a:lnTo>
                      <a:lnTo>
                        <a:pt x="159" y="93"/>
                      </a:lnTo>
                      <a:lnTo>
                        <a:pt x="165" y="89"/>
                      </a:lnTo>
                      <a:lnTo>
                        <a:pt x="169" y="85"/>
                      </a:lnTo>
                      <a:lnTo>
                        <a:pt x="176" y="77"/>
                      </a:lnTo>
                      <a:lnTo>
                        <a:pt x="181" y="69"/>
                      </a:lnTo>
                      <a:lnTo>
                        <a:pt x="186" y="60"/>
                      </a:lnTo>
                      <a:lnTo>
                        <a:pt x="189" y="51"/>
                      </a:lnTo>
                      <a:lnTo>
                        <a:pt x="181" y="54"/>
                      </a:lnTo>
                      <a:lnTo>
                        <a:pt x="173" y="59"/>
                      </a:lnTo>
                      <a:lnTo>
                        <a:pt x="165" y="63"/>
                      </a:lnTo>
                      <a:lnTo>
                        <a:pt x="158" y="69"/>
                      </a:lnTo>
                      <a:lnTo>
                        <a:pt x="150" y="75"/>
                      </a:lnTo>
                      <a:lnTo>
                        <a:pt x="142" y="80"/>
                      </a:lnTo>
                      <a:lnTo>
                        <a:pt x="133" y="83"/>
                      </a:lnTo>
                      <a:lnTo>
                        <a:pt x="123" y="85"/>
                      </a:lnTo>
                      <a:lnTo>
                        <a:pt x="118" y="91"/>
                      </a:lnTo>
                      <a:lnTo>
                        <a:pt x="111" y="96"/>
                      </a:lnTo>
                      <a:lnTo>
                        <a:pt x="104" y="99"/>
                      </a:lnTo>
                      <a:lnTo>
                        <a:pt x="97" y="101"/>
                      </a:lnTo>
                      <a:lnTo>
                        <a:pt x="89" y="104"/>
                      </a:lnTo>
                      <a:lnTo>
                        <a:pt x="82" y="106"/>
                      </a:lnTo>
                      <a:lnTo>
                        <a:pt x="75" y="110"/>
                      </a:lnTo>
                      <a:lnTo>
                        <a:pt x="68" y="113"/>
                      </a:lnTo>
                      <a:lnTo>
                        <a:pt x="66" y="111"/>
                      </a:lnTo>
                      <a:lnTo>
                        <a:pt x="74" y="103"/>
                      </a:lnTo>
                      <a:lnTo>
                        <a:pt x="76" y="105"/>
                      </a:lnTo>
                      <a:lnTo>
                        <a:pt x="82" y="99"/>
                      </a:lnTo>
                      <a:lnTo>
                        <a:pt x="89" y="96"/>
                      </a:lnTo>
                      <a:lnTo>
                        <a:pt x="97" y="91"/>
                      </a:lnTo>
                      <a:lnTo>
                        <a:pt x="105" y="88"/>
                      </a:lnTo>
                      <a:lnTo>
                        <a:pt x="113" y="85"/>
                      </a:lnTo>
                      <a:lnTo>
                        <a:pt x="121" y="82"/>
                      </a:lnTo>
                      <a:lnTo>
                        <a:pt x="129" y="80"/>
                      </a:lnTo>
                      <a:lnTo>
                        <a:pt x="136" y="77"/>
                      </a:lnTo>
                      <a:lnTo>
                        <a:pt x="144" y="69"/>
                      </a:lnTo>
                      <a:lnTo>
                        <a:pt x="153" y="62"/>
                      </a:lnTo>
                      <a:lnTo>
                        <a:pt x="165" y="57"/>
                      </a:lnTo>
                      <a:lnTo>
                        <a:pt x="176" y="51"/>
                      </a:lnTo>
                      <a:lnTo>
                        <a:pt x="187" y="45"/>
                      </a:lnTo>
                      <a:lnTo>
                        <a:pt x="195" y="37"/>
                      </a:lnTo>
                      <a:lnTo>
                        <a:pt x="201" y="27"/>
                      </a:lnTo>
                      <a:lnTo>
                        <a:pt x="202" y="13"/>
                      </a:lnTo>
                      <a:lnTo>
                        <a:pt x="209" y="13"/>
                      </a:lnTo>
                      <a:lnTo>
                        <a:pt x="216" y="8"/>
                      </a:lnTo>
                      <a:lnTo>
                        <a:pt x="222" y="5"/>
                      </a:lnTo>
                      <a:lnTo>
                        <a:pt x="229" y="5"/>
                      </a:lnTo>
                      <a:lnTo>
                        <a:pt x="233" y="2"/>
                      </a:lnTo>
                      <a:lnTo>
                        <a:pt x="236" y="0"/>
                      </a:lnTo>
                      <a:lnTo>
                        <a:pt x="240" y="0"/>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96" name="Freeform 48"/>
                <p:cNvSpPr>
                  <a:spLocks/>
                </p:cNvSpPr>
                <p:nvPr/>
              </p:nvSpPr>
              <p:spPr bwMode="auto">
                <a:xfrm flipH="1">
                  <a:off x="7757422" y="612777"/>
                  <a:ext cx="39503" cy="26988"/>
                </a:xfrm>
                <a:custGeom>
                  <a:avLst/>
                  <a:gdLst>
                    <a:gd name="T0" fmla="*/ 53 w 53"/>
                    <a:gd name="T1" fmla="*/ 3 h 35"/>
                    <a:gd name="T2" fmla="*/ 46 w 53"/>
                    <a:gd name="T3" fmla="*/ 10 h 35"/>
                    <a:gd name="T4" fmla="*/ 38 w 53"/>
                    <a:gd name="T5" fmla="*/ 17 h 35"/>
                    <a:gd name="T6" fmla="*/ 31 w 53"/>
                    <a:gd name="T7" fmla="*/ 21 h 35"/>
                    <a:gd name="T8" fmla="*/ 23 w 53"/>
                    <a:gd name="T9" fmla="*/ 26 h 35"/>
                    <a:gd name="T10" fmla="*/ 20 w 53"/>
                    <a:gd name="T11" fmla="*/ 20 h 35"/>
                    <a:gd name="T12" fmla="*/ 0 w 53"/>
                    <a:gd name="T13" fmla="*/ 35 h 35"/>
                    <a:gd name="T14" fmla="*/ 2 w 53"/>
                    <a:gd name="T15" fmla="*/ 27 h 35"/>
                    <a:gd name="T16" fmla="*/ 10 w 53"/>
                    <a:gd name="T17" fmla="*/ 20 h 35"/>
                    <a:gd name="T18" fmla="*/ 19 w 53"/>
                    <a:gd name="T19" fmla="*/ 15 h 35"/>
                    <a:gd name="T20" fmla="*/ 27 w 53"/>
                    <a:gd name="T21" fmla="*/ 10 h 35"/>
                    <a:gd name="T22" fmla="*/ 33 w 53"/>
                    <a:gd name="T23" fmla="*/ 10 h 35"/>
                    <a:gd name="T24" fmla="*/ 40 w 53"/>
                    <a:gd name="T25" fmla="*/ 8 h 35"/>
                    <a:gd name="T26" fmla="*/ 45 w 53"/>
                    <a:gd name="T27" fmla="*/ 6 h 35"/>
                    <a:gd name="T28" fmla="*/ 49 w 53"/>
                    <a:gd name="T29" fmla="*/ 0 h 35"/>
                    <a:gd name="T30" fmla="*/ 50 w 53"/>
                    <a:gd name="T31" fmla="*/ 0 h 35"/>
                    <a:gd name="T32" fmla="*/ 51 w 53"/>
                    <a:gd name="T33" fmla="*/ 2 h 35"/>
                    <a:gd name="T34" fmla="*/ 52 w 53"/>
                    <a:gd name="T35" fmla="*/ 3 h 35"/>
                    <a:gd name="T36" fmla="*/ 53 w 53"/>
                    <a:gd name="T3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5">
                      <a:moveTo>
                        <a:pt x="53" y="3"/>
                      </a:moveTo>
                      <a:lnTo>
                        <a:pt x="46" y="10"/>
                      </a:lnTo>
                      <a:lnTo>
                        <a:pt x="38" y="17"/>
                      </a:lnTo>
                      <a:lnTo>
                        <a:pt x="31" y="21"/>
                      </a:lnTo>
                      <a:lnTo>
                        <a:pt x="23" y="26"/>
                      </a:lnTo>
                      <a:lnTo>
                        <a:pt x="20" y="20"/>
                      </a:lnTo>
                      <a:lnTo>
                        <a:pt x="0" y="35"/>
                      </a:lnTo>
                      <a:lnTo>
                        <a:pt x="2" y="27"/>
                      </a:lnTo>
                      <a:lnTo>
                        <a:pt x="10" y="20"/>
                      </a:lnTo>
                      <a:lnTo>
                        <a:pt x="19" y="15"/>
                      </a:lnTo>
                      <a:lnTo>
                        <a:pt x="27" y="10"/>
                      </a:lnTo>
                      <a:lnTo>
                        <a:pt x="33" y="10"/>
                      </a:lnTo>
                      <a:lnTo>
                        <a:pt x="40" y="8"/>
                      </a:lnTo>
                      <a:lnTo>
                        <a:pt x="45" y="6"/>
                      </a:lnTo>
                      <a:lnTo>
                        <a:pt x="49" y="0"/>
                      </a:lnTo>
                      <a:lnTo>
                        <a:pt x="50" y="0"/>
                      </a:lnTo>
                      <a:lnTo>
                        <a:pt x="51" y="2"/>
                      </a:lnTo>
                      <a:lnTo>
                        <a:pt x="52" y="3"/>
                      </a:lnTo>
                      <a:lnTo>
                        <a:pt x="5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97" name="Freeform 49"/>
                <p:cNvSpPr>
                  <a:spLocks/>
                </p:cNvSpPr>
                <p:nvPr/>
              </p:nvSpPr>
              <p:spPr bwMode="auto">
                <a:xfrm flipH="1">
                  <a:off x="7804523" y="615952"/>
                  <a:ext cx="9116" cy="4763"/>
                </a:xfrm>
                <a:custGeom>
                  <a:avLst/>
                  <a:gdLst>
                    <a:gd name="T0" fmla="*/ 0 w 13"/>
                    <a:gd name="T1" fmla="*/ 6 h 6"/>
                    <a:gd name="T2" fmla="*/ 10 w 13"/>
                    <a:gd name="T3" fmla="*/ 0 h 6"/>
                    <a:gd name="T4" fmla="*/ 13 w 13"/>
                    <a:gd name="T5" fmla="*/ 0 h 6"/>
                    <a:gd name="T6" fmla="*/ 0 w 13"/>
                    <a:gd name="T7" fmla="*/ 6 h 6"/>
                  </a:gdLst>
                  <a:ahLst/>
                  <a:cxnLst>
                    <a:cxn ang="0">
                      <a:pos x="T0" y="T1"/>
                    </a:cxn>
                    <a:cxn ang="0">
                      <a:pos x="T2" y="T3"/>
                    </a:cxn>
                    <a:cxn ang="0">
                      <a:pos x="T4" y="T5"/>
                    </a:cxn>
                    <a:cxn ang="0">
                      <a:pos x="T6" y="T7"/>
                    </a:cxn>
                  </a:cxnLst>
                  <a:rect l="0" t="0" r="r" b="b"/>
                  <a:pathLst>
                    <a:path w="13" h="6">
                      <a:moveTo>
                        <a:pt x="0" y="6"/>
                      </a:moveTo>
                      <a:lnTo>
                        <a:pt x="10" y="0"/>
                      </a:lnTo>
                      <a:lnTo>
                        <a:pt x="13"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98" name="Freeform 50"/>
                <p:cNvSpPr>
                  <a:spLocks/>
                </p:cNvSpPr>
                <p:nvPr/>
              </p:nvSpPr>
              <p:spPr bwMode="auto">
                <a:xfrm flipH="1">
                  <a:off x="7818195" y="622302"/>
                  <a:ext cx="19752" cy="9525"/>
                </a:xfrm>
                <a:custGeom>
                  <a:avLst/>
                  <a:gdLst>
                    <a:gd name="T0" fmla="*/ 27 w 27"/>
                    <a:gd name="T1" fmla="*/ 1 h 12"/>
                    <a:gd name="T2" fmla="*/ 21 w 27"/>
                    <a:gd name="T3" fmla="*/ 6 h 12"/>
                    <a:gd name="T4" fmla="*/ 14 w 27"/>
                    <a:gd name="T5" fmla="*/ 9 h 12"/>
                    <a:gd name="T6" fmla="*/ 7 w 27"/>
                    <a:gd name="T7" fmla="*/ 12 h 12"/>
                    <a:gd name="T8" fmla="*/ 0 w 27"/>
                    <a:gd name="T9" fmla="*/ 12 h 12"/>
                    <a:gd name="T10" fmla="*/ 7 w 27"/>
                    <a:gd name="T11" fmla="*/ 8 h 12"/>
                    <a:gd name="T12" fmla="*/ 12 w 27"/>
                    <a:gd name="T13" fmla="*/ 4 h 12"/>
                    <a:gd name="T14" fmla="*/ 17 w 27"/>
                    <a:gd name="T15" fmla="*/ 0 h 12"/>
                    <a:gd name="T16" fmla="*/ 27 w 27"/>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2">
                      <a:moveTo>
                        <a:pt x="27" y="1"/>
                      </a:moveTo>
                      <a:lnTo>
                        <a:pt x="21" y="6"/>
                      </a:lnTo>
                      <a:lnTo>
                        <a:pt x="14" y="9"/>
                      </a:lnTo>
                      <a:lnTo>
                        <a:pt x="7" y="12"/>
                      </a:lnTo>
                      <a:lnTo>
                        <a:pt x="0" y="12"/>
                      </a:lnTo>
                      <a:lnTo>
                        <a:pt x="7" y="8"/>
                      </a:lnTo>
                      <a:lnTo>
                        <a:pt x="12" y="4"/>
                      </a:lnTo>
                      <a:lnTo>
                        <a:pt x="17" y="0"/>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99" name="Freeform 51"/>
                <p:cNvSpPr>
                  <a:spLocks/>
                </p:cNvSpPr>
                <p:nvPr/>
              </p:nvSpPr>
              <p:spPr bwMode="auto">
                <a:xfrm flipH="1">
                  <a:off x="6807807" y="625477"/>
                  <a:ext cx="9116" cy="9525"/>
                </a:xfrm>
                <a:custGeom>
                  <a:avLst/>
                  <a:gdLst>
                    <a:gd name="T0" fmla="*/ 0 w 12"/>
                    <a:gd name="T1" fmla="*/ 11 h 11"/>
                    <a:gd name="T2" fmla="*/ 0 w 12"/>
                    <a:gd name="T3" fmla="*/ 5 h 11"/>
                    <a:gd name="T4" fmla="*/ 5 w 12"/>
                    <a:gd name="T5" fmla="*/ 4 h 11"/>
                    <a:gd name="T6" fmla="*/ 8 w 12"/>
                    <a:gd name="T7" fmla="*/ 3 h 11"/>
                    <a:gd name="T8" fmla="*/ 12 w 12"/>
                    <a:gd name="T9" fmla="*/ 0 h 11"/>
                    <a:gd name="T10" fmla="*/ 0 w 12"/>
                    <a:gd name="T11" fmla="*/ 11 h 11"/>
                  </a:gdLst>
                  <a:ahLst/>
                  <a:cxnLst>
                    <a:cxn ang="0">
                      <a:pos x="T0" y="T1"/>
                    </a:cxn>
                    <a:cxn ang="0">
                      <a:pos x="T2" y="T3"/>
                    </a:cxn>
                    <a:cxn ang="0">
                      <a:pos x="T4" y="T5"/>
                    </a:cxn>
                    <a:cxn ang="0">
                      <a:pos x="T6" y="T7"/>
                    </a:cxn>
                    <a:cxn ang="0">
                      <a:pos x="T8" y="T9"/>
                    </a:cxn>
                    <a:cxn ang="0">
                      <a:pos x="T10" y="T11"/>
                    </a:cxn>
                  </a:cxnLst>
                  <a:rect l="0" t="0" r="r" b="b"/>
                  <a:pathLst>
                    <a:path w="12" h="11">
                      <a:moveTo>
                        <a:pt x="0" y="11"/>
                      </a:moveTo>
                      <a:lnTo>
                        <a:pt x="0" y="5"/>
                      </a:lnTo>
                      <a:lnTo>
                        <a:pt x="5" y="4"/>
                      </a:lnTo>
                      <a:lnTo>
                        <a:pt x="8" y="3"/>
                      </a:lnTo>
                      <a:lnTo>
                        <a:pt x="12" y="0"/>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00" name="Freeform 52"/>
                <p:cNvSpPr>
                  <a:spLocks/>
                </p:cNvSpPr>
                <p:nvPr/>
              </p:nvSpPr>
              <p:spPr bwMode="auto">
                <a:xfrm flipH="1">
                  <a:off x="8106878" y="631827"/>
                  <a:ext cx="4558" cy="6350"/>
                </a:xfrm>
                <a:custGeom>
                  <a:avLst/>
                  <a:gdLst>
                    <a:gd name="T0" fmla="*/ 3 w 7"/>
                    <a:gd name="T1" fmla="*/ 7 h 7"/>
                    <a:gd name="T2" fmla="*/ 0 w 7"/>
                    <a:gd name="T3" fmla="*/ 7 h 7"/>
                    <a:gd name="T4" fmla="*/ 7 w 7"/>
                    <a:gd name="T5" fmla="*/ 0 h 7"/>
                    <a:gd name="T6" fmla="*/ 7 w 7"/>
                    <a:gd name="T7" fmla="*/ 2 h 7"/>
                    <a:gd name="T8" fmla="*/ 5 w 7"/>
                    <a:gd name="T9" fmla="*/ 3 h 7"/>
                    <a:gd name="T10" fmla="*/ 3 w 7"/>
                    <a:gd name="T11" fmla="*/ 6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lnTo>
                        <a:pt x="0" y="7"/>
                      </a:lnTo>
                      <a:lnTo>
                        <a:pt x="7" y="0"/>
                      </a:lnTo>
                      <a:lnTo>
                        <a:pt x="7" y="2"/>
                      </a:lnTo>
                      <a:lnTo>
                        <a:pt x="5" y="3"/>
                      </a:lnTo>
                      <a:lnTo>
                        <a:pt x="3" y="6"/>
                      </a:lnTo>
                      <a:lnTo>
                        <a:pt x="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01" name="Freeform 53"/>
                <p:cNvSpPr>
                  <a:spLocks/>
                </p:cNvSpPr>
                <p:nvPr/>
              </p:nvSpPr>
              <p:spPr bwMode="auto">
                <a:xfrm flipH="1">
                  <a:off x="8014196" y="635002"/>
                  <a:ext cx="88125" cy="47625"/>
                </a:xfrm>
                <a:custGeom>
                  <a:avLst/>
                  <a:gdLst>
                    <a:gd name="T0" fmla="*/ 117 w 117"/>
                    <a:gd name="T1" fmla="*/ 0 h 59"/>
                    <a:gd name="T2" fmla="*/ 114 w 117"/>
                    <a:gd name="T3" fmla="*/ 8 h 59"/>
                    <a:gd name="T4" fmla="*/ 110 w 117"/>
                    <a:gd name="T5" fmla="*/ 14 h 59"/>
                    <a:gd name="T6" fmla="*/ 103 w 117"/>
                    <a:gd name="T7" fmla="*/ 19 h 59"/>
                    <a:gd name="T8" fmla="*/ 95 w 117"/>
                    <a:gd name="T9" fmla="*/ 22 h 59"/>
                    <a:gd name="T10" fmla="*/ 87 w 117"/>
                    <a:gd name="T11" fmla="*/ 26 h 59"/>
                    <a:gd name="T12" fmla="*/ 79 w 117"/>
                    <a:gd name="T13" fmla="*/ 28 h 59"/>
                    <a:gd name="T14" fmla="*/ 72 w 117"/>
                    <a:gd name="T15" fmla="*/ 30 h 59"/>
                    <a:gd name="T16" fmla="*/ 66 w 117"/>
                    <a:gd name="T17" fmla="*/ 34 h 59"/>
                    <a:gd name="T18" fmla="*/ 61 w 117"/>
                    <a:gd name="T19" fmla="*/ 35 h 59"/>
                    <a:gd name="T20" fmla="*/ 57 w 117"/>
                    <a:gd name="T21" fmla="*/ 36 h 59"/>
                    <a:gd name="T22" fmla="*/ 52 w 117"/>
                    <a:gd name="T23" fmla="*/ 38 h 59"/>
                    <a:gd name="T24" fmla="*/ 47 w 117"/>
                    <a:gd name="T25" fmla="*/ 42 h 59"/>
                    <a:gd name="T26" fmla="*/ 43 w 117"/>
                    <a:gd name="T27" fmla="*/ 44 h 59"/>
                    <a:gd name="T28" fmla="*/ 37 w 117"/>
                    <a:gd name="T29" fmla="*/ 45 h 59"/>
                    <a:gd name="T30" fmla="*/ 32 w 117"/>
                    <a:gd name="T31" fmla="*/ 46 h 59"/>
                    <a:gd name="T32" fmla="*/ 28 w 117"/>
                    <a:gd name="T33" fmla="*/ 46 h 59"/>
                    <a:gd name="T34" fmla="*/ 21 w 117"/>
                    <a:gd name="T35" fmla="*/ 49 h 59"/>
                    <a:gd name="T36" fmla="*/ 14 w 117"/>
                    <a:gd name="T37" fmla="*/ 53 h 59"/>
                    <a:gd name="T38" fmla="*/ 7 w 117"/>
                    <a:gd name="T39" fmla="*/ 57 h 59"/>
                    <a:gd name="T40" fmla="*/ 0 w 117"/>
                    <a:gd name="T41" fmla="*/ 59 h 59"/>
                    <a:gd name="T42" fmla="*/ 5 w 117"/>
                    <a:gd name="T43" fmla="*/ 52 h 59"/>
                    <a:gd name="T44" fmla="*/ 13 w 117"/>
                    <a:gd name="T45" fmla="*/ 47 h 59"/>
                    <a:gd name="T46" fmla="*/ 23 w 117"/>
                    <a:gd name="T47" fmla="*/ 44 h 59"/>
                    <a:gd name="T48" fmla="*/ 31 w 117"/>
                    <a:gd name="T49" fmla="*/ 39 h 59"/>
                    <a:gd name="T50" fmla="*/ 40 w 117"/>
                    <a:gd name="T51" fmla="*/ 33 h 59"/>
                    <a:gd name="T52" fmla="*/ 50 w 117"/>
                    <a:gd name="T53" fmla="*/ 28 h 59"/>
                    <a:gd name="T54" fmla="*/ 59 w 117"/>
                    <a:gd name="T55" fmla="*/ 23 h 59"/>
                    <a:gd name="T56" fmla="*/ 68 w 117"/>
                    <a:gd name="T57" fmla="*/ 20 h 59"/>
                    <a:gd name="T58" fmla="*/ 77 w 117"/>
                    <a:gd name="T59" fmla="*/ 16 h 59"/>
                    <a:gd name="T60" fmla="*/ 87 w 117"/>
                    <a:gd name="T61" fmla="*/ 12 h 59"/>
                    <a:gd name="T62" fmla="*/ 97 w 117"/>
                    <a:gd name="T63" fmla="*/ 7 h 59"/>
                    <a:gd name="T64" fmla="*/ 106 w 117"/>
                    <a:gd name="T65" fmla="*/ 0 h 59"/>
                    <a:gd name="T66" fmla="*/ 117 w 117"/>
                    <a:gd name="T6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59">
                      <a:moveTo>
                        <a:pt x="117" y="0"/>
                      </a:moveTo>
                      <a:lnTo>
                        <a:pt x="114" y="8"/>
                      </a:lnTo>
                      <a:lnTo>
                        <a:pt x="110" y="14"/>
                      </a:lnTo>
                      <a:lnTo>
                        <a:pt x="103" y="19"/>
                      </a:lnTo>
                      <a:lnTo>
                        <a:pt x="95" y="22"/>
                      </a:lnTo>
                      <a:lnTo>
                        <a:pt x="87" y="26"/>
                      </a:lnTo>
                      <a:lnTo>
                        <a:pt x="79" y="28"/>
                      </a:lnTo>
                      <a:lnTo>
                        <a:pt x="72" y="30"/>
                      </a:lnTo>
                      <a:lnTo>
                        <a:pt x="66" y="34"/>
                      </a:lnTo>
                      <a:lnTo>
                        <a:pt x="61" y="35"/>
                      </a:lnTo>
                      <a:lnTo>
                        <a:pt x="57" y="36"/>
                      </a:lnTo>
                      <a:lnTo>
                        <a:pt x="52" y="38"/>
                      </a:lnTo>
                      <a:lnTo>
                        <a:pt x="47" y="42"/>
                      </a:lnTo>
                      <a:lnTo>
                        <a:pt x="43" y="44"/>
                      </a:lnTo>
                      <a:lnTo>
                        <a:pt x="37" y="45"/>
                      </a:lnTo>
                      <a:lnTo>
                        <a:pt x="32" y="46"/>
                      </a:lnTo>
                      <a:lnTo>
                        <a:pt x="28" y="46"/>
                      </a:lnTo>
                      <a:lnTo>
                        <a:pt x="21" y="49"/>
                      </a:lnTo>
                      <a:lnTo>
                        <a:pt x="14" y="53"/>
                      </a:lnTo>
                      <a:lnTo>
                        <a:pt x="7" y="57"/>
                      </a:lnTo>
                      <a:lnTo>
                        <a:pt x="0" y="59"/>
                      </a:lnTo>
                      <a:lnTo>
                        <a:pt x="5" y="52"/>
                      </a:lnTo>
                      <a:lnTo>
                        <a:pt x="13" y="47"/>
                      </a:lnTo>
                      <a:lnTo>
                        <a:pt x="23" y="44"/>
                      </a:lnTo>
                      <a:lnTo>
                        <a:pt x="31" y="39"/>
                      </a:lnTo>
                      <a:lnTo>
                        <a:pt x="40" y="33"/>
                      </a:lnTo>
                      <a:lnTo>
                        <a:pt x="50" y="28"/>
                      </a:lnTo>
                      <a:lnTo>
                        <a:pt x="59" y="23"/>
                      </a:lnTo>
                      <a:lnTo>
                        <a:pt x="68" y="20"/>
                      </a:lnTo>
                      <a:lnTo>
                        <a:pt x="77" y="16"/>
                      </a:lnTo>
                      <a:lnTo>
                        <a:pt x="87" y="12"/>
                      </a:lnTo>
                      <a:lnTo>
                        <a:pt x="97" y="7"/>
                      </a:lnTo>
                      <a:lnTo>
                        <a:pt x="106" y="0"/>
                      </a:lnTo>
                      <a:lnTo>
                        <a:pt x="1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02" name="Freeform 54"/>
                <p:cNvSpPr>
                  <a:spLocks/>
                </p:cNvSpPr>
                <p:nvPr/>
              </p:nvSpPr>
              <p:spPr bwMode="auto">
                <a:xfrm flipH="1">
                  <a:off x="7942786" y="635002"/>
                  <a:ext cx="39503" cy="19050"/>
                </a:xfrm>
                <a:custGeom>
                  <a:avLst/>
                  <a:gdLst>
                    <a:gd name="T0" fmla="*/ 0 w 52"/>
                    <a:gd name="T1" fmla="*/ 24 h 24"/>
                    <a:gd name="T2" fmla="*/ 5 w 52"/>
                    <a:gd name="T3" fmla="*/ 19 h 24"/>
                    <a:gd name="T4" fmla="*/ 9 w 52"/>
                    <a:gd name="T5" fmla="*/ 14 h 24"/>
                    <a:gd name="T6" fmla="*/ 15 w 52"/>
                    <a:gd name="T7" fmla="*/ 9 h 24"/>
                    <a:gd name="T8" fmla="*/ 21 w 52"/>
                    <a:gd name="T9" fmla="*/ 5 h 24"/>
                    <a:gd name="T10" fmla="*/ 28 w 52"/>
                    <a:gd name="T11" fmla="*/ 3 h 24"/>
                    <a:gd name="T12" fmla="*/ 36 w 52"/>
                    <a:gd name="T13" fmla="*/ 0 h 24"/>
                    <a:gd name="T14" fmla="*/ 44 w 52"/>
                    <a:gd name="T15" fmla="*/ 0 h 24"/>
                    <a:gd name="T16" fmla="*/ 52 w 52"/>
                    <a:gd name="T17" fmla="*/ 0 h 24"/>
                    <a:gd name="T18" fmla="*/ 0 w 52"/>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4">
                      <a:moveTo>
                        <a:pt x="0" y="24"/>
                      </a:moveTo>
                      <a:lnTo>
                        <a:pt x="5" y="19"/>
                      </a:lnTo>
                      <a:lnTo>
                        <a:pt x="9" y="14"/>
                      </a:lnTo>
                      <a:lnTo>
                        <a:pt x="15" y="9"/>
                      </a:lnTo>
                      <a:lnTo>
                        <a:pt x="21" y="5"/>
                      </a:lnTo>
                      <a:lnTo>
                        <a:pt x="28" y="3"/>
                      </a:lnTo>
                      <a:lnTo>
                        <a:pt x="36" y="0"/>
                      </a:lnTo>
                      <a:lnTo>
                        <a:pt x="44" y="0"/>
                      </a:lnTo>
                      <a:lnTo>
                        <a:pt x="52"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03" name="Freeform 55"/>
                <p:cNvSpPr>
                  <a:spLocks/>
                </p:cNvSpPr>
                <p:nvPr/>
              </p:nvSpPr>
              <p:spPr bwMode="auto">
                <a:xfrm flipH="1">
                  <a:off x="7909359" y="638177"/>
                  <a:ext cx="191442" cy="88900"/>
                </a:xfrm>
                <a:custGeom>
                  <a:avLst/>
                  <a:gdLst>
                    <a:gd name="T0" fmla="*/ 249 w 253"/>
                    <a:gd name="T1" fmla="*/ 3 h 113"/>
                    <a:gd name="T2" fmla="*/ 240 w 253"/>
                    <a:gd name="T3" fmla="*/ 9 h 113"/>
                    <a:gd name="T4" fmla="*/ 231 w 253"/>
                    <a:gd name="T5" fmla="*/ 14 h 113"/>
                    <a:gd name="T6" fmla="*/ 222 w 253"/>
                    <a:gd name="T7" fmla="*/ 17 h 113"/>
                    <a:gd name="T8" fmla="*/ 210 w 253"/>
                    <a:gd name="T9" fmla="*/ 23 h 113"/>
                    <a:gd name="T10" fmla="*/ 195 w 253"/>
                    <a:gd name="T11" fmla="*/ 31 h 113"/>
                    <a:gd name="T12" fmla="*/ 180 w 253"/>
                    <a:gd name="T13" fmla="*/ 39 h 113"/>
                    <a:gd name="T14" fmla="*/ 163 w 253"/>
                    <a:gd name="T15" fmla="*/ 45 h 113"/>
                    <a:gd name="T16" fmla="*/ 148 w 253"/>
                    <a:gd name="T17" fmla="*/ 53 h 113"/>
                    <a:gd name="T18" fmla="*/ 132 w 253"/>
                    <a:gd name="T19" fmla="*/ 60 h 113"/>
                    <a:gd name="T20" fmla="*/ 106 w 253"/>
                    <a:gd name="T21" fmla="*/ 69 h 113"/>
                    <a:gd name="T22" fmla="*/ 77 w 253"/>
                    <a:gd name="T23" fmla="*/ 82 h 113"/>
                    <a:gd name="T24" fmla="*/ 48 w 253"/>
                    <a:gd name="T25" fmla="*/ 95 h 113"/>
                    <a:gd name="T26" fmla="*/ 17 w 253"/>
                    <a:gd name="T27" fmla="*/ 107 h 113"/>
                    <a:gd name="T28" fmla="*/ 5 w 253"/>
                    <a:gd name="T29" fmla="*/ 107 h 113"/>
                    <a:gd name="T30" fmla="*/ 17 w 253"/>
                    <a:gd name="T31" fmla="*/ 102 h 113"/>
                    <a:gd name="T32" fmla="*/ 28 w 253"/>
                    <a:gd name="T33" fmla="*/ 100 h 113"/>
                    <a:gd name="T34" fmla="*/ 38 w 253"/>
                    <a:gd name="T35" fmla="*/ 94 h 113"/>
                    <a:gd name="T36" fmla="*/ 52 w 253"/>
                    <a:gd name="T37" fmla="*/ 85 h 113"/>
                    <a:gd name="T38" fmla="*/ 66 w 253"/>
                    <a:gd name="T39" fmla="*/ 79 h 113"/>
                    <a:gd name="T40" fmla="*/ 80 w 253"/>
                    <a:gd name="T41" fmla="*/ 71 h 113"/>
                    <a:gd name="T42" fmla="*/ 93 w 253"/>
                    <a:gd name="T43" fmla="*/ 65 h 113"/>
                    <a:gd name="T44" fmla="*/ 104 w 253"/>
                    <a:gd name="T45" fmla="*/ 61 h 113"/>
                    <a:gd name="T46" fmla="*/ 117 w 253"/>
                    <a:gd name="T47" fmla="*/ 56 h 113"/>
                    <a:gd name="T48" fmla="*/ 132 w 253"/>
                    <a:gd name="T49" fmla="*/ 50 h 113"/>
                    <a:gd name="T50" fmla="*/ 148 w 253"/>
                    <a:gd name="T51" fmla="*/ 45 h 113"/>
                    <a:gd name="T52" fmla="*/ 164 w 253"/>
                    <a:gd name="T53" fmla="*/ 39 h 113"/>
                    <a:gd name="T54" fmla="*/ 179 w 253"/>
                    <a:gd name="T55" fmla="*/ 33 h 113"/>
                    <a:gd name="T56" fmla="*/ 195 w 253"/>
                    <a:gd name="T57" fmla="*/ 24 h 113"/>
                    <a:gd name="T58" fmla="*/ 211 w 253"/>
                    <a:gd name="T59" fmla="*/ 16 h 113"/>
                    <a:gd name="T60" fmla="*/ 229 w 253"/>
                    <a:gd name="T61" fmla="*/ 10 h 113"/>
                    <a:gd name="T62" fmla="*/ 245 w 253"/>
                    <a:gd name="T63" fmla="*/ 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3" h="113">
                      <a:moveTo>
                        <a:pt x="253" y="0"/>
                      </a:moveTo>
                      <a:lnTo>
                        <a:pt x="249" y="3"/>
                      </a:lnTo>
                      <a:lnTo>
                        <a:pt x="245" y="7"/>
                      </a:lnTo>
                      <a:lnTo>
                        <a:pt x="240" y="9"/>
                      </a:lnTo>
                      <a:lnTo>
                        <a:pt x="236" y="11"/>
                      </a:lnTo>
                      <a:lnTo>
                        <a:pt x="231" y="14"/>
                      </a:lnTo>
                      <a:lnTo>
                        <a:pt x="226" y="15"/>
                      </a:lnTo>
                      <a:lnTo>
                        <a:pt x="222" y="17"/>
                      </a:lnTo>
                      <a:lnTo>
                        <a:pt x="217" y="19"/>
                      </a:lnTo>
                      <a:lnTo>
                        <a:pt x="210" y="23"/>
                      </a:lnTo>
                      <a:lnTo>
                        <a:pt x="203" y="27"/>
                      </a:lnTo>
                      <a:lnTo>
                        <a:pt x="195" y="31"/>
                      </a:lnTo>
                      <a:lnTo>
                        <a:pt x="188" y="34"/>
                      </a:lnTo>
                      <a:lnTo>
                        <a:pt x="180" y="39"/>
                      </a:lnTo>
                      <a:lnTo>
                        <a:pt x="172" y="42"/>
                      </a:lnTo>
                      <a:lnTo>
                        <a:pt x="163" y="45"/>
                      </a:lnTo>
                      <a:lnTo>
                        <a:pt x="155" y="47"/>
                      </a:lnTo>
                      <a:lnTo>
                        <a:pt x="148" y="53"/>
                      </a:lnTo>
                      <a:lnTo>
                        <a:pt x="140" y="56"/>
                      </a:lnTo>
                      <a:lnTo>
                        <a:pt x="132" y="60"/>
                      </a:lnTo>
                      <a:lnTo>
                        <a:pt x="121" y="63"/>
                      </a:lnTo>
                      <a:lnTo>
                        <a:pt x="106" y="69"/>
                      </a:lnTo>
                      <a:lnTo>
                        <a:pt x="91" y="75"/>
                      </a:lnTo>
                      <a:lnTo>
                        <a:pt x="77" y="82"/>
                      </a:lnTo>
                      <a:lnTo>
                        <a:pt x="63" y="88"/>
                      </a:lnTo>
                      <a:lnTo>
                        <a:pt x="48" y="95"/>
                      </a:lnTo>
                      <a:lnTo>
                        <a:pt x="33" y="101"/>
                      </a:lnTo>
                      <a:lnTo>
                        <a:pt x="17" y="107"/>
                      </a:lnTo>
                      <a:lnTo>
                        <a:pt x="0" y="113"/>
                      </a:lnTo>
                      <a:lnTo>
                        <a:pt x="5" y="107"/>
                      </a:lnTo>
                      <a:lnTo>
                        <a:pt x="11" y="103"/>
                      </a:lnTo>
                      <a:lnTo>
                        <a:pt x="17" y="102"/>
                      </a:lnTo>
                      <a:lnTo>
                        <a:pt x="22" y="101"/>
                      </a:lnTo>
                      <a:lnTo>
                        <a:pt x="28" y="100"/>
                      </a:lnTo>
                      <a:lnTo>
                        <a:pt x="34" y="98"/>
                      </a:lnTo>
                      <a:lnTo>
                        <a:pt x="38" y="94"/>
                      </a:lnTo>
                      <a:lnTo>
                        <a:pt x="43" y="88"/>
                      </a:lnTo>
                      <a:lnTo>
                        <a:pt x="52" y="85"/>
                      </a:lnTo>
                      <a:lnTo>
                        <a:pt x="59" y="83"/>
                      </a:lnTo>
                      <a:lnTo>
                        <a:pt x="66" y="79"/>
                      </a:lnTo>
                      <a:lnTo>
                        <a:pt x="74" y="73"/>
                      </a:lnTo>
                      <a:lnTo>
                        <a:pt x="80" y="71"/>
                      </a:lnTo>
                      <a:lnTo>
                        <a:pt x="86" y="69"/>
                      </a:lnTo>
                      <a:lnTo>
                        <a:pt x="93" y="65"/>
                      </a:lnTo>
                      <a:lnTo>
                        <a:pt x="98" y="63"/>
                      </a:lnTo>
                      <a:lnTo>
                        <a:pt x="104" y="61"/>
                      </a:lnTo>
                      <a:lnTo>
                        <a:pt x="111" y="58"/>
                      </a:lnTo>
                      <a:lnTo>
                        <a:pt x="117" y="56"/>
                      </a:lnTo>
                      <a:lnTo>
                        <a:pt x="124" y="55"/>
                      </a:lnTo>
                      <a:lnTo>
                        <a:pt x="132" y="50"/>
                      </a:lnTo>
                      <a:lnTo>
                        <a:pt x="140" y="47"/>
                      </a:lnTo>
                      <a:lnTo>
                        <a:pt x="148" y="45"/>
                      </a:lnTo>
                      <a:lnTo>
                        <a:pt x="156" y="41"/>
                      </a:lnTo>
                      <a:lnTo>
                        <a:pt x="164" y="39"/>
                      </a:lnTo>
                      <a:lnTo>
                        <a:pt x="171" y="37"/>
                      </a:lnTo>
                      <a:lnTo>
                        <a:pt x="179" y="33"/>
                      </a:lnTo>
                      <a:lnTo>
                        <a:pt x="187" y="30"/>
                      </a:lnTo>
                      <a:lnTo>
                        <a:pt x="195" y="24"/>
                      </a:lnTo>
                      <a:lnTo>
                        <a:pt x="203" y="19"/>
                      </a:lnTo>
                      <a:lnTo>
                        <a:pt x="211" y="16"/>
                      </a:lnTo>
                      <a:lnTo>
                        <a:pt x="219" y="12"/>
                      </a:lnTo>
                      <a:lnTo>
                        <a:pt x="229" y="10"/>
                      </a:lnTo>
                      <a:lnTo>
                        <a:pt x="237" y="8"/>
                      </a:lnTo>
                      <a:lnTo>
                        <a:pt x="245" y="4"/>
                      </a:lnTo>
                      <a:lnTo>
                        <a:pt x="2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04" name="Freeform 56"/>
                <p:cNvSpPr>
                  <a:spLocks/>
                </p:cNvSpPr>
                <p:nvPr/>
              </p:nvSpPr>
              <p:spPr bwMode="auto">
                <a:xfrm flipH="1">
                  <a:off x="7853142" y="639765"/>
                  <a:ext cx="22791" cy="14288"/>
                </a:xfrm>
                <a:custGeom>
                  <a:avLst/>
                  <a:gdLst>
                    <a:gd name="T0" fmla="*/ 30 w 30"/>
                    <a:gd name="T1" fmla="*/ 0 h 17"/>
                    <a:gd name="T2" fmla="*/ 23 w 30"/>
                    <a:gd name="T3" fmla="*/ 7 h 17"/>
                    <a:gd name="T4" fmla="*/ 16 w 30"/>
                    <a:gd name="T5" fmla="*/ 12 h 17"/>
                    <a:gd name="T6" fmla="*/ 9 w 30"/>
                    <a:gd name="T7" fmla="*/ 15 h 17"/>
                    <a:gd name="T8" fmla="*/ 0 w 30"/>
                    <a:gd name="T9" fmla="*/ 17 h 17"/>
                    <a:gd name="T10" fmla="*/ 1 w 30"/>
                    <a:gd name="T11" fmla="*/ 15 h 17"/>
                    <a:gd name="T12" fmla="*/ 2 w 30"/>
                    <a:gd name="T13" fmla="*/ 14 h 17"/>
                    <a:gd name="T14" fmla="*/ 2 w 30"/>
                    <a:gd name="T15" fmla="*/ 12 h 17"/>
                    <a:gd name="T16" fmla="*/ 2 w 30"/>
                    <a:gd name="T17" fmla="*/ 10 h 17"/>
                    <a:gd name="T18" fmla="*/ 9 w 30"/>
                    <a:gd name="T19" fmla="*/ 10 h 17"/>
                    <a:gd name="T20" fmla="*/ 16 w 30"/>
                    <a:gd name="T21" fmla="*/ 6 h 17"/>
                    <a:gd name="T22" fmla="*/ 22 w 30"/>
                    <a:gd name="T23" fmla="*/ 0 h 17"/>
                    <a:gd name="T24" fmla="*/ 30 w 30"/>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17">
                      <a:moveTo>
                        <a:pt x="30" y="0"/>
                      </a:moveTo>
                      <a:lnTo>
                        <a:pt x="23" y="7"/>
                      </a:lnTo>
                      <a:lnTo>
                        <a:pt x="16" y="12"/>
                      </a:lnTo>
                      <a:lnTo>
                        <a:pt x="9" y="15"/>
                      </a:lnTo>
                      <a:lnTo>
                        <a:pt x="0" y="17"/>
                      </a:lnTo>
                      <a:lnTo>
                        <a:pt x="1" y="15"/>
                      </a:lnTo>
                      <a:lnTo>
                        <a:pt x="2" y="14"/>
                      </a:lnTo>
                      <a:lnTo>
                        <a:pt x="2" y="12"/>
                      </a:lnTo>
                      <a:lnTo>
                        <a:pt x="2" y="10"/>
                      </a:lnTo>
                      <a:lnTo>
                        <a:pt x="9" y="10"/>
                      </a:lnTo>
                      <a:lnTo>
                        <a:pt x="16" y="6"/>
                      </a:lnTo>
                      <a:lnTo>
                        <a:pt x="22"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05" name="Freeform 57"/>
                <p:cNvSpPr>
                  <a:spLocks/>
                </p:cNvSpPr>
                <p:nvPr/>
              </p:nvSpPr>
              <p:spPr bwMode="auto">
                <a:xfrm flipH="1">
                  <a:off x="7803003" y="639765"/>
                  <a:ext cx="37985" cy="25400"/>
                </a:xfrm>
                <a:custGeom>
                  <a:avLst/>
                  <a:gdLst>
                    <a:gd name="T0" fmla="*/ 50 w 50"/>
                    <a:gd name="T1" fmla="*/ 0 h 32"/>
                    <a:gd name="T2" fmla="*/ 47 w 50"/>
                    <a:gd name="T3" fmla="*/ 6 h 32"/>
                    <a:gd name="T4" fmla="*/ 41 w 50"/>
                    <a:gd name="T5" fmla="*/ 8 h 32"/>
                    <a:gd name="T6" fmla="*/ 34 w 50"/>
                    <a:gd name="T7" fmla="*/ 9 h 32"/>
                    <a:gd name="T8" fmla="*/ 30 w 50"/>
                    <a:gd name="T9" fmla="*/ 13 h 32"/>
                    <a:gd name="T10" fmla="*/ 23 w 50"/>
                    <a:gd name="T11" fmla="*/ 17 h 32"/>
                    <a:gd name="T12" fmla="*/ 15 w 50"/>
                    <a:gd name="T13" fmla="*/ 22 h 32"/>
                    <a:gd name="T14" fmla="*/ 8 w 50"/>
                    <a:gd name="T15" fmla="*/ 28 h 32"/>
                    <a:gd name="T16" fmla="*/ 0 w 50"/>
                    <a:gd name="T17" fmla="*/ 32 h 32"/>
                    <a:gd name="T18" fmla="*/ 2 w 50"/>
                    <a:gd name="T19" fmla="*/ 25 h 32"/>
                    <a:gd name="T20" fmla="*/ 8 w 50"/>
                    <a:gd name="T21" fmla="*/ 20 h 32"/>
                    <a:gd name="T22" fmla="*/ 15 w 50"/>
                    <a:gd name="T23" fmla="*/ 15 h 32"/>
                    <a:gd name="T24" fmla="*/ 23 w 50"/>
                    <a:gd name="T25" fmla="*/ 10 h 32"/>
                    <a:gd name="T26" fmla="*/ 25 w 50"/>
                    <a:gd name="T27" fmla="*/ 13 h 32"/>
                    <a:gd name="T28" fmla="*/ 32 w 50"/>
                    <a:gd name="T29" fmla="*/ 8 h 32"/>
                    <a:gd name="T30" fmla="*/ 38 w 50"/>
                    <a:gd name="T31" fmla="*/ 5 h 32"/>
                    <a:gd name="T32" fmla="*/ 45 w 50"/>
                    <a:gd name="T33" fmla="*/ 1 h 32"/>
                    <a:gd name="T34" fmla="*/ 50 w 50"/>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32">
                      <a:moveTo>
                        <a:pt x="50" y="0"/>
                      </a:moveTo>
                      <a:lnTo>
                        <a:pt x="47" y="6"/>
                      </a:lnTo>
                      <a:lnTo>
                        <a:pt x="41" y="8"/>
                      </a:lnTo>
                      <a:lnTo>
                        <a:pt x="34" y="9"/>
                      </a:lnTo>
                      <a:lnTo>
                        <a:pt x="30" y="13"/>
                      </a:lnTo>
                      <a:lnTo>
                        <a:pt x="23" y="17"/>
                      </a:lnTo>
                      <a:lnTo>
                        <a:pt x="15" y="22"/>
                      </a:lnTo>
                      <a:lnTo>
                        <a:pt x="8" y="28"/>
                      </a:lnTo>
                      <a:lnTo>
                        <a:pt x="0" y="32"/>
                      </a:lnTo>
                      <a:lnTo>
                        <a:pt x="2" y="25"/>
                      </a:lnTo>
                      <a:lnTo>
                        <a:pt x="8" y="20"/>
                      </a:lnTo>
                      <a:lnTo>
                        <a:pt x="15" y="15"/>
                      </a:lnTo>
                      <a:lnTo>
                        <a:pt x="23" y="10"/>
                      </a:lnTo>
                      <a:lnTo>
                        <a:pt x="25" y="13"/>
                      </a:lnTo>
                      <a:lnTo>
                        <a:pt x="32" y="8"/>
                      </a:lnTo>
                      <a:lnTo>
                        <a:pt x="38" y="5"/>
                      </a:lnTo>
                      <a:lnTo>
                        <a:pt x="45" y="1"/>
                      </a:lnTo>
                      <a:lnTo>
                        <a:pt x="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06" name="Freeform 58"/>
                <p:cNvSpPr>
                  <a:spLocks/>
                </p:cNvSpPr>
                <p:nvPr/>
              </p:nvSpPr>
              <p:spPr bwMode="auto">
                <a:xfrm flipH="1">
                  <a:off x="7453545" y="639765"/>
                  <a:ext cx="9116" cy="7938"/>
                </a:xfrm>
                <a:custGeom>
                  <a:avLst/>
                  <a:gdLst>
                    <a:gd name="T0" fmla="*/ 11 w 11"/>
                    <a:gd name="T1" fmla="*/ 0 h 10"/>
                    <a:gd name="T2" fmla="*/ 11 w 11"/>
                    <a:gd name="T3" fmla="*/ 3 h 10"/>
                    <a:gd name="T4" fmla="*/ 9 w 11"/>
                    <a:gd name="T5" fmla="*/ 7 h 10"/>
                    <a:gd name="T6" fmla="*/ 7 w 11"/>
                    <a:gd name="T7" fmla="*/ 9 h 10"/>
                    <a:gd name="T8" fmla="*/ 3 w 11"/>
                    <a:gd name="T9" fmla="*/ 10 h 10"/>
                    <a:gd name="T10" fmla="*/ 1 w 11"/>
                    <a:gd name="T11" fmla="*/ 9 h 10"/>
                    <a:gd name="T12" fmla="*/ 0 w 11"/>
                    <a:gd name="T13" fmla="*/ 7 h 10"/>
                    <a:gd name="T14" fmla="*/ 0 w 11"/>
                    <a:gd name="T15" fmla="*/ 6 h 10"/>
                    <a:gd name="T16" fmla="*/ 0 w 11"/>
                    <a:gd name="T17" fmla="*/ 5 h 10"/>
                    <a:gd name="T18" fmla="*/ 2 w 11"/>
                    <a:gd name="T19" fmla="*/ 2 h 10"/>
                    <a:gd name="T20" fmla="*/ 6 w 11"/>
                    <a:gd name="T21" fmla="*/ 2 h 10"/>
                    <a:gd name="T22" fmla="*/ 9 w 11"/>
                    <a:gd name="T23" fmla="*/ 1 h 10"/>
                    <a:gd name="T24" fmla="*/ 11 w 11"/>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1" y="0"/>
                      </a:moveTo>
                      <a:lnTo>
                        <a:pt x="11" y="3"/>
                      </a:lnTo>
                      <a:lnTo>
                        <a:pt x="9" y="7"/>
                      </a:lnTo>
                      <a:lnTo>
                        <a:pt x="7" y="9"/>
                      </a:lnTo>
                      <a:lnTo>
                        <a:pt x="3" y="10"/>
                      </a:lnTo>
                      <a:lnTo>
                        <a:pt x="1" y="9"/>
                      </a:lnTo>
                      <a:lnTo>
                        <a:pt x="0" y="7"/>
                      </a:lnTo>
                      <a:lnTo>
                        <a:pt x="0" y="6"/>
                      </a:lnTo>
                      <a:lnTo>
                        <a:pt x="0" y="5"/>
                      </a:lnTo>
                      <a:lnTo>
                        <a:pt x="2" y="2"/>
                      </a:lnTo>
                      <a:lnTo>
                        <a:pt x="6" y="2"/>
                      </a:lnTo>
                      <a:lnTo>
                        <a:pt x="9" y="1"/>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07" name="Freeform 59"/>
                <p:cNvSpPr>
                  <a:spLocks/>
                </p:cNvSpPr>
                <p:nvPr/>
              </p:nvSpPr>
              <p:spPr bwMode="auto">
                <a:xfrm flipH="1">
                  <a:off x="6999249" y="642940"/>
                  <a:ext cx="69891" cy="53975"/>
                </a:xfrm>
                <a:custGeom>
                  <a:avLst/>
                  <a:gdLst>
                    <a:gd name="T0" fmla="*/ 93 w 93"/>
                    <a:gd name="T1" fmla="*/ 0 h 66"/>
                    <a:gd name="T2" fmla="*/ 82 w 93"/>
                    <a:gd name="T3" fmla="*/ 7 h 66"/>
                    <a:gd name="T4" fmla="*/ 72 w 93"/>
                    <a:gd name="T5" fmla="*/ 15 h 66"/>
                    <a:gd name="T6" fmla="*/ 60 w 93"/>
                    <a:gd name="T7" fmla="*/ 24 h 66"/>
                    <a:gd name="T8" fmla="*/ 48 w 93"/>
                    <a:gd name="T9" fmla="*/ 33 h 66"/>
                    <a:gd name="T10" fmla="*/ 37 w 93"/>
                    <a:gd name="T11" fmla="*/ 41 h 66"/>
                    <a:gd name="T12" fmla="*/ 25 w 93"/>
                    <a:gd name="T13" fmla="*/ 50 h 66"/>
                    <a:gd name="T14" fmla="*/ 13 w 93"/>
                    <a:gd name="T15" fmla="*/ 58 h 66"/>
                    <a:gd name="T16" fmla="*/ 0 w 93"/>
                    <a:gd name="T17" fmla="*/ 66 h 66"/>
                    <a:gd name="T18" fmla="*/ 0 w 93"/>
                    <a:gd name="T19" fmla="*/ 61 h 66"/>
                    <a:gd name="T20" fmla="*/ 12 w 93"/>
                    <a:gd name="T21" fmla="*/ 53 h 66"/>
                    <a:gd name="T22" fmla="*/ 24 w 93"/>
                    <a:gd name="T23" fmla="*/ 45 h 66"/>
                    <a:gd name="T24" fmla="*/ 36 w 93"/>
                    <a:gd name="T25" fmla="*/ 38 h 66"/>
                    <a:gd name="T26" fmla="*/ 47 w 93"/>
                    <a:gd name="T27" fmla="*/ 30 h 66"/>
                    <a:gd name="T28" fmla="*/ 59 w 93"/>
                    <a:gd name="T29" fmla="*/ 22 h 66"/>
                    <a:gd name="T30" fmla="*/ 70 w 93"/>
                    <a:gd name="T31" fmla="*/ 13 h 66"/>
                    <a:gd name="T32" fmla="*/ 82 w 93"/>
                    <a:gd name="T33" fmla="*/ 7 h 66"/>
                    <a:gd name="T34" fmla="*/ 93 w 93"/>
                    <a:gd name="T3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66">
                      <a:moveTo>
                        <a:pt x="93" y="0"/>
                      </a:moveTo>
                      <a:lnTo>
                        <a:pt x="82" y="7"/>
                      </a:lnTo>
                      <a:lnTo>
                        <a:pt x="72" y="15"/>
                      </a:lnTo>
                      <a:lnTo>
                        <a:pt x="60" y="24"/>
                      </a:lnTo>
                      <a:lnTo>
                        <a:pt x="48" y="33"/>
                      </a:lnTo>
                      <a:lnTo>
                        <a:pt x="37" y="41"/>
                      </a:lnTo>
                      <a:lnTo>
                        <a:pt x="25" y="50"/>
                      </a:lnTo>
                      <a:lnTo>
                        <a:pt x="13" y="58"/>
                      </a:lnTo>
                      <a:lnTo>
                        <a:pt x="0" y="66"/>
                      </a:lnTo>
                      <a:lnTo>
                        <a:pt x="0" y="61"/>
                      </a:lnTo>
                      <a:lnTo>
                        <a:pt x="12" y="53"/>
                      </a:lnTo>
                      <a:lnTo>
                        <a:pt x="24" y="45"/>
                      </a:lnTo>
                      <a:lnTo>
                        <a:pt x="36" y="38"/>
                      </a:lnTo>
                      <a:lnTo>
                        <a:pt x="47" y="30"/>
                      </a:lnTo>
                      <a:lnTo>
                        <a:pt x="59" y="22"/>
                      </a:lnTo>
                      <a:lnTo>
                        <a:pt x="70" y="13"/>
                      </a:lnTo>
                      <a:lnTo>
                        <a:pt x="82" y="7"/>
                      </a:lnTo>
                      <a:lnTo>
                        <a:pt x="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08" name="Freeform 60"/>
                <p:cNvSpPr>
                  <a:spLocks/>
                </p:cNvSpPr>
                <p:nvPr/>
              </p:nvSpPr>
              <p:spPr bwMode="auto">
                <a:xfrm flipH="1">
                  <a:off x="6868581" y="642940"/>
                  <a:ext cx="85086" cy="77788"/>
                </a:xfrm>
                <a:custGeom>
                  <a:avLst/>
                  <a:gdLst>
                    <a:gd name="T0" fmla="*/ 111 w 111"/>
                    <a:gd name="T1" fmla="*/ 23 h 98"/>
                    <a:gd name="T2" fmla="*/ 98 w 111"/>
                    <a:gd name="T3" fmla="*/ 32 h 98"/>
                    <a:gd name="T4" fmla="*/ 86 w 111"/>
                    <a:gd name="T5" fmla="*/ 41 h 98"/>
                    <a:gd name="T6" fmla="*/ 73 w 111"/>
                    <a:gd name="T7" fmla="*/ 50 h 98"/>
                    <a:gd name="T8" fmla="*/ 60 w 111"/>
                    <a:gd name="T9" fmla="*/ 58 h 98"/>
                    <a:gd name="T10" fmla="*/ 49 w 111"/>
                    <a:gd name="T11" fmla="*/ 68 h 98"/>
                    <a:gd name="T12" fmla="*/ 37 w 111"/>
                    <a:gd name="T13" fmla="*/ 77 h 98"/>
                    <a:gd name="T14" fmla="*/ 26 w 111"/>
                    <a:gd name="T15" fmla="*/ 87 h 98"/>
                    <a:gd name="T16" fmla="*/ 15 w 111"/>
                    <a:gd name="T17" fmla="*/ 98 h 98"/>
                    <a:gd name="T18" fmla="*/ 11 w 111"/>
                    <a:gd name="T19" fmla="*/ 92 h 98"/>
                    <a:gd name="T20" fmla="*/ 4 w 111"/>
                    <a:gd name="T21" fmla="*/ 87 h 98"/>
                    <a:gd name="T22" fmla="*/ 0 w 111"/>
                    <a:gd name="T23" fmla="*/ 83 h 98"/>
                    <a:gd name="T24" fmla="*/ 3 w 111"/>
                    <a:gd name="T25" fmla="*/ 76 h 98"/>
                    <a:gd name="T26" fmla="*/ 8 w 111"/>
                    <a:gd name="T27" fmla="*/ 77 h 98"/>
                    <a:gd name="T28" fmla="*/ 12 w 111"/>
                    <a:gd name="T29" fmla="*/ 72 h 98"/>
                    <a:gd name="T30" fmla="*/ 14 w 111"/>
                    <a:gd name="T31" fmla="*/ 68 h 98"/>
                    <a:gd name="T32" fmla="*/ 20 w 111"/>
                    <a:gd name="T33" fmla="*/ 63 h 98"/>
                    <a:gd name="T34" fmla="*/ 30 w 111"/>
                    <a:gd name="T35" fmla="*/ 55 h 98"/>
                    <a:gd name="T36" fmla="*/ 41 w 111"/>
                    <a:gd name="T37" fmla="*/ 47 h 98"/>
                    <a:gd name="T38" fmla="*/ 50 w 111"/>
                    <a:gd name="T39" fmla="*/ 39 h 98"/>
                    <a:gd name="T40" fmla="*/ 59 w 111"/>
                    <a:gd name="T41" fmla="*/ 31 h 98"/>
                    <a:gd name="T42" fmla="*/ 70 w 111"/>
                    <a:gd name="T43" fmla="*/ 23 h 98"/>
                    <a:gd name="T44" fmla="*/ 80 w 111"/>
                    <a:gd name="T45" fmla="*/ 15 h 98"/>
                    <a:gd name="T46" fmla="*/ 90 w 111"/>
                    <a:gd name="T47" fmla="*/ 7 h 98"/>
                    <a:gd name="T48" fmla="*/ 102 w 111"/>
                    <a:gd name="T49" fmla="*/ 0 h 98"/>
                    <a:gd name="T50" fmla="*/ 111 w 111"/>
                    <a:gd name="T51"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98">
                      <a:moveTo>
                        <a:pt x="111" y="23"/>
                      </a:moveTo>
                      <a:lnTo>
                        <a:pt x="98" y="32"/>
                      </a:lnTo>
                      <a:lnTo>
                        <a:pt x="86" y="41"/>
                      </a:lnTo>
                      <a:lnTo>
                        <a:pt x="73" y="50"/>
                      </a:lnTo>
                      <a:lnTo>
                        <a:pt x="60" y="58"/>
                      </a:lnTo>
                      <a:lnTo>
                        <a:pt x="49" y="68"/>
                      </a:lnTo>
                      <a:lnTo>
                        <a:pt x="37" y="77"/>
                      </a:lnTo>
                      <a:lnTo>
                        <a:pt x="26" y="87"/>
                      </a:lnTo>
                      <a:lnTo>
                        <a:pt x="15" y="98"/>
                      </a:lnTo>
                      <a:lnTo>
                        <a:pt x="11" y="92"/>
                      </a:lnTo>
                      <a:lnTo>
                        <a:pt x="4" y="87"/>
                      </a:lnTo>
                      <a:lnTo>
                        <a:pt x="0" y="83"/>
                      </a:lnTo>
                      <a:lnTo>
                        <a:pt x="3" y="76"/>
                      </a:lnTo>
                      <a:lnTo>
                        <a:pt x="8" y="77"/>
                      </a:lnTo>
                      <a:lnTo>
                        <a:pt x="12" y="72"/>
                      </a:lnTo>
                      <a:lnTo>
                        <a:pt x="14" y="68"/>
                      </a:lnTo>
                      <a:lnTo>
                        <a:pt x="20" y="63"/>
                      </a:lnTo>
                      <a:lnTo>
                        <a:pt x="30" y="55"/>
                      </a:lnTo>
                      <a:lnTo>
                        <a:pt x="41" y="47"/>
                      </a:lnTo>
                      <a:lnTo>
                        <a:pt x="50" y="39"/>
                      </a:lnTo>
                      <a:lnTo>
                        <a:pt x="59" y="31"/>
                      </a:lnTo>
                      <a:lnTo>
                        <a:pt x="70" y="23"/>
                      </a:lnTo>
                      <a:lnTo>
                        <a:pt x="80" y="15"/>
                      </a:lnTo>
                      <a:lnTo>
                        <a:pt x="90" y="7"/>
                      </a:lnTo>
                      <a:lnTo>
                        <a:pt x="102" y="0"/>
                      </a:lnTo>
                      <a:lnTo>
                        <a:pt x="1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09" name="Freeform 61"/>
                <p:cNvSpPr>
                  <a:spLocks/>
                </p:cNvSpPr>
                <p:nvPr/>
              </p:nvSpPr>
              <p:spPr bwMode="auto">
                <a:xfrm flipH="1">
                  <a:off x="6974938" y="647702"/>
                  <a:ext cx="51659" cy="50800"/>
                </a:xfrm>
                <a:custGeom>
                  <a:avLst/>
                  <a:gdLst>
                    <a:gd name="T0" fmla="*/ 68 w 68"/>
                    <a:gd name="T1" fmla="*/ 0 h 65"/>
                    <a:gd name="T2" fmla="*/ 61 w 68"/>
                    <a:gd name="T3" fmla="*/ 10 h 65"/>
                    <a:gd name="T4" fmla="*/ 54 w 68"/>
                    <a:gd name="T5" fmla="*/ 19 h 65"/>
                    <a:gd name="T6" fmla="*/ 46 w 68"/>
                    <a:gd name="T7" fmla="*/ 28 h 65"/>
                    <a:gd name="T8" fmla="*/ 38 w 68"/>
                    <a:gd name="T9" fmla="*/ 36 h 65"/>
                    <a:gd name="T10" fmla="*/ 29 w 68"/>
                    <a:gd name="T11" fmla="*/ 44 h 65"/>
                    <a:gd name="T12" fmla="*/ 20 w 68"/>
                    <a:gd name="T13" fmla="*/ 51 h 65"/>
                    <a:gd name="T14" fmla="*/ 11 w 68"/>
                    <a:gd name="T15" fmla="*/ 58 h 65"/>
                    <a:gd name="T16" fmla="*/ 2 w 68"/>
                    <a:gd name="T17" fmla="*/ 65 h 65"/>
                    <a:gd name="T18" fmla="*/ 0 w 68"/>
                    <a:gd name="T19" fmla="*/ 61 h 65"/>
                    <a:gd name="T20" fmla="*/ 9 w 68"/>
                    <a:gd name="T21" fmla="*/ 53 h 65"/>
                    <a:gd name="T22" fmla="*/ 18 w 68"/>
                    <a:gd name="T23" fmla="*/ 45 h 65"/>
                    <a:gd name="T24" fmla="*/ 27 w 68"/>
                    <a:gd name="T25" fmla="*/ 37 h 65"/>
                    <a:gd name="T26" fmla="*/ 35 w 68"/>
                    <a:gd name="T27" fmla="*/ 29 h 65"/>
                    <a:gd name="T28" fmla="*/ 44 w 68"/>
                    <a:gd name="T29" fmla="*/ 22 h 65"/>
                    <a:gd name="T30" fmla="*/ 52 w 68"/>
                    <a:gd name="T31" fmla="*/ 14 h 65"/>
                    <a:gd name="T32" fmla="*/ 60 w 68"/>
                    <a:gd name="T33" fmla="*/ 7 h 65"/>
                    <a:gd name="T34" fmla="*/ 68 w 68"/>
                    <a:gd name="T3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65">
                      <a:moveTo>
                        <a:pt x="68" y="0"/>
                      </a:moveTo>
                      <a:lnTo>
                        <a:pt x="61" y="10"/>
                      </a:lnTo>
                      <a:lnTo>
                        <a:pt x="54" y="19"/>
                      </a:lnTo>
                      <a:lnTo>
                        <a:pt x="46" y="28"/>
                      </a:lnTo>
                      <a:lnTo>
                        <a:pt x="38" y="36"/>
                      </a:lnTo>
                      <a:lnTo>
                        <a:pt x="29" y="44"/>
                      </a:lnTo>
                      <a:lnTo>
                        <a:pt x="20" y="51"/>
                      </a:lnTo>
                      <a:lnTo>
                        <a:pt x="11" y="58"/>
                      </a:lnTo>
                      <a:lnTo>
                        <a:pt x="2" y="65"/>
                      </a:lnTo>
                      <a:lnTo>
                        <a:pt x="0" y="61"/>
                      </a:lnTo>
                      <a:lnTo>
                        <a:pt x="9" y="53"/>
                      </a:lnTo>
                      <a:lnTo>
                        <a:pt x="18" y="45"/>
                      </a:lnTo>
                      <a:lnTo>
                        <a:pt x="27" y="37"/>
                      </a:lnTo>
                      <a:lnTo>
                        <a:pt x="35" y="29"/>
                      </a:lnTo>
                      <a:lnTo>
                        <a:pt x="44" y="22"/>
                      </a:lnTo>
                      <a:lnTo>
                        <a:pt x="52" y="14"/>
                      </a:lnTo>
                      <a:lnTo>
                        <a:pt x="60" y="7"/>
                      </a:lnTo>
                      <a:lnTo>
                        <a:pt x="6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10" name="Freeform 62"/>
                <p:cNvSpPr>
                  <a:spLocks/>
                </p:cNvSpPr>
                <p:nvPr/>
              </p:nvSpPr>
              <p:spPr bwMode="auto">
                <a:xfrm flipH="1">
                  <a:off x="7049388" y="649290"/>
                  <a:ext cx="13675" cy="11113"/>
                </a:xfrm>
                <a:custGeom>
                  <a:avLst/>
                  <a:gdLst>
                    <a:gd name="T0" fmla="*/ 20 w 20"/>
                    <a:gd name="T1" fmla="*/ 0 h 12"/>
                    <a:gd name="T2" fmla="*/ 0 w 20"/>
                    <a:gd name="T3" fmla="*/ 12 h 12"/>
                    <a:gd name="T4" fmla="*/ 20 w 20"/>
                    <a:gd name="T5" fmla="*/ 0 h 12"/>
                  </a:gdLst>
                  <a:ahLst/>
                  <a:cxnLst>
                    <a:cxn ang="0">
                      <a:pos x="T0" y="T1"/>
                    </a:cxn>
                    <a:cxn ang="0">
                      <a:pos x="T2" y="T3"/>
                    </a:cxn>
                    <a:cxn ang="0">
                      <a:pos x="T4" y="T5"/>
                    </a:cxn>
                  </a:cxnLst>
                  <a:rect l="0" t="0" r="r" b="b"/>
                  <a:pathLst>
                    <a:path w="20" h="12">
                      <a:moveTo>
                        <a:pt x="20" y="0"/>
                      </a:moveTo>
                      <a:lnTo>
                        <a:pt x="0" y="12"/>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11" name="Freeform 63"/>
                <p:cNvSpPr>
                  <a:spLocks/>
                </p:cNvSpPr>
                <p:nvPr/>
              </p:nvSpPr>
              <p:spPr bwMode="auto">
                <a:xfrm flipH="1">
                  <a:off x="7991405" y="654052"/>
                  <a:ext cx="124590" cy="53975"/>
                </a:xfrm>
                <a:custGeom>
                  <a:avLst/>
                  <a:gdLst>
                    <a:gd name="T0" fmla="*/ 154 w 164"/>
                    <a:gd name="T1" fmla="*/ 5 h 69"/>
                    <a:gd name="T2" fmla="*/ 157 w 164"/>
                    <a:gd name="T3" fmla="*/ 0 h 69"/>
                    <a:gd name="T4" fmla="*/ 159 w 164"/>
                    <a:gd name="T5" fmla="*/ 1 h 69"/>
                    <a:gd name="T6" fmla="*/ 161 w 164"/>
                    <a:gd name="T7" fmla="*/ 5 h 69"/>
                    <a:gd name="T8" fmla="*/ 164 w 164"/>
                    <a:gd name="T9" fmla="*/ 6 h 69"/>
                    <a:gd name="T10" fmla="*/ 158 w 164"/>
                    <a:gd name="T11" fmla="*/ 8 h 69"/>
                    <a:gd name="T12" fmla="*/ 152 w 164"/>
                    <a:gd name="T13" fmla="*/ 11 h 69"/>
                    <a:gd name="T14" fmla="*/ 146 w 164"/>
                    <a:gd name="T15" fmla="*/ 13 h 69"/>
                    <a:gd name="T16" fmla="*/ 140 w 164"/>
                    <a:gd name="T17" fmla="*/ 15 h 69"/>
                    <a:gd name="T18" fmla="*/ 135 w 164"/>
                    <a:gd name="T19" fmla="*/ 18 h 69"/>
                    <a:gd name="T20" fmla="*/ 130 w 164"/>
                    <a:gd name="T21" fmla="*/ 20 h 69"/>
                    <a:gd name="T22" fmla="*/ 125 w 164"/>
                    <a:gd name="T23" fmla="*/ 23 h 69"/>
                    <a:gd name="T24" fmla="*/ 121 w 164"/>
                    <a:gd name="T25" fmla="*/ 26 h 69"/>
                    <a:gd name="T26" fmla="*/ 106 w 164"/>
                    <a:gd name="T27" fmla="*/ 30 h 69"/>
                    <a:gd name="T28" fmla="*/ 91 w 164"/>
                    <a:gd name="T29" fmla="*/ 36 h 69"/>
                    <a:gd name="T30" fmla="*/ 76 w 164"/>
                    <a:gd name="T31" fmla="*/ 43 h 69"/>
                    <a:gd name="T32" fmla="*/ 61 w 164"/>
                    <a:gd name="T33" fmla="*/ 49 h 69"/>
                    <a:gd name="T34" fmla="*/ 46 w 164"/>
                    <a:gd name="T35" fmla="*/ 56 h 69"/>
                    <a:gd name="T36" fmla="*/ 31 w 164"/>
                    <a:gd name="T37" fmla="*/ 61 h 69"/>
                    <a:gd name="T38" fmla="*/ 16 w 164"/>
                    <a:gd name="T39" fmla="*/ 66 h 69"/>
                    <a:gd name="T40" fmla="*/ 0 w 164"/>
                    <a:gd name="T41" fmla="*/ 69 h 69"/>
                    <a:gd name="T42" fmla="*/ 18 w 164"/>
                    <a:gd name="T43" fmla="*/ 61 h 69"/>
                    <a:gd name="T44" fmla="*/ 37 w 164"/>
                    <a:gd name="T45" fmla="*/ 52 h 69"/>
                    <a:gd name="T46" fmla="*/ 55 w 164"/>
                    <a:gd name="T47" fmla="*/ 43 h 69"/>
                    <a:gd name="T48" fmla="*/ 74 w 164"/>
                    <a:gd name="T49" fmla="*/ 34 h 69"/>
                    <a:gd name="T50" fmla="*/ 93 w 164"/>
                    <a:gd name="T51" fmla="*/ 24 h 69"/>
                    <a:gd name="T52" fmla="*/ 112 w 164"/>
                    <a:gd name="T53" fmla="*/ 15 h 69"/>
                    <a:gd name="T54" fmla="*/ 131 w 164"/>
                    <a:gd name="T55" fmla="*/ 7 h 69"/>
                    <a:gd name="T56" fmla="*/ 151 w 164"/>
                    <a:gd name="T57" fmla="*/ 0 h 69"/>
                    <a:gd name="T58" fmla="*/ 154 w 164"/>
                    <a:gd name="T59"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69">
                      <a:moveTo>
                        <a:pt x="154" y="5"/>
                      </a:moveTo>
                      <a:lnTo>
                        <a:pt x="157" y="0"/>
                      </a:lnTo>
                      <a:lnTo>
                        <a:pt x="159" y="1"/>
                      </a:lnTo>
                      <a:lnTo>
                        <a:pt x="161" y="5"/>
                      </a:lnTo>
                      <a:lnTo>
                        <a:pt x="164" y="6"/>
                      </a:lnTo>
                      <a:lnTo>
                        <a:pt x="158" y="8"/>
                      </a:lnTo>
                      <a:lnTo>
                        <a:pt x="152" y="11"/>
                      </a:lnTo>
                      <a:lnTo>
                        <a:pt x="146" y="13"/>
                      </a:lnTo>
                      <a:lnTo>
                        <a:pt x="140" y="15"/>
                      </a:lnTo>
                      <a:lnTo>
                        <a:pt x="135" y="18"/>
                      </a:lnTo>
                      <a:lnTo>
                        <a:pt x="130" y="20"/>
                      </a:lnTo>
                      <a:lnTo>
                        <a:pt x="125" y="23"/>
                      </a:lnTo>
                      <a:lnTo>
                        <a:pt x="121" y="26"/>
                      </a:lnTo>
                      <a:lnTo>
                        <a:pt x="106" y="30"/>
                      </a:lnTo>
                      <a:lnTo>
                        <a:pt x="91" y="36"/>
                      </a:lnTo>
                      <a:lnTo>
                        <a:pt x="76" y="43"/>
                      </a:lnTo>
                      <a:lnTo>
                        <a:pt x="61" y="49"/>
                      </a:lnTo>
                      <a:lnTo>
                        <a:pt x="46" y="56"/>
                      </a:lnTo>
                      <a:lnTo>
                        <a:pt x="31" y="61"/>
                      </a:lnTo>
                      <a:lnTo>
                        <a:pt x="16" y="66"/>
                      </a:lnTo>
                      <a:lnTo>
                        <a:pt x="0" y="69"/>
                      </a:lnTo>
                      <a:lnTo>
                        <a:pt x="18" y="61"/>
                      </a:lnTo>
                      <a:lnTo>
                        <a:pt x="37" y="52"/>
                      </a:lnTo>
                      <a:lnTo>
                        <a:pt x="55" y="43"/>
                      </a:lnTo>
                      <a:lnTo>
                        <a:pt x="74" y="34"/>
                      </a:lnTo>
                      <a:lnTo>
                        <a:pt x="93" y="24"/>
                      </a:lnTo>
                      <a:lnTo>
                        <a:pt x="112" y="15"/>
                      </a:lnTo>
                      <a:lnTo>
                        <a:pt x="131" y="7"/>
                      </a:lnTo>
                      <a:lnTo>
                        <a:pt x="151" y="0"/>
                      </a:lnTo>
                      <a:lnTo>
                        <a:pt x="15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12" name="Freeform 64"/>
                <p:cNvSpPr>
                  <a:spLocks/>
                </p:cNvSpPr>
                <p:nvPr/>
              </p:nvSpPr>
              <p:spPr bwMode="auto">
                <a:xfrm flipH="1">
                  <a:off x="7102567" y="657227"/>
                  <a:ext cx="57737" cy="41275"/>
                </a:xfrm>
                <a:custGeom>
                  <a:avLst/>
                  <a:gdLst>
                    <a:gd name="T0" fmla="*/ 2 w 76"/>
                    <a:gd name="T1" fmla="*/ 53 h 53"/>
                    <a:gd name="T2" fmla="*/ 0 w 76"/>
                    <a:gd name="T3" fmla="*/ 49 h 53"/>
                    <a:gd name="T4" fmla="*/ 10 w 76"/>
                    <a:gd name="T5" fmla="*/ 43 h 53"/>
                    <a:gd name="T6" fmla="*/ 19 w 76"/>
                    <a:gd name="T7" fmla="*/ 36 h 53"/>
                    <a:gd name="T8" fmla="*/ 28 w 76"/>
                    <a:gd name="T9" fmla="*/ 30 h 53"/>
                    <a:gd name="T10" fmla="*/ 37 w 76"/>
                    <a:gd name="T11" fmla="*/ 23 h 53"/>
                    <a:gd name="T12" fmla="*/ 46 w 76"/>
                    <a:gd name="T13" fmla="*/ 17 h 53"/>
                    <a:gd name="T14" fmla="*/ 56 w 76"/>
                    <a:gd name="T15" fmla="*/ 11 h 53"/>
                    <a:gd name="T16" fmla="*/ 66 w 76"/>
                    <a:gd name="T17" fmla="*/ 6 h 53"/>
                    <a:gd name="T18" fmla="*/ 76 w 76"/>
                    <a:gd name="T19" fmla="*/ 0 h 53"/>
                    <a:gd name="T20" fmla="*/ 67 w 76"/>
                    <a:gd name="T21" fmla="*/ 6 h 53"/>
                    <a:gd name="T22" fmla="*/ 58 w 76"/>
                    <a:gd name="T23" fmla="*/ 11 h 53"/>
                    <a:gd name="T24" fmla="*/ 49 w 76"/>
                    <a:gd name="T25" fmla="*/ 18 h 53"/>
                    <a:gd name="T26" fmla="*/ 40 w 76"/>
                    <a:gd name="T27" fmla="*/ 26 h 53"/>
                    <a:gd name="T28" fmla="*/ 30 w 76"/>
                    <a:gd name="T29" fmla="*/ 33 h 53"/>
                    <a:gd name="T30" fmla="*/ 20 w 76"/>
                    <a:gd name="T31" fmla="*/ 40 h 53"/>
                    <a:gd name="T32" fmla="*/ 11 w 76"/>
                    <a:gd name="T33" fmla="*/ 47 h 53"/>
                    <a:gd name="T34" fmla="*/ 2 w 76"/>
                    <a:gd name="T3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53">
                      <a:moveTo>
                        <a:pt x="2" y="53"/>
                      </a:moveTo>
                      <a:lnTo>
                        <a:pt x="0" y="49"/>
                      </a:lnTo>
                      <a:lnTo>
                        <a:pt x="10" y="43"/>
                      </a:lnTo>
                      <a:lnTo>
                        <a:pt x="19" y="36"/>
                      </a:lnTo>
                      <a:lnTo>
                        <a:pt x="28" y="30"/>
                      </a:lnTo>
                      <a:lnTo>
                        <a:pt x="37" y="23"/>
                      </a:lnTo>
                      <a:lnTo>
                        <a:pt x="46" y="17"/>
                      </a:lnTo>
                      <a:lnTo>
                        <a:pt x="56" y="11"/>
                      </a:lnTo>
                      <a:lnTo>
                        <a:pt x="66" y="6"/>
                      </a:lnTo>
                      <a:lnTo>
                        <a:pt x="76" y="0"/>
                      </a:lnTo>
                      <a:lnTo>
                        <a:pt x="67" y="6"/>
                      </a:lnTo>
                      <a:lnTo>
                        <a:pt x="58" y="11"/>
                      </a:lnTo>
                      <a:lnTo>
                        <a:pt x="49" y="18"/>
                      </a:lnTo>
                      <a:lnTo>
                        <a:pt x="40" y="26"/>
                      </a:lnTo>
                      <a:lnTo>
                        <a:pt x="30" y="33"/>
                      </a:lnTo>
                      <a:lnTo>
                        <a:pt x="20" y="40"/>
                      </a:lnTo>
                      <a:lnTo>
                        <a:pt x="11" y="47"/>
                      </a:lnTo>
                      <a:lnTo>
                        <a:pt x="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13" name="Freeform 65"/>
                <p:cNvSpPr>
                  <a:spLocks/>
                </p:cNvSpPr>
                <p:nvPr/>
              </p:nvSpPr>
              <p:spPr bwMode="auto">
                <a:xfrm flipH="1">
                  <a:off x="7067622" y="661990"/>
                  <a:ext cx="10635" cy="7938"/>
                </a:xfrm>
                <a:custGeom>
                  <a:avLst/>
                  <a:gdLst>
                    <a:gd name="T0" fmla="*/ 0 w 13"/>
                    <a:gd name="T1" fmla="*/ 10 h 10"/>
                    <a:gd name="T2" fmla="*/ 13 w 13"/>
                    <a:gd name="T3" fmla="*/ 0 h 10"/>
                    <a:gd name="T4" fmla="*/ 11 w 13"/>
                    <a:gd name="T5" fmla="*/ 2 h 10"/>
                    <a:gd name="T6" fmla="*/ 9 w 13"/>
                    <a:gd name="T7" fmla="*/ 7 h 10"/>
                    <a:gd name="T8" fmla="*/ 5 w 13"/>
                    <a:gd name="T9" fmla="*/ 10 h 10"/>
                    <a:gd name="T10" fmla="*/ 0 w 13"/>
                    <a:gd name="T11" fmla="*/ 10 h 10"/>
                  </a:gdLst>
                  <a:ahLst/>
                  <a:cxnLst>
                    <a:cxn ang="0">
                      <a:pos x="T0" y="T1"/>
                    </a:cxn>
                    <a:cxn ang="0">
                      <a:pos x="T2" y="T3"/>
                    </a:cxn>
                    <a:cxn ang="0">
                      <a:pos x="T4" y="T5"/>
                    </a:cxn>
                    <a:cxn ang="0">
                      <a:pos x="T6" y="T7"/>
                    </a:cxn>
                    <a:cxn ang="0">
                      <a:pos x="T8" y="T9"/>
                    </a:cxn>
                    <a:cxn ang="0">
                      <a:pos x="T10" y="T11"/>
                    </a:cxn>
                  </a:cxnLst>
                  <a:rect l="0" t="0" r="r" b="b"/>
                  <a:pathLst>
                    <a:path w="13" h="10">
                      <a:moveTo>
                        <a:pt x="0" y="10"/>
                      </a:moveTo>
                      <a:lnTo>
                        <a:pt x="13" y="0"/>
                      </a:lnTo>
                      <a:lnTo>
                        <a:pt x="11" y="2"/>
                      </a:lnTo>
                      <a:lnTo>
                        <a:pt x="9" y="7"/>
                      </a:lnTo>
                      <a:lnTo>
                        <a:pt x="5" y="1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14" name="Freeform 66"/>
                <p:cNvSpPr>
                  <a:spLocks/>
                </p:cNvSpPr>
                <p:nvPr/>
              </p:nvSpPr>
              <p:spPr bwMode="auto">
                <a:xfrm flipH="1">
                  <a:off x="7913917" y="665165"/>
                  <a:ext cx="129148" cy="58738"/>
                </a:xfrm>
                <a:custGeom>
                  <a:avLst/>
                  <a:gdLst>
                    <a:gd name="T0" fmla="*/ 0 w 170"/>
                    <a:gd name="T1" fmla="*/ 74 h 74"/>
                    <a:gd name="T2" fmla="*/ 6 w 170"/>
                    <a:gd name="T3" fmla="*/ 69 h 74"/>
                    <a:gd name="T4" fmla="*/ 14 w 170"/>
                    <a:gd name="T5" fmla="*/ 65 h 74"/>
                    <a:gd name="T6" fmla="*/ 23 w 170"/>
                    <a:gd name="T7" fmla="*/ 60 h 74"/>
                    <a:gd name="T8" fmla="*/ 29 w 170"/>
                    <a:gd name="T9" fmla="*/ 59 h 74"/>
                    <a:gd name="T10" fmla="*/ 35 w 170"/>
                    <a:gd name="T11" fmla="*/ 53 h 74"/>
                    <a:gd name="T12" fmla="*/ 43 w 170"/>
                    <a:gd name="T13" fmla="*/ 50 h 74"/>
                    <a:gd name="T14" fmla="*/ 51 w 170"/>
                    <a:gd name="T15" fmla="*/ 49 h 74"/>
                    <a:gd name="T16" fmla="*/ 59 w 170"/>
                    <a:gd name="T17" fmla="*/ 46 h 74"/>
                    <a:gd name="T18" fmla="*/ 68 w 170"/>
                    <a:gd name="T19" fmla="*/ 45 h 74"/>
                    <a:gd name="T20" fmla="*/ 76 w 170"/>
                    <a:gd name="T21" fmla="*/ 42 h 74"/>
                    <a:gd name="T22" fmla="*/ 84 w 170"/>
                    <a:gd name="T23" fmla="*/ 38 h 74"/>
                    <a:gd name="T24" fmla="*/ 91 w 170"/>
                    <a:gd name="T25" fmla="*/ 31 h 74"/>
                    <a:gd name="T26" fmla="*/ 93 w 170"/>
                    <a:gd name="T27" fmla="*/ 34 h 74"/>
                    <a:gd name="T28" fmla="*/ 97 w 170"/>
                    <a:gd name="T29" fmla="*/ 31 h 74"/>
                    <a:gd name="T30" fmla="*/ 103 w 170"/>
                    <a:gd name="T31" fmla="*/ 28 h 74"/>
                    <a:gd name="T32" fmla="*/ 109 w 170"/>
                    <a:gd name="T33" fmla="*/ 26 h 74"/>
                    <a:gd name="T34" fmla="*/ 115 w 170"/>
                    <a:gd name="T35" fmla="*/ 23 h 74"/>
                    <a:gd name="T36" fmla="*/ 121 w 170"/>
                    <a:gd name="T37" fmla="*/ 20 h 74"/>
                    <a:gd name="T38" fmla="*/ 126 w 170"/>
                    <a:gd name="T39" fmla="*/ 18 h 74"/>
                    <a:gd name="T40" fmla="*/ 132 w 170"/>
                    <a:gd name="T41" fmla="*/ 14 h 74"/>
                    <a:gd name="T42" fmla="*/ 138 w 170"/>
                    <a:gd name="T43" fmla="*/ 11 h 74"/>
                    <a:gd name="T44" fmla="*/ 170 w 170"/>
                    <a:gd name="T45" fmla="*/ 0 h 74"/>
                    <a:gd name="T46" fmla="*/ 150 w 170"/>
                    <a:gd name="T47" fmla="*/ 12 h 74"/>
                    <a:gd name="T48" fmla="*/ 130 w 170"/>
                    <a:gd name="T49" fmla="*/ 23 h 74"/>
                    <a:gd name="T50" fmla="*/ 109 w 170"/>
                    <a:gd name="T51" fmla="*/ 34 h 74"/>
                    <a:gd name="T52" fmla="*/ 88 w 170"/>
                    <a:gd name="T53" fmla="*/ 43 h 74"/>
                    <a:gd name="T54" fmla="*/ 66 w 170"/>
                    <a:gd name="T55" fmla="*/ 52 h 74"/>
                    <a:gd name="T56" fmla="*/ 44 w 170"/>
                    <a:gd name="T57" fmla="*/ 60 h 74"/>
                    <a:gd name="T58" fmla="*/ 23 w 170"/>
                    <a:gd name="T59" fmla="*/ 68 h 74"/>
                    <a:gd name="T60" fmla="*/ 0 w 170"/>
                    <a:gd name="T6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0" h="74">
                      <a:moveTo>
                        <a:pt x="0" y="74"/>
                      </a:moveTo>
                      <a:lnTo>
                        <a:pt x="6" y="69"/>
                      </a:lnTo>
                      <a:lnTo>
                        <a:pt x="14" y="65"/>
                      </a:lnTo>
                      <a:lnTo>
                        <a:pt x="23" y="60"/>
                      </a:lnTo>
                      <a:lnTo>
                        <a:pt x="29" y="59"/>
                      </a:lnTo>
                      <a:lnTo>
                        <a:pt x="35" y="53"/>
                      </a:lnTo>
                      <a:lnTo>
                        <a:pt x="43" y="50"/>
                      </a:lnTo>
                      <a:lnTo>
                        <a:pt x="51" y="49"/>
                      </a:lnTo>
                      <a:lnTo>
                        <a:pt x="59" y="46"/>
                      </a:lnTo>
                      <a:lnTo>
                        <a:pt x="68" y="45"/>
                      </a:lnTo>
                      <a:lnTo>
                        <a:pt x="76" y="42"/>
                      </a:lnTo>
                      <a:lnTo>
                        <a:pt x="84" y="38"/>
                      </a:lnTo>
                      <a:lnTo>
                        <a:pt x="91" y="31"/>
                      </a:lnTo>
                      <a:lnTo>
                        <a:pt x="93" y="34"/>
                      </a:lnTo>
                      <a:lnTo>
                        <a:pt x="97" y="31"/>
                      </a:lnTo>
                      <a:lnTo>
                        <a:pt x="103" y="28"/>
                      </a:lnTo>
                      <a:lnTo>
                        <a:pt x="109" y="26"/>
                      </a:lnTo>
                      <a:lnTo>
                        <a:pt x="115" y="23"/>
                      </a:lnTo>
                      <a:lnTo>
                        <a:pt x="121" y="20"/>
                      </a:lnTo>
                      <a:lnTo>
                        <a:pt x="126" y="18"/>
                      </a:lnTo>
                      <a:lnTo>
                        <a:pt x="132" y="14"/>
                      </a:lnTo>
                      <a:lnTo>
                        <a:pt x="138" y="11"/>
                      </a:lnTo>
                      <a:lnTo>
                        <a:pt x="170" y="0"/>
                      </a:lnTo>
                      <a:lnTo>
                        <a:pt x="150" y="12"/>
                      </a:lnTo>
                      <a:lnTo>
                        <a:pt x="130" y="23"/>
                      </a:lnTo>
                      <a:lnTo>
                        <a:pt x="109" y="34"/>
                      </a:lnTo>
                      <a:lnTo>
                        <a:pt x="88" y="43"/>
                      </a:lnTo>
                      <a:lnTo>
                        <a:pt x="66" y="52"/>
                      </a:lnTo>
                      <a:lnTo>
                        <a:pt x="44" y="60"/>
                      </a:lnTo>
                      <a:lnTo>
                        <a:pt x="23" y="68"/>
                      </a:lnTo>
                      <a:lnTo>
                        <a:pt x="0"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15" name="Freeform 67"/>
                <p:cNvSpPr>
                  <a:spLocks/>
                </p:cNvSpPr>
                <p:nvPr/>
              </p:nvSpPr>
              <p:spPr bwMode="auto">
                <a:xfrm flipH="1">
                  <a:off x="7303126" y="665165"/>
                  <a:ext cx="183845" cy="157163"/>
                </a:xfrm>
                <a:custGeom>
                  <a:avLst/>
                  <a:gdLst>
                    <a:gd name="T0" fmla="*/ 118 w 242"/>
                    <a:gd name="T1" fmla="*/ 121 h 199"/>
                    <a:gd name="T2" fmla="*/ 113 w 242"/>
                    <a:gd name="T3" fmla="*/ 129 h 199"/>
                    <a:gd name="T4" fmla="*/ 106 w 242"/>
                    <a:gd name="T5" fmla="*/ 134 h 199"/>
                    <a:gd name="T6" fmla="*/ 99 w 242"/>
                    <a:gd name="T7" fmla="*/ 136 h 199"/>
                    <a:gd name="T8" fmla="*/ 91 w 242"/>
                    <a:gd name="T9" fmla="*/ 140 h 199"/>
                    <a:gd name="T10" fmla="*/ 81 w 242"/>
                    <a:gd name="T11" fmla="*/ 149 h 199"/>
                    <a:gd name="T12" fmla="*/ 69 w 242"/>
                    <a:gd name="T13" fmla="*/ 157 h 199"/>
                    <a:gd name="T14" fmla="*/ 57 w 242"/>
                    <a:gd name="T15" fmla="*/ 164 h 199"/>
                    <a:gd name="T16" fmla="*/ 45 w 242"/>
                    <a:gd name="T17" fmla="*/ 171 h 199"/>
                    <a:gd name="T18" fmla="*/ 33 w 242"/>
                    <a:gd name="T19" fmla="*/ 178 h 199"/>
                    <a:gd name="T20" fmla="*/ 21 w 242"/>
                    <a:gd name="T21" fmla="*/ 185 h 199"/>
                    <a:gd name="T22" fmla="*/ 11 w 242"/>
                    <a:gd name="T23" fmla="*/ 190 h 199"/>
                    <a:gd name="T24" fmla="*/ 0 w 242"/>
                    <a:gd name="T25" fmla="*/ 197 h 199"/>
                    <a:gd name="T26" fmla="*/ 0 w 242"/>
                    <a:gd name="T27" fmla="*/ 199 h 199"/>
                    <a:gd name="T28" fmla="*/ 6 w 242"/>
                    <a:gd name="T29" fmla="*/ 195 h 199"/>
                    <a:gd name="T30" fmla="*/ 12 w 242"/>
                    <a:gd name="T31" fmla="*/ 188 h 199"/>
                    <a:gd name="T32" fmla="*/ 18 w 242"/>
                    <a:gd name="T33" fmla="*/ 182 h 199"/>
                    <a:gd name="T34" fmla="*/ 19 w 242"/>
                    <a:gd name="T35" fmla="*/ 185 h 199"/>
                    <a:gd name="T36" fmla="*/ 30 w 242"/>
                    <a:gd name="T37" fmla="*/ 175 h 199"/>
                    <a:gd name="T38" fmla="*/ 43 w 242"/>
                    <a:gd name="T39" fmla="*/ 165 h 199"/>
                    <a:gd name="T40" fmla="*/ 55 w 242"/>
                    <a:gd name="T41" fmla="*/ 156 h 199"/>
                    <a:gd name="T42" fmla="*/ 67 w 242"/>
                    <a:gd name="T43" fmla="*/ 147 h 199"/>
                    <a:gd name="T44" fmla="*/ 79 w 242"/>
                    <a:gd name="T45" fmla="*/ 139 h 199"/>
                    <a:gd name="T46" fmla="*/ 91 w 242"/>
                    <a:gd name="T47" fmla="*/ 129 h 199"/>
                    <a:gd name="T48" fmla="*/ 103 w 242"/>
                    <a:gd name="T49" fmla="*/ 121 h 199"/>
                    <a:gd name="T50" fmla="*/ 114 w 242"/>
                    <a:gd name="T51" fmla="*/ 112 h 199"/>
                    <a:gd name="T52" fmla="*/ 127 w 242"/>
                    <a:gd name="T53" fmla="*/ 104 h 199"/>
                    <a:gd name="T54" fmla="*/ 139 w 242"/>
                    <a:gd name="T55" fmla="*/ 96 h 199"/>
                    <a:gd name="T56" fmla="*/ 150 w 242"/>
                    <a:gd name="T57" fmla="*/ 87 h 199"/>
                    <a:gd name="T58" fmla="*/ 162 w 242"/>
                    <a:gd name="T59" fmla="*/ 79 h 199"/>
                    <a:gd name="T60" fmla="*/ 173 w 242"/>
                    <a:gd name="T61" fmla="*/ 69 h 199"/>
                    <a:gd name="T62" fmla="*/ 185 w 242"/>
                    <a:gd name="T63" fmla="*/ 61 h 199"/>
                    <a:gd name="T64" fmla="*/ 195 w 242"/>
                    <a:gd name="T65" fmla="*/ 52 h 199"/>
                    <a:gd name="T66" fmla="*/ 207 w 242"/>
                    <a:gd name="T67" fmla="*/ 43 h 199"/>
                    <a:gd name="T68" fmla="*/ 204 w 242"/>
                    <a:gd name="T69" fmla="*/ 39 h 199"/>
                    <a:gd name="T70" fmla="*/ 242 w 242"/>
                    <a:gd name="T71" fmla="*/ 0 h 199"/>
                    <a:gd name="T72" fmla="*/ 230 w 242"/>
                    <a:gd name="T73" fmla="*/ 19 h 199"/>
                    <a:gd name="T74" fmla="*/ 217 w 242"/>
                    <a:gd name="T75" fmla="*/ 36 h 199"/>
                    <a:gd name="T76" fmla="*/ 203 w 242"/>
                    <a:gd name="T77" fmla="*/ 53 h 199"/>
                    <a:gd name="T78" fmla="*/ 188 w 242"/>
                    <a:gd name="T79" fmla="*/ 69 h 199"/>
                    <a:gd name="T80" fmla="*/ 172 w 242"/>
                    <a:gd name="T81" fmla="*/ 84 h 199"/>
                    <a:gd name="T82" fmla="*/ 155 w 242"/>
                    <a:gd name="T83" fmla="*/ 98 h 199"/>
                    <a:gd name="T84" fmla="*/ 137 w 242"/>
                    <a:gd name="T85" fmla="*/ 111 h 199"/>
                    <a:gd name="T86" fmla="*/ 118 w 242"/>
                    <a:gd name="T87" fmla="*/ 12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199">
                      <a:moveTo>
                        <a:pt x="118" y="121"/>
                      </a:moveTo>
                      <a:lnTo>
                        <a:pt x="113" y="129"/>
                      </a:lnTo>
                      <a:lnTo>
                        <a:pt x="106" y="134"/>
                      </a:lnTo>
                      <a:lnTo>
                        <a:pt x="99" y="136"/>
                      </a:lnTo>
                      <a:lnTo>
                        <a:pt x="91" y="140"/>
                      </a:lnTo>
                      <a:lnTo>
                        <a:pt x="81" y="149"/>
                      </a:lnTo>
                      <a:lnTo>
                        <a:pt x="69" y="157"/>
                      </a:lnTo>
                      <a:lnTo>
                        <a:pt x="57" y="164"/>
                      </a:lnTo>
                      <a:lnTo>
                        <a:pt x="45" y="171"/>
                      </a:lnTo>
                      <a:lnTo>
                        <a:pt x="33" y="178"/>
                      </a:lnTo>
                      <a:lnTo>
                        <a:pt x="21" y="185"/>
                      </a:lnTo>
                      <a:lnTo>
                        <a:pt x="11" y="190"/>
                      </a:lnTo>
                      <a:lnTo>
                        <a:pt x="0" y="197"/>
                      </a:lnTo>
                      <a:lnTo>
                        <a:pt x="0" y="199"/>
                      </a:lnTo>
                      <a:lnTo>
                        <a:pt x="6" y="195"/>
                      </a:lnTo>
                      <a:lnTo>
                        <a:pt x="12" y="188"/>
                      </a:lnTo>
                      <a:lnTo>
                        <a:pt x="18" y="182"/>
                      </a:lnTo>
                      <a:lnTo>
                        <a:pt x="19" y="185"/>
                      </a:lnTo>
                      <a:lnTo>
                        <a:pt x="30" y="175"/>
                      </a:lnTo>
                      <a:lnTo>
                        <a:pt x="43" y="165"/>
                      </a:lnTo>
                      <a:lnTo>
                        <a:pt x="55" y="156"/>
                      </a:lnTo>
                      <a:lnTo>
                        <a:pt x="67" y="147"/>
                      </a:lnTo>
                      <a:lnTo>
                        <a:pt x="79" y="139"/>
                      </a:lnTo>
                      <a:lnTo>
                        <a:pt x="91" y="129"/>
                      </a:lnTo>
                      <a:lnTo>
                        <a:pt x="103" y="121"/>
                      </a:lnTo>
                      <a:lnTo>
                        <a:pt x="114" y="112"/>
                      </a:lnTo>
                      <a:lnTo>
                        <a:pt x="127" y="104"/>
                      </a:lnTo>
                      <a:lnTo>
                        <a:pt x="139" y="96"/>
                      </a:lnTo>
                      <a:lnTo>
                        <a:pt x="150" y="87"/>
                      </a:lnTo>
                      <a:lnTo>
                        <a:pt x="162" y="79"/>
                      </a:lnTo>
                      <a:lnTo>
                        <a:pt x="173" y="69"/>
                      </a:lnTo>
                      <a:lnTo>
                        <a:pt x="185" y="61"/>
                      </a:lnTo>
                      <a:lnTo>
                        <a:pt x="195" y="52"/>
                      </a:lnTo>
                      <a:lnTo>
                        <a:pt x="207" y="43"/>
                      </a:lnTo>
                      <a:lnTo>
                        <a:pt x="204" y="39"/>
                      </a:lnTo>
                      <a:lnTo>
                        <a:pt x="242" y="0"/>
                      </a:lnTo>
                      <a:lnTo>
                        <a:pt x="230" y="19"/>
                      </a:lnTo>
                      <a:lnTo>
                        <a:pt x="217" y="36"/>
                      </a:lnTo>
                      <a:lnTo>
                        <a:pt x="203" y="53"/>
                      </a:lnTo>
                      <a:lnTo>
                        <a:pt x="188" y="69"/>
                      </a:lnTo>
                      <a:lnTo>
                        <a:pt x="172" y="84"/>
                      </a:lnTo>
                      <a:lnTo>
                        <a:pt x="155" y="98"/>
                      </a:lnTo>
                      <a:lnTo>
                        <a:pt x="137" y="111"/>
                      </a:lnTo>
                      <a:lnTo>
                        <a:pt x="118"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16" name="Freeform 68"/>
                <p:cNvSpPr>
                  <a:spLocks/>
                </p:cNvSpPr>
                <p:nvPr/>
              </p:nvSpPr>
              <p:spPr bwMode="auto">
                <a:xfrm flipH="1">
                  <a:off x="7336552" y="666752"/>
                  <a:ext cx="191442" cy="163513"/>
                </a:xfrm>
                <a:custGeom>
                  <a:avLst/>
                  <a:gdLst>
                    <a:gd name="T0" fmla="*/ 212 w 253"/>
                    <a:gd name="T1" fmla="*/ 38 h 207"/>
                    <a:gd name="T2" fmla="*/ 201 w 253"/>
                    <a:gd name="T3" fmla="*/ 52 h 207"/>
                    <a:gd name="T4" fmla="*/ 187 w 253"/>
                    <a:gd name="T5" fmla="*/ 65 h 207"/>
                    <a:gd name="T6" fmla="*/ 173 w 253"/>
                    <a:gd name="T7" fmla="*/ 76 h 207"/>
                    <a:gd name="T8" fmla="*/ 159 w 253"/>
                    <a:gd name="T9" fmla="*/ 87 h 207"/>
                    <a:gd name="T10" fmla="*/ 144 w 253"/>
                    <a:gd name="T11" fmla="*/ 97 h 207"/>
                    <a:gd name="T12" fmla="*/ 129 w 253"/>
                    <a:gd name="T13" fmla="*/ 109 h 207"/>
                    <a:gd name="T14" fmla="*/ 116 w 253"/>
                    <a:gd name="T15" fmla="*/ 120 h 207"/>
                    <a:gd name="T16" fmla="*/ 102 w 253"/>
                    <a:gd name="T17" fmla="*/ 134 h 207"/>
                    <a:gd name="T18" fmla="*/ 95 w 253"/>
                    <a:gd name="T19" fmla="*/ 135 h 207"/>
                    <a:gd name="T20" fmla="*/ 91 w 253"/>
                    <a:gd name="T21" fmla="*/ 140 h 207"/>
                    <a:gd name="T22" fmla="*/ 87 w 253"/>
                    <a:gd name="T23" fmla="*/ 146 h 207"/>
                    <a:gd name="T24" fmla="*/ 81 w 253"/>
                    <a:gd name="T25" fmla="*/ 148 h 207"/>
                    <a:gd name="T26" fmla="*/ 69 w 253"/>
                    <a:gd name="T27" fmla="*/ 155 h 207"/>
                    <a:gd name="T28" fmla="*/ 59 w 253"/>
                    <a:gd name="T29" fmla="*/ 162 h 207"/>
                    <a:gd name="T30" fmla="*/ 49 w 253"/>
                    <a:gd name="T31" fmla="*/ 169 h 207"/>
                    <a:gd name="T32" fmla="*/ 40 w 253"/>
                    <a:gd name="T33" fmla="*/ 176 h 207"/>
                    <a:gd name="T34" fmla="*/ 29 w 253"/>
                    <a:gd name="T35" fmla="*/ 183 h 207"/>
                    <a:gd name="T36" fmla="*/ 20 w 253"/>
                    <a:gd name="T37" fmla="*/ 191 h 207"/>
                    <a:gd name="T38" fmla="*/ 10 w 253"/>
                    <a:gd name="T39" fmla="*/ 199 h 207"/>
                    <a:gd name="T40" fmla="*/ 0 w 253"/>
                    <a:gd name="T41" fmla="*/ 207 h 207"/>
                    <a:gd name="T42" fmla="*/ 11 w 253"/>
                    <a:gd name="T43" fmla="*/ 194 h 207"/>
                    <a:gd name="T44" fmla="*/ 21 w 253"/>
                    <a:gd name="T45" fmla="*/ 183 h 207"/>
                    <a:gd name="T46" fmla="*/ 34 w 253"/>
                    <a:gd name="T47" fmla="*/ 171 h 207"/>
                    <a:gd name="T48" fmla="*/ 46 w 253"/>
                    <a:gd name="T49" fmla="*/ 161 h 207"/>
                    <a:gd name="T50" fmla="*/ 59 w 253"/>
                    <a:gd name="T51" fmla="*/ 150 h 207"/>
                    <a:gd name="T52" fmla="*/ 73 w 253"/>
                    <a:gd name="T53" fmla="*/ 141 h 207"/>
                    <a:gd name="T54" fmla="*/ 88 w 253"/>
                    <a:gd name="T55" fmla="*/ 132 h 207"/>
                    <a:gd name="T56" fmla="*/ 102 w 253"/>
                    <a:gd name="T57" fmla="*/ 123 h 207"/>
                    <a:gd name="T58" fmla="*/ 106 w 253"/>
                    <a:gd name="T59" fmla="*/ 115 h 207"/>
                    <a:gd name="T60" fmla="*/ 116 w 253"/>
                    <a:gd name="T61" fmla="*/ 110 h 207"/>
                    <a:gd name="T62" fmla="*/ 124 w 253"/>
                    <a:gd name="T63" fmla="*/ 106 h 207"/>
                    <a:gd name="T64" fmla="*/ 128 w 253"/>
                    <a:gd name="T65" fmla="*/ 100 h 207"/>
                    <a:gd name="T66" fmla="*/ 143 w 253"/>
                    <a:gd name="T67" fmla="*/ 91 h 207"/>
                    <a:gd name="T68" fmla="*/ 157 w 253"/>
                    <a:gd name="T69" fmla="*/ 82 h 207"/>
                    <a:gd name="T70" fmla="*/ 171 w 253"/>
                    <a:gd name="T71" fmla="*/ 72 h 207"/>
                    <a:gd name="T72" fmla="*/ 182 w 253"/>
                    <a:gd name="T73" fmla="*/ 62 h 207"/>
                    <a:gd name="T74" fmla="*/ 195 w 253"/>
                    <a:gd name="T75" fmla="*/ 50 h 207"/>
                    <a:gd name="T76" fmla="*/ 207 w 253"/>
                    <a:gd name="T77" fmla="*/ 40 h 207"/>
                    <a:gd name="T78" fmla="*/ 219 w 253"/>
                    <a:gd name="T79" fmla="*/ 30 h 207"/>
                    <a:gd name="T80" fmla="*/ 232 w 253"/>
                    <a:gd name="T81" fmla="*/ 22 h 207"/>
                    <a:gd name="T82" fmla="*/ 237 w 253"/>
                    <a:gd name="T83" fmla="*/ 17 h 207"/>
                    <a:gd name="T84" fmla="*/ 241 w 253"/>
                    <a:gd name="T85" fmla="*/ 10 h 207"/>
                    <a:gd name="T86" fmla="*/ 247 w 253"/>
                    <a:gd name="T87" fmla="*/ 4 h 207"/>
                    <a:gd name="T88" fmla="*/ 253 w 253"/>
                    <a:gd name="T89" fmla="*/ 0 h 207"/>
                    <a:gd name="T90" fmla="*/ 215 w 253"/>
                    <a:gd name="T91" fmla="*/ 42 h 207"/>
                    <a:gd name="T92" fmla="*/ 212 w 253"/>
                    <a:gd name="T93" fmla="*/ 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3" h="207">
                      <a:moveTo>
                        <a:pt x="212" y="38"/>
                      </a:moveTo>
                      <a:lnTo>
                        <a:pt x="201" y="52"/>
                      </a:lnTo>
                      <a:lnTo>
                        <a:pt x="187" y="65"/>
                      </a:lnTo>
                      <a:lnTo>
                        <a:pt x="173" y="76"/>
                      </a:lnTo>
                      <a:lnTo>
                        <a:pt x="159" y="87"/>
                      </a:lnTo>
                      <a:lnTo>
                        <a:pt x="144" y="97"/>
                      </a:lnTo>
                      <a:lnTo>
                        <a:pt x="129" y="109"/>
                      </a:lnTo>
                      <a:lnTo>
                        <a:pt x="116" y="120"/>
                      </a:lnTo>
                      <a:lnTo>
                        <a:pt x="102" y="134"/>
                      </a:lnTo>
                      <a:lnTo>
                        <a:pt x="95" y="135"/>
                      </a:lnTo>
                      <a:lnTo>
                        <a:pt x="91" y="140"/>
                      </a:lnTo>
                      <a:lnTo>
                        <a:pt x="87" y="146"/>
                      </a:lnTo>
                      <a:lnTo>
                        <a:pt x="81" y="148"/>
                      </a:lnTo>
                      <a:lnTo>
                        <a:pt x="69" y="155"/>
                      </a:lnTo>
                      <a:lnTo>
                        <a:pt x="59" y="162"/>
                      </a:lnTo>
                      <a:lnTo>
                        <a:pt x="49" y="169"/>
                      </a:lnTo>
                      <a:lnTo>
                        <a:pt x="40" y="176"/>
                      </a:lnTo>
                      <a:lnTo>
                        <a:pt x="29" y="183"/>
                      </a:lnTo>
                      <a:lnTo>
                        <a:pt x="20" y="191"/>
                      </a:lnTo>
                      <a:lnTo>
                        <a:pt x="10" y="199"/>
                      </a:lnTo>
                      <a:lnTo>
                        <a:pt x="0" y="207"/>
                      </a:lnTo>
                      <a:lnTo>
                        <a:pt x="11" y="194"/>
                      </a:lnTo>
                      <a:lnTo>
                        <a:pt x="21" y="183"/>
                      </a:lnTo>
                      <a:lnTo>
                        <a:pt x="34" y="171"/>
                      </a:lnTo>
                      <a:lnTo>
                        <a:pt x="46" y="161"/>
                      </a:lnTo>
                      <a:lnTo>
                        <a:pt x="59" y="150"/>
                      </a:lnTo>
                      <a:lnTo>
                        <a:pt x="73" y="141"/>
                      </a:lnTo>
                      <a:lnTo>
                        <a:pt x="88" y="132"/>
                      </a:lnTo>
                      <a:lnTo>
                        <a:pt x="102" y="123"/>
                      </a:lnTo>
                      <a:lnTo>
                        <a:pt x="106" y="115"/>
                      </a:lnTo>
                      <a:lnTo>
                        <a:pt x="116" y="110"/>
                      </a:lnTo>
                      <a:lnTo>
                        <a:pt x="124" y="106"/>
                      </a:lnTo>
                      <a:lnTo>
                        <a:pt x="128" y="100"/>
                      </a:lnTo>
                      <a:lnTo>
                        <a:pt x="143" y="91"/>
                      </a:lnTo>
                      <a:lnTo>
                        <a:pt x="157" y="82"/>
                      </a:lnTo>
                      <a:lnTo>
                        <a:pt x="171" y="72"/>
                      </a:lnTo>
                      <a:lnTo>
                        <a:pt x="182" y="62"/>
                      </a:lnTo>
                      <a:lnTo>
                        <a:pt x="195" y="50"/>
                      </a:lnTo>
                      <a:lnTo>
                        <a:pt x="207" y="40"/>
                      </a:lnTo>
                      <a:lnTo>
                        <a:pt x="219" y="30"/>
                      </a:lnTo>
                      <a:lnTo>
                        <a:pt x="232" y="22"/>
                      </a:lnTo>
                      <a:lnTo>
                        <a:pt x="237" y="17"/>
                      </a:lnTo>
                      <a:lnTo>
                        <a:pt x="241" y="10"/>
                      </a:lnTo>
                      <a:lnTo>
                        <a:pt x="247" y="4"/>
                      </a:lnTo>
                      <a:lnTo>
                        <a:pt x="253" y="0"/>
                      </a:lnTo>
                      <a:lnTo>
                        <a:pt x="215" y="42"/>
                      </a:lnTo>
                      <a:lnTo>
                        <a:pt x="212"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17" name="Freeform 69"/>
                <p:cNvSpPr>
                  <a:spLocks/>
                </p:cNvSpPr>
                <p:nvPr/>
              </p:nvSpPr>
              <p:spPr bwMode="auto">
                <a:xfrm flipH="1">
                  <a:off x="7081296" y="669927"/>
                  <a:ext cx="127628" cy="93663"/>
                </a:xfrm>
                <a:custGeom>
                  <a:avLst/>
                  <a:gdLst>
                    <a:gd name="T0" fmla="*/ 167 w 167"/>
                    <a:gd name="T1" fmla="*/ 5 h 119"/>
                    <a:gd name="T2" fmla="*/ 148 w 167"/>
                    <a:gd name="T3" fmla="*/ 18 h 119"/>
                    <a:gd name="T4" fmla="*/ 128 w 167"/>
                    <a:gd name="T5" fmla="*/ 33 h 119"/>
                    <a:gd name="T6" fmla="*/ 107 w 167"/>
                    <a:gd name="T7" fmla="*/ 48 h 119"/>
                    <a:gd name="T8" fmla="*/ 85 w 167"/>
                    <a:gd name="T9" fmla="*/ 63 h 119"/>
                    <a:gd name="T10" fmla="*/ 65 w 167"/>
                    <a:gd name="T11" fmla="*/ 77 h 119"/>
                    <a:gd name="T12" fmla="*/ 44 w 167"/>
                    <a:gd name="T13" fmla="*/ 92 h 119"/>
                    <a:gd name="T14" fmla="*/ 23 w 167"/>
                    <a:gd name="T15" fmla="*/ 106 h 119"/>
                    <a:gd name="T16" fmla="*/ 2 w 167"/>
                    <a:gd name="T17" fmla="*/ 119 h 119"/>
                    <a:gd name="T18" fmla="*/ 0 w 167"/>
                    <a:gd name="T19" fmla="*/ 118 h 119"/>
                    <a:gd name="T20" fmla="*/ 2 w 167"/>
                    <a:gd name="T21" fmla="*/ 115 h 119"/>
                    <a:gd name="T22" fmla="*/ 5 w 167"/>
                    <a:gd name="T23" fmla="*/ 113 h 119"/>
                    <a:gd name="T24" fmla="*/ 8 w 167"/>
                    <a:gd name="T25" fmla="*/ 112 h 119"/>
                    <a:gd name="T26" fmla="*/ 10 w 167"/>
                    <a:gd name="T27" fmla="*/ 111 h 119"/>
                    <a:gd name="T28" fmla="*/ 13 w 167"/>
                    <a:gd name="T29" fmla="*/ 113 h 119"/>
                    <a:gd name="T30" fmla="*/ 20 w 167"/>
                    <a:gd name="T31" fmla="*/ 106 h 119"/>
                    <a:gd name="T32" fmla="*/ 28 w 167"/>
                    <a:gd name="T33" fmla="*/ 99 h 119"/>
                    <a:gd name="T34" fmla="*/ 36 w 167"/>
                    <a:gd name="T35" fmla="*/ 92 h 119"/>
                    <a:gd name="T36" fmla="*/ 44 w 167"/>
                    <a:gd name="T37" fmla="*/ 85 h 119"/>
                    <a:gd name="T38" fmla="*/ 52 w 167"/>
                    <a:gd name="T39" fmla="*/ 78 h 119"/>
                    <a:gd name="T40" fmla="*/ 60 w 167"/>
                    <a:gd name="T41" fmla="*/ 73 h 119"/>
                    <a:gd name="T42" fmla="*/ 68 w 167"/>
                    <a:gd name="T43" fmla="*/ 69 h 119"/>
                    <a:gd name="T44" fmla="*/ 75 w 167"/>
                    <a:gd name="T45" fmla="*/ 66 h 119"/>
                    <a:gd name="T46" fmla="*/ 83 w 167"/>
                    <a:gd name="T47" fmla="*/ 60 h 119"/>
                    <a:gd name="T48" fmla="*/ 90 w 167"/>
                    <a:gd name="T49" fmla="*/ 55 h 119"/>
                    <a:gd name="T50" fmla="*/ 97 w 167"/>
                    <a:gd name="T51" fmla="*/ 50 h 119"/>
                    <a:gd name="T52" fmla="*/ 103 w 167"/>
                    <a:gd name="T53" fmla="*/ 44 h 119"/>
                    <a:gd name="T54" fmla="*/ 108 w 167"/>
                    <a:gd name="T55" fmla="*/ 38 h 119"/>
                    <a:gd name="T56" fmla="*/ 114 w 167"/>
                    <a:gd name="T57" fmla="*/ 32 h 119"/>
                    <a:gd name="T58" fmla="*/ 120 w 167"/>
                    <a:gd name="T59" fmla="*/ 28 h 119"/>
                    <a:gd name="T60" fmla="*/ 128 w 167"/>
                    <a:gd name="T61" fmla="*/ 23 h 119"/>
                    <a:gd name="T62" fmla="*/ 133 w 167"/>
                    <a:gd name="T63" fmla="*/ 22 h 119"/>
                    <a:gd name="T64" fmla="*/ 138 w 167"/>
                    <a:gd name="T65" fmla="*/ 20 h 119"/>
                    <a:gd name="T66" fmla="*/ 143 w 167"/>
                    <a:gd name="T67" fmla="*/ 16 h 119"/>
                    <a:gd name="T68" fmla="*/ 148 w 167"/>
                    <a:gd name="T69" fmla="*/ 13 h 119"/>
                    <a:gd name="T70" fmla="*/ 167 w 167"/>
                    <a:gd name="T71" fmla="*/ 0 h 119"/>
                    <a:gd name="T72" fmla="*/ 167 w 167"/>
                    <a:gd name="T73" fmla="*/ 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 h="119">
                      <a:moveTo>
                        <a:pt x="167" y="5"/>
                      </a:moveTo>
                      <a:lnTo>
                        <a:pt x="148" y="18"/>
                      </a:lnTo>
                      <a:lnTo>
                        <a:pt x="128" y="33"/>
                      </a:lnTo>
                      <a:lnTo>
                        <a:pt x="107" y="48"/>
                      </a:lnTo>
                      <a:lnTo>
                        <a:pt x="85" y="63"/>
                      </a:lnTo>
                      <a:lnTo>
                        <a:pt x="65" y="77"/>
                      </a:lnTo>
                      <a:lnTo>
                        <a:pt x="44" y="92"/>
                      </a:lnTo>
                      <a:lnTo>
                        <a:pt x="23" y="106"/>
                      </a:lnTo>
                      <a:lnTo>
                        <a:pt x="2" y="119"/>
                      </a:lnTo>
                      <a:lnTo>
                        <a:pt x="0" y="118"/>
                      </a:lnTo>
                      <a:lnTo>
                        <a:pt x="2" y="115"/>
                      </a:lnTo>
                      <a:lnTo>
                        <a:pt x="5" y="113"/>
                      </a:lnTo>
                      <a:lnTo>
                        <a:pt x="8" y="112"/>
                      </a:lnTo>
                      <a:lnTo>
                        <a:pt x="10" y="111"/>
                      </a:lnTo>
                      <a:lnTo>
                        <a:pt x="13" y="113"/>
                      </a:lnTo>
                      <a:lnTo>
                        <a:pt x="20" y="106"/>
                      </a:lnTo>
                      <a:lnTo>
                        <a:pt x="28" y="99"/>
                      </a:lnTo>
                      <a:lnTo>
                        <a:pt x="36" y="92"/>
                      </a:lnTo>
                      <a:lnTo>
                        <a:pt x="44" y="85"/>
                      </a:lnTo>
                      <a:lnTo>
                        <a:pt x="52" y="78"/>
                      </a:lnTo>
                      <a:lnTo>
                        <a:pt x="60" y="73"/>
                      </a:lnTo>
                      <a:lnTo>
                        <a:pt x="68" y="69"/>
                      </a:lnTo>
                      <a:lnTo>
                        <a:pt x="75" y="66"/>
                      </a:lnTo>
                      <a:lnTo>
                        <a:pt x="83" y="60"/>
                      </a:lnTo>
                      <a:lnTo>
                        <a:pt x="90" y="55"/>
                      </a:lnTo>
                      <a:lnTo>
                        <a:pt x="97" y="50"/>
                      </a:lnTo>
                      <a:lnTo>
                        <a:pt x="103" y="44"/>
                      </a:lnTo>
                      <a:lnTo>
                        <a:pt x="108" y="38"/>
                      </a:lnTo>
                      <a:lnTo>
                        <a:pt x="114" y="32"/>
                      </a:lnTo>
                      <a:lnTo>
                        <a:pt x="120" y="28"/>
                      </a:lnTo>
                      <a:lnTo>
                        <a:pt x="128" y="23"/>
                      </a:lnTo>
                      <a:lnTo>
                        <a:pt x="133" y="22"/>
                      </a:lnTo>
                      <a:lnTo>
                        <a:pt x="138" y="20"/>
                      </a:lnTo>
                      <a:lnTo>
                        <a:pt x="143" y="16"/>
                      </a:lnTo>
                      <a:lnTo>
                        <a:pt x="148" y="13"/>
                      </a:lnTo>
                      <a:lnTo>
                        <a:pt x="167" y="0"/>
                      </a:lnTo>
                      <a:lnTo>
                        <a:pt x="16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18" name="Freeform 70"/>
                <p:cNvSpPr>
                  <a:spLocks/>
                </p:cNvSpPr>
                <p:nvPr/>
              </p:nvSpPr>
              <p:spPr bwMode="auto">
                <a:xfrm flipH="1">
                  <a:off x="7869854" y="673102"/>
                  <a:ext cx="13675" cy="14288"/>
                </a:xfrm>
                <a:custGeom>
                  <a:avLst/>
                  <a:gdLst>
                    <a:gd name="T0" fmla="*/ 0 w 19"/>
                    <a:gd name="T1" fmla="*/ 17 h 17"/>
                    <a:gd name="T2" fmla="*/ 2 w 19"/>
                    <a:gd name="T3" fmla="*/ 9 h 17"/>
                    <a:gd name="T4" fmla="*/ 6 w 19"/>
                    <a:gd name="T5" fmla="*/ 4 h 17"/>
                    <a:gd name="T6" fmla="*/ 13 w 19"/>
                    <a:gd name="T7" fmla="*/ 3 h 17"/>
                    <a:gd name="T8" fmla="*/ 19 w 19"/>
                    <a:gd name="T9" fmla="*/ 0 h 17"/>
                    <a:gd name="T10" fmla="*/ 0 w 19"/>
                    <a:gd name="T11" fmla="*/ 17 h 17"/>
                  </a:gdLst>
                  <a:ahLst/>
                  <a:cxnLst>
                    <a:cxn ang="0">
                      <a:pos x="T0" y="T1"/>
                    </a:cxn>
                    <a:cxn ang="0">
                      <a:pos x="T2" y="T3"/>
                    </a:cxn>
                    <a:cxn ang="0">
                      <a:pos x="T4" y="T5"/>
                    </a:cxn>
                    <a:cxn ang="0">
                      <a:pos x="T6" y="T7"/>
                    </a:cxn>
                    <a:cxn ang="0">
                      <a:pos x="T8" y="T9"/>
                    </a:cxn>
                    <a:cxn ang="0">
                      <a:pos x="T10" y="T11"/>
                    </a:cxn>
                  </a:cxnLst>
                  <a:rect l="0" t="0" r="r" b="b"/>
                  <a:pathLst>
                    <a:path w="19" h="17">
                      <a:moveTo>
                        <a:pt x="0" y="17"/>
                      </a:moveTo>
                      <a:lnTo>
                        <a:pt x="2" y="9"/>
                      </a:lnTo>
                      <a:lnTo>
                        <a:pt x="6" y="4"/>
                      </a:lnTo>
                      <a:lnTo>
                        <a:pt x="13" y="3"/>
                      </a:lnTo>
                      <a:lnTo>
                        <a:pt x="19" y="0"/>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19" name="Freeform 71"/>
                <p:cNvSpPr>
                  <a:spLocks/>
                </p:cNvSpPr>
                <p:nvPr/>
              </p:nvSpPr>
              <p:spPr bwMode="auto">
                <a:xfrm flipH="1">
                  <a:off x="7169419" y="673102"/>
                  <a:ext cx="19752" cy="15875"/>
                </a:xfrm>
                <a:custGeom>
                  <a:avLst/>
                  <a:gdLst>
                    <a:gd name="T0" fmla="*/ 0 w 26"/>
                    <a:gd name="T1" fmla="*/ 18 h 18"/>
                    <a:gd name="T2" fmla="*/ 4 w 26"/>
                    <a:gd name="T3" fmla="*/ 11 h 18"/>
                    <a:gd name="T4" fmla="*/ 11 w 26"/>
                    <a:gd name="T5" fmla="*/ 7 h 18"/>
                    <a:gd name="T6" fmla="*/ 18 w 26"/>
                    <a:gd name="T7" fmla="*/ 3 h 18"/>
                    <a:gd name="T8" fmla="*/ 26 w 26"/>
                    <a:gd name="T9" fmla="*/ 0 h 18"/>
                    <a:gd name="T10" fmla="*/ 20 w 26"/>
                    <a:gd name="T11" fmla="*/ 5 h 18"/>
                    <a:gd name="T12" fmla="*/ 14 w 26"/>
                    <a:gd name="T13" fmla="*/ 10 h 18"/>
                    <a:gd name="T14" fmla="*/ 7 w 26"/>
                    <a:gd name="T15" fmla="*/ 15 h 18"/>
                    <a:gd name="T16" fmla="*/ 0 w 2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8">
                      <a:moveTo>
                        <a:pt x="0" y="18"/>
                      </a:moveTo>
                      <a:lnTo>
                        <a:pt x="4" y="11"/>
                      </a:lnTo>
                      <a:lnTo>
                        <a:pt x="11" y="7"/>
                      </a:lnTo>
                      <a:lnTo>
                        <a:pt x="18" y="3"/>
                      </a:lnTo>
                      <a:lnTo>
                        <a:pt x="26" y="0"/>
                      </a:lnTo>
                      <a:lnTo>
                        <a:pt x="20" y="5"/>
                      </a:lnTo>
                      <a:lnTo>
                        <a:pt x="14" y="10"/>
                      </a:lnTo>
                      <a:lnTo>
                        <a:pt x="7" y="15"/>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20" name="Freeform 72"/>
                <p:cNvSpPr>
                  <a:spLocks/>
                </p:cNvSpPr>
                <p:nvPr/>
              </p:nvSpPr>
              <p:spPr bwMode="auto">
                <a:xfrm flipH="1">
                  <a:off x="8134227" y="674690"/>
                  <a:ext cx="6078" cy="9525"/>
                </a:xfrm>
                <a:custGeom>
                  <a:avLst/>
                  <a:gdLst>
                    <a:gd name="T0" fmla="*/ 0 w 9"/>
                    <a:gd name="T1" fmla="*/ 10 h 10"/>
                    <a:gd name="T2" fmla="*/ 9 w 9"/>
                    <a:gd name="T3" fmla="*/ 0 h 10"/>
                    <a:gd name="T4" fmla="*/ 9 w 9"/>
                    <a:gd name="T5" fmla="*/ 2 h 10"/>
                    <a:gd name="T6" fmla="*/ 0 w 9"/>
                    <a:gd name="T7" fmla="*/ 10 h 10"/>
                  </a:gdLst>
                  <a:ahLst/>
                  <a:cxnLst>
                    <a:cxn ang="0">
                      <a:pos x="T0" y="T1"/>
                    </a:cxn>
                    <a:cxn ang="0">
                      <a:pos x="T2" y="T3"/>
                    </a:cxn>
                    <a:cxn ang="0">
                      <a:pos x="T4" y="T5"/>
                    </a:cxn>
                    <a:cxn ang="0">
                      <a:pos x="T6" y="T7"/>
                    </a:cxn>
                  </a:cxnLst>
                  <a:rect l="0" t="0" r="r" b="b"/>
                  <a:pathLst>
                    <a:path w="9" h="10">
                      <a:moveTo>
                        <a:pt x="0" y="10"/>
                      </a:moveTo>
                      <a:lnTo>
                        <a:pt x="9" y="0"/>
                      </a:lnTo>
                      <a:lnTo>
                        <a:pt x="9" y="2"/>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21" name="Freeform 73"/>
                <p:cNvSpPr>
                  <a:spLocks/>
                </p:cNvSpPr>
                <p:nvPr/>
              </p:nvSpPr>
              <p:spPr bwMode="auto">
                <a:xfrm flipH="1">
                  <a:off x="7274258" y="677865"/>
                  <a:ext cx="217272" cy="179388"/>
                </a:xfrm>
                <a:custGeom>
                  <a:avLst/>
                  <a:gdLst>
                    <a:gd name="T0" fmla="*/ 176 w 287"/>
                    <a:gd name="T1" fmla="*/ 106 h 227"/>
                    <a:gd name="T2" fmla="*/ 176 w 287"/>
                    <a:gd name="T3" fmla="*/ 105 h 227"/>
                    <a:gd name="T4" fmla="*/ 175 w 287"/>
                    <a:gd name="T5" fmla="*/ 104 h 227"/>
                    <a:gd name="T6" fmla="*/ 174 w 287"/>
                    <a:gd name="T7" fmla="*/ 103 h 227"/>
                    <a:gd name="T8" fmla="*/ 172 w 287"/>
                    <a:gd name="T9" fmla="*/ 102 h 227"/>
                    <a:gd name="T10" fmla="*/ 168 w 287"/>
                    <a:gd name="T11" fmla="*/ 109 h 227"/>
                    <a:gd name="T12" fmla="*/ 163 w 287"/>
                    <a:gd name="T13" fmla="*/ 116 h 227"/>
                    <a:gd name="T14" fmla="*/ 156 w 287"/>
                    <a:gd name="T15" fmla="*/ 122 h 227"/>
                    <a:gd name="T16" fmla="*/ 151 w 287"/>
                    <a:gd name="T17" fmla="*/ 128 h 227"/>
                    <a:gd name="T18" fmla="*/ 144 w 287"/>
                    <a:gd name="T19" fmla="*/ 134 h 227"/>
                    <a:gd name="T20" fmla="*/ 137 w 287"/>
                    <a:gd name="T21" fmla="*/ 140 h 227"/>
                    <a:gd name="T22" fmla="*/ 130 w 287"/>
                    <a:gd name="T23" fmla="*/ 145 h 227"/>
                    <a:gd name="T24" fmla="*/ 124 w 287"/>
                    <a:gd name="T25" fmla="*/ 151 h 227"/>
                    <a:gd name="T26" fmla="*/ 123 w 287"/>
                    <a:gd name="T27" fmla="*/ 149 h 227"/>
                    <a:gd name="T28" fmla="*/ 116 w 287"/>
                    <a:gd name="T29" fmla="*/ 156 h 227"/>
                    <a:gd name="T30" fmla="*/ 107 w 287"/>
                    <a:gd name="T31" fmla="*/ 163 h 227"/>
                    <a:gd name="T32" fmla="*/ 98 w 287"/>
                    <a:gd name="T33" fmla="*/ 167 h 227"/>
                    <a:gd name="T34" fmla="*/ 88 w 287"/>
                    <a:gd name="T35" fmla="*/ 171 h 227"/>
                    <a:gd name="T36" fmla="*/ 79 w 287"/>
                    <a:gd name="T37" fmla="*/ 175 h 227"/>
                    <a:gd name="T38" fmla="*/ 70 w 287"/>
                    <a:gd name="T39" fmla="*/ 179 h 227"/>
                    <a:gd name="T40" fmla="*/ 61 w 287"/>
                    <a:gd name="T41" fmla="*/ 182 h 227"/>
                    <a:gd name="T42" fmla="*/ 53 w 287"/>
                    <a:gd name="T43" fmla="*/ 187 h 227"/>
                    <a:gd name="T44" fmla="*/ 53 w 287"/>
                    <a:gd name="T45" fmla="*/ 189 h 227"/>
                    <a:gd name="T46" fmla="*/ 51 w 287"/>
                    <a:gd name="T47" fmla="*/ 192 h 227"/>
                    <a:gd name="T48" fmla="*/ 50 w 287"/>
                    <a:gd name="T49" fmla="*/ 193 h 227"/>
                    <a:gd name="T50" fmla="*/ 48 w 287"/>
                    <a:gd name="T51" fmla="*/ 195 h 227"/>
                    <a:gd name="T52" fmla="*/ 47 w 287"/>
                    <a:gd name="T53" fmla="*/ 195 h 227"/>
                    <a:gd name="T54" fmla="*/ 46 w 287"/>
                    <a:gd name="T55" fmla="*/ 195 h 227"/>
                    <a:gd name="T56" fmla="*/ 45 w 287"/>
                    <a:gd name="T57" fmla="*/ 194 h 227"/>
                    <a:gd name="T58" fmla="*/ 43 w 287"/>
                    <a:gd name="T59" fmla="*/ 193 h 227"/>
                    <a:gd name="T60" fmla="*/ 39 w 287"/>
                    <a:gd name="T61" fmla="*/ 197 h 227"/>
                    <a:gd name="T62" fmla="*/ 34 w 287"/>
                    <a:gd name="T63" fmla="*/ 201 h 227"/>
                    <a:gd name="T64" fmla="*/ 28 w 287"/>
                    <a:gd name="T65" fmla="*/ 207 h 227"/>
                    <a:gd name="T66" fmla="*/ 24 w 287"/>
                    <a:gd name="T67" fmla="*/ 211 h 227"/>
                    <a:gd name="T68" fmla="*/ 18 w 287"/>
                    <a:gd name="T69" fmla="*/ 216 h 227"/>
                    <a:gd name="T70" fmla="*/ 12 w 287"/>
                    <a:gd name="T71" fmla="*/ 220 h 227"/>
                    <a:gd name="T72" fmla="*/ 5 w 287"/>
                    <a:gd name="T73" fmla="*/ 224 h 227"/>
                    <a:gd name="T74" fmla="*/ 0 w 287"/>
                    <a:gd name="T75" fmla="*/ 227 h 227"/>
                    <a:gd name="T76" fmla="*/ 10 w 287"/>
                    <a:gd name="T77" fmla="*/ 217 h 227"/>
                    <a:gd name="T78" fmla="*/ 21 w 287"/>
                    <a:gd name="T79" fmla="*/ 208 h 227"/>
                    <a:gd name="T80" fmla="*/ 32 w 287"/>
                    <a:gd name="T81" fmla="*/ 200 h 227"/>
                    <a:gd name="T82" fmla="*/ 43 w 287"/>
                    <a:gd name="T83" fmla="*/ 190 h 227"/>
                    <a:gd name="T84" fmla="*/ 55 w 287"/>
                    <a:gd name="T85" fmla="*/ 184 h 227"/>
                    <a:gd name="T86" fmla="*/ 66 w 287"/>
                    <a:gd name="T87" fmla="*/ 175 h 227"/>
                    <a:gd name="T88" fmla="*/ 78 w 287"/>
                    <a:gd name="T89" fmla="*/ 169 h 227"/>
                    <a:gd name="T90" fmla="*/ 91 w 287"/>
                    <a:gd name="T91" fmla="*/ 162 h 227"/>
                    <a:gd name="T92" fmla="*/ 199 w 287"/>
                    <a:gd name="T93" fmla="*/ 86 h 227"/>
                    <a:gd name="T94" fmla="*/ 287 w 287"/>
                    <a:gd name="T95" fmla="*/ 0 h 227"/>
                    <a:gd name="T96" fmla="*/ 277 w 287"/>
                    <a:gd name="T97" fmla="*/ 16 h 227"/>
                    <a:gd name="T98" fmla="*/ 265 w 287"/>
                    <a:gd name="T99" fmla="*/ 31 h 227"/>
                    <a:gd name="T100" fmla="*/ 251 w 287"/>
                    <a:gd name="T101" fmla="*/ 45 h 227"/>
                    <a:gd name="T102" fmla="*/ 236 w 287"/>
                    <a:gd name="T103" fmla="*/ 59 h 227"/>
                    <a:gd name="T104" fmla="*/ 221 w 287"/>
                    <a:gd name="T105" fmla="*/ 72 h 227"/>
                    <a:gd name="T106" fmla="*/ 205 w 287"/>
                    <a:gd name="T107" fmla="*/ 83 h 227"/>
                    <a:gd name="T108" fmla="*/ 190 w 287"/>
                    <a:gd name="T109" fmla="*/ 95 h 227"/>
                    <a:gd name="T110" fmla="*/ 176 w 287"/>
                    <a:gd name="T111" fmla="*/ 10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7" h="227">
                      <a:moveTo>
                        <a:pt x="176" y="106"/>
                      </a:moveTo>
                      <a:lnTo>
                        <a:pt x="176" y="105"/>
                      </a:lnTo>
                      <a:lnTo>
                        <a:pt x="175" y="104"/>
                      </a:lnTo>
                      <a:lnTo>
                        <a:pt x="174" y="103"/>
                      </a:lnTo>
                      <a:lnTo>
                        <a:pt x="172" y="102"/>
                      </a:lnTo>
                      <a:lnTo>
                        <a:pt x="168" y="109"/>
                      </a:lnTo>
                      <a:lnTo>
                        <a:pt x="163" y="116"/>
                      </a:lnTo>
                      <a:lnTo>
                        <a:pt x="156" y="122"/>
                      </a:lnTo>
                      <a:lnTo>
                        <a:pt x="151" y="128"/>
                      </a:lnTo>
                      <a:lnTo>
                        <a:pt x="144" y="134"/>
                      </a:lnTo>
                      <a:lnTo>
                        <a:pt x="137" y="140"/>
                      </a:lnTo>
                      <a:lnTo>
                        <a:pt x="130" y="145"/>
                      </a:lnTo>
                      <a:lnTo>
                        <a:pt x="124" y="151"/>
                      </a:lnTo>
                      <a:lnTo>
                        <a:pt x="123" y="149"/>
                      </a:lnTo>
                      <a:lnTo>
                        <a:pt x="116" y="156"/>
                      </a:lnTo>
                      <a:lnTo>
                        <a:pt x="107" y="163"/>
                      </a:lnTo>
                      <a:lnTo>
                        <a:pt x="98" y="167"/>
                      </a:lnTo>
                      <a:lnTo>
                        <a:pt x="88" y="171"/>
                      </a:lnTo>
                      <a:lnTo>
                        <a:pt x="79" y="175"/>
                      </a:lnTo>
                      <a:lnTo>
                        <a:pt x="70" y="179"/>
                      </a:lnTo>
                      <a:lnTo>
                        <a:pt x="61" y="182"/>
                      </a:lnTo>
                      <a:lnTo>
                        <a:pt x="53" y="187"/>
                      </a:lnTo>
                      <a:lnTo>
                        <a:pt x="53" y="189"/>
                      </a:lnTo>
                      <a:lnTo>
                        <a:pt x="51" y="192"/>
                      </a:lnTo>
                      <a:lnTo>
                        <a:pt x="50" y="193"/>
                      </a:lnTo>
                      <a:lnTo>
                        <a:pt x="48" y="195"/>
                      </a:lnTo>
                      <a:lnTo>
                        <a:pt x="47" y="195"/>
                      </a:lnTo>
                      <a:lnTo>
                        <a:pt x="46" y="195"/>
                      </a:lnTo>
                      <a:lnTo>
                        <a:pt x="45" y="194"/>
                      </a:lnTo>
                      <a:lnTo>
                        <a:pt x="43" y="193"/>
                      </a:lnTo>
                      <a:lnTo>
                        <a:pt x="39" y="197"/>
                      </a:lnTo>
                      <a:lnTo>
                        <a:pt x="34" y="201"/>
                      </a:lnTo>
                      <a:lnTo>
                        <a:pt x="28" y="207"/>
                      </a:lnTo>
                      <a:lnTo>
                        <a:pt x="24" y="211"/>
                      </a:lnTo>
                      <a:lnTo>
                        <a:pt x="18" y="216"/>
                      </a:lnTo>
                      <a:lnTo>
                        <a:pt x="12" y="220"/>
                      </a:lnTo>
                      <a:lnTo>
                        <a:pt x="5" y="224"/>
                      </a:lnTo>
                      <a:lnTo>
                        <a:pt x="0" y="227"/>
                      </a:lnTo>
                      <a:lnTo>
                        <a:pt x="10" y="217"/>
                      </a:lnTo>
                      <a:lnTo>
                        <a:pt x="21" y="208"/>
                      </a:lnTo>
                      <a:lnTo>
                        <a:pt x="32" y="200"/>
                      </a:lnTo>
                      <a:lnTo>
                        <a:pt x="43" y="190"/>
                      </a:lnTo>
                      <a:lnTo>
                        <a:pt x="55" y="184"/>
                      </a:lnTo>
                      <a:lnTo>
                        <a:pt x="66" y="175"/>
                      </a:lnTo>
                      <a:lnTo>
                        <a:pt x="78" y="169"/>
                      </a:lnTo>
                      <a:lnTo>
                        <a:pt x="91" y="162"/>
                      </a:lnTo>
                      <a:lnTo>
                        <a:pt x="199" y="86"/>
                      </a:lnTo>
                      <a:lnTo>
                        <a:pt x="287" y="0"/>
                      </a:lnTo>
                      <a:lnTo>
                        <a:pt x="277" y="16"/>
                      </a:lnTo>
                      <a:lnTo>
                        <a:pt x="265" y="31"/>
                      </a:lnTo>
                      <a:lnTo>
                        <a:pt x="251" y="45"/>
                      </a:lnTo>
                      <a:lnTo>
                        <a:pt x="236" y="59"/>
                      </a:lnTo>
                      <a:lnTo>
                        <a:pt x="221" y="72"/>
                      </a:lnTo>
                      <a:lnTo>
                        <a:pt x="205" y="83"/>
                      </a:lnTo>
                      <a:lnTo>
                        <a:pt x="190" y="95"/>
                      </a:lnTo>
                      <a:lnTo>
                        <a:pt x="176"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22" name="Freeform 74"/>
                <p:cNvSpPr>
                  <a:spLocks/>
                </p:cNvSpPr>
                <p:nvPr/>
              </p:nvSpPr>
              <p:spPr bwMode="auto">
                <a:xfrm flipH="1">
                  <a:off x="6753108" y="677865"/>
                  <a:ext cx="21271" cy="26988"/>
                </a:xfrm>
                <a:custGeom>
                  <a:avLst/>
                  <a:gdLst>
                    <a:gd name="T0" fmla="*/ 20 w 29"/>
                    <a:gd name="T1" fmla="*/ 3 h 35"/>
                    <a:gd name="T2" fmla="*/ 22 w 29"/>
                    <a:gd name="T3" fmla="*/ 5 h 35"/>
                    <a:gd name="T4" fmla="*/ 25 w 29"/>
                    <a:gd name="T5" fmla="*/ 4 h 35"/>
                    <a:gd name="T6" fmla="*/ 27 w 29"/>
                    <a:gd name="T7" fmla="*/ 2 h 35"/>
                    <a:gd name="T8" fmla="*/ 29 w 29"/>
                    <a:gd name="T9" fmla="*/ 0 h 35"/>
                    <a:gd name="T10" fmla="*/ 22 w 29"/>
                    <a:gd name="T11" fmla="*/ 10 h 35"/>
                    <a:gd name="T12" fmla="*/ 17 w 29"/>
                    <a:gd name="T13" fmla="*/ 20 h 35"/>
                    <a:gd name="T14" fmla="*/ 10 w 29"/>
                    <a:gd name="T15" fmla="*/ 29 h 35"/>
                    <a:gd name="T16" fmla="*/ 0 w 29"/>
                    <a:gd name="T17" fmla="*/ 35 h 35"/>
                    <a:gd name="T18" fmla="*/ 4 w 29"/>
                    <a:gd name="T19" fmla="*/ 26 h 35"/>
                    <a:gd name="T20" fmla="*/ 7 w 29"/>
                    <a:gd name="T21" fmla="*/ 14 h 35"/>
                    <a:gd name="T22" fmla="*/ 11 w 29"/>
                    <a:gd name="T23" fmla="*/ 6 h 35"/>
                    <a:gd name="T24" fmla="*/ 20 w 29"/>
                    <a:gd name="T25" fmla="*/ 0 h 35"/>
                    <a:gd name="T26" fmla="*/ 20 w 29"/>
                    <a:gd name="T2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20" y="3"/>
                      </a:moveTo>
                      <a:lnTo>
                        <a:pt x="22" y="5"/>
                      </a:lnTo>
                      <a:lnTo>
                        <a:pt x="25" y="4"/>
                      </a:lnTo>
                      <a:lnTo>
                        <a:pt x="27" y="2"/>
                      </a:lnTo>
                      <a:lnTo>
                        <a:pt x="29" y="0"/>
                      </a:lnTo>
                      <a:lnTo>
                        <a:pt x="22" y="10"/>
                      </a:lnTo>
                      <a:lnTo>
                        <a:pt x="17" y="20"/>
                      </a:lnTo>
                      <a:lnTo>
                        <a:pt x="10" y="29"/>
                      </a:lnTo>
                      <a:lnTo>
                        <a:pt x="0" y="35"/>
                      </a:lnTo>
                      <a:lnTo>
                        <a:pt x="4" y="26"/>
                      </a:lnTo>
                      <a:lnTo>
                        <a:pt x="7" y="14"/>
                      </a:lnTo>
                      <a:lnTo>
                        <a:pt x="11" y="6"/>
                      </a:lnTo>
                      <a:lnTo>
                        <a:pt x="20" y="0"/>
                      </a:lnTo>
                      <a:lnTo>
                        <a:pt x="2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23" name="Freeform 75"/>
                <p:cNvSpPr>
                  <a:spLocks/>
                </p:cNvSpPr>
                <p:nvPr/>
              </p:nvSpPr>
              <p:spPr bwMode="auto">
                <a:xfrm flipH="1">
                  <a:off x="8108398" y="684215"/>
                  <a:ext cx="7597" cy="3175"/>
                </a:xfrm>
                <a:custGeom>
                  <a:avLst/>
                  <a:gdLst>
                    <a:gd name="T0" fmla="*/ 9 w 9"/>
                    <a:gd name="T1" fmla="*/ 0 h 5"/>
                    <a:gd name="T2" fmla="*/ 6 w 9"/>
                    <a:gd name="T3" fmla="*/ 0 h 5"/>
                    <a:gd name="T4" fmla="*/ 3 w 9"/>
                    <a:gd name="T5" fmla="*/ 0 h 5"/>
                    <a:gd name="T6" fmla="*/ 2 w 9"/>
                    <a:gd name="T7" fmla="*/ 3 h 5"/>
                    <a:gd name="T8" fmla="*/ 0 w 9"/>
                    <a:gd name="T9" fmla="*/ 5 h 5"/>
                    <a:gd name="T10" fmla="*/ 1 w 9"/>
                    <a:gd name="T11" fmla="*/ 1 h 5"/>
                    <a:gd name="T12" fmla="*/ 3 w 9"/>
                    <a:gd name="T13" fmla="*/ 0 h 5"/>
                    <a:gd name="T14" fmla="*/ 6 w 9"/>
                    <a:gd name="T15" fmla="*/ 0 h 5"/>
                    <a:gd name="T16" fmla="*/ 9 w 9"/>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5">
                      <a:moveTo>
                        <a:pt x="9" y="0"/>
                      </a:moveTo>
                      <a:lnTo>
                        <a:pt x="6" y="0"/>
                      </a:lnTo>
                      <a:lnTo>
                        <a:pt x="3" y="0"/>
                      </a:lnTo>
                      <a:lnTo>
                        <a:pt x="2" y="3"/>
                      </a:lnTo>
                      <a:lnTo>
                        <a:pt x="0" y="5"/>
                      </a:lnTo>
                      <a:lnTo>
                        <a:pt x="1" y="1"/>
                      </a:lnTo>
                      <a:lnTo>
                        <a:pt x="3" y="0"/>
                      </a:lnTo>
                      <a:lnTo>
                        <a:pt x="6"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24" name="Freeform 76"/>
                <p:cNvSpPr>
                  <a:spLocks/>
                </p:cNvSpPr>
                <p:nvPr/>
              </p:nvSpPr>
              <p:spPr bwMode="auto">
                <a:xfrm flipH="1">
                  <a:off x="6809327" y="685802"/>
                  <a:ext cx="16713" cy="11113"/>
                </a:xfrm>
                <a:custGeom>
                  <a:avLst/>
                  <a:gdLst>
                    <a:gd name="T0" fmla="*/ 20 w 20"/>
                    <a:gd name="T1" fmla="*/ 0 h 13"/>
                    <a:gd name="T2" fmla="*/ 18 w 20"/>
                    <a:gd name="T3" fmla="*/ 5 h 13"/>
                    <a:gd name="T4" fmla="*/ 12 w 20"/>
                    <a:gd name="T5" fmla="*/ 10 h 13"/>
                    <a:gd name="T6" fmla="*/ 7 w 20"/>
                    <a:gd name="T7" fmla="*/ 12 h 13"/>
                    <a:gd name="T8" fmla="*/ 0 w 20"/>
                    <a:gd name="T9" fmla="*/ 13 h 13"/>
                    <a:gd name="T10" fmla="*/ 3 w 20"/>
                    <a:gd name="T11" fmla="*/ 10 h 13"/>
                    <a:gd name="T12" fmla="*/ 9 w 20"/>
                    <a:gd name="T13" fmla="*/ 4 h 13"/>
                    <a:gd name="T14" fmla="*/ 13 w 20"/>
                    <a:gd name="T15" fmla="*/ 1 h 13"/>
                    <a:gd name="T16" fmla="*/ 20 w 20"/>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3">
                      <a:moveTo>
                        <a:pt x="20" y="0"/>
                      </a:moveTo>
                      <a:lnTo>
                        <a:pt x="18" y="5"/>
                      </a:lnTo>
                      <a:lnTo>
                        <a:pt x="12" y="10"/>
                      </a:lnTo>
                      <a:lnTo>
                        <a:pt x="7" y="12"/>
                      </a:lnTo>
                      <a:lnTo>
                        <a:pt x="0" y="13"/>
                      </a:lnTo>
                      <a:lnTo>
                        <a:pt x="3" y="10"/>
                      </a:lnTo>
                      <a:lnTo>
                        <a:pt x="9" y="4"/>
                      </a:lnTo>
                      <a:lnTo>
                        <a:pt x="13" y="1"/>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25" name="Freeform 77"/>
                <p:cNvSpPr>
                  <a:spLocks/>
                </p:cNvSpPr>
                <p:nvPr/>
              </p:nvSpPr>
              <p:spPr bwMode="auto">
                <a:xfrm flipH="1">
                  <a:off x="8120554" y="688977"/>
                  <a:ext cx="7597" cy="3175"/>
                </a:xfrm>
                <a:custGeom>
                  <a:avLst/>
                  <a:gdLst>
                    <a:gd name="T0" fmla="*/ 9 w 9"/>
                    <a:gd name="T1" fmla="*/ 0 h 5"/>
                    <a:gd name="T2" fmla="*/ 0 w 9"/>
                    <a:gd name="T3" fmla="*/ 5 h 5"/>
                    <a:gd name="T4" fmla="*/ 9 w 9"/>
                    <a:gd name="T5" fmla="*/ 0 h 5"/>
                  </a:gdLst>
                  <a:ahLst/>
                  <a:cxnLst>
                    <a:cxn ang="0">
                      <a:pos x="T0" y="T1"/>
                    </a:cxn>
                    <a:cxn ang="0">
                      <a:pos x="T2" y="T3"/>
                    </a:cxn>
                    <a:cxn ang="0">
                      <a:pos x="T4" y="T5"/>
                    </a:cxn>
                  </a:cxnLst>
                  <a:rect l="0" t="0" r="r" b="b"/>
                  <a:pathLst>
                    <a:path w="9" h="5">
                      <a:moveTo>
                        <a:pt x="9" y="0"/>
                      </a:moveTo>
                      <a:lnTo>
                        <a:pt x="0" y="5"/>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26" name="Freeform 78"/>
                <p:cNvSpPr>
                  <a:spLocks/>
                </p:cNvSpPr>
                <p:nvPr/>
              </p:nvSpPr>
              <p:spPr bwMode="auto">
                <a:xfrm flipH="1">
                  <a:off x="7678413" y="688977"/>
                  <a:ext cx="59256" cy="52388"/>
                </a:xfrm>
                <a:custGeom>
                  <a:avLst/>
                  <a:gdLst>
                    <a:gd name="T0" fmla="*/ 78 w 78"/>
                    <a:gd name="T1" fmla="*/ 2 h 67"/>
                    <a:gd name="T2" fmla="*/ 75 w 78"/>
                    <a:gd name="T3" fmla="*/ 14 h 67"/>
                    <a:gd name="T4" fmla="*/ 68 w 78"/>
                    <a:gd name="T5" fmla="*/ 21 h 67"/>
                    <a:gd name="T6" fmla="*/ 61 w 78"/>
                    <a:gd name="T7" fmla="*/ 27 h 67"/>
                    <a:gd name="T8" fmla="*/ 52 w 78"/>
                    <a:gd name="T9" fmla="*/ 32 h 67"/>
                    <a:gd name="T10" fmla="*/ 44 w 78"/>
                    <a:gd name="T11" fmla="*/ 38 h 67"/>
                    <a:gd name="T12" fmla="*/ 35 w 78"/>
                    <a:gd name="T13" fmla="*/ 45 h 67"/>
                    <a:gd name="T14" fmla="*/ 26 w 78"/>
                    <a:gd name="T15" fmla="*/ 51 h 67"/>
                    <a:gd name="T16" fmla="*/ 19 w 78"/>
                    <a:gd name="T17" fmla="*/ 57 h 67"/>
                    <a:gd name="T18" fmla="*/ 12 w 78"/>
                    <a:gd name="T19" fmla="*/ 63 h 67"/>
                    <a:gd name="T20" fmla="*/ 0 w 78"/>
                    <a:gd name="T21" fmla="*/ 67 h 67"/>
                    <a:gd name="T22" fmla="*/ 1 w 78"/>
                    <a:gd name="T23" fmla="*/ 62 h 67"/>
                    <a:gd name="T24" fmla="*/ 2 w 78"/>
                    <a:gd name="T25" fmla="*/ 58 h 67"/>
                    <a:gd name="T26" fmla="*/ 5 w 78"/>
                    <a:gd name="T27" fmla="*/ 55 h 67"/>
                    <a:gd name="T28" fmla="*/ 10 w 78"/>
                    <a:gd name="T29" fmla="*/ 57 h 67"/>
                    <a:gd name="T30" fmla="*/ 18 w 78"/>
                    <a:gd name="T31" fmla="*/ 47 h 67"/>
                    <a:gd name="T32" fmla="*/ 26 w 78"/>
                    <a:gd name="T33" fmla="*/ 40 h 67"/>
                    <a:gd name="T34" fmla="*/ 34 w 78"/>
                    <a:gd name="T35" fmla="*/ 34 h 67"/>
                    <a:gd name="T36" fmla="*/ 44 w 78"/>
                    <a:gd name="T37" fmla="*/ 27 h 67"/>
                    <a:gd name="T38" fmla="*/ 52 w 78"/>
                    <a:gd name="T39" fmla="*/ 21 h 67"/>
                    <a:gd name="T40" fmla="*/ 60 w 78"/>
                    <a:gd name="T41" fmla="*/ 14 h 67"/>
                    <a:gd name="T42" fmla="*/ 68 w 78"/>
                    <a:gd name="T43" fmla="*/ 7 h 67"/>
                    <a:gd name="T44" fmla="*/ 76 w 78"/>
                    <a:gd name="T45" fmla="*/ 0 h 67"/>
                    <a:gd name="T46" fmla="*/ 78 w 78"/>
                    <a:gd name="T4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67">
                      <a:moveTo>
                        <a:pt x="78" y="2"/>
                      </a:moveTo>
                      <a:lnTo>
                        <a:pt x="75" y="14"/>
                      </a:lnTo>
                      <a:lnTo>
                        <a:pt x="68" y="21"/>
                      </a:lnTo>
                      <a:lnTo>
                        <a:pt x="61" y="27"/>
                      </a:lnTo>
                      <a:lnTo>
                        <a:pt x="52" y="32"/>
                      </a:lnTo>
                      <a:lnTo>
                        <a:pt x="44" y="38"/>
                      </a:lnTo>
                      <a:lnTo>
                        <a:pt x="35" y="45"/>
                      </a:lnTo>
                      <a:lnTo>
                        <a:pt x="26" y="51"/>
                      </a:lnTo>
                      <a:lnTo>
                        <a:pt x="19" y="57"/>
                      </a:lnTo>
                      <a:lnTo>
                        <a:pt x="12" y="63"/>
                      </a:lnTo>
                      <a:lnTo>
                        <a:pt x="0" y="67"/>
                      </a:lnTo>
                      <a:lnTo>
                        <a:pt x="1" y="62"/>
                      </a:lnTo>
                      <a:lnTo>
                        <a:pt x="2" y="58"/>
                      </a:lnTo>
                      <a:lnTo>
                        <a:pt x="5" y="55"/>
                      </a:lnTo>
                      <a:lnTo>
                        <a:pt x="10" y="57"/>
                      </a:lnTo>
                      <a:lnTo>
                        <a:pt x="18" y="47"/>
                      </a:lnTo>
                      <a:lnTo>
                        <a:pt x="26" y="40"/>
                      </a:lnTo>
                      <a:lnTo>
                        <a:pt x="34" y="34"/>
                      </a:lnTo>
                      <a:lnTo>
                        <a:pt x="44" y="27"/>
                      </a:lnTo>
                      <a:lnTo>
                        <a:pt x="52" y="21"/>
                      </a:lnTo>
                      <a:lnTo>
                        <a:pt x="60" y="14"/>
                      </a:lnTo>
                      <a:lnTo>
                        <a:pt x="68" y="7"/>
                      </a:lnTo>
                      <a:lnTo>
                        <a:pt x="76" y="0"/>
                      </a:lnTo>
                      <a:lnTo>
                        <a:pt x="7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27" name="Freeform 79"/>
                <p:cNvSpPr>
                  <a:spLocks/>
                </p:cNvSpPr>
                <p:nvPr/>
              </p:nvSpPr>
              <p:spPr bwMode="auto">
                <a:xfrm flipH="1">
                  <a:off x="7163342" y="688977"/>
                  <a:ext cx="392000" cy="396875"/>
                </a:xfrm>
                <a:custGeom>
                  <a:avLst/>
                  <a:gdLst>
                    <a:gd name="T0" fmla="*/ 231 w 517"/>
                    <a:gd name="T1" fmla="*/ 158 h 501"/>
                    <a:gd name="T2" fmla="*/ 199 w 517"/>
                    <a:gd name="T3" fmla="*/ 186 h 501"/>
                    <a:gd name="T4" fmla="*/ 208 w 517"/>
                    <a:gd name="T5" fmla="*/ 203 h 501"/>
                    <a:gd name="T6" fmla="*/ 283 w 517"/>
                    <a:gd name="T7" fmla="*/ 145 h 501"/>
                    <a:gd name="T8" fmla="*/ 335 w 517"/>
                    <a:gd name="T9" fmla="*/ 105 h 501"/>
                    <a:gd name="T10" fmla="*/ 400 w 517"/>
                    <a:gd name="T11" fmla="*/ 60 h 501"/>
                    <a:gd name="T12" fmla="*/ 480 w 517"/>
                    <a:gd name="T13" fmla="*/ 0 h 501"/>
                    <a:gd name="T14" fmla="*/ 456 w 517"/>
                    <a:gd name="T15" fmla="*/ 21 h 501"/>
                    <a:gd name="T16" fmla="*/ 349 w 517"/>
                    <a:gd name="T17" fmla="*/ 105 h 501"/>
                    <a:gd name="T18" fmla="*/ 292 w 517"/>
                    <a:gd name="T19" fmla="*/ 146 h 501"/>
                    <a:gd name="T20" fmla="*/ 245 w 517"/>
                    <a:gd name="T21" fmla="*/ 180 h 501"/>
                    <a:gd name="T22" fmla="*/ 221 w 517"/>
                    <a:gd name="T23" fmla="*/ 208 h 501"/>
                    <a:gd name="T24" fmla="*/ 204 w 517"/>
                    <a:gd name="T25" fmla="*/ 239 h 501"/>
                    <a:gd name="T26" fmla="*/ 270 w 517"/>
                    <a:gd name="T27" fmla="*/ 194 h 501"/>
                    <a:gd name="T28" fmla="*/ 330 w 517"/>
                    <a:gd name="T29" fmla="*/ 143 h 501"/>
                    <a:gd name="T30" fmla="*/ 415 w 517"/>
                    <a:gd name="T31" fmla="*/ 81 h 501"/>
                    <a:gd name="T32" fmla="*/ 503 w 517"/>
                    <a:gd name="T33" fmla="*/ 24 h 501"/>
                    <a:gd name="T34" fmla="*/ 495 w 517"/>
                    <a:gd name="T35" fmla="*/ 34 h 501"/>
                    <a:gd name="T36" fmla="*/ 436 w 517"/>
                    <a:gd name="T37" fmla="*/ 77 h 501"/>
                    <a:gd name="T38" fmla="*/ 342 w 517"/>
                    <a:gd name="T39" fmla="*/ 141 h 501"/>
                    <a:gd name="T40" fmla="*/ 251 w 517"/>
                    <a:gd name="T41" fmla="*/ 210 h 501"/>
                    <a:gd name="T42" fmla="*/ 195 w 517"/>
                    <a:gd name="T43" fmla="*/ 252 h 501"/>
                    <a:gd name="T44" fmla="*/ 218 w 517"/>
                    <a:gd name="T45" fmla="*/ 261 h 501"/>
                    <a:gd name="T46" fmla="*/ 181 w 517"/>
                    <a:gd name="T47" fmla="*/ 297 h 501"/>
                    <a:gd name="T48" fmla="*/ 231 w 517"/>
                    <a:gd name="T49" fmla="*/ 292 h 501"/>
                    <a:gd name="T50" fmla="*/ 183 w 517"/>
                    <a:gd name="T51" fmla="*/ 331 h 501"/>
                    <a:gd name="T52" fmla="*/ 195 w 517"/>
                    <a:gd name="T53" fmla="*/ 350 h 501"/>
                    <a:gd name="T54" fmla="*/ 233 w 517"/>
                    <a:gd name="T55" fmla="*/ 330 h 501"/>
                    <a:gd name="T56" fmla="*/ 334 w 517"/>
                    <a:gd name="T57" fmla="*/ 254 h 501"/>
                    <a:gd name="T58" fmla="*/ 411 w 517"/>
                    <a:gd name="T59" fmla="*/ 195 h 501"/>
                    <a:gd name="T60" fmla="*/ 315 w 517"/>
                    <a:gd name="T61" fmla="*/ 271 h 501"/>
                    <a:gd name="T62" fmla="*/ 279 w 517"/>
                    <a:gd name="T63" fmla="*/ 302 h 501"/>
                    <a:gd name="T64" fmla="*/ 202 w 517"/>
                    <a:gd name="T65" fmla="*/ 354 h 501"/>
                    <a:gd name="T66" fmla="*/ 140 w 517"/>
                    <a:gd name="T67" fmla="*/ 420 h 501"/>
                    <a:gd name="T68" fmla="*/ 101 w 517"/>
                    <a:gd name="T69" fmla="*/ 453 h 501"/>
                    <a:gd name="T70" fmla="*/ 55 w 517"/>
                    <a:gd name="T71" fmla="*/ 476 h 501"/>
                    <a:gd name="T72" fmla="*/ 24 w 517"/>
                    <a:gd name="T73" fmla="*/ 491 h 501"/>
                    <a:gd name="T74" fmla="*/ 34 w 517"/>
                    <a:gd name="T75" fmla="*/ 475 h 501"/>
                    <a:gd name="T76" fmla="*/ 119 w 517"/>
                    <a:gd name="T77" fmla="*/ 421 h 501"/>
                    <a:gd name="T78" fmla="*/ 94 w 517"/>
                    <a:gd name="T79" fmla="*/ 428 h 501"/>
                    <a:gd name="T80" fmla="*/ 52 w 517"/>
                    <a:gd name="T81" fmla="*/ 450 h 501"/>
                    <a:gd name="T82" fmla="*/ 34 w 517"/>
                    <a:gd name="T83" fmla="*/ 447 h 501"/>
                    <a:gd name="T84" fmla="*/ 98 w 517"/>
                    <a:gd name="T85" fmla="*/ 407 h 501"/>
                    <a:gd name="T86" fmla="*/ 134 w 517"/>
                    <a:gd name="T87" fmla="*/ 361 h 501"/>
                    <a:gd name="T88" fmla="*/ 82 w 517"/>
                    <a:gd name="T89" fmla="*/ 382 h 501"/>
                    <a:gd name="T90" fmla="*/ 53 w 517"/>
                    <a:gd name="T91" fmla="*/ 397 h 501"/>
                    <a:gd name="T92" fmla="*/ 111 w 517"/>
                    <a:gd name="T93" fmla="*/ 353 h 501"/>
                    <a:gd name="T94" fmla="*/ 163 w 517"/>
                    <a:gd name="T95" fmla="*/ 299 h 501"/>
                    <a:gd name="T96" fmla="*/ 106 w 517"/>
                    <a:gd name="T97" fmla="*/ 324 h 501"/>
                    <a:gd name="T98" fmla="*/ 162 w 517"/>
                    <a:gd name="T99" fmla="*/ 273 h 501"/>
                    <a:gd name="T100" fmla="*/ 136 w 517"/>
                    <a:gd name="T101" fmla="*/ 265 h 501"/>
                    <a:gd name="T102" fmla="*/ 70 w 517"/>
                    <a:gd name="T103" fmla="*/ 316 h 501"/>
                    <a:gd name="T104" fmla="*/ 125 w 517"/>
                    <a:gd name="T105" fmla="*/ 266 h 501"/>
                    <a:gd name="T106" fmla="*/ 174 w 517"/>
                    <a:gd name="T107" fmla="*/ 206 h 501"/>
                    <a:gd name="T108" fmla="*/ 140 w 517"/>
                    <a:gd name="T109" fmla="*/ 217 h 501"/>
                    <a:gd name="T110" fmla="*/ 97 w 517"/>
                    <a:gd name="T111" fmla="*/ 248 h 501"/>
                    <a:gd name="T112" fmla="*/ 126 w 517"/>
                    <a:gd name="T113" fmla="*/ 220 h 501"/>
                    <a:gd name="T114" fmla="*/ 244 w 517"/>
                    <a:gd name="T115" fmla="*/ 143 h 501"/>
                    <a:gd name="T116" fmla="*/ 251 w 517"/>
                    <a:gd name="T117" fmla="*/ 137 h 501"/>
                    <a:gd name="T118" fmla="*/ 276 w 517"/>
                    <a:gd name="T119" fmla="*/ 119 h 501"/>
                    <a:gd name="T120" fmla="*/ 365 w 517"/>
                    <a:gd name="T121" fmla="*/ 42 h 501"/>
                    <a:gd name="T122" fmla="*/ 359 w 517"/>
                    <a:gd name="T123" fmla="*/ 5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7" h="501">
                      <a:moveTo>
                        <a:pt x="256" y="138"/>
                      </a:moveTo>
                      <a:lnTo>
                        <a:pt x="252" y="143"/>
                      </a:lnTo>
                      <a:lnTo>
                        <a:pt x="249" y="141"/>
                      </a:lnTo>
                      <a:lnTo>
                        <a:pt x="239" y="153"/>
                      </a:lnTo>
                      <a:lnTo>
                        <a:pt x="237" y="152"/>
                      </a:lnTo>
                      <a:lnTo>
                        <a:pt x="231" y="158"/>
                      </a:lnTo>
                      <a:lnTo>
                        <a:pt x="225" y="164"/>
                      </a:lnTo>
                      <a:lnTo>
                        <a:pt x="221" y="168"/>
                      </a:lnTo>
                      <a:lnTo>
                        <a:pt x="215" y="173"/>
                      </a:lnTo>
                      <a:lnTo>
                        <a:pt x="209" y="178"/>
                      </a:lnTo>
                      <a:lnTo>
                        <a:pt x="204" y="182"/>
                      </a:lnTo>
                      <a:lnTo>
                        <a:pt x="199" y="186"/>
                      </a:lnTo>
                      <a:lnTo>
                        <a:pt x="193" y="188"/>
                      </a:lnTo>
                      <a:lnTo>
                        <a:pt x="194" y="193"/>
                      </a:lnTo>
                      <a:lnTo>
                        <a:pt x="195" y="197"/>
                      </a:lnTo>
                      <a:lnTo>
                        <a:pt x="196" y="204"/>
                      </a:lnTo>
                      <a:lnTo>
                        <a:pt x="194" y="210"/>
                      </a:lnTo>
                      <a:lnTo>
                        <a:pt x="208" y="203"/>
                      </a:lnTo>
                      <a:lnTo>
                        <a:pt x="221" y="195"/>
                      </a:lnTo>
                      <a:lnTo>
                        <a:pt x="233" y="184"/>
                      </a:lnTo>
                      <a:lnTo>
                        <a:pt x="246" y="174"/>
                      </a:lnTo>
                      <a:lnTo>
                        <a:pt x="257" y="165"/>
                      </a:lnTo>
                      <a:lnTo>
                        <a:pt x="270" y="155"/>
                      </a:lnTo>
                      <a:lnTo>
                        <a:pt x="283" y="145"/>
                      </a:lnTo>
                      <a:lnTo>
                        <a:pt x="297" y="138"/>
                      </a:lnTo>
                      <a:lnTo>
                        <a:pt x="299" y="133"/>
                      </a:lnTo>
                      <a:lnTo>
                        <a:pt x="308" y="126"/>
                      </a:lnTo>
                      <a:lnTo>
                        <a:pt x="317" y="120"/>
                      </a:lnTo>
                      <a:lnTo>
                        <a:pt x="325" y="112"/>
                      </a:lnTo>
                      <a:lnTo>
                        <a:pt x="335" y="105"/>
                      </a:lnTo>
                      <a:lnTo>
                        <a:pt x="344" y="98"/>
                      </a:lnTo>
                      <a:lnTo>
                        <a:pt x="353" y="90"/>
                      </a:lnTo>
                      <a:lnTo>
                        <a:pt x="362" y="84"/>
                      </a:lnTo>
                      <a:lnTo>
                        <a:pt x="372" y="77"/>
                      </a:lnTo>
                      <a:lnTo>
                        <a:pt x="387" y="69"/>
                      </a:lnTo>
                      <a:lnTo>
                        <a:pt x="400" y="60"/>
                      </a:lnTo>
                      <a:lnTo>
                        <a:pt x="413" y="50"/>
                      </a:lnTo>
                      <a:lnTo>
                        <a:pt x="426" y="39"/>
                      </a:lnTo>
                      <a:lnTo>
                        <a:pt x="438" y="28"/>
                      </a:lnTo>
                      <a:lnTo>
                        <a:pt x="452" y="17"/>
                      </a:lnTo>
                      <a:lnTo>
                        <a:pt x="465" y="8"/>
                      </a:lnTo>
                      <a:lnTo>
                        <a:pt x="480" y="0"/>
                      </a:lnTo>
                      <a:lnTo>
                        <a:pt x="480" y="7"/>
                      </a:lnTo>
                      <a:lnTo>
                        <a:pt x="478" y="7"/>
                      </a:lnTo>
                      <a:lnTo>
                        <a:pt x="475" y="7"/>
                      </a:lnTo>
                      <a:lnTo>
                        <a:pt x="474" y="6"/>
                      </a:lnTo>
                      <a:lnTo>
                        <a:pt x="473" y="5"/>
                      </a:lnTo>
                      <a:lnTo>
                        <a:pt x="456" y="21"/>
                      </a:lnTo>
                      <a:lnTo>
                        <a:pt x="438" y="36"/>
                      </a:lnTo>
                      <a:lnTo>
                        <a:pt x="420" y="50"/>
                      </a:lnTo>
                      <a:lnTo>
                        <a:pt x="403" y="62"/>
                      </a:lnTo>
                      <a:lnTo>
                        <a:pt x="384" y="76"/>
                      </a:lnTo>
                      <a:lnTo>
                        <a:pt x="366" y="90"/>
                      </a:lnTo>
                      <a:lnTo>
                        <a:pt x="349" y="105"/>
                      </a:lnTo>
                      <a:lnTo>
                        <a:pt x="330" y="121"/>
                      </a:lnTo>
                      <a:lnTo>
                        <a:pt x="322" y="123"/>
                      </a:lnTo>
                      <a:lnTo>
                        <a:pt x="316" y="129"/>
                      </a:lnTo>
                      <a:lnTo>
                        <a:pt x="309" y="136"/>
                      </a:lnTo>
                      <a:lnTo>
                        <a:pt x="300" y="141"/>
                      </a:lnTo>
                      <a:lnTo>
                        <a:pt x="292" y="146"/>
                      </a:lnTo>
                      <a:lnTo>
                        <a:pt x="284" y="152"/>
                      </a:lnTo>
                      <a:lnTo>
                        <a:pt x="276" y="158"/>
                      </a:lnTo>
                      <a:lnTo>
                        <a:pt x="269" y="163"/>
                      </a:lnTo>
                      <a:lnTo>
                        <a:pt x="261" y="168"/>
                      </a:lnTo>
                      <a:lnTo>
                        <a:pt x="253" y="174"/>
                      </a:lnTo>
                      <a:lnTo>
                        <a:pt x="245" y="180"/>
                      </a:lnTo>
                      <a:lnTo>
                        <a:pt x="237" y="186"/>
                      </a:lnTo>
                      <a:lnTo>
                        <a:pt x="239" y="188"/>
                      </a:lnTo>
                      <a:lnTo>
                        <a:pt x="241" y="186"/>
                      </a:lnTo>
                      <a:lnTo>
                        <a:pt x="237" y="194"/>
                      </a:lnTo>
                      <a:lnTo>
                        <a:pt x="230" y="201"/>
                      </a:lnTo>
                      <a:lnTo>
                        <a:pt x="221" y="208"/>
                      </a:lnTo>
                      <a:lnTo>
                        <a:pt x="211" y="213"/>
                      </a:lnTo>
                      <a:lnTo>
                        <a:pt x="203" y="219"/>
                      </a:lnTo>
                      <a:lnTo>
                        <a:pt x="196" y="226"/>
                      </a:lnTo>
                      <a:lnTo>
                        <a:pt x="193" y="234"/>
                      </a:lnTo>
                      <a:lnTo>
                        <a:pt x="194" y="244"/>
                      </a:lnTo>
                      <a:lnTo>
                        <a:pt x="204" y="239"/>
                      </a:lnTo>
                      <a:lnTo>
                        <a:pt x="216" y="232"/>
                      </a:lnTo>
                      <a:lnTo>
                        <a:pt x="227" y="224"/>
                      </a:lnTo>
                      <a:lnTo>
                        <a:pt x="238" y="217"/>
                      </a:lnTo>
                      <a:lnTo>
                        <a:pt x="249" y="209"/>
                      </a:lnTo>
                      <a:lnTo>
                        <a:pt x="260" y="202"/>
                      </a:lnTo>
                      <a:lnTo>
                        <a:pt x="270" y="194"/>
                      </a:lnTo>
                      <a:lnTo>
                        <a:pt x="279" y="186"/>
                      </a:lnTo>
                      <a:lnTo>
                        <a:pt x="282" y="188"/>
                      </a:lnTo>
                      <a:lnTo>
                        <a:pt x="289" y="178"/>
                      </a:lnTo>
                      <a:lnTo>
                        <a:pt x="302" y="166"/>
                      </a:lnTo>
                      <a:lnTo>
                        <a:pt x="316" y="153"/>
                      </a:lnTo>
                      <a:lnTo>
                        <a:pt x="330" y="143"/>
                      </a:lnTo>
                      <a:lnTo>
                        <a:pt x="344" y="131"/>
                      </a:lnTo>
                      <a:lnTo>
                        <a:pt x="359" y="121"/>
                      </a:lnTo>
                      <a:lnTo>
                        <a:pt x="373" y="111"/>
                      </a:lnTo>
                      <a:lnTo>
                        <a:pt x="387" y="100"/>
                      </a:lnTo>
                      <a:lnTo>
                        <a:pt x="402" y="91"/>
                      </a:lnTo>
                      <a:lnTo>
                        <a:pt x="415" y="81"/>
                      </a:lnTo>
                      <a:lnTo>
                        <a:pt x="430" y="72"/>
                      </a:lnTo>
                      <a:lnTo>
                        <a:pt x="445" y="62"/>
                      </a:lnTo>
                      <a:lnTo>
                        <a:pt x="459" y="53"/>
                      </a:lnTo>
                      <a:lnTo>
                        <a:pt x="474" y="43"/>
                      </a:lnTo>
                      <a:lnTo>
                        <a:pt x="488" y="34"/>
                      </a:lnTo>
                      <a:lnTo>
                        <a:pt x="503" y="24"/>
                      </a:lnTo>
                      <a:lnTo>
                        <a:pt x="517" y="14"/>
                      </a:lnTo>
                      <a:lnTo>
                        <a:pt x="513" y="19"/>
                      </a:lnTo>
                      <a:lnTo>
                        <a:pt x="510" y="23"/>
                      </a:lnTo>
                      <a:lnTo>
                        <a:pt x="505" y="27"/>
                      </a:lnTo>
                      <a:lnTo>
                        <a:pt x="499" y="30"/>
                      </a:lnTo>
                      <a:lnTo>
                        <a:pt x="495" y="34"/>
                      </a:lnTo>
                      <a:lnTo>
                        <a:pt x="489" y="36"/>
                      </a:lnTo>
                      <a:lnTo>
                        <a:pt x="484" y="39"/>
                      </a:lnTo>
                      <a:lnTo>
                        <a:pt x="481" y="43"/>
                      </a:lnTo>
                      <a:lnTo>
                        <a:pt x="466" y="54"/>
                      </a:lnTo>
                      <a:lnTo>
                        <a:pt x="451" y="66"/>
                      </a:lnTo>
                      <a:lnTo>
                        <a:pt x="436" y="77"/>
                      </a:lnTo>
                      <a:lnTo>
                        <a:pt x="420" y="88"/>
                      </a:lnTo>
                      <a:lnTo>
                        <a:pt x="405" y="98"/>
                      </a:lnTo>
                      <a:lnTo>
                        <a:pt x="389" y="108"/>
                      </a:lnTo>
                      <a:lnTo>
                        <a:pt x="373" y="119"/>
                      </a:lnTo>
                      <a:lnTo>
                        <a:pt x="358" y="129"/>
                      </a:lnTo>
                      <a:lnTo>
                        <a:pt x="342" y="141"/>
                      </a:lnTo>
                      <a:lnTo>
                        <a:pt x="325" y="151"/>
                      </a:lnTo>
                      <a:lnTo>
                        <a:pt x="310" y="163"/>
                      </a:lnTo>
                      <a:lnTo>
                        <a:pt x="294" y="174"/>
                      </a:lnTo>
                      <a:lnTo>
                        <a:pt x="279" y="186"/>
                      </a:lnTo>
                      <a:lnTo>
                        <a:pt x="264" y="197"/>
                      </a:lnTo>
                      <a:lnTo>
                        <a:pt x="251" y="210"/>
                      </a:lnTo>
                      <a:lnTo>
                        <a:pt x="237" y="224"/>
                      </a:lnTo>
                      <a:lnTo>
                        <a:pt x="230" y="229"/>
                      </a:lnTo>
                      <a:lnTo>
                        <a:pt x="222" y="235"/>
                      </a:lnTo>
                      <a:lnTo>
                        <a:pt x="213" y="241"/>
                      </a:lnTo>
                      <a:lnTo>
                        <a:pt x="203" y="247"/>
                      </a:lnTo>
                      <a:lnTo>
                        <a:pt x="195" y="252"/>
                      </a:lnTo>
                      <a:lnTo>
                        <a:pt x="189" y="261"/>
                      </a:lnTo>
                      <a:lnTo>
                        <a:pt x="185" y="270"/>
                      </a:lnTo>
                      <a:lnTo>
                        <a:pt x="184" y="281"/>
                      </a:lnTo>
                      <a:lnTo>
                        <a:pt x="195" y="276"/>
                      </a:lnTo>
                      <a:lnTo>
                        <a:pt x="207" y="269"/>
                      </a:lnTo>
                      <a:lnTo>
                        <a:pt x="218" y="261"/>
                      </a:lnTo>
                      <a:lnTo>
                        <a:pt x="230" y="252"/>
                      </a:lnTo>
                      <a:lnTo>
                        <a:pt x="241" y="244"/>
                      </a:lnTo>
                      <a:lnTo>
                        <a:pt x="253" y="236"/>
                      </a:lnTo>
                      <a:lnTo>
                        <a:pt x="266" y="229"/>
                      </a:lnTo>
                      <a:lnTo>
                        <a:pt x="277" y="224"/>
                      </a:lnTo>
                      <a:lnTo>
                        <a:pt x="181" y="297"/>
                      </a:lnTo>
                      <a:lnTo>
                        <a:pt x="178" y="302"/>
                      </a:lnTo>
                      <a:lnTo>
                        <a:pt x="177" y="309"/>
                      </a:lnTo>
                      <a:lnTo>
                        <a:pt x="177" y="315"/>
                      </a:lnTo>
                      <a:lnTo>
                        <a:pt x="177" y="322"/>
                      </a:lnTo>
                      <a:lnTo>
                        <a:pt x="181" y="326"/>
                      </a:lnTo>
                      <a:lnTo>
                        <a:pt x="231" y="292"/>
                      </a:lnTo>
                      <a:lnTo>
                        <a:pt x="231" y="296"/>
                      </a:lnTo>
                      <a:lnTo>
                        <a:pt x="222" y="303"/>
                      </a:lnTo>
                      <a:lnTo>
                        <a:pt x="211" y="309"/>
                      </a:lnTo>
                      <a:lnTo>
                        <a:pt x="201" y="316"/>
                      </a:lnTo>
                      <a:lnTo>
                        <a:pt x="191" y="323"/>
                      </a:lnTo>
                      <a:lnTo>
                        <a:pt x="183" y="331"/>
                      </a:lnTo>
                      <a:lnTo>
                        <a:pt x="176" y="341"/>
                      </a:lnTo>
                      <a:lnTo>
                        <a:pt x="172" y="352"/>
                      </a:lnTo>
                      <a:lnTo>
                        <a:pt x="173" y="364"/>
                      </a:lnTo>
                      <a:lnTo>
                        <a:pt x="179" y="359"/>
                      </a:lnTo>
                      <a:lnTo>
                        <a:pt x="187" y="354"/>
                      </a:lnTo>
                      <a:lnTo>
                        <a:pt x="195" y="350"/>
                      </a:lnTo>
                      <a:lnTo>
                        <a:pt x="203" y="347"/>
                      </a:lnTo>
                      <a:lnTo>
                        <a:pt x="211" y="345"/>
                      </a:lnTo>
                      <a:lnTo>
                        <a:pt x="219" y="340"/>
                      </a:lnTo>
                      <a:lnTo>
                        <a:pt x="226" y="335"/>
                      </a:lnTo>
                      <a:lnTo>
                        <a:pt x="231" y="329"/>
                      </a:lnTo>
                      <a:lnTo>
                        <a:pt x="233" y="330"/>
                      </a:lnTo>
                      <a:lnTo>
                        <a:pt x="251" y="317"/>
                      </a:lnTo>
                      <a:lnTo>
                        <a:pt x="268" y="306"/>
                      </a:lnTo>
                      <a:lnTo>
                        <a:pt x="285" y="293"/>
                      </a:lnTo>
                      <a:lnTo>
                        <a:pt x="301" y="279"/>
                      </a:lnTo>
                      <a:lnTo>
                        <a:pt x="317" y="266"/>
                      </a:lnTo>
                      <a:lnTo>
                        <a:pt x="334" y="254"/>
                      </a:lnTo>
                      <a:lnTo>
                        <a:pt x="350" y="240"/>
                      </a:lnTo>
                      <a:lnTo>
                        <a:pt x="367" y="226"/>
                      </a:lnTo>
                      <a:lnTo>
                        <a:pt x="377" y="218"/>
                      </a:lnTo>
                      <a:lnTo>
                        <a:pt x="389" y="210"/>
                      </a:lnTo>
                      <a:lnTo>
                        <a:pt x="400" y="203"/>
                      </a:lnTo>
                      <a:lnTo>
                        <a:pt x="411" y="195"/>
                      </a:lnTo>
                      <a:lnTo>
                        <a:pt x="422" y="188"/>
                      </a:lnTo>
                      <a:lnTo>
                        <a:pt x="434" y="182"/>
                      </a:lnTo>
                      <a:lnTo>
                        <a:pt x="445" y="175"/>
                      </a:lnTo>
                      <a:lnTo>
                        <a:pt x="457" y="171"/>
                      </a:lnTo>
                      <a:lnTo>
                        <a:pt x="319" y="273"/>
                      </a:lnTo>
                      <a:lnTo>
                        <a:pt x="315" y="271"/>
                      </a:lnTo>
                      <a:lnTo>
                        <a:pt x="309" y="277"/>
                      </a:lnTo>
                      <a:lnTo>
                        <a:pt x="304" y="282"/>
                      </a:lnTo>
                      <a:lnTo>
                        <a:pt x="298" y="288"/>
                      </a:lnTo>
                      <a:lnTo>
                        <a:pt x="292" y="293"/>
                      </a:lnTo>
                      <a:lnTo>
                        <a:pt x="286" y="297"/>
                      </a:lnTo>
                      <a:lnTo>
                        <a:pt x="279" y="302"/>
                      </a:lnTo>
                      <a:lnTo>
                        <a:pt x="274" y="307"/>
                      </a:lnTo>
                      <a:lnTo>
                        <a:pt x="267" y="311"/>
                      </a:lnTo>
                      <a:lnTo>
                        <a:pt x="252" y="324"/>
                      </a:lnTo>
                      <a:lnTo>
                        <a:pt x="236" y="334"/>
                      </a:lnTo>
                      <a:lnTo>
                        <a:pt x="219" y="345"/>
                      </a:lnTo>
                      <a:lnTo>
                        <a:pt x="202" y="354"/>
                      </a:lnTo>
                      <a:lnTo>
                        <a:pt x="185" y="365"/>
                      </a:lnTo>
                      <a:lnTo>
                        <a:pt x="170" y="377"/>
                      </a:lnTo>
                      <a:lnTo>
                        <a:pt x="157" y="392"/>
                      </a:lnTo>
                      <a:lnTo>
                        <a:pt x="148" y="409"/>
                      </a:lnTo>
                      <a:lnTo>
                        <a:pt x="143" y="414"/>
                      </a:lnTo>
                      <a:lnTo>
                        <a:pt x="140" y="420"/>
                      </a:lnTo>
                      <a:lnTo>
                        <a:pt x="139" y="424"/>
                      </a:lnTo>
                      <a:lnTo>
                        <a:pt x="139" y="431"/>
                      </a:lnTo>
                      <a:lnTo>
                        <a:pt x="130" y="437"/>
                      </a:lnTo>
                      <a:lnTo>
                        <a:pt x="120" y="443"/>
                      </a:lnTo>
                      <a:lnTo>
                        <a:pt x="110" y="447"/>
                      </a:lnTo>
                      <a:lnTo>
                        <a:pt x="101" y="453"/>
                      </a:lnTo>
                      <a:lnTo>
                        <a:pt x="92" y="458"/>
                      </a:lnTo>
                      <a:lnTo>
                        <a:pt x="81" y="462"/>
                      </a:lnTo>
                      <a:lnTo>
                        <a:pt x="72" y="466"/>
                      </a:lnTo>
                      <a:lnTo>
                        <a:pt x="63" y="469"/>
                      </a:lnTo>
                      <a:lnTo>
                        <a:pt x="59" y="473"/>
                      </a:lnTo>
                      <a:lnTo>
                        <a:pt x="55" y="476"/>
                      </a:lnTo>
                      <a:lnTo>
                        <a:pt x="50" y="480"/>
                      </a:lnTo>
                      <a:lnTo>
                        <a:pt x="44" y="482"/>
                      </a:lnTo>
                      <a:lnTo>
                        <a:pt x="38" y="484"/>
                      </a:lnTo>
                      <a:lnTo>
                        <a:pt x="33" y="485"/>
                      </a:lnTo>
                      <a:lnTo>
                        <a:pt x="28" y="489"/>
                      </a:lnTo>
                      <a:lnTo>
                        <a:pt x="24" y="491"/>
                      </a:lnTo>
                      <a:lnTo>
                        <a:pt x="0" y="501"/>
                      </a:lnTo>
                      <a:lnTo>
                        <a:pt x="2" y="496"/>
                      </a:lnTo>
                      <a:lnTo>
                        <a:pt x="7" y="492"/>
                      </a:lnTo>
                      <a:lnTo>
                        <a:pt x="14" y="488"/>
                      </a:lnTo>
                      <a:lnTo>
                        <a:pt x="20" y="484"/>
                      </a:lnTo>
                      <a:lnTo>
                        <a:pt x="34" y="475"/>
                      </a:lnTo>
                      <a:lnTo>
                        <a:pt x="49" y="465"/>
                      </a:lnTo>
                      <a:lnTo>
                        <a:pt x="63" y="456"/>
                      </a:lnTo>
                      <a:lnTo>
                        <a:pt x="77" y="447"/>
                      </a:lnTo>
                      <a:lnTo>
                        <a:pt x="90" y="438"/>
                      </a:lnTo>
                      <a:lnTo>
                        <a:pt x="104" y="430"/>
                      </a:lnTo>
                      <a:lnTo>
                        <a:pt x="119" y="421"/>
                      </a:lnTo>
                      <a:lnTo>
                        <a:pt x="133" y="413"/>
                      </a:lnTo>
                      <a:lnTo>
                        <a:pt x="128" y="409"/>
                      </a:lnTo>
                      <a:lnTo>
                        <a:pt x="120" y="415"/>
                      </a:lnTo>
                      <a:lnTo>
                        <a:pt x="111" y="420"/>
                      </a:lnTo>
                      <a:lnTo>
                        <a:pt x="103" y="424"/>
                      </a:lnTo>
                      <a:lnTo>
                        <a:pt x="94" y="428"/>
                      </a:lnTo>
                      <a:lnTo>
                        <a:pt x="85" y="432"/>
                      </a:lnTo>
                      <a:lnTo>
                        <a:pt x="75" y="437"/>
                      </a:lnTo>
                      <a:lnTo>
                        <a:pt x="67" y="442"/>
                      </a:lnTo>
                      <a:lnTo>
                        <a:pt x="60" y="448"/>
                      </a:lnTo>
                      <a:lnTo>
                        <a:pt x="55" y="446"/>
                      </a:lnTo>
                      <a:lnTo>
                        <a:pt x="52" y="450"/>
                      </a:lnTo>
                      <a:lnTo>
                        <a:pt x="49" y="453"/>
                      </a:lnTo>
                      <a:lnTo>
                        <a:pt x="43" y="454"/>
                      </a:lnTo>
                      <a:lnTo>
                        <a:pt x="5" y="476"/>
                      </a:lnTo>
                      <a:lnTo>
                        <a:pt x="14" y="466"/>
                      </a:lnTo>
                      <a:lnTo>
                        <a:pt x="25" y="456"/>
                      </a:lnTo>
                      <a:lnTo>
                        <a:pt x="34" y="447"/>
                      </a:lnTo>
                      <a:lnTo>
                        <a:pt x="44" y="439"/>
                      </a:lnTo>
                      <a:lnTo>
                        <a:pt x="55" y="432"/>
                      </a:lnTo>
                      <a:lnTo>
                        <a:pt x="66" y="425"/>
                      </a:lnTo>
                      <a:lnTo>
                        <a:pt x="79" y="420"/>
                      </a:lnTo>
                      <a:lnTo>
                        <a:pt x="93" y="415"/>
                      </a:lnTo>
                      <a:lnTo>
                        <a:pt x="98" y="407"/>
                      </a:lnTo>
                      <a:lnTo>
                        <a:pt x="105" y="399"/>
                      </a:lnTo>
                      <a:lnTo>
                        <a:pt x="111" y="392"/>
                      </a:lnTo>
                      <a:lnTo>
                        <a:pt x="118" y="384"/>
                      </a:lnTo>
                      <a:lnTo>
                        <a:pt x="124" y="377"/>
                      </a:lnTo>
                      <a:lnTo>
                        <a:pt x="130" y="369"/>
                      </a:lnTo>
                      <a:lnTo>
                        <a:pt x="134" y="361"/>
                      </a:lnTo>
                      <a:lnTo>
                        <a:pt x="139" y="352"/>
                      </a:lnTo>
                      <a:lnTo>
                        <a:pt x="128" y="357"/>
                      </a:lnTo>
                      <a:lnTo>
                        <a:pt x="117" y="363"/>
                      </a:lnTo>
                      <a:lnTo>
                        <a:pt x="105" y="369"/>
                      </a:lnTo>
                      <a:lnTo>
                        <a:pt x="94" y="375"/>
                      </a:lnTo>
                      <a:lnTo>
                        <a:pt x="82" y="382"/>
                      </a:lnTo>
                      <a:lnTo>
                        <a:pt x="71" y="388"/>
                      </a:lnTo>
                      <a:lnTo>
                        <a:pt x="59" y="395"/>
                      </a:lnTo>
                      <a:lnTo>
                        <a:pt x="48" y="402"/>
                      </a:lnTo>
                      <a:lnTo>
                        <a:pt x="48" y="400"/>
                      </a:lnTo>
                      <a:lnTo>
                        <a:pt x="50" y="398"/>
                      </a:lnTo>
                      <a:lnTo>
                        <a:pt x="53" y="397"/>
                      </a:lnTo>
                      <a:lnTo>
                        <a:pt x="58" y="397"/>
                      </a:lnTo>
                      <a:lnTo>
                        <a:pt x="56" y="390"/>
                      </a:lnTo>
                      <a:lnTo>
                        <a:pt x="68" y="379"/>
                      </a:lnTo>
                      <a:lnTo>
                        <a:pt x="82" y="370"/>
                      </a:lnTo>
                      <a:lnTo>
                        <a:pt x="97" y="361"/>
                      </a:lnTo>
                      <a:lnTo>
                        <a:pt x="111" y="353"/>
                      </a:lnTo>
                      <a:lnTo>
                        <a:pt x="125" y="344"/>
                      </a:lnTo>
                      <a:lnTo>
                        <a:pt x="139" y="334"/>
                      </a:lnTo>
                      <a:lnTo>
                        <a:pt x="151" y="324"/>
                      </a:lnTo>
                      <a:lnTo>
                        <a:pt x="162" y="311"/>
                      </a:lnTo>
                      <a:lnTo>
                        <a:pt x="162" y="304"/>
                      </a:lnTo>
                      <a:lnTo>
                        <a:pt x="163" y="299"/>
                      </a:lnTo>
                      <a:lnTo>
                        <a:pt x="164" y="294"/>
                      </a:lnTo>
                      <a:lnTo>
                        <a:pt x="161" y="291"/>
                      </a:lnTo>
                      <a:lnTo>
                        <a:pt x="147" y="297"/>
                      </a:lnTo>
                      <a:lnTo>
                        <a:pt x="133" y="306"/>
                      </a:lnTo>
                      <a:lnTo>
                        <a:pt x="119" y="315"/>
                      </a:lnTo>
                      <a:lnTo>
                        <a:pt x="106" y="324"/>
                      </a:lnTo>
                      <a:lnTo>
                        <a:pt x="94" y="333"/>
                      </a:lnTo>
                      <a:lnTo>
                        <a:pt x="81" y="344"/>
                      </a:lnTo>
                      <a:lnTo>
                        <a:pt x="68" y="354"/>
                      </a:lnTo>
                      <a:lnTo>
                        <a:pt x="56" y="364"/>
                      </a:lnTo>
                      <a:lnTo>
                        <a:pt x="58" y="359"/>
                      </a:lnTo>
                      <a:lnTo>
                        <a:pt x="162" y="273"/>
                      </a:lnTo>
                      <a:lnTo>
                        <a:pt x="165" y="266"/>
                      </a:lnTo>
                      <a:lnTo>
                        <a:pt x="164" y="261"/>
                      </a:lnTo>
                      <a:lnTo>
                        <a:pt x="162" y="254"/>
                      </a:lnTo>
                      <a:lnTo>
                        <a:pt x="161" y="248"/>
                      </a:lnTo>
                      <a:lnTo>
                        <a:pt x="149" y="257"/>
                      </a:lnTo>
                      <a:lnTo>
                        <a:pt x="136" y="265"/>
                      </a:lnTo>
                      <a:lnTo>
                        <a:pt x="125" y="273"/>
                      </a:lnTo>
                      <a:lnTo>
                        <a:pt x="112" y="281"/>
                      </a:lnTo>
                      <a:lnTo>
                        <a:pt x="100" y="289"/>
                      </a:lnTo>
                      <a:lnTo>
                        <a:pt x="89" y="297"/>
                      </a:lnTo>
                      <a:lnTo>
                        <a:pt x="79" y="307"/>
                      </a:lnTo>
                      <a:lnTo>
                        <a:pt x="70" y="316"/>
                      </a:lnTo>
                      <a:lnTo>
                        <a:pt x="63" y="314"/>
                      </a:lnTo>
                      <a:lnTo>
                        <a:pt x="72" y="303"/>
                      </a:lnTo>
                      <a:lnTo>
                        <a:pt x="85" y="294"/>
                      </a:lnTo>
                      <a:lnTo>
                        <a:pt x="97" y="285"/>
                      </a:lnTo>
                      <a:lnTo>
                        <a:pt x="111" y="276"/>
                      </a:lnTo>
                      <a:lnTo>
                        <a:pt x="125" y="266"/>
                      </a:lnTo>
                      <a:lnTo>
                        <a:pt x="140" y="256"/>
                      </a:lnTo>
                      <a:lnTo>
                        <a:pt x="153" y="246"/>
                      </a:lnTo>
                      <a:lnTo>
                        <a:pt x="165" y="234"/>
                      </a:lnTo>
                      <a:lnTo>
                        <a:pt x="169" y="225"/>
                      </a:lnTo>
                      <a:lnTo>
                        <a:pt x="171" y="216"/>
                      </a:lnTo>
                      <a:lnTo>
                        <a:pt x="174" y="206"/>
                      </a:lnTo>
                      <a:lnTo>
                        <a:pt x="177" y="196"/>
                      </a:lnTo>
                      <a:lnTo>
                        <a:pt x="173" y="188"/>
                      </a:lnTo>
                      <a:lnTo>
                        <a:pt x="164" y="195"/>
                      </a:lnTo>
                      <a:lnTo>
                        <a:pt x="156" y="202"/>
                      </a:lnTo>
                      <a:lnTo>
                        <a:pt x="147" y="210"/>
                      </a:lnTo>
                      <a:lnTo>
                        <a:pt x="140" y="217"/>
                      </a:lnTo>
                      <a:lnTo>
                        <a:pt x="132" y="224"/>
                      </a:lnTo>
                      <a:lnTo>
                        <a:pt x="123" y="231"/>
                      </a:lnTo>
                      <a:lnTo>
                        <a:pt x="115" y="238"/>
                      </a:lnTo>
                      <a:lnTo>
                        <a:pt x="105" y="244"/>
                      </a:lnTo>
                      <a:lnTo>
                        <a:pt x="103" y="243"/>
                      </a:lnTo>
                      <a:lnTo>
                        <a:pt x="97" y="248"/>
                      </a:lnTo>
                      <a:lnTo>
                        <a:pt x="95" y="252"/>
                      </a:lnTo>
                      <a:lnTo>
                        <a:pt x="92" y="257"/>
                      </a:lnTo>
                      <a:lnTo>
                        <a:pt x="86" y="259"/>
                      </a:lnTo>
                      <a:lnTo>
                        <a:pt x="90" y="252"/>
                      </a:lnTo>
                      <a:lnTo>
                        <a:pt x="108" y="236"/>
                      </a:lnTo>
                      <a:lnTo>
                        <a:pt x="126" y="220"/>
                      </a:lnTo>
                      <a:lnTo>
                        <a:pt x="145" y="204"/>
                      </a:lnTo>
                      <a:lnTo>
                        <a:pt x="164" y="189"/>
                      </a:lnTo>
                      <a:lnTo>
                        <a:pt x="184" y="175"/>
                      </a:lnTo>
                      <a:lnTo>
                        <a:pt x="203" y="163"/>
                      </a:lnTo>
                      <a:lnTo>
                        <a:pt x="223" y="151"/>
                      </a:lnTo>
                      <a:lnTo>
                        <a:pt x="244" y="143"/>
                      </a:lnTo>
                      <a:lnTo>
                        <a:pt x="244" y="138"/>
                      </a:lnTo>
                      <a:lnTo>
                        <a:pt x="245" y="138"/>
                      </a:lnTo>
                      <a:lnTo>
                        <a:pt x="246" y="140"/>
                      </a:lnTo>
                      <a:lnTo>
                        <a:pt x="246" y="141"/>
                      </a:lnTo>
                      <a:lnTo>
                        <a:pt x="247" y="141"/>
                      </a:lnTo>
                      <a:lnTo>
                        <a:pt x="251" y="137"/>
                      </a:lnTo>
                      <a:lnTo>
                        <a:pt x="255" y="133"/>
                      </a:lnTo>
                      <a:lnTo>
                        <a:pt x="259" y="129"/>
                      </a:lnTo>
                      <a:lnTo>
                        <a:pt x="262" y="126"/>
                      </a:lnTo>
                      <a:lnTo>
                        <a:pt x="267" y="123"/>
                      </a:lnTo>
                      <a:lnTo>
                        <a:pt x="271" y="121"/>
                      </a:lnTo>
                      <a:lnTo>
                        <a:pt x="276" y="119"/>
                      </a:lnTo>
                      <a:lnTo>
                        <a:pt x="282" y="118"/>
                      </a:lnTo>
                      <a:lnTo>
                        <a:pt x="297" y="100"/>
                      </a:lnTo>
                      <a:lnTo>
                        <a:pt x="313" y="85"/>
                      </a:lnTo>
                      <a:lnTo>
                        <a:pt x="330" y="70"/>
                      </a:lnTo>
                      <a:lnTo>
                        <a:pt x="347" y="55"/>
                      </a:lnTo>
                      <a:lnTo>
                        <a:pt x="365" y="42"/>
                      </a:lnTo>
                      <a:lnTo>
                        <a:pt x="382" y="28"/>
                      </a:lnTo>
                      <a:lnTo>
                        <a:pt x="400" y="14"/>
                      </a:lnTo>
                      <a:lnTo>
                        <a:pt x="418" y="0"/>
                      </a:lnTo>
                      <a:lnTo>
                        <a:pt x="399" y="19"/>
                      </a:lnTo>
                      <a:lnTo>
                        <a:pt x="380" y="37"/>
                      </a:lnTo>
                      <a:lnTo>
                        <a:pt x="359" y="55"/>
                      </a:lnTo>
                      <a:lnTo>
                        <a:pt x="339" y="74"/>
                      </a:lnTo>
                      <a:lnTo>
                        <a:pt x="319" y="91"/>
                      </a:lnTo>
                      <a:lnTo>
                        <a:pt x="298" y="108"/>
                      </a:lnTo>
                      <a:lnTo>
                        <a:pt x="277" y="123"/>
                      </a:lnTo>
                      <a:lnTo>
                        <a:pt x="256"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28" name="Freeform 80"/>
                <p:cNvSpPr>
                  <a:spLocks/>
                </p:cNvSpPr>
                <p:nvPr/>
              </p:nvSpPr>
              <p:spPr bwMode="auto">
                <a:xfrm flipH="1">
                  <a:off x="7915437" y="693740"/>
                  <a:ext cx="156496" cy="73025"/>
                </a:xfrm>
                <a:custGeom>
                  <a:avLst/>
                  <a:gdLst>
                    <a:gd name="T0" fmla="*/ 207 w 207"/>
                    <a:gd name="T1" fmla="*/ 0 h 91"/>
                    <a:gd name="T2" fmla="*/ 203 w 207"/>
                    <a:gd name="T3" fmla="*/ 3 h 91"/>
                    <a:gd name="T4" fmla="*/ 199 w 207"/>
                    <a:gd name="T5" fmla="*/ 7 h 91"/>
                    <a:gd name="T6" fmla="*/ 194 w 207"/>
                    <a:gd name="T7" fmla="*/ 10 h 91"/>
                    <a:gd name="T8" fmla="*/ 188 w 207"/>
                    <a:gd name="T9" fmla="*/ 14 h 91"/>
                    <a:gd name="T10" fmla="*/ 183 w 207"/>
                    <a:gd name="T11" fmla="*/ 16 h 91"/>
                    <a:gd name="T12" fmla="*/ 177 w 207"/>
                    <a:gd name="T13" fmla="*/ 18 h 91"/>
                    <a:gd name="T14" fmla="*/ 172 w 207"/>
                    <a:gd name="T15" fmla="*/ 18 h 91"/>
                    <a:gd name="T16" fmla="*/ 166 w 207"/>
                    <a:gd name="T17" fmla="*/ 18 h 91"/>
                    <a:gd name="T18" fmla="*/ 166 w 207"/>
                    <a:gd name="T19" fmla="*/ 23 h 91"/>
                    <a:gd name="T20" fmla="*/ 158 w 207"/>
                    <a:gd name="T21" fmla="*/ 27 h 91"/>
                    <a:gd name="T22" fmla="*/ 149 w 207"/>
                    <a:gd name="T23" fmla="*/ 30 h 91"/>
                    <a:gd name="T24" fmla="*/ 141 w 207"/>
                    <a:gd name="T25" fmla="*/ 33 h 91"/>
                    <a:gd name="T26" fmla="*/ 132 w 207"/>
                    <a:gd name="T27" fmla="*/ 38 h 91"/>
                    <a:gd name="T28" fmla="*/ 124 w 207"/>
                    <a:gd name="T29" fmla="*/ 41 h 91"/>
                    <a:gd name="T30" fmla="*/ 116 w 207"/>
                    <a:gd name="T31" fmla="*/ 44 h 91"/>
                    <a:gd name="T32" fmla="*/ 109 w 207"/>
                    <a:gd name="T33" fmla="*/ 45 h 91"/>
                    <a:gd name="T34" fmla="*/ 101 w 207"/>
                    <a:gd name="T35" fmla="*/ 45 h 91"/>
                    <a:gd name="T36" fmla="*/ 96 w 207"/>
                    <a:gd name="T37" fmla="*/ 50 h 91"/>
                    <a:gd name="T38" fmla="*/ 92 w 207"/>
                    <a:gd name="T39" fmla="*/ 54 h 91"/>
                    <a:gd name="T40" fmla="*/ 86 w 207"/>
                    <a:gd name="T41" fmla="*/ 56 h 91"/>
                    <a:gd name="T42" fmla="*/ 79 w 207"/>
                    <a:gd name="T43" fmla="*/ 58 h 91"/>
                    <a:gd name="T44" fmla="*/ 72 w 207"/>
                    <a:gd name="T45" fmla="*/ 60 h 91"/>
                    <a:gd name="T46" fmla="*/ 65 w 207"/>
                    <a:gd name="T47" fmla="*/ 62 h 91"/>
                    <a:gd name="T48" fmla="*/ 59 w 207"/>
                    <a:gd name="T49" fmla="*/ 65 h 91"/>
                    <a:gd name="T50" fmla="*/ 53 w 207"/>
                    <a:gd name="T51" fmla="*/ 68 h 91"/>
                    <a:gd name="T52" fmla="*/ 47 w 207"/>
                    <a:gd name="T53" fmla="*/ 71 h 91"/>
                    <a:gd name="T54" fmla="*/ 41 w 207"/>
                    <a:gd name="T55" fmla="*/ 75 h 91"/>
                    <a:gd name="T56" fmla="*/ 34 w 207"/>
                    <a:gd name="T57" fmla="*/ 78 h 91"/>
                    <a:gd name="T58" fmla="*/ 28 w 207"/>
                    <a:gd name="T59" fmla="*/ 81 h 91"/>
                    <a:gd name="T60" fmla="*/ 21 w 207"/>
                    <a:gd name="T61" fmla="*/ 84 h 91"/>
                    <a:gd name="T62" fmla="*/ 14 w 207"/>
                    <a:gd name="T63" fmla="*/ 88 h 91"/>
                    <a:gd name="T64" fmla="*/ 7 w 207"/>
                    <a:gd name="T65" fmla="*/ 90 h 91"/>
                    <a:gd name="T66" fmla="*/ 0 w 207"/>
                    <a:gd name="T67" fmla="*/ 91 h 91"/>
                    <a:gd name="T68" fmla="*/ 0 w 207"/>
                    <a:gd name="T69" fmla="*/ 88 h 91"/>
                    <a:gd name="T70" fmla="*/ 13 w 207"/>
                    <a:gd name="T71" fmla="*/ 81 h 91"/>
                    <a:gd name="T72" fmla="*/ 26 w 207"/>
                    <a:gd name="T73" fmla="*/ 74 h 91"/>
                    <a:gd name="T74" fmla="*/ 39 w 207"/>
                    <a:gd name="T75" fmla="*/ 68 h 91"/>
                    <a:gd name="T76" fmla="*/ 51 w 207"/>
                    <a:gd name="T77" fmla="*/ 62 h 91"/>
                    <a:gd name="T78" fmla="*/ 64 w 207"/>
                    <a:gd name="T79" fmla="*/ 56 h 91"/>
                    <a:gd name="T80" fmla="*/ 77 w 207"/>
                    <a:gd name="T81" fmla="*/ 51 h 91"/>
                    <a:gd name="T82" fmla="*/ 89 w 207"/>
                    <a:gd name="T83" fmla="*/ 46 h 91"/>
                    <a:gd name="T84" fmla="*/ 102 w 207"/>
                    <a:gd name="T85" fmla="*/ 40 h 91"/>
                    <a:gd name="T86" fmla="*/ 115 w 207"/>
                    <a:gd name="T87" fmla="*/ 36 h 91"/>
                    <a:gd name="T88" fmla="*/ 127 w 207"/>
                    <a:gd name="T89" fmla="*/ 31 h 91"/>
                    <a:gd name="T90" fmla="*/ 140 w 207"/>
                    <a:gd name="T91" fmla="*/ 27 h 91"/>
                    <a:gd name="T92" fmla="*/ 153 w 207"/>
                    <a:gd name="T93" fmla="*/ 21 h 91"/>
                    <a:gd name="T94" fmla="*/ 166 w 207"/>
                    <a:gd name="T95" fmla="*/ 16 h 91"/>
                    <a:gd name="T96" fmla="*/ 179 w 207"/>
                    <a:gd name="T97" fmla="*/ 12 h 91"/>
                    <a:gd name="T98" fmla="*/ 193 w 207"/>
                    <a:gd name="T99" fmla="*/ 6 h 91"/>
                    <a:gd name="T100" fmla="*/ 207 w 207"/>
                    <a:gd name="T10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91">
                      <a:moveTo>
                        <a:pt x="207" y="0"/>
                      </a:moveTo>
                      <a:lnTo>
                        <a:pt x="203" y="3"/>
                      </a:lnTo>
                      <a:lnTo>
                        <a:pt x="199" y="7"/>
                      </a:lnTo>
                      <a:lnTo>
                        <a:pt x="194" y="10"/>
                      </a:lnTo>
                      <a:lnTo>
                        <a:pt x="188" y="14"/>
                      </a:lnTo>
                      <a:lnTo>
                        <a:pt x="183" y="16"/>
                      </a:lnTo>
                      <a:lnTo>
                        <a:pt x="177" y="18"/>
                      </a:lnTo>
                      <a:lnTo>
                        <a:pt x="172" y="18"/>
                      </a:lnTo>
                      <a:lnTo>
                        <a:pt x="166" y="18"/>
                      </a:lnTo>
                      <a:lnTo>
                        <a:pt x="166" y="23"/>
                      </a:lnTo>
                      <a:lnTo>
                        <a:pt x="158" y="27"/>
                      </a:lnTo>
                      <a:lnTo>
                        <a:pt x="149" y="30"/>
                      </a:lnTo>
                      <a:lnTo>
                        <a:pt x="141" y="33"/>
                      </a:lnTo>
                      <a:lnTo>
                        <a:pt x="132" y="38"/>
                      </a:lnTo>
                      <a:lnTo>
                        <a:pt x="124" y="41"/>
                      </a:lnTo>
                      <a:lnTo>
                        <a:pt x="116" y="44"/>
                      </a:lnTo>
                      <a:lnTo>
                        <a:pt x="109" y="45"/>
                      </a:lnTo>
                      <a:lnTo>
                        <a:pt x="101" y="45"/>
                      </a:lnTo>
                      <a:lnTo>
                        <a:pt x="96" y="50"/>
                      </a:lnTo>
                      <a:lnTo>
                        <a:pt x="92" y="54"/>
                      </a:lnTo>
                      <a:lnTo>
                        <a:pt x="86" y="56"/>
                      </a:lnTo>
                      <a:lnTo>
                        <a:pt x="79" y="58"/>
                      </a:lnTo>
                      <a:lnTo>
                        <a:pt x="72" y="60"/>
                      </a:lnTo>
                      <a:lnTo>
                        <a:pt x="65" y="62"/>
                      </a:lnTo>
                      <a:lnTo>
                        <a:pt x="59" y="65"/>
                      </a:lnTo>
                      <a:lnTo>
                        <a:pt x="53" y="68"/>
                      </a:lnTo>
                      <a:lnTo>
                        <a:pt x="47" y="71"/>
                      </a:lnTo>
                      <a:lnTo>
                        <a:pt x="41" y="75"/>
                      </a:lnTo>
                      <a:lnTo>
                        <a:pt x="34" y="78"/>
                      </a:lnTo>
                      <a:lnTo>
                        <a:pt x="28" y="81"/>
                      </a:lnTo>
                      <a:lnTo>
                        <a:pt x="21" y="84"/>
                      </a:lnTo>
                      <a:lnTo>
                        <a:pt x="14" y="88"/>
                      </a:lnTo>
                      <a:lnTo>
                        <a:pt x="7" y="90"/>
                      </a:lnTo>
                      <a:lnTo>
                        <a:pt x="0" y="91"/>
                      </a:lnTo>
                      <a:lnTo>
                        <a:pt x="0" y="88"/>
                      </a:lnTo>
                      <a:lnTo>
                        <a:pt x="13" y="81"/>
                      </a:lnTo>
                      <a:lnTo>
                        <a:pt x="26" y="74"/>
                      </a:lnTo>
                      <a:lnTo>
                        <a:pt x="39" y="68"/>
                      </a:lnTo>
                      <a:lnTo>
                        <a:pt x="51" y="62"/>
                      </a:lnTo>
                      <a:lnTo>
                        <a:pt x="64" y="56"/>
                      </a:lnTo>
                      <a:lnTo>
                        <a:pt x="77" y="51"/>
                      </a:lnTo>
                      <a:lnTo>
                        <a:pt x="89" y="46"/>
                      </a:lnTo>
                      <a:lnTo>
                        <a:pt x="102" y="40"/>
                      </a:lnTo>
                      <a:lnTo>
                        <a:pt x="115" y="36"/>
                      </a:lnTo>
                      <a:lnTo>
                        <a:pt x="127" y="31"/>
                      </a:lnTo>
                      <a:lnTo>
                        <a:pt x="140" y="27"/>
                      </a:lnTo>
                      <a:lnTo>
                        <a:pt x="153" y="21"/>
                      </a:lnTo>
                      <a:lnTo>
                        <a:pt x="166" y="16"/>
                      </a:lnTo>
                      <a:lnTo>
                        <a:pt x="179" y="12"/>
                      </a:lnTo>
                      <a:lnTo>
                        <a:pt x="193" y="6"/>
                      </a:lnTo>
                      <a:lnTo>
                        <a:pt x="2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29" name="Freeform 81"/>
                <p:cNvSpPr>
                  <a:spLocks/>
                </p:cNvSpPr>
                <p:nvPr/>
              </p:nvSpPr>
              <p:spPr bwMode="auto">
                <a:xfrm flipH="1">
                  <a:off x="7654102" y="696915"/>
                  <a:ext cx="80528" cy="65088"/>
                </a:xfrm>
                <a:custGeom>
                  <a:avLst/>
                  <a:gdLst>
                    <a:gd name="T0" fmla="*/ 106 w 106"/>
                    <a:gd name="T1" fmla="*/ 0 h 82"/>
                    <a:gd name="T2" fmla="*/ 106 w 106"/>
                    <a:gd name="T3" fmla="*/ 7 h 82"/>
                    <a:gd name="T4" fmla="*/ 103 w 106"/>
                    <a:gd name="T5" fmla="*/ 10 h 82"/>
                    <a:gd name="T6" fmla="*/ 97 w 106"/>
                    <a:gd name="T7" fmla="*/ 12 h 82"/>
                    <a:gd name="T8" fmla="*/ 94 w 106"/>
                    <a:gd name="T9" fmla="*/ 14 h 82"/>
                    <a:gd name="T10" fmla="*/ 89 w 106"/>
                    <a:gd name="T11" fmla="*/ 21 h 82"/>
                    <a:gd name="T12" fmla="*/ 83 w 106"/>
                    <a:gd name="T13" fmla="*/ 27 h 82"/>
                    <a:gd name="T14" fmla="*/ 76 w 106"/>
                    <a:gd name="T15" fmla="*/ 34 h 82"/>
                    <a:gd name="T16" fmla="*/ 71 w 106"/>
                    <a:gd name="T17" fmla="*/ 38 h 82"/>
                    <a:gd name="T18" fmla="*/ 63 w 106"/>
                    <a:gd name="T19" fmla="*/ 44 h 82"/>
                    <a:gd name="T20" fmla="*/ 56 w 106"/>
                    <a:gd name="T21" fmla="*/ 49 h 82"/>
                    <a:gd name="T22" fmla="*/ 50 w 106"/>
                    <a:gd name="T23" fmla="*/ 51 h 82"/>
                    <a:gd name="T24" fmla="*/ 43 w 106"/>
                    <a:gd name="T25" fmla="*/ 53 h 82"/>
                    <a:gd name="T26" fmla="*/ 0 w 106"/>
                    <a:gd name="T27" fmla="*/ 82 h 82"/>
                    <a:gd name="T28" fmla="*/ 11 w 106"/>
                    <a:gd name="T29" fmla="*/ 71 h 82"/>
                    <a:gd name="T30" fmla="*/ 22 w 106"/>
                    <a:gd name="T31" fmla="*/ 60 h 82"/>
                    <a:gd name="T32" fmla="*/ 35 w 106"/>
                    <a:gd name="T33" fmla="*/ 51 h 82"/>
                    <a:gd name="T34" fmla="*/ 48 w 106"/>
                    <a:gd name="T35" fmla="*/ 41 h 82"/>
                    <a:gd name="T36" fmla="*/ 61 w 106"/>
                    <a:gd name="T37" fmla="*/ 32 h 82"/>
                    <a:gd name="T38" fmla="*/ 74 w 106"/>
                    <a:gd name="T39" fmla="*/ 22 h 82"/>
                    <a:gd name="T40" fmla="*/ 87 w 106"/>
                    <a:gd name="T41" fmla="*/ 12 h 82"/>
                    <a:gd name="T42" fmla="*/ 99 w 106"/>
                    <a:gd name="T43" fmla="*/ 0 h 82"/>
                    <a:gd name="T44" fmla="*/ 106 w 106"/>
                    <a:gd name="T4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82">
                      <a:moveTo>
                        <a:pt x="106" y="0"/>
                      </a:moveTo>
                      <a:lnTo>
                        <a:pt x="106" y="7"/>
                      </a:lnTo>
                      <a:lnTo>
                        <a:pt x="103" y="10"/>
                      </a:lnTo>
                      <a:lnTo>
                        <a:pt x="97" y="12"/>
                      </a:lnTo>
                      <a:lnTo>
                        <a:pt x="94" y="14"/>
                      </a:lnTo>
                      <a:lnTo>
                        <a:pt x="89" y="21"/>
                      </a:lnTo>
                      <a:lnTo>
                        <a:pt x="83" y="27"/>
                      </a:lnTo>
                      <a:lnTo>
                        <a:pt x="76" y="34"/>
                      </a:lnTo>
                      <a:lnTo>
                        <a:pt x="71" y="38"/>
                      </a:lnTo>
                      <a:lnTo>
                        <a:pt x="63" y="44"/>
                      </a:lnTo>
                      <a:lnTo>
                        <a:pt x="56" y="49"/>
                      </a:lnTo>
                      <a:lnTo>
                        <a:pt x="50" y="51"/>
                      </a:lnTo>
                      <a:lnTo>
                        <a:pt x="43" y="53"/>
                      </a:lnTo>
                      <a:lnTo>
                        <a:pt x="0" y="82"/>
                      </a:lnTo>
                      <a:lnTo>
                        <a:pt x="11" y="71"/>
                      </a:lnTo>
                      <a:lnTo>
                        <a:pt x="22" y="60"/>
                      </a:lnTo>
                      <a:lnTo>
                        <a:pt x="35" y="51"/>
                      </a:lnTo>
                      <a:lnTo>
                        <a:pt x="48" y="41"/>
                      </a:lnTo>
                      <a:lnTo>
                        <a:pt x="61" y="32"/>
                      </a:lnTo>
                      <a:lnTo>
                        <a:pt x="74" y="22"/>
                      </a:lnTo>
                      <a:lnTo>
                        <a:pt x="87" y="12"/>
                      </a:lnTo>
                      <a:lnTo>
                        <a:pt x="99" y="0"/>
                      </a:lnTo>
                      <a:lnTo>
                        <a:pt x="1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30" name="Freeform 82"/>
                <p:cNvSpPr>
                  <a:spLocks/>
                </p:cNvSpPr>
                <p:nvPr/>
              </p:nvSpPr>
              <p:spPr bwMode="auto">
                <a:xfrm flipH="1">
                  <a:off x="7742227" y="700090"/>
                  <a:ext cx="30388" cy="26988"/>
                </a:xfrm>
                <a:custGeom>
                  <a:avLst/>
                  <a:gdLst>
                    <a:gd name="T0" fmla="*/ 39 w 39"/>
                    <a:gd name="T1" fmla="*/ 0 h 35"/>
                    <a:gd name="T2" fmla="*/ 36 w 39"/>
                    <a:gd name="T3" fmla="*/ 6 h 35"/>
                    <a:gd name="T4" fmla="*/ 32 w 39"/>
                    <a:gd name="T5" fmla="*/ 12 h 35"/>
                    <a:gd name="T6" fmla="*/ 27 w 39"/>
                    <a:gd name="T7" fmla="*/ 16 h 35"/>
                    <a:gd name="T8" fmla="*/ 22 w 39"/>
                    <a:gd name="T9" fmla="*/ 20 h 35"/>
                    <a:gd name="T10" fmla="*/ 16 w 39"/>
                    <a:gd name="T11" fmla="*/ 23 h 35"/>
                    <a:gd name="T12" fmla="*/ 11 w 39"/>
                    <a:gd name="T13" fmla="*/ 27 h 35"/>
                    <a:gd name="T14" fmla="*/ 6 w 39"/>
                    <a:gd name="T15" fmla="*/ 30 h 35"/>
                    <a:gd name="T16" fmla="*/ 0 w 39"/>
                    <a:gd name="T17" fmla="*/ 35 h 35"/>
                    <a:gd name="T18" fmla="*/ 0 w 39"/>
                    <a:gd name="T19" fmla="*/ 28 h 35"/>
                    <a:gd name="T20" fmla="*/ 4 w 39"/>
                    <a:gd name="T21" fmla="*/ 24 h 35"/>
                    <a:gd name="T22" fmla="*/ 9 w 39"/>
                    <a:gd name="T23" fmla="*/ 21 h 35"/>
                    <a:gd name="T24" fmla="*/ 14 w 39"/>
                    <a:gd name="T25" fmla="*/ 17 h 35"/>
                    <a:gd name="T26" fmla="*/ 18 w 39"/>
                    <a:gd name="T27" fmla="*/ 14 h 35"/>
                    <a:gd name="T28" fmla="*/ 24 w 39"/>
                    <a:gd name="T29" fmla="*/ 10 h 35"/>
                    <a:gd name="T30" fmla="*/ 29 w 39"/>
                    <a:gd name="T31" fmla="*/ 7 h 35"/>
                    <a:gd name="T32" fmla="*/ 34 w 39"/>
                    <a:gd name="T33" fmla="*/ 4 h 35"/>
                    <a:gd name="T34" fmla="*/ 39 w 39"/>
                    <a:gd name="T3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5">
                      <a:moveTo>
                        <a:pt x="39" y="0"/>
                      </a:moveTo>
                      <a:lnTo>
                        <a:pt x="36" y="6"/>
                      </a:lnTo>
                      <a:lnTo>
                        <a:pt x="32" y="12"/>
                      </a:lnTo>
                      <a:lnTo>
                        <a:pt x="27" y="16"/>
                      </a:lnTo>
                      <a:lnTo>
                        <a:pt x="22" y="20"/>
                      </a:lnTo>
                      <a:lnTo>
                        <a:pt x="16" y="23"/>
                      </a:lnTo>
                      <a:lnTo>
                        <a:pt x="11" y="27"/>
                      </a:lnTo>
                      <a:lnTo>
                        <a:pt x="6" y="30"/>
                      </a:lnTo>
                      <a:lnTo>
                        <a:pt x="0" y="35"/>
                      </a:lnTo>
                      <a:lnTo>
                        <a:pt x="0" y="28"/>
                      </a:lnTo>
                      <a:lnTo>
                        <a:pt x="4" y="24"/>
                      </a:lnTo>
                      <a:lnTo>
                        <a:pt x="9" y="21"/>
                      </a:lnTo>
                      <a:lnTo>
                        <a:pt x="14" y="17"/>
                      </a:lnTo>
                      <a:lnTo>
                        <a:pt x="18" y="14"/>
                      </a:lnTo>
                      <a:lnTo>
                        <a:pt x="24" y="10"/>
                      </a:lnTo>
                      <a:lnTo>
                        <a:pt x="29" y="7"/>
                      </a:lnTo>
                      <a:lnTo>
                        <a:pt x="34" y="4"/>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31" name="Freeform 83"/>
                <p:cNvSpPr>
                  <a:spLocks/>
                </p:cNvSpPr>
                <p:nvPr/>
              </p:nvSpPr>
              <p:spPr bwMode="auto">
                <a:xfrm flipH="1">
                  <a:off x="6757667" y="703265"/>
                  <a:ext cx="24310" cy="39688"/>
                </a:xfrm>
                <a:custGeom>
                  <a:avLst/>
                  <a:gdLst>
                    <a:gd name="T0" fmla="*/ 24 w 32"/>
                    <a:gd name="T1" fmla="*/ 31 h 49"/>
                    <a:gd name="T2" fmla="*/ 17 w 32"/>
                    <a:gd name="T3" fmla="*/ 36 h 49"/>
                    <a:gd name="T4" fmla="*/ 13 w 32"/>
                    <a:gd name="T5" fmla="*/ 43 h 49"/>
                    <a:gd name="T6" fmla="*/ 8 w 32"/>
                    <a:gd name="T7" fmla="*/ 48 h 49"/>
                    <a:gd name="T8" fmla="*/ 0 w 32"/>
                    <a:gd name="T9" fmla="*/ 49 h 49"/>
                    <a:gd name="T10" fmla="*/ 5 w 32"/>
                    <a:gd name="T11" fmla="*/ 35 h 49"/>
                    <a:gd name="T12" fmla="*/ 12 w 32"/>
                    <a:gd name="T13" fmla="*/ 21 h 49"/>
                    <a:gd name="T14" fmla="*/ 21 w 32"/>
                    <a:gd name="T15" fmla="*/ 10 h 49"/>
                    <a:gd name="T16" fmla="*/ 32 w 32"/>
                    <a:gd name="T17" fmla="*/ 0 h 49"/>
                    <a:gd name="T18" fmla="*/ 29 w 32"/>
                    <a:gd name="T19" fmla="*/ 8 h 49"/>
                    <a:gd name="T20" fmla="*/ 28 w 32"/>
                    <a:gd name="T21" fmla="*/ 15 h 49"/>
                    <a:gd name="T22" fmla="*/ 28 w 32"/>
                    <a:gd name="T23" fmla="*/ 23 h 49"/>
                    <a:gd name="T24" fmla="*/ 24 w 32"/>
                    <a:gd name="T2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9">
                      <a:moveTo>
                        <a:pt x="24" y="31"/>
                      </a:moveTo>
                      <a:lnTo>
                        <a:pt x="17" y="36"/>
                      </a:lnTo>
                      <a:lnTo>
                        <a:pt x="13" y="43"/>
                      </a:lnTo>
                      <a:lnTo>
                        <a:pt x="8" y="48"/>
                      </a:lnTo>
                      <a:lnTo>
                        <a:pt x="0" y="49"/>
                      </a:lnTo>
                      <a:lnTo>
                        <a:pt x="5" y="35"/>
                      </a:lnTo>
                      <a:lnTo>
                        <a:pt x="12" y="21"/>
                      </a:lnTo>
                      <a:lnTo>
                        <a:pt x="21" y="10"/>
                      </a:lnTo>
                      <a:lnTo>
                        <a:pt x="32" y="0"/>
                      </a:lnTo>
                      <a:lnTo>
                        <a:pt x="29" y="8"/>
                      </a:lnTo>
                      <a:lnTo>
                        <a:pt x="28" y="15"/>
                      </a:lnTo>
                      <a:lnTo>
                        <a:pt x="28" y="23"/>
                      </a:lnTo>
                      <a:lnTo>
                        <a:pt x="24"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32" name="Freeform 84"/>
                <p:cNvSpPr>
                  <a:spLocks/>
                </p:cNvSpPr>
                <p:nvPr/>
              </p:nvSpPr>
              <p:spPr bwMode="auto">
                <a:xfrm flipH="1">
                  <a:off x="8115994" y="704852"/>
                  <a:ext cx="75968" cy="52388"/>
                </a:xfrm>
                <a:custGeom>
                  <a:avLst/>
                  <a:gdLst>
                    <a:gd name="T0" fmla="*/ 95 w 100"/>
                    <a:gd name="T1" fmla="*/ 17 h 66"/>
                    <a:gd name="T2" fmla="*/ 94 w 100"/>
                    <a:gd name="T3" fmla="*/ 20 h 66"/>
                    <a:gd name="T4" fmla="*/ 98 w 100"/>
                    <a:gd name="T5" fmla="*/ 23 h 66"/>
                    <a:gd name="T6" fmla="*/ 100 w 100"/>
                    <a:gd name="T7" fmla="*/ 21 h 66"/>
                    <a:gd name="T8" fmla="*/ 93 w 100"/>
                    <a:gd name="T9" fmla="*/ 23 h 66"/>
                    <a:gd name="T10" fmla="*/ 86 w 100"/>
                    <a:gd name="T11" fmla="*/ 24 h 66"/>
                    <a:gd name="T12" fmla="*/ 78 w 100"/>
                    <a:gd name="T13" fmla="*/ 25 h 66"/>
                    <a:gd name="T14" fmla="*/ 70 w 100"/>
                    <a:gd name="T15" fmla="*/ 26 h 66"/>
                    <a:gd name="T16" fmla="*/ 62 w 100"/>
                    <a:gd name="T17" fmla="*/ 26 h 66"/>
                    <a:gd name="T18" fmla="*/ 54 w 100"/>
                    <a:gd name="T19" fmla="*/ 29 h 66"/>
                    <a:gd name="T20" fmla="*/ 46 w 100"/>
                    <a:gd name="T21" fmla="*/ 31 h 66"/>
                    <a:gd name="T22" fmla="*/ 39 w 100"/>
                    <a:gd name="T23" fmla="*/ 36 h 66"/>
                    <a:gd name="T24" fmla="*/ 36 w 100"/>
                    <a:gd name="T25" fmla="*/ 43 h 66"/>
                    <a:gd name="T26" fmla="*/ 38 w 100"/>
                    <a:gd name="T27" fmla="*/ 50 h 66"/>
                    <a:gd name="T28" fmla="*/ 42 w 100"/>
                    <a:gd name="T29" fmla="*/ 55 h 66"/>
                    <a:gd name="T30" fmla="*/ 47 w 100"/>
                    <a:gd name="T31" fmla="*/ 60 h 66"/>
                    <a:gd name="T32" fmla="*/ 49 w 100"/>
                    <a:gd name="T33" fmla="*/ 60 h 66"/>
                    <a:gd name="T34" fmla="*/ 51 w 100"/>
                    <a:gd name="T35" fmla="*/ 59 h 66"/>
                    <a:gd name="T36" fmla="*/ 54 w 100"/>
                    <a:gd name="T37" fmla="*/ 60 h 66"/>
                    <a:gd name="T38" fmla="*/ 55 w 100"/>
                    <a:gd name="T39" fmla="*/ 61 h 66"/>
                    <a:gd name="T40" fmla="*/ 54 w 100"/>
                    <a:gd name="T41" fmla="*/ 63 h 66"/>
                    <a:gd name="T42" fmla="*/ 50 w 100"/>
                    <a:gd name="T43" fmla="*/ 65 h 66"/>
                    <a:gd name="T44" fmla="*/ 47 w 100"/>
                    <a:gd name="T45" fmla="*/ 66 h 66"/>
                    <a:gd name="T46" fmla="*/ 42 w 100"/>
                    <a:gd name="T47" fmla="*/ 66 h 66"/>
                    <a:gd name="T48" fmla="*/ 38 w 100"/>
                    <a:gd name="T49" fmla="*/ 58 h 66"/>
                    <a:gd name="T50" fmla="*/ 33 w 100"/>
                    <a:gd name="T51" fmla="*/ 50 h 66"/>
                    <a:gd name="T52" fmla="*/ 28 w 100"/>
                    <a:gd name="T53" fmla="*/ 40 h 66"/>
                    <a:gd name="T54" fmla="*/ 28 w 100"/>
                    <a:gd name="T55" fmla="*/ 31 h 66"/>
                    <a:gd name="T56" fmla="*/ 20 w 100"/>
                    <a:gd name="T57" fmla="*/ 29 h 66"/>
                    <a:gd name="T58" fmla="*/ 13 w 100"/>
                    <a:gd name="T59" fmla="*/ 28 h 66"/>
                    <a:gd name="T60" fmla="*/ 7 w 100"/>
                    <a:gd name="T61" fmla="*/ 29 h 66"/>
                    <a:gd name="T62" fmla="*/ 0 w 100"/>
                    <a:gd name="T63" fmla="*/ 30 h 66"/>
                    <a:gd name="T64" fmla="*/ 4 w 100"/>
                    <a:gd name="T65" fmla="*/ 26 h 66"/>
                    <a:gd name="T66" fmla="*/ 9 w 100"/>
                    <a:gd name="T67" fmla="*/ 21 h 66"/>
                    <a:gd name="T68" fmla="*/ 15 w 100"/>
                    <a:gd name="T69" fmla="*/ 15 h 66"/>
                    <a:gd name="T70" fmla="*/ 21 w 100"/>
                    <a:gd name="T71" fmla="*/ 9 h 66"/>
                    <a:gd name="T72" fmla="*/ 28 w 100"/>
                    <a:gd name="T73" fmla="*/ 3 h 66"/>
                    <a:gd name="T74" fmla="*/ 35 w 100"/>
                    <a:gd name="T75" fmla="*/ 0 h 66"/>
                    <a:gd name="T76" fmla="*/ 43 w 100"/>
                    <a:gd name="T77" fmla="*/ 0 h 66"/>
                    <a:gd name="T78" fmla="*/ 51 w 100"/>
                    <a:gd name="T79" fmla="*/ 2 h 66"/>
                    <a:gd name="T80" fmla="*/ 56 w 100"/>
                    <a:gd name="T81" fmla="*/ 6 h 66"/>
                    <a:gd name="T82" fmla="*/ 62 w 100"/>
                    <a:gd name="T83" fmla="*/ 8 h 66"/>
                    <a:gd name="T84" fmla="*/ 68 w 100"/>
                    <a:gd name="T85" fmla="*/ 8 h 66"/>
                    <a:gd name="T86" fmla="*/ 75 w 100"/>
                    <a:gd name="T87" fmla="*/ 9 h 66"/>
                    <a:gd name="T88" fmla="*/ 80 w 100"/>
                    <a:gd name="T89" fmla="*/ 9 h 66"/>
                    <a:gd name="T90" fmla="*/ 86 w 100"/>
                    <a:gd name="T91" fmla="*/ 10 h 66"/>
                    <a:gd name="T92" fmla="*/ 91 w 100"/>
                    <a:gd name="T93" fmla="*/ 13 h 66"/>
                    <a:gd name="T94" fmla="*/ 95 w 100"/>
                    <a:gd name="T95" fmla="*/ 1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66">
                      <a:moveTo>
                        <a:pt x="95" y="17"/>
                      </a:moveTo>
                      <a:lnTo>
                        <a:pt x="94" y="20"/>
                      </a:lnTo>
                      <a:lnTo>
                        <a:pt x="98" y="23"/>
                      </a:lnTo>
                      <a:lnTo>
                        <a:pt x="100" y="21"/>
                      </a:lnTo>
                      <a:lnTo>
                        <a:pt x="93" y="23"/>
                      </a:lnTo>
                      <a:lnTo>
                        <a:pt x="86" y="24"/>
                      </a:lnTo>
                      <a:lnTo>
                        <a:pt x="78" y="25"/>
                      </a:lnTo>
                      <a:lnTo>
                        <a:pt x="70" y="26"/>
                      </a:lnTo>
                      <a:lnTo>
                        <a:pt x="62" y="26"/>
                      </a:lnTo>
                      <a:lnTo>
                        <a:pt x="54" y="29"/>
                      </a:lnTo>
                      <a:lnTo>
                        <a:pt x="46" y="31"/>
                      </a:lnTo>
                      <a:lnTo>
                        <a:pt x="39" y="36"/>
                      </a:lnTo>
                      <a:lnTo>
                        <a:pt x="36" y="43"/>
                      </a:lnTo>
                      <a:lnTo>
                        <a:pt x="38" y="50"/>
                      </a:lnTo>
                      <a:lnTo>
                        <a:pt x="42" y="55"/>
                      </a:lnTo>
                      <a:lnTo>
                        <a:pt x="47" y="60"/>
                      </a:lnTo>
                      <a:lnTo>
                        <a:pt x="49" y="60"/>
                      </a:lnTo>
                      <a:lnTo>
                        <a:pt x="51" y="59"/>
                      </a:lnTo>
                      <a:lnTo>
                        <a:pt x="54" y="60"/>
                      </a:lnTo>
                      <a:lnTo>
                        <a:pt x="55" y="61"/>
                      </a:lnTo>
                      <a:lnTo>
                        <a:pt x="54" y="63"/>
                      </a:lnTo>
                      <a:lnTo>
                        <a:pt x="50" y="65"/>
                      </a:lnTo>
                      <a:lnTo>
                        <a:pt x="47" y="66"/>
                      </a:lnTo>
                      <a:lnTo>
                        <a:pt x="42" y="66"/>
                      </a:lnTo>
                      <a:lnTo>
                        <a:pt x="38" y="58"/>
                      </a:lnTo>
                      <a:lnTo>
                        <a:pt x="33" y="50"/>
                      </a:lnTo>
                      <a:lnTo>
                        <a:pt x="28" y="40"/>
                      </a:lnTo>
                      <a:lnTo>
                        <a:pt x="28" y="31"/>
                      </a:lnTo>
                      <a:lnTo>
                        <a:pt x="20" y="29"/>
                      </a:lnTo>
                      <a:lnTo>
                        <a:pt x="13" y="28"/>
                      </a:lnTo>
                      <a:lnTo>
                        <a:pt x="7" y="29"/>
                      </a:lnTo>
                      <a:lnTo>
                        <a:pt x="0" y="30"/>
                      </a:lnTo>
                      <a:lnTo>
                        <a:pt x="4" y="26"/>
                      </a:lnTo>
                      <a:lnTo>
                        <a:pt x="9" y="21"/>
                      </a:lnTo>
                      <a:lnTo>
                        <a:pt x="15" y="15"/>
                      </a:lnTo>
                      <a:lnTo>
                        <a:pt x="21" y="9"/>
                      </a:lnTo>
                      <a:lnTo>
                        <a:pt x="28" y="3"/>
                      </a:lnTo>
                      <a:lnTo>
                        <a:pt x="35" y="0"/>
                      </a:lnTo>
                      <a:lnTo>
                        <a:pt x="43" y="0"/>
                      </a:lnTo>
                      <a:lnTo>
                        <a:pt x="51" y="2"/>
                      </a:lnTo>
                      <a:lnTo>
                        <a:pt x="56" y="6"/>
                      </a:lnTo>
                      <a:lnTo>
                        <a:pt x="62" y="8"/>
                      </a:lnTo>
                      <a:lnTo>
                        <a:pt x="68" y="8"/>
                      </a:lnTo>
                      <a:lnTo>
                        <a:pt x="75" y="9"/>
                      </a:lnTo>
                      <a:lnTo>
                        <a:pt x="80" y="9"/>
                      </a:lnTo>
                      <a:lnTo>
                        <a:pt x="86" y="10"/>
                      </a:lnTo>
                      <a:lnTo>
                        <a:pt x="91" y="13"/>
                      </a:lnTo>
                      <a:lnTo>
                        <a:pt x="95"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33" name="Freeform 85"/>
                <p:cNvSpPr>
                  <a:spLocks/>
                </p:cNvSpPr>
                <p:nvPr/>
              </p:nvSpPr>
              <p:spPr bwMode="auto">
                <a:xfrm flipH="1">
                  <a:off x="7886568" y="704852"/>
                  <a:ext cx="3039" cy="6350"/>
                </a:xfrm>
                <a:custGeom>
                  <a:avLst/>
                  <a:gdLst>
                    <a:gd name="T0" fmla="*/ 5 w 5"/>
                    <a:gd name="T1" fmla="*/ 0 h 7"/>
                    <a:gd name="T2" fmla="*/ 0 w 5"/>
                    <a:gd name="T3" fmla="*/ 7 h 7"/>
                    <a:gd name="T4" fmla="*/ 5 w 5"/>
                    <a:gd name="T5" fmla="*/ 0 h 7"/>
                  </a:gdLst>
                  <a:ahLst/>
                  <a:cxnLst>
                    <a:cxn ang="0">
                      <a:pos x="T0" y="T1"/>
                    </a:cxn>
                    <a:cxn ang="0">
                      <a:pos x="T2" y="T3"/>
                    </a:cxn>
                    <a:cxn ang="0">
                      <a:pos x="T4" y="T5"/>
                    </a:cxn>
                  </a:cxnLst>
                  <a:rect l="0" t="0" r="r" b="b"/>
                  <a:pathLst>
                    <a:path w="5" h="7">
                      <a:moveTo>
                        <a:pt x="5" y="0"/>
                      </a:moveTo>
                      <a:lnTo>
                        <a:pt x="0" y="7"/>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34" name="Freeform 86"/>
                <p:cNvSpPr>
                  <a:spLocks/>
                </p:cNvSpPr>
                <p:nvPr/>
              </p:nvSpPr>
              <p:spPr bwMode="auto">
                <a:xfrm flipH="1">
                  <a:off x="7635869" y="708027"/>
                  <a:ext cx="65334" cy="55563"/>
                </a:xfrm>
                <a:custGeom>
                  <a:avLst/>
                  <a:gdLst>
                    <a:gd name="T0" fmla="*/ 85 w 85"/>
                    <a:gd name="T1" fmla="*/ 11 h 71"/>
                    <a:gd name="T2" fmla="*/ 75 w 85"/>
                    <a:gd name="T3" fmla="*/ 18 h 71"/>
                    <a:gd name="T4" fmla="*/ 65 w 85"/>
                    <a:gd name="T5" fmla="*/ 26 h 71"/>
                    <a:gd name="T6" fmla="*/ 54 w 85"/>
                    <a:gd name="T7" fmla="*/ 33 h 71"/>
                    <a:gd name="T8" fmla="*/ 43 w 85"/>
                    <a:gd name="T9" fmla="*/ 41 h 71"/>
                    <a:gd name="T10" fmla="*/ 32 w 85"/>
                    <a:gd name="T11" fmla="*/ 48 h 71"/>
                    <a:gd name="T12" fmla="*/ 22 w 85"/>
                    <a:gd name="T13" fmla="*/ 56 h 71"/>
                    <a:gd name="T14" fmla="*/ 11 w 85"/>
                    <a:gd name="T15" fmla="*/ 63 h 71"/>
                    <a:gd name="T16" fmla="*/ 0 w 85"/>
                    <a:gd name="T17" fmla="*/ 71 h 71"/>
                    <a:gd name="T18" fmla="*/ 9 w 85"/>
                    <a:gd name="T19" fmla="*/ 60 h 71"/>
                    <a:gd name="T20" fmla="*/ 19 w 85"/>
                    <a:gd name="T21" fmla="*/ 51 h 71"/>
                    <a:gd name="T22" fmla="*/ 29 w 85"/>
                    <a:gd name="T23" fmla="*/ 42 h 71"/>
                    <a:gd name="T24" fmla="*/ 40 w 85"/>
                    <a:gd name="T25" fmla="*/ 33 h 71"/>
                    <a:gd name="T26" fmla="*/ 52 w 85"/>
                    <a:gd name="T27" fmla="*/ 24 h 71"/>
                    <a:gd name="T28" fmla="*/ 64 w 85"/>
                    <a:gd name="T29" fmla="*/ 15 h 71"/>
                    <a:gd name="T30" fmla="*/ 75 w 85"/>
                    <a:gd name="T31" fmla="*/ 8 h 71"/>
                    <a:gd name="T32" fmla="*/ 85 w 85"/>
                    <a:gd name="T33" fmla="*/ 0 h 71"/>
                    <a:gd name="T34" fmla="*/ 85 w 85"/>
                    <a:gd name="T35"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71">
                      <a:moveTo>
                        <a:pt x="85" y="11"/>
                      </a:moveTo>
                      <a:lnTo>
                        <a:pt x="75" y="18"/>
                      </a:lnTo>
                      <a:lnTo>
                        <a:pt x="65" y="26"/>
                      </a:lnTo>
                      <a:lnTo>
                        <a:pt x="54" y="33"/>
                      </a:lnTo>
                      <a:lnTo>
                        <a:pt x="43" y="41"/>
                      </a:lnTo>
                      <a:lnTo>
                        <a:pt x="32" y="48"/>
                      </a:lnTo>
                      <a:lnTo>
                        <a:pt x="22" y="56"/>
                      </a:lnTo>
                      <a:lnTo>
                        <a:pt x="11" y="63"/>
                      </a:lnTo>
                      <a:lnTo>
                        <a:pt x="0" y="71"/>
                      </a:lnTo>
                      <a:lnTo>
                        <a:pt x="9" y="60"/>
                      </a:lnTo>
                      <a:lnTo>
                        <a:pt x="19" y="51"/>
                      </a:lnTo>
                      <a:lnTo>
                        <a:pt x="29" y="42"/>
                      </a:lnTo>
                      <a:lnTo>
                        <a:pt x="40" y="33"/>
                      </a:lnTo>
                      <a:lnTo>
                        <a:pt x="52" y="24"/>
                      </a:lnTo>
                      <a:lnTo>
                        <a:pt x="64" y="15"/>
                      </a:lnTo>
                      <a:lnTo>
                        <a:pt x="75" y="8"/>
                      </a:lnTo>
                      <a:lnTo>
                        <a:pt x="85" y="0"/>
                      </a:lnTo>
                      <a:lnTo>
                        <a:pt x="8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35" name="Freeform 87"/>
                <p:cNvSpPr>
                  <a:spLocks/>
                </p:cNvSpPr>
                <p:nvPr/>
              </p:nvSpPr>
              <p:spPr bwMode="auto">
                <a:xfrm flipH="1">
                  <a:off x="7619156" y="723902"/>
                  <a:ext cx="30388" cy="26988"/>
                </a:xfrm>
                <a:custGeom>
                  <a:avLst/>
                  <a:gdLst>
                    <a:gd name="T0" fmla="*/ 37 w 39"/>
                    <a:gd name="T1" fmla="*/ 0 h 35"/>
                    <a:gd name="T2" fmla="*/ 37 w 39"/>
                    <a:gd name="T3" fmla="*/ 2 h 35"/>
                    <a:gd name="T4" fmla="*/ 37 w 39"/>
                    <a:gd name="T5" fmla="*/ 6 h 35"/>
                    <a:gd name="T6" fmla="*/ 37 w 39"/>
                    <a:gd name="T7" fmla="*/ 7 h 35"/>
                    <a:gd name="T8" fmla="*/ 39 w 39"/>
                    <a:gd name="T9" fmla="*/ 8 h 35"/>
                    <a:gd name="T10" fmla="*/ 34 w 39"/>
                    <a:gd name="T11" fmla="*/ 8 h 35"/>
                    <a:gd name="T12" fmla="*/ 29 w 39"/>
                    <a:gd name="T13" fmla="*/ 10 h 35"/>
                    <a:gd name="T14" fmla="*/ 24 w 39"/>
                    <a:gd name="T15" fmla="*/ 15 h 35"/>
                    <a:gd name="T16" fmla="*/ 21 w 39"/>
                    <a:gd name="T17" fmla="*/ 20 h 35"/>
                    <a:gd name="T18" fmla="*/ 17 w 39"/>
                    <a:gd name="T19" fmla="*/ 24 h 35"/>
                    <a:gd name="T20" fmla="*/ 13 w 39"/>
                    <a:gd name="T21" fmla="*/ 29 h 35"/>
                    <a:gd name="T22" fmla="*/ 8 w 39"/>
                    <a:gd name="T23" fmla="*/ 32 h 35"/>
                    <a:gd name="T24" fmla="*/ 2 w 39"/>
                    <a:gd name="T25" fmla="*/ 35 h 35"/>
                    <a:gd name="T26" fmla="*/ 0 w 39"/>
                    <a:gd name="T27" fmla="*/ 29 h 35"/>
                    <a:gd name="T28" fmla="*/ 4 w 39"/>
                    <a:gd name="T29" fmla="*/ 24 h 35"/>
                    <a:gd name="T30" fmla="*/ 8 w 39"/>
                    <a:gd name="T31" fmla="*/ 21 h 35"/>
                    <a:gd name="T32" fmla="*/ 12 w 39"/>
                    <a:gd name="T33" fmla="*/ 17 h 35"/>
                    <a:gd name="T34" fmla="*/ 16 w 39"/>
                    <a:gd name="T35" fmla="*/ 12 h 35"/>
                    <a:gd name="T36" fmla="*/ 22 w 39"/>
                    <a:gd name="T37" fmla="*/ 7 h 35"/>
                    <a:gd name="T38" fmla="*/ 29 w 39"/>
                    <a:gd name="T39" fmla="*/ 2 h 35"/>
                    <a:gd name="T40" fmla="*/ 37 w 39"/>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35">
                      <a:moveTo>
                        <a:pt x="37" y="0"/>
                      </a:moveTo>
                      <a:lnTo>
                        <a:pt x="37" y="2"/>
                      </a:lnTo>
                      <a:lnTo>
                        <a:pt x="37" y="6"/>
                      </a:lnTo>
                      <a:lnTo>
                        <a:pt x="37" y="7"/>
                      </a:lnTo>
                      <a:lnTo>
                        <a:pt x="39" y="8"/>
                      </a:lnTo>
                      <a:lnTo>
                        <a:pt x="34" y="8"/>
                      </a:lnTo>
                      <a:lnTo>
                        <a:pt x="29" y="10"/>
                      </a:lnTo>
                      <a:lnTo>
                        <a:pt x="24" y="15"/>
                      </a:lnTo>
                      <a:lnTo>
                        <a:pt x="21" y="20"/>
                      </a:lnTo>
                      <a:lnTo>
                        <a:pt x="17" y="24"/>
                      </a:lnTo>
                      <a:lnTo>
                        <a:pt x="13" y="29"/>
                      </a:lnTo>
                      <a:lnTo>
                        <a:pt x="8" y="32"/>
                      </a:lnTo>
                      <a:lnTo>
                        <a:pt x="2" y="35"/>
                      </a:lnTo>
                      <a:lnTo>
                        <a:pt x="0" y="29"/>
                      </a:lnTo>
                      <a:lnTo>
                        <a:pt x="4" y="24"/>
                      </a:lnTo>
                      <a:lnTo>
                        <a:pt x="8" y="21"/>
                      </a:lnTo>
                      <a:lnTo>
                        <a:pt x="12" y="17"/>
                      </a:lnTo>
                      <a:lnTo>
                        <a:pt x="16" y="12"/>
                      </a:lnTo>
                      <a:lnTo>
                        <a:pt x="22" y="7"/>
                      </a:lnTo>
                      <a:lnTo>
                        <a:pt x="29" y="2"/>
                      </a:ln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36" name="Freeform 88"/>
                <p:cNvSpPr>
                  <a:spLocks/>
                </p:cNvSpPr>
                <p:nvPr/>
              </p:nvSpPr>
              <p:spPr bwMode="auto">
                <a:xfrm flipH="1">
                  <a:off x="8047622" y="725490"/>
                  <a:ext cx="31906" cy="12700"/>
                </a:xfrm>
                <a:custGeom>
                  <a:avLst/>
                  <a:gdLst>
                    <a:gd name="T0" fmla="*/ 43 w 43"/>
                    <a:gd name="T1" fmla="*/ 0 h 16"/>
                    <a:gd name="T2" fmla="*/ 37 w 43"/>
                    <a:gd name="T3" fmla="*/ 1 h 16"/>
                    <a:gd name="T4" fmla="*/ 33 w 43"/>
                    <a:gd name="T5" fmla="*/ 4 h 16"/>
                    <a:gd name="T6" fmla="*/ 28 w 43"/>
                    <a:gd name="T7" fmla="*/ 7 h 16"/>
                    <a:gd name="T8" fmla="*/ 23 w 43"/>
                    <a:gd name="T9" fmla="*/ 11 h 16"/>
                    <a:gd name="T10" fmla="*/ 18 w 43"/>
                    <a:gd name="T11" fmla="*/ 13 h 16"/>
                    <a:gd name="T12" fmla="*/ 13 w 43"/>
                    <a:gd name="T13" fmla="*/ 15 h 16"/>
                    <a:gd name="T14" fmla="*/ 7 w 43"/>
                    <a:gd name="T15" fmla="*/ 16 h 16"/>
                    <a:gd name="T16" fmla="*/ 0 w 43"/>
                    <a:gd name="T17" fmla="*/ 16 h 16"/>
                    <a:gd name="T18" fmla="*/ 5 w 43"/>
                    <a:gd name="T19" fmla="*/ 13 h 16"/>
                    <a:gd name="T20" fmla="*/ 9 w 43"/>
                    <a:gd name="T21" fmla="*/ 11 h 16"/>
                    <a:gd name="T22" fmla="*/ 15 w 43"/>
                    <a:gd name="T23" fmla="*/ 8 h 16"/>
                    <a:gd name="T24" fmla="*/ 21 w 43"/>
                    <a:gd name="T25" fmla="*/ 6 h 16"/>
                    <a:gd name="T26" fmla="*/ 27 w 43"/>
                    <a:gd name="T27" fmla="*/ 5 h 16"/>
                    <a:gd name="T28" fmla="*/ 33 w 43"/>
                    <a:gd name="T29" fmla="*/ 4 h 16"/>
                    <a:gd name="T30" fmla="*/ 37 w 43"/>
                    <a:gd name="T31" fmla="*/ 3 h 16"/>
                    <a:gd name="T32" fmla="*/ 43 w 43"/>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16">
                      <a:moveTo>
                        <a:pt x="43" y="0"/>
                      </a:moveTo>
                      <a:lnTo>
                        <a:pt x="37" y="1"/>
                      </a:lnTo>
                      <a:lnTo>
                        <a:pt x="33" y="4"/>
                      </a:lnTo>
                      <a:lnTo>
                        <a:pt x="28" y="7"/>
                      </a:lnTo>
                      <a:lnTo>
                        <a:pt x="23" y="11"/>
                      </a:lnTo>
                      <a:lnTo>
                        <a:pt x="18" y="13"/>
                      </a:lnTo>
                      <a:lnTo>
                        <a:pt x="13" y="15"/>
                      </a:lnTo>
                      <a:lnTo>
                        <a:pt x="7" y="16"/>
                      </a:lnTo>
                      <a:lnTo>
                        <a:pt x="0" y="16"/>
                      </a:lnTo>
                      <a:lnTo>
                        <a:pt x="5" y="13"/>
                      </a:lnTo>
                      <a:lnTo>
                        <a:pt x="9" y="11"/>
                      </a:lnTo>
                      <a:lnTo>
                        <a:pt x="15" y="8"/>
                      </a:lnTo>
                      <a:lnTo>
                        <a:pt x="21" y="6"/>
                      </a:lnTo>
                      <a:lnTo>
                        <a:pt x="27" y="5"/>
                      </a:lnTo>
                      <a:lnTo>
                        <a:pt x="33" y="4"/>
                      </a:lnTo>
                      <a:lnTo>
                        <a:pt x="37" y="3"/>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37" name="Freeform 89"/>
                <p:cNvSpPr>
                  <a:spLocks/>
                </p:cNvSpPr>
                <p:nvPr/>
              </p:nvSpPr>
              <p:spPr bwMode="auto">
                <a:xfrm flipH="1">
                  <a:off x="7923033" y="725490"/>
                  <a:ext cx="65334" cy="25400"/>
                </a:xfrm>
                <a:custGeom>
                  <a:avLst/>
                  <a:gdLst>
                    <a:gd name="T0" fmla="*/ 85 w 85"/>
                    <a:gd name="T1" fmla="*/ 0 h 33"/>
                    <a:gd name="T2" fmla="*/ 80 w 85"/>
                    <a:gd name="T3" fmla="*/ 6 h 33"/>
                    <a:gd name="T4" fmla="*/ 73 w 85"/>
                    <a:gd name="T5" fmla="*/ 7 h 33"/>
                    <a:gd name="T6" fmla="*/ 67 w 85"/>
                    <a:gd name="T7" fmla="*/ 7 h 33"/>
                    <a:gd name="T8" fmla="*/ 64 w 85"/>
                    <a:gd name="T9" fmla="*/ 11 h 33"/>
                    <a:gd name="T10" fmla="*/ 55 w 85"/>
                    <a:gd name="T11" fmla="*/ 13 h 33"/>
                    <a:gd name="T12" fmla="*/ 47 w 85"/>
                    <a:gd name="T13" fmla="*/ 16 h 33"/>
                    <a:gd name="T14" fmla="*/ 39 w 85"/>
                    <a:gd name="T15" fmla="*/ 19 h 33"/>
                    <a:gd name="T16" fmla="*/ 31 w 85"/>
                    <a:gd name="T17" fmla="*/ 21 h 33"/>
                    <a:gd name="T18" fmla="*/ 23 w 85"/>
                    <a:gd name="T19" fmla="*/ 25 h 33"/>
                    <a:gd name="T20" fmla="*/ 16 w 85"/>
                    <a:gd name="T21" fmla="*/ 27 h 33"/>
                    <a:gd name="T22" fmla="*/ 8 w 85"/>
                    <a:gd name="T23" fmla="*/ 30 h 33"/>
                    <a:gd name="T24" fmla="*/ 0 w 85"/>
                    <a:gd name="T25" fmla="*/ 33 h 33"/>
                    <a:gd name="T26" fmla="*/ 9 w 85"/>
                    <a:gd name="T27" fmla="*/ 27 h 33"/>
                    <a:gd name="T28" fmla="*/ 17 w 85"/>
                    <a:gd name="T29" fmla="*/ 22 h 33"/>
                    <a:gd name="T30" fmla="*/ 27 w 85"/>
                    <a:gd name="T31" fmla="*/ 19 h 33"/>
                    <a:gd name="T32" fmla="*/ 36 w 85"/>
                    <a:gd name="T33" fmla="*/ 15 h 33"/>
                    <a:gd name="T34" fmla="*/ 46 w 85"/>
                    <a:gd name="T35" fmla="*/ 12 h 33"/>
                    <a:gd name="T36" fmla="*/ 55 w 85"/>
                    <a:gd name="T37" fmla="*/ 8 h 33"/>
                    <a:gd name="T38" fmla="*/ 65 w 85"/>
                    <a:gd name="T39" fmla="*/ 5 h 33"/>
                    <a:gd name="T40" fmla="*/ 75 w 85"/>
                    <a:gd name="T41" fmla="*/ 0 h 33"/>
                    <a:gd name="T42" fmla="*/ 85 w 85"/>
                    <a:gd name="T4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33">
                      <a:moveTo>
                        <a:pt x="85" y="0"/>
                      </a:moveTo>
                      <a:lnTo>
                        <a:pt x="80" y="6"/>
                      </a:lnTo>
                      <a:lnTo>
                        <a:pt x="73" y="7"/>
                      </a:lnTo>
                      <a:lnTo>
                        <a:pt x="67" y="7"/>
                      </a:lnTo>
                      <a:lnTo>
                        <a:pt x="64" y="11"/>
                      </a:lnTo>
                      <a:lnTo>
                        <a:pt x="55" y="13"/>
                      </a:lnTo>
                      <a:lnTo>
                        <a:pt x="47" y="16"/>
                      </a:lnTo>
                      <a:lnTo>
                        <a:pt x="39" y="19"/>
                      </a:lnTo>
                      <a:lnTo>
                        <a:pt x="31" y="21"/>
                      </a:lnTo>
                      <a:lnTo>
                        <a:pt x="23" y="25"/>
                      </a:lnTo>
                      <a:lnTo>
                        <a:pt x="16" y="27"/>
                      </a:lnTo>
                      <a:lnTo>
                        <a:pt x="8" y="30"/>
                      </a:lnTo>
                      <a:lnTo>
                        <a:pt x="0" y="33"/>
                      </a:lnTo>
                      <a:lnTo>
                        <a:pt x="9" y="27"/>
                      </a:lnTo>
                      <a:lnTo>
                        <a:pt x="17" y="22"/>
                      </a:lnTo>
                      <a:lnTo>
                        <a:pt x="27" y="19"/>
                      </a:lnTo>
                      <a:lnTo>
                        <a:pt x="36" y="15"/>
                      </a:lnTo>
                      <a:lnTo>
                        <a:pt x="46" y="12"/>
                      </a:lnTo>
                      <a:lnTo>
                        <a:pt x="55" y="8"/>
                      </a:lnTo>
                      <a:lnTo>
                        <a:pt x="65" y="5"/>
                      </a:lnTo>
                      <a:lnTo>
                        <a:pt x="75" y="0"/>
                      </a:lnTo>
                      <a:lnTo>
                        <a:pt x="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38" name="Freeform 90"/>
                <p:cNvSpPr>
                  <a:spLocks/>
                </p:cNvSpPr>
                <p:nvPr/>
              </p:nvSpPr>
              <p:spPr bwMode="auto">
                <a:xfrm flipH="1">
                  <a:off x="7777172" y="725490"/>
                  <a:ext cx="112434" cy="58738"/>
                </a:xfrm>
                <a:custGeom>
                  <a:avLst/>
                  <a:gdLst>
                    <a:gd name="T0" fmla="*/ 99 w 149"/>
                    <a:gd name="T1" fmla="*/ 35 h 74"/>
                    <a:gd name="T2" fmla="*/ 94 w 149"/>
                    <a:gd name="T3" fmla="*/ 41 h 74"/>
                    <a:gd name="T4" fmla="*/ 88 w 149"/>
                    <a:gd name="T5" fmla="*/ 45 h 74"/>
                    <a:gd name="T6" fmla="*/ 81 w 149"/>
                    <a:gd name="T7" fmla="*/ 49 h 74"/>
                    <a:gd name="T8" fmla="*/ 74 w 149"/>
                    <a:gd name="T9" fmla="*/ 52 h 74"/>
                    <a:gd name="T10" fmla="*/ 66 w 149"/>
                    <a:gd name="T11" fmla="*/ 55 h 74"/>
                    <a:gd name="T12" fmla="*/ 59 w 149"/>
                    <a:gd name="T13" fmla="*/ 58 h 74"/>
                    <a:gd name="T14" fmla="*/ 53 w 149"/>
                    <a:gd name="T15" fmla="*/ 60 h 74"/>
                    <a:gd name="T16" fmla="*/ 47 w 149"/>
                    <a:gd name="T17" fmla="*/ 64 h 74"/>
                    <a:gd name="T18" fmla="*/ 43 w 149"/>
                    <a:gd name="T19" fmla="*/ 65 h 74"/>
                    <a:gd name="T20" fmla="*/ 37 w 149"/>
                    <a:gd name="T21" fmla="*/ 67 h 74"/>
                    <a:gd name="T22" fmla="*/ 31 w 149"/>
                    <a:gd name="T23" fmla="*/ 68 h 74"/>
                    <a:gd name="T24" fmla="*/ 24 w 149"/>
                    <a:gd name="T25" fmla="*/ 71 h 74"/>
                    <a:gd name="T26" fmla="*/ 19 w 149"/>
                    <a:gd name="T27" fmla="*/ 72 h 74"/>
                    <a:gd name="T28" fmla="*/ 12 w 149"/>
                    <a:gd name="T29" fmla="*/ 73 h 74"/>
                    <a:gd name="T30" fmla="*/ 6 w 149"/>
                    <a:gd name="T31" fmla="*/ 73 h 74"/>
                    <a:gd name="T32" fmla="*/ 0 w 149"/>
                    <a:gd name="T33" fmla="*/ 74 h 74"/>
                    <a:gd name="T34" fmla="*/ 6 w 149"/>
                    <a:gd name="T35" fmla="*/ 73 h 74"/>
                    <a:gd name="T36" fmla="*/ 11 w 149"/>
                    <a:gd name="T37" fmla="*/ 72 h 74"/>
                    <a:gd name="T38" fmla="*/ 16 w 149"/>
                    <a:gd name="T39" fmla="*/ 69 h 74"/>
                    <a:gd name="T40" fmla="*/ 21 w 149"/>
                    <a:gd name="T41" fmla="*/ 67 h 74"/>
                    <a:gd name="T42" fmla="*/ 26 w 149"/>
                    <a:gd name="T43" fmla="*/ 65 h 74"/>
                    <a:gd name="T44" fmla="*/ 29 w 149"/>
                    <a:gd name="T45" fmla="*/ 63 h 74"/>
                    <a:gd name="T46" fmla="*/ 34 w 149"/>
                    <a:gd name="T47" fmla="*/ 63 h 74"/>
                    <a:gd name="T48" fmla="*/ 38 w 149"/>
                    <a:gd name="T49" fmla="*/ 63 h 74"/>
                    <a:gd name="T50" fmla="*/ 39 w 149"/>
                    <a:gd name="T51" fmla="*/ 57 h 74"/>
                    <a:gd name="T52" fmla="*/ 44 w 149"/>
                    <a:gd name="T53" fmla="*/ 53 h 74"/>
                    <a:gd name="T54" fmla="*/ 49 w 149"/>
                    <a:gd name="T55" fmla="*/ 51 h 74"/>
                    <a:gd name="T56" fmla="*/ 53 w 149"/>
                    <a:gd name="T57" fmla="*/ 49 h 74"/>
                    <a:gd name="T58" fmla="*/ 65 w 149"/>
                    <a:gd name="T59" fmla="*/ 41 h 74"/>
                    <a:gd name="T60" fmla="*/ 77 w 149"/>
                    <a:gd name="T61" fmla="*/ 35 h 74"/>
                    <a:gd name="T62" fmla="*/ 90 w 149"/>
                    <a:gd name="T63" fmla="*/ 30 h 74"/>
                    <a:gd name="T64" fmla="*/ 102 w 149"/>
                    <a:gd name="T65" fmla="*/ 26 h 74"/>
                    <a:gd name="T66" fmla="*/ 114 w 149"/>
                    <a:gd name="T67" fmla="*/ 22 h 74"/>
                    <a:gd name="T68" fmla="*/ 126 w 149"/>
                    <a:gd name="T69" fmla="*/ 16 h 74"/>
                    <a:gd name="T70" fmla="*/ 137 w 149"/>
                    <a:gd name="T71" fmla="*/ 10 h 74"/>
                    <a:gd name="T72" fmla="*/ 149 w 149"/>
                    <a:gd name="T73" fmla="*/ 0 h 74"/>
                    <a:gd name="T74" fmla="*/ 144 w 149"/>
                    <a:gd name="T75" fmla="*/ 6 h 74"/>
                    <a:gd name="T76" fmla="*/ 140 w 149"/>
                    <a:gd name="T77" fmla="*/ 12 h 74"/>
                    <a:gd name="T78" fmla="*/ 134 w 149"/>
                    <a:gd name="T79" fmla="*/ 18 h 74"/>
                    <a:gd name="T80" fmla="*/ 128 w 149"/>
                    <a:gd name="T81" fmla="*/ 22 h 74"/>
                    <a:gd name="T82" fmla="*/ 121 w 149"/>
                    <a:gd name="T83" fmla="*/ 26 h 74"/>
                    <a:gd name="T84" fmla="*/ 114 w 149"/>
                    <a:gd name="T85" fmla="*/ 29 h 74"/>
                    <a:gd name="T86" fmla="*/ 106 w 149"/>
                    <a:gd name="T87" fmla="*/ 33 h 74"/>
                    <a:gd name="T88" fmla="*/ 99 w 149"/>
                    <a:gd name="T89"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 h="74">
                      <a:moveTo>
                        <a:pt x="99" y="35"/>
                      </a:moveTo>
                      <a:lnTo>
                        <a:pt x="94" y="41"/>
                      </a:lnTo>
                      <a:lnTo>
                        <a:pt x="88" y="45"/>
                      </a:lnTo>
                      <a:lnTo>
                        <a:pt x="81" y="49"/>
                      </a:lnTo>
                      <a:lnTo>
                        <a:pt x="74" y="52"/>
                      </a:lnTo>
                      <a:lnTo>
                        <a:pt x="66" y="55"/>
                      </a:lnTo>
                      <a:lnTo>
                        <a:pt x="59" y="58"/>
                      </a:lnTo>
                      <a:lnTo>
                        <a:pt x="53" y="60"/>
                      </a:lnTo>
                      <a:lnTo>
                        <a:pt x="47" y="64"/>
                      </a:lnTo>
                      <a:lnTo>
                        <a:pt x="43" y="65"/>
                      </a:lnTo>
                      <a:lnTo>
                        <a:pt x="37" y="67"/>
                      </a:lnTo>
                      <a:lnTo>
                        <a:pt x="31" y="68"/>
                      </a:lnTo>
                      <a:lnTo>
                        <a:pt x="24" y="71"/>
                      </a:lnTo>
                      <a:lnTo>
                        <a:pt x="19" y="72"/>
                      </a:lnTo>
                      <a:lnTo>
                        <a:pt x="12" y="73"/>
                      </a:lnTo>
                      <a:lnTo>
                        <a:pt x="6" y="73"/>
                      </a:lnTo>
                      <a:lnTo>
                        <a:pt x="0" y="74"/>
                      </a:lnTo>
                      <a:lnTo>
                        <a:pt x="6" y="73"/>
                      </a:lnTo>
                      <a:lnTo>
                        <a:pt x="11" y="72"/>
                      </a:lnTo>
                      <a:lnTo>
                        <a:pt x="16" y="69"/>
                      </a:lnTo>
                      <a:lnTo>
                        <a:pt x="21" y="67"/>
                      </a:lnTo>
                      <a:lnTo>
                        <a:pt x="26" y="65"/>
                      </a:lnTo>
                      <a:lnTo>
                        <a:pt x="29" y="63"/>
                      </a:lnTo>
                      <a:lnTo>
                        <a:pt x="34" y="63"/>
                      </a:lnTo>
                      <a:lnTo>
                        <a:pt x="38" y="63"/>
                      </a:lnTo>
                      <a:lnTo>
                        <a:pt x="39" y="57"/>
                      </a:lnTo>
                      <a:lnTo>
                        <a:pt x="44" y="53"/>
                      </a:lnTo>
                      <a:lnTo>
                        <a:pt x="49" y="51"/>
                      </a:lnTo>
                      <a:lnTo>
                        <a:pt x="53" y="49"/>
                      </a:lnTo>
                      <a:lnTo>
                        <a:pt x="65" y="41"/>
                      </a:lnTo>
                      <a:lnTo>
                        <a:pt x="77" y="35"/>
                      </a:lnTo>
                      <a:lnTo>
                        <a:pt x="90" y="30"/>
                      </a:lnTo>
                      <a:lnTo>
                        <a:pt x="102" y="26"/>
                      </a:lnTo>
                      <a:lnTo>
                        <a:pt x="114" y="22"/>
                      </a:lnTo>
                      <a:lnTo>
                        <a:pt x="126" y="16"/>
                      </a:lnTo>
                      <a:lnTo>
                        <a:pt x="137" y="10"/>
                      </a:lnTo>
                      <a:lnTo>
                        <a:pt x="149" y="0"/>
                      </a:lnTo>
                      <a:lnTo>
                        <a:pt x="144" y="6"/>
                      </a:lnTo>
                      <a:lnTo>
                        <a:pt x="140" y="12"/>
                      </a:lnTo>
                      <a:lnTo>
                        <a:pt x="134" y="18"/>
                      </a:lnTo>
                      <a:lnTo>
                        <a:pt x="128" y="22"/>
                      </a:lnTo>
                      <a:lnTo>
                        <a:pt x="121" y="26"/>
                      </a:lnTo>
                      <a:lnTo>
                        <a:pt x="114" y="29"/>
                      </a:lnTo>
                      <a:lnTo>
                        <a:pt x="106" y="33"/>
                      </a:lnTo>
                      <a:lnTo>
                        <a:pt x="99"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39" name="Freeform 91"/>
                <p:cNvSpPr>
                  <a:spLocks/>
                </p:cNvSpPr>
                <p:nvPr/>
              </p:nvSpPr>
              <p:spPr bwMode="auto">
                <a:xfrm flipH="1">
                  <a:off x="7752861" y="736602"/>
                  <a:ext cx="110914" cy="60325"/>
                </a:xfrm>
                <a:custGeom>
                  <a:avLst/>
                  <a:gdLst>
                    <a:gd name="T0" fmla="*/ 104 w 146"/>
                    <a:gd name="T1" fmla="*/ 28 h 77"/>
                    <a:gd name="T2" fmla="*/ 100 w 146"/>
                    <a:gd name="T3" fmla="*/ 35 h 77"/>
                    <a:gd name="T4" fmla="*/ 92 w 146"/>
                    <a:gd name="T5" fmla="*/ 38 h 77"/>
                    <a:gd name="T6" fmla="*/ 82 w 146"/>
                    <a:gd name="T7" fmla="*/ 42 h 77"/>
                    <a:gd name="T8" fmla="*/ 72 w 146"/>
                    <a:gd name="T9" fmla="*/ 46 h 77"/>
                    <a:gd name="T10" fmla="*/ 63 w 146"/>
                    <a:gd name="T11" fmla="*/ 51 h 77"/>
                    <a:gd name="T12" fmla="*/ 55 w 146"/>
                    <a:gd name="T13" fmla="*/ 55 h 77"/>
                    <a:gd name="T14" fmla="*/ 46 w 146"/>
                    <a:gd name="T15" fmla="*/ 61 h 77"/>
                    <a:gd name="T16" fmla="*/ 37 w 146"/>
                    <a:gd name="T17" fmla="*/ 67 h 77"/>
                    <a:gd name="T18" fmla="*/ 27 w 146"/>
                    <a:gd name="T19" fmla="*/ 71 h 77"/>
                    <a:gd name="T20" fmla="*/ 18 w 146"/>
                    <a:gd name="T21" fmla="*/ 75 h 77"/>
                    <a:gd name="T22" fmla="*/ 9 w 146"/>
                    <a:gd name="T23" fmla="*/ 77 h 77"/>
                    <a:gd name="T24" fmla="*/ 0 w 146"/>
                    <a:gd name="T25" fmla="*/ 77 h 77"/>
                    <a:gd name="T26" fmla="*/ 9 w 146"/>
                    <a:gd name="T27" fmla="*/ 74 h 77"/>
                    <a:gd name="T28" fmla="*/ 17 w 146"/>
                    <a:gd name="T29" fmla="*/ 69 h 77"/>
                    <a:gd name="T30" fmla="*/ 25 w 146"/>
                    <a:gd name="T31" fmla="*/ 66 h 77"/>
                    <a:gd name="T32" fmla="*/ 33 w 146"/>
                    <a:gd name="T33" fmla="*/ 65 h 77"/>
                    <a:gd name="T34" fmla="*/ 146 w 146"/>
                    <a:gd name="T35" fmla="*/ 0 h 77"/>
                    <a:gd name="T36" fmla="*/ 143 w 146"/>
                    <a:gd name="T37" fmla="*/ 3 h 77"/>
                    <a:gd name="T38" fmla="*/ 138 w 146"/>
                    <a:gd name="T39" fmla="*/ 8 h 77"/>
                    <a:gd name="T40" fmla="*/ 133 w 146"/>
                    <a:gd name="T41" fmla="*/ 14 h 77"/>
                    <a:gd name="T42" fmla="*/ 129 w 146"/>
                    <a:gd name="T43" fmla="*/ 18 h 77"/>
                    <a:gd name="T44" fmla="*/ 122 w 146"/>
                    <a:gd name="T45" fmla="*/ 22 h 77"/>
                    <a:gd name="T46" fmla="*/ 116 w 146"/>
                    <a:gd name="T47" fmla="*/ 25 h 77"/>
                    <a:gd name="T48" fmla="*/ 110 w 146"/>
                    <a:gd name="T49" fmla="*/ 28 h 77"/>
                    <a:gd name="T50" fmla="*/ 104 w 146"/>
                    <a:gd name="T5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77">
                      <a:moveTo>
                        <a:pt x="104" y="28"/>
                      </a:moveTo>
                      <a:lnTo>
                        <a:pt x="100" y="35"/>
                      </a:lnTo>
                      <a:lnTo>
                        <a:pt x="92" y="38"/>
                      </a:lnTo>
                      <a:lnTo>
                        <a:pt x="82" y="42"/>
                      </a:lnTo>
                      <a:lnTo>
                        <a:pt x="72" y="46"/>
                      </a:lnTo>
                      <a:lnTo>
                        <a:pt x="63" y="51"/>
                      </a:lnTo>
                      <a:lnTo>
                        <a:pt x="55" y="55"/>
                      </a:lnTo>
                      <a:lnTo>
                        <a:pt x="46" y="61"/>
                      </a:lnTo>
                      <a:lnTo>
                        <a:pt x="37" y="67"/>
                      </a:lnTo>
                      <a:lnTo>
                        <a:pt x="27" y="71"/>
                      </a:lnTo>
                      <a:lnTo>
                        <a:pt x="18" y="75"/>
                      </a:lnTo>
                      <a:lnTo>
                        <a:pt x="9" y="77"/>
                      </a:lnTo>
                      <a:lnTo>
                        <a:pt x="0" y="77"/>
                      </a:lnTo>
                      <a:lnTo>
                        <a:pt x="9" y="74"/>
                      </a:lnTo>
                      <a:lnTo>
                        <a:pt x="17" y="69"/>
                      </a:lnTo>
                      <a:lnTo>
                        <a:pt x="25" y="66"/>
                      </a:lnTo>
                      <a:lnTo>
                        <a:pt x="33" y="65"/>
                      </a:lnTo>
                      <a:lnTo>
                        <a:pt x="146" y="0"/>
                      </a:lnTo>
                      <a:lnTo>
                        <a:pt x="143" y="3"/>
                      </a:lnTo>
                      <a:lnTo>
                        <a:pt x="138" y="8"/>
                      </a:lnTo>
                      <a:lnTo>
                        <a:pt x="133" y="14"/>
                      </a:lnTo>
                      <a:lnTo>
                        <a:pt x="129" y="18"/>
                      </a:lnTo>
                      <a:lnTo>
                        <a:pt x="122" y="22"/>
                      </a:lnTo>
                      <a:lnTo>
                        <a:pt x="116" y="25"/>
                      </a:lnTo>
                      <a:lnTo>
                        <a:pt x="110" y="28"/>
                      </a:lnTo>
                      <a:lnTo>
                        <a:pt x="104"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40" name="Freeform 92"/>
                <p:cNvSpPr>
                  <a:spLocks/>
                </p:cNvSpPr>
                <p:nvPr/>
              </p:nvSpPr>
              <p:spPr bwMode="auto">
                <a:xfrm flipH="1">
                  <a:off x="7605481" y="736602"/>
                  <a:ext cx="6078" cy="6350"/>
                </a:xfrm>
                <a:custGeom>
                  <a:avLst/>
                  <a:gdLst>
                    <a:gd name="T0" fmla="*/ 9 w 9"/>
                    <a:gd name="T1" fmla="*/ 2 h 8"/>
                    <a:gd name="T2" fmla="*/ 9 w 9"/>
                    <a:gd name="T3" fmla="*/ 5 h 8"/>
                    <a:gd name="T4" fmla="*/ 9 w 9"/>
                    <a:gd name="T5" fmla="*/ 6 h 8"/>
                    <a:gd name="T6" fmla="*/ 8 w 9"/>
                    <a:gd name="T7" fmla="*/ 7 h 8"/>
                    <a:gd name="T8" fmla="*/ 5 w 9"/>
                    <a:gd name="T9" fmla="*/ 8 h 8"/>
                    <a:gd name="T10" fmla="*/ 0 w 9"/>
                    <a:gd name="T11" fmla="*/ 8 h 8"/>
                    <a:gd name="T12" fmla="*/ 1 w 9"/>
                    <a:gd name="T13" fmla="*/ 6 h 8"/>
                    <a:gd name="T14" fmla="*/ 3 w 9"/>
                    <a:gd name="T15" fmla="*/ 2 h 8"/>
                    <a:gd name="T16" fmla="*/ 5 w 9"/>
                    <a:gd name="T17" fmla="*/ 0 h 8"/>
                    <a:gd name="T18" fmla="*/ 9 w 9"/>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9" y="2"/>
                      </a:moveTo>
                      <a:lnTo>
                        <a:pt x="9" y="5"/>
                      </a:lnTo>
                      <a:lnTo>
                        <a:pt x="9" y="6"/>
                      </a:lnTo>
                      <a:lnTo>
                        <a:pt x="8" y="7"/>
                      </a:lnTo>
                      <a:lnTo>
                        <a:pt x="5" y="8"/>
                      </a:lnTo>
                      <a:lnTo>
                        <a:pt x="0" y="8"/>
                      </a:lnTo>
                      <a:lnTo>
                        <a:pt x="1" y="6"/>
                      </a:lnTo>
                      <a:lnTo>
                        <a:pt x="3" y="2"/>
                      </a:lnTo>
                      <a:lnTo>
                        <a:pt x="5" y="0"/>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41" name="Freeform 93"/>
                <p:cNvSpPr>
                  <a:spLocks/>
                </p:cNvSpPr>
                <p:nvPr/>
              </p:nvSpPr>
              <p:spPr bwMode="auto">
                <a:xfrm flipH="1">
                  <a:off x="6757666" y="738190"/>
                  <a:ext cx="45582" cy="49213"/>
                </a:xfrm>
                <a:custGeom>
                  <a:avLst/>
                  <a:gdLst>
                    <a:gd name="T0" fmla="*/ 58 w 58"/>
                    <a:gd name="T1" fmla="*/ 10 h 63"/>
                    <a:gd name="T2" fmla="*/ 1 w 58"/>
                    <a:gd name="T3" fmla="*/ 63 h 63"/>
                    <a:gd name="T4" fmla="*/ 0 w 58"/>
                    <a:gd name="T5" fmla="*/ 56 h 63"/>
                    <a:gd name="T6" fmla="*/ 1 w 58"/>
                    <a:gd name="T7" fmla="*/ 49 h 63"/>
                    <a:gd name="T8" fmla="*/ 5 w 58"/>
                    <a:gd name="T9" fmla="*/ 42 h 63"/>
                    <a:gd name="T10" fmla="*/ 11 w 58"/>
                    <a:gd name="T11" fmla="*/ 36 h 63"/>
                    <a:gd name="T12" fmla="*/ 17 w 58"/>
                    <a:gd name="T13" fmla="*/ 30 h 63"/>
                    <a:gd name="T14" fmla="*/ 24 w 58"/>
                    <a:gd name="T15" fmla="*/ 25 h 63"/>
                    <a:gd name="T16" fmla="*/ 31 w 58"/>
                    <a:gd name="T17" fmla="*/ 19 h 63"/>
                    <a:gd name="T18" fmla="*/ 35 w 58"/>
                    <a:gd name="T19" fmla="*/ 13 h 63"/>
                    <a:gd name="T20" fmla="*/ 42 w 58"/>
                    <a:gd name="T21" fmla="*/ 11 h 63"/>
                    <a:gd name="T22" fmla="*/ 47 w 58"/>
                    <a:gd name="T23" fmla="*/ 7 h 63"/>
                    <a:gd name="T24" fmla="*/ 51 w 58"/>
                    <a:gd name="T25" fmla="*/ 3 h 63"/>
                    <a:gd name="T26" fmla="*/ 58 w 58"/>
                    <a:gd name="T27" fmla="*/ 0 h 63"/>
                    <a:gd name="T28" fmla="*/ 58 w 58"/>
                    <a:gd name="T29" fmla="*/ 1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63">
                      <a:moveTo>
                        <a:pt x="58" y="10"/>
                      </a:moveTo>
                      <a:lnTo>
                        <a:pt x="1" y="63"/>
                      </a:lnTo>
                      <a:lnTo>
                        <a:pt x="0" y="56"/>
                      </a:lnTo>
                      <a:lnTo>
                        <a:pt x="1" y="49"/>
                      </a:lnTo>
                      <a:lnTo>
                        <a:pt x="5" y="42"/>
                      </a:lnTo>
                      <a:lnTo>
                        <a:pt x="11" y="36"/>
                      </a:lnTo>
                      <a:lnTo>
                        <a:pt x="17" y="30"/>
                      </a:lnTo>
                      <a:lnTo>
                        <a:pt x="24" y="25"/>
                      </a:lnTo>
                      <a:lnTo>
                        <a:pt x="31" y="19"/>
                      </a:lnTo>
                      <a:lnTo>
                        <a:pt x="35" y="13"/>
                      </a:lnTo>
                      <a:lnTo>
                        <a:pt x="42" y="11"/>
                      </a:lnTo>
                      <a:lnTo>
                        <a:pt x="47" y="7"/>
                      </a:lnTo>
                      <a:lnTo>
                        <a:pt x="51" y="3"/>
                      </a:lnTo>
                      <a:lnTo>
                        <a:pt x="58" y="0"/>
                      </a:lnTo>
                      <a:lnTo>
                        <a:pt x="5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42" name="Freeform 94"/>
                <p:cNvSpPr>
                  <a:spLocks/>
                </p:cNvSpPr>
                <p:nvPr/>
              </p:nvSpPr>
              <p:spPr bwMode="auto">
                <a:xfrm flipH="1">
                  <a:off x="7901762" y="741365"/>
                  <a:ext cx="12155" cy="11113"/>
                </a:xfrm>
                <a:custGeom>
                  <a:avLst/>
                  <a:gdLst>
                    <a:gd name="T0" fmla="*/ 0 w 15"/>
                    <a:gd name="T1" fmla="*/ 15 h 15"/>
                    <a:gd name="T2" fmla="*/ 10 w 15"/>
                    <a:gd name="T3" fmla="*/ 0 h 15"/>
                    <a:gd name="T4" fmla="*/ 15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0" y="0"/>
                      </a:lnTo>
                      <a:lnTo>
                        <a:pt x="15"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43" name="Freeform 95"/>
                <p:cNvSpPr>
                  <a:spLocks/>
                </p:cNvSpPr>
                <p:nvPr/>
              </p:nvSpPr>
              <p:spPr bwMode="auto">
                <a:xfrm flipH="1">
                  <a:off x="8125108" y="744540"/>
                  <a:ext cx="21271" cy="11113"/>
                </a:xfrm>
                <a:custGeom>
                  <a:avLst/>
                  <a:gdLst>
                    <a:gd name="T0" fmla="*/ 0 w 27"/>
                    <a:gd name="T1" fmla="*/ 13 h 13"/>
                    <a:gd name="T2" fmla="*/ 8 w 27"/>
                    <a:gd name="T3" fmla="*/ 11 h 13"/>
                    <a:gd name="T4" fmla="*/ 13 w 27"/>
                    <a:gd name="T5" fmla="*/ 6 h 13"/>
                    <a:gd name="T6" fmla="*/ 19 w 27"/>
                    <a:gd name="T7" fmla="*/ 2 h 13"/>
                    <a:gd name="T8" fmla="*/ 27 w 27"/>
                    <a:gd name="T9" fmla="*/ 0 h 13"/>
                    <a:gd name="T10" fmla="*/ 23 w 27"/>
                    <a:gd name="T11" fmla="*/ 6 h 13"/>
                    <a:gd name="T12" fmla="*/ 17 w 27"/>
                    <a:gd name="T13" fmla="*/ 10 h 13"/>
                    <a:gd name="T14" fmla="*/ 9 w 27"/>
                    <a:gd name="T15" fmla="*/ 12 h 13"/>
                    <a:gd name="T16" fmla="*/ 0 w 27"/>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3">
                      <a:moveTo>
                        <a:pt x="0" y="13"/>
                      </a:moveTo>
                      <a:lnTo>
                        <a:pt x="8" y="11"/>
                      </a:lnTo>
                      <a:lnTo>
                        <a:pt x="13" y="6"/>
                      </a:lnTo>
                      <a:lnTo>
                        <a:pt x="19" y="2"/>
                      </a:lnTo>
                      <a:lnTo>
                        <a:pt x="27" y="0"/>
                      </a:lnTo>
                      <a:lnTo>
                        <a:pt x="23" y="6"/>
                      </a:lnTo>
                      <a:lnTo>
                        <a:pt x="17" y="10"/>
                      </a:lnTo>
                      <a:lnTo>
                        <a:pt x="9" y="12"/>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44" name="Freeform 96"/>
                <p:cNvSpPr>
                  <a:spLocks/>
                </p:cNvSpPr>
                <p:nvPr/>
              </p:nvSpPr>
              <p:spPr bwMode="auto">
                <a:xfrm flipH="1">
                  <a:off x="7992921" y="750890"/>
                  <a:ext cx="57737" cy="28575"/>
                </a:xfrm>
                <a:custGeom>
                  <a:avLst/>
                  <a:gdLst>
                    <a:gd name="T0" fmla="*/ 77 w 77"/>
                    <a:gd name="T1" fmla="*/ 3 h 34"/>
                    <a:gd name="T2" fmla="*/ 67 w 77"/>
                    <a:gd name="T3" fmla="*/ 7 h 34"/>
                    <a:gd name="T4" fmla="*/ 57 w 77"/>
                    <a:gd name="T5" fmla="*/ 10 h 34"/>
                    <a:gd name="T6" fmla="*/ 47 w 77"/>
                    <a:gd name="T7" fmla="*/ 15 h 34"/>
                    <a:gd name="T8" fmla="*/ 37 w 77"/>
                    <a:gd name="T9" fmla="*/ 18 h 34"/>
                    <a:gd name="T10" fmla="*/ 28 w 77"/>
                    <a:gd name="T11" fmla="*/ 22 h 34"/>
                    <a:gd name="T12" fmla="*/ 19 w 77"/>
                    <a:gd name="T13" fmla="*/ 25 h 34"/>
                    <a:gd name="T14" fmla="*/ 9 w 77"/>
                    <a:gd name="T15" fmla="*/ 30 h 34"/>
                    <a:gd name="T16" fmla="*/ 0 w 77"/>
                    <a:gd name="T17" fmla="*/ 34 h 34"/>
                    <a:gd name="T18" fmla="*/ 5 w 77"/>
                    <a:gd name="T19" fmla="*/ 32 h 34"/>
                    <a:gd name="T20" fmla="*/ 11 w 77"/>
                    <a:gd name="T21" fmla="*/ 27 h 34"/>
                    <a:gd name="T22" fmla="*/ 17 w 77"/>
                    <a:gd name="T23" fmla="*/ 24 h 34"/>
                    <a:gd name="T24" fmla="*/ 25 w 77"/>
                    <a:gd name="T25" fmla="*/ 19 h 34"/>
                    <a:gd name="T26" fmla="*/ 34 w 77"/>
                    <a:gd name="T27" fmla="*/ 16 h 34"/>
                    <a:gd name="T28" fmla="*/ 42 w 77"/>
                    <a:gd name="T29" fmla="*/ 12 h 34"/>
                    <a:gd name="T30" fmla="*/ 49 w 77"/>
                    <a:gd name="T31" fmla="*/ 10 h 34"/>
                    <a:gd name="T32" fmla="*/ 55 w 77"/>
                    <a:gd name="T33" fmla="*/ 10 h 34"/>
                    <a:gd name="T34" fmla="*/ 60 w 77"/>
                    <a:gd name="T35" fmla="*/ 8 h 34"/>
                    <a:gd name="T36" fmla="*/ 65 w 77"/>
                    <a:gd name="T37" fmla="*/ 5 h 34"/>
                    <a:gd name="T38" fmla="*/ 72 w 77"/>
                    <a:gd name="T39" fmla="*/ 2 h 34"/>
                    <a:gd name="T40" fmla="*/ 77 w 77"/>
                    <a:gd name="T41" fmla="*/ 0 h 34"/>
                    <a:gd name="T42" fmla="*/ 77 w 77"/>
                    <a:gd name="T4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34">
                      <a:moveTo>
                        <a:pt x="77" y="3"/>
                      </a:moveTo>
                      <a:lnTo>
                        <a:pt x="67" y="7"/>
                      </a:lnTo>
                      <a:lnTo>
                        <a:pt x="57" y="10"/>
                      </a:lnTo>
                      <a:lnTo>
                        <a:pt x="47" y="15"/>
                      </a:lnTo>
                      <a:lnTo>
                        <a:pt x="37" y="18"/>
                      </a:lnTo>
                      <a:lnTo>
                        <a:pt x="28" y="22"/>
                      </a:lnTo>
                      <a:lnTo>
                        <a:pt x="19" y="25"/>
                      </a:lnTo>
                      <a:lnTo>
                        <a:pt x="9" y="30"/>
                      </a:lnTo>
                      <a:lnTo>
                        <a:pt x="0" y="34"/>
                      </a:lnTo>
                      <a:lnTo>
                        <a:pt x="5" y="32"/>
                      </a:lnTo>
                      <a:lnTo>
                        <a:pt x="11" y="27"/>
                      </a:lnTo>
                      <a:lnTo>
                        <a:pt x="17" y="24"/>
                      </a:lnTo>
                      <a:lnTo>
                        <a:pt x="25" y="19"/>
                      </a:lnTo>
                      <a:lnTo>
                        <a:pt x="34" y="16"/>
                      </a:lnTo>
                      <a:lnTo>
                        <a:pt x="42" y="12"/>
                      </a:lnTo>
                      <a:lnTo>
                        <a:pt x="49" y="10"/>
                      </a:lnTo>
                      <a:lnTo>
                        <a:pt x="55" y="10"/>
                      </a:lnTo>
                      <a:lnTo>
                        <a:pt x="60" y="8"/>
                      </a:lnTo>
                      <a:lnTo>
                        <a:pt x="65" y="5"/>
                      </a:lnTo>
                      <a:lnTo>
                        <a:pt x="72" y="2"/>
                      </a:lnTo>
                      <a:lnTo>
                        <a:pt x="77" y="0"/>
                      </a:lnTo>
                      <a:lnTo>
                        <a:pt x="7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45" name="Freeform 97"/>
                <p:cNvSpPr>
                  <a:spLocks/>
                </p:cNvSpPr>
                <p:nvPr/>
              </p:nvSpPr>
              <p:spPr bwMode="auto">
                <a:xfrm flipH="1">
                  <a:off x="7938224" y="755652"/>
                  <a:ext cx="18232" cy="7938"/>
                </a:xfrm>
                <a:custGeom>
                  <a:avLst/>
                  <a:gdLst>
                    <a:gd name="T0" fmla="*/ 23 w 23"/>
                    <a:gd name="T1" fmla="*/ 3 h 11"/>
                    <a:gd name="T2" fmla="*/ 21 w 23"/>
                    <a:gd name="T3" fmla="*/ 2 h 11"/>
                    <a:gd name="T4" fmla="*/ 19 w 23"/>
                    <a:gd name="T5" fmla="*/ 0 h 11"/>
                    <a:gd name="T6" fmla="*/ 17 w 23"/>
                    <a:gd name="T7" fmla="*/ 0 h 11"/>
                    <a:gd name="T8" fmla="*/ 15 w 23"/>
                    <a:gd name="T9" fmla="*/ 3 h 11"/>
                    <a:gd name="T10" fmla="*/ 14 w 23"/>
                    <a:gd name="T11" fmla="*/ 6 h 11"/>
                    <a:gd name="T12" fmla="*/ 9 w 23"/>
                    <a:gd name="T13" fmla="*/ 8 h 11"/>
                    <a:gd name="T14" fmla="*/ 4 w 23"/>
                    <a:gd name="T15" fmla="*/ 10 h 11"/>
                    <a:gd name="T16" fmla="*/ 0 w 23"/>
                    <a:gd name="T17" fmla="*/ 11 h 11"/>
                    <a:gd name="T18" fmla="*/ 4 w 23"/>
                    <a:gd name="T19" fmla="*/ 6 h 11"/>
                    <a:gd name="T20" fmla="*/ 11 w 23"/>
                    <a:gd name="T21" fmla="*/ 3 h 11"/>
                    <a:gd name="T22" fmla="*/ 18 w 23"/>
                    <a:gd name="T23" fmla="*/ 2 h 11"/>
                    <a:gd name="T24" fmla="*/ 23 w 23"/>
                    <a:gd name="T25"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1">
                      <a:moveTo>
                        <a:pt x="23" y="3"/>
                      </a:moveTo>
                      <a:lnTo>
                        <a:pt x="21" y="2"/>
                      </a:lnTo>
                      <a:lnTo>
                        <a:pt x="19" y="0"/>
                      </a:lnTo>
                      <a:lnTo>
                        <a:pt x="17" y="0"/>
                      </a:lnTo>
                      <a:lnTo>
                        <a:pt x="15" y="3"/>
                      </a:lnTo>
                      <a:lnTo>
                        <a:pt x="14" y="6"/>
                      </a:lnTo>
                      <a:lnTo>
                        <a:pt x="9" y="8"/>
                      </a:lnTo>
                      <a:lnTo>
                        <a:pt x="4" y="10"/>
                      </a:lnTo>
                      <a:lnTo>
                        <a:pt x="0" y="11"/>
                      </a:lnTo>
                      <a:lnTo>
                        <a:pt x="4" y="6"/>
                      </a:lnTo>
                      <a:lnTo>
                        <a:pt x="11" y="3"/>
                      </a:lnTo>
                      <a:lnTo>
                        <a:pt x="18" y="2"/>
                      </a:ln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46" name="Freeform 98"/>
                <p:cNvSpPr>
                  <a:spLocks/>
                </p:cNvSpPr>
                <p:nvPr/>
              </p:nvSpPr>
              <p:spPr bwMode="auto">
                <a:xfrm flipH="1">
                  <a:off x="6857942" y="754065"/>
                  <a:ext cx="7597" cy="3175"/>
                </a:xfrm>
                <a:custGeom>
                  <a:avLst/>
                  <a:gdLst>
                    <a:gd name="T0" fmla="*/ 0 w 9"/>
                    <a:gd name="T1" fmla="*/ 5 h 5"/>
                    <a:gd name="T2" fmla="*/ 9 w 9"/>
                    <a:gd name="T3" fmla="*/ 0 h 5"/>
                    <a:gd name="T4" fmla="*/ 4 w 9"/>
                    <a:gd name="T5" fmla="*/ 5 h 5"/>
                    <a:gd name="T6" fmla="*/ 0 w 9"/>
                    <a:gd name="T7" fmla="*/ 5 h 5"/>
                  </a:gdLst>
                  <a:ahLst/>
                  <a:cxnLst>
                    <a:cxn ang="0">
                      <a:pos x="T0" y="T1"/>
                    </a:cxn>
                    <a:cxn ang="0">
                      <a:pos x="T2" y="T3"/>
                    </a:cxn>
                    <a:cxn ang="0">
                      <a:pos x="T4" y="T5"/>
                    </a:cxn>
                    <a:cxn ang="0">
                      <a:pos x="T6" y="T7"/>
                    </a:cxn>
                  </a:cxnLst>
                  <a:rect l="0" t="0" r="r" b="b"/>
                  <a:pathLst>
                    <a:path w="9" h="5">
                      <a:moveTo>
                        <a:pt x="0" y="5"/>
                      </a:moveTo>
                      <a:lnTo>
                        <a:pt x="9" y="0"/>
                      </a:lnTo>
                      <a:lnTo>
                        <a:pt x="4"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47" name="Freeform 99"/>
                <p:cNvSpPr>
                  <a:spLocks/>
                </p:cNvSpPr>
                <p:nvPr/>
              </p:nvSpPr>
              <p:spPr bwMode="auto">
                <a:xfrm flipH="1">
                  <a:off x="6756143" y="757240"/>
                  <a:ext cx="45582" cy="52388"/>
                </a:xfrm>
                <a:custGeom>
                  <a:avLst/>
                  <a:gdLst>
                    <a:gd name="T0" fmla="*/ 61 w 61"/>
                    <a:gd name="T1" fmla="*/ 10 h 64"/>
                    <a:gd name="T2" fmla="*/ 54 w 61"/>
                    <a:gd name="T3" fmla="*/ 15 h 64"/>
                    <a:gd name="T4" fmla="*/ 47 w 61"/>
                    <a:gd name="T5" fmla="*/ 22 h 64"/>
                    <a:gd name="T6" fmla="*/ 40 w 61"/>
                    <a:gd name="T7" fmla="*/ 30 h 64"/>
                    <a:gd name="T8" fmla="*/ 33 w 61"/>
                    <a:gd name="T9" fmla="*/ 38 h 64"/>
                    <a:gd name="T10" fmla="*/ 25 w 61"/>
                    <a:gd name="T11" fmla="*/ 46 h 64"/>
                    <a:gd name="T12" fmla="*/ 18 w 61"/>
                    <a:gd name="T13" fmla="*/ 54 h 64"/>
                    <a:gd name="T14" fmla="*/ 10 w 61"/>
                    <a:gd name="T15" fmla="*/ 60 h 64"/>
                    <a:gd name="T16" fmla="*/ 3 w 61"/>
                    <a:gd name="T17" fmla="*/ 64 h 64"/>
                    <a:gd name="T18" fmla="*/ 0 w 61"/>
                    <a:gd name="T19" fmla="*/ 57 h 64"/>
                    <a:gd name="T20" fmla="*/ 7 w 61"/>
                    <a:gd name="T21" fmla="*/ 50 h 64"/>
                    <a:gd name="T22" fmla="*/ 14 w 61"/>
                    <a:gd name="T23" fmla="*/ 42 h 64"/>
                    <a:gd name="T24" fmla="*/ 20 w 61"/>
                    <a:gd name="T25" fmla="*/ 35 h 64"/>
                    <a:gd name="T26" fmla="*/ 27 w 61"/>
                    <a:gd name="T27" fmla="*/ 27 h 64"/>
                    <a:gd name="T28" fmla="*/ 35 w 61"/>
                    <a:gd name="T29" fmla="*/ 20 h 64"/>
                    <a:gd name="T30" fmla="*/ 42 w 61"/>
                    <a:gd name="T31" fmla="*/ 14 h 64"/>
                    <a:gd name="T32" fmla="*/ 50 w 61"/>
                    <a:gd name="T33" fmla="*/ 7 h 64"/>
                    <a:gd name="T34" fmla="*/ 57 w 61"/>
                    <a:gd name="T35" fmla="*/ 0 h 64"/>
                    <a:gd name="T36" fmla="*/ 59 w 61"/>
                    <a:gd name="T37" fmla="*/ 2 h 64"/>
                    <a:gd name="T38" fmla="*/ 61 w 61"/>
                    <a:gd name="T39" fmla="*/ 4 h 64"/>
                    <a:gd name="T40" fmla="*/ 61 w 61"/>
                    <a:gd name="T41" fmla="*/ 8 h 64"/>
                    <a:gd name="T42" fmla="*/ 61 w 61"/>
                    <a:gd name="T4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4">
                      <a:moveTo>
                        <a:pt x="61" y="10"/>
                      </a:moveTo>
                      <a:lnTo>
                        <a:pt x="54" y="15"/>
                      </a:lnTo>
                      <a:lnTo>
                        <a:pt x="47" y="22"/>
                      </a:lnTo>
                      <a:lnTo>
                        <a:pt x="40" y="30"/>
                      </a:lnTo>
                      <a:lnTo>
                        <a:pt x="33" y="38"/>
                      </a:lnTo>
                      <a:lnTo>
                        <a:pt x="25" y="46"/>
                      </a:lnTo>
                      <a:lnTo>
                        <a:pt x="18" y="54"/>
                      </a:lnTo>
                      <a:lnTo>
                        <a:pt x="10" y="60"/>
                      </a:lnTo>
                      <a:lnTo>
                        <a:pt x="3" y="64"/>
                      </a:lnTo>
                      <a:lnTo>
                        <a:pt x="0" y="57"/>
                      </a:lnTo>
                      <a:lnTo>
                        <a:pt x="7" y="50"/>
                      </a:lnTo>
                      <a:lnTo>
                        <a:pt x="14" y="42"/>
                      </a:lnTo>
                      <a:lnTo>
                        <a:pt x="20" y="35"/>
                      </a:lnTo>
                      <a:lnTo>
                        <a:pt x="27" y="27"/>
                      </a:lnTo>
                      <a:lnTo>
                        <a:pt x="35" y="20"/>
                      </a:lnTo>
                      <a:lnTo>
                        <a:pt x="42" y="14"/>
                      </a:lnTo>
                      <a:lnTo>
                        <a:pt x="50" y="7"/>
                      </a:lnTo>
                      <a:lnTo>
                        <a:pt x="57" y="0"/>
                      </a:lnTo>
                      <a:lnTo>
                        <a:pt x="59" y="2"/>
                      </a:lnTo>
                      <a:lnTo>
                        <a:pt x="61" y="4"/>
                      </a:lnTo>
                      <a:lnTo>
                        <a:pt x="61" y="8"/>
                      </a:lnTo>
                      <a:lnTo>
                        <a:pt x="61"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48" name="Freeform 100"/>
                <p:cNvSpPr>
                  <a:spLocks/>
                </p:cNvSpPr>
                <p:nvPr/>
              </p:nvSpPr>
              <p:spPr bwMode="auto">
                <a:xfrm flipH="1">
                  <a:off x="7959496" y="763590"/>
                  <a:ext cx="27349" cy="12700"/>
                </a:xfrm>
                <a:custGeom>
                  <a:avLst/>
                  <a:gdLst>
                    <a:gd name="T0" fmla="*/ 0 w 36"/>
                    <a:gd name="T1" fmla="*/ 16 h 16"/>
                    <a:gd name="T2" fmla="*/ 4 w 36"/>
                    <a:gd name="T3" fmla="*/ 13 h 16"/>
                    <a:gd name="T4" fmla="*/ 7 w 36"/>
                    <a:gd name="T5" fmla="*/ 12 h 16"/>
                    <a:gd name="T6" fmla="*/ 11 w 36"/>
                    <a:gd name="T7" fmla="*/ 10 h 16"/>
                    <a:gd name="T8" fmla="*/ 15 w 36"/>
                    <a:gd name="T9" fmla="*/ 8 h 16"/>
                    <a:gd name="T10" fmla="*/ 21 w 36"/>
                    <a:gd name="T11" fmla="*/ 5 h 16"/>
                    <a:gd name="T12" fmla="*/ 26 w 36"/>
                    <a:gd name="T13" fmla="*/ 3 h 16"/>
                    <a:gd name="T14" fmla="*/ 30 w 36"/>
                    <a:gd name="T15" fmla="*/ 1 h 16"/>
                    <a:gd name="T16" fmla="*/ 36 w 36"/>
                    <a:gd name="T17" fmla="*/ 0 h 16"/>
                    <a:gd name="T18" fmla="*/ 33 w 36"/>
                    <a:gd name="T19" fmla="*/ 3 h 16"/>
                    <a:gd name="T20" fmla="*/ 29 w 36"/>
                    <a:gd name="T21" fmla="*/ 5 h 16"/>
                    <a:gd name="T22" fmla="*/ 25 w 36"/>
                    <a:gd name="T23" fmla="*/ 8 h 16"/>
                    <a:gd name="T24" fmla="*/ 20 w 36"/>
                    <a:gd name="T25" fmla="*/ 9 h 16"/>
                    <a:gd name="T26" fmla="*/ 15 w 36"/>
                    <a:gd name="T27" fmla="*/ 11 h 16"/>
                    <a:gd name="T28" fmla="*/ 10 w 36"/>
                    <a:gd name="T29" fmla="*/ 12 h 16"/>
                    <a:gd name="T30" fmla="*/ 5 w 36"/>
                    <a:gd name="T31" fmla="*/ 15 h 16"/>
                    <a:gd name="T32" fmla="*/ 0 w 36"/>
                    <a:gd name="T3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6">
                      <a:moveTo>
                        <a:pt x="0" y="16"/>
                      </a:moveTo>
                      <a:lnTo>
                        <a:pt x="4" y="13"/>
                      </a:lnTo>
                      <a:lnTo>
                        <a:pt x="7" y="12"/>
                      </a:lnTo>
                      <a:lnTo>
                        <a:pt x="11" y="10"/>
                      </a:lnTo>
                      <a:lnTo>
                        <a:pt x="15" y="8"/>
                      </a:lnTo>
                      <a:lnTo>
                        <a:pt x="21" y="5"/>
                      </a:lnTo>
                      <a:lnTo>
                        <a:pt x="26" y="3"/>
                      </a:lnTo>
                      <a:lnTo>
                        <a:pt x="30" y="1"/>
                      </a:lnTo>
                      <a:lnTo>
                        <a:pt x="36" y="0"/>
                      </a:lnTo>
                      <a:lnTo>
                        <a:pt x="33" y="3"/>
                      </a:lnTo>
                      <a:lnTo>
                        <a:pt x="29" y="5"/>
                      </a:lnTo>
                      <a:lnTo>
                        <a:pt x="25" y="8"/>
                      </a:lnTo>
                      <a:lnTo>
                        <a:pt x="20" y="9"/>
                      </a:lnTo>
                      <a:lnTo>
                        <a:pt x="15" y="11"/>
                      </a:lnTo>
                      <a:lnTo>
                        <a:pt x="10" y="12"/>
                      </a:lnTo>
                      <a:lnTo>
                        <a:pt x="5" y="15"/>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49" name="Freeform 101"/>
                <p:cNvSpPr>
                  <a:spLocks/>
                </p:cNvSpPr>
                <p:nvPr/>
              </p:nvSpPr>
              <p:spPr bwMode="auto">
                <a:xfrm flipH="1">
                  <a:off x="7214999" y="769940"/>
                  <a:ext cx="127628" cy="93663"/>
                </a:xfrm>
                <a:custGeom>
                  <a:avLst/>
                  <a:gdLst>
                    <a:gd name="T0" fmla="*/ 167 w 167"/>
                    <a:gd name="T1" fmla="*/ 2 h 118"/>
                    <a:gd name="T2" fmla="*/ 144 w 167"/>
                    <a:gd name="T3" fmla="*/ 16 h 118"/>
                    <a:gd name="T4" fmla="*/ 122 w 167"/>
                    <a:gd name="T5" fmla="*/ 30 h 118"/>
                    <a:gd name="T6" fmla="*/ 101 w 167"/>
                    <a:gd name="T7" fmla="*/ 45 h 118"/>
                    <a:gd name="T8" fmla="*/ 80 w 167"/>
                    <a:gd name="T9" fmla="*/ 60 h 118"/>
                    <a:gd name="T10" fmla="*/ 60 w 167"/>
                    <a:gd name="T11" fmla="*/ 76 h 118"/>
                    <a:gd name="T12" fmla="*/ 40 w 167"/>
                    <a:gd name="T13" fmla="*/ 90 h 118"/>
                    <a:gd name="T14" fmla="*/ 19 w 167"/>
                    <a:gd name="T15" fmla="*/ 105 h 118"/>
                    <a:gd name="T16" fmla="*/ 0 w 167"/>
                    <a:gd name="T17" fmla="*/ 118 h 118"/>
                    <a:gd name="T18" fmla="*/ 2 w 167"/>
                    <a:gd name="T19" fmla="*/ 111 h 118"/>
                    <a:gd name="T20" fmla="*/ 8 w 167"/>
                    <a:gd name="T21" fmla="*/ 106 h 118"/>
                    <a:gd name="T22" fmla="*/ 15 w 167"/>
                    <a:gd name="T23" fmla="*/ 101 h 118"/>
                    <a:gd name="T24" fmla="*/ 22 w 167"/>
                    <a:gd name="T25" fmla="*/ 95 h 118"/>
                    <a:gd name="T26" fmla="*/ 30 w 167"/>
                    <a:gd name="T27" fmla="*/ 92 h 118"/>
                    <a:gd name="T28" fmla="*/ 39 w 167"/>
                    <a:gd name="T29" fmla="*/ 85 h 118"/>
                    <a:gd name="T30" fmla="*/ 47 w 167"/>
                    <a:gd name="T31" fmla="*/ 79 h 118"/>
                    <a:gd name="T32" fmla="*/ 55 w 167"/>
                    <a:gd name="T33" fmla="*/ 75 h 118"/>
                    <a:gd name="T34" fmla="*/ 68 w 167"/>
                    <a:gd name="T35" fmla="*/ 63 h 118"/>
                    <a:gd name="T36" fmla="*/ 80 w 167"/>
                    <a:gd name="T37" fmla="*/ 52 h 118"/>
                    <a:gd name="T38" fmla="*/ 93 w 167"/>
                    <a:gd name="T39" fmla="*/ 41 h 118"/>
                    <a:gd name="T40" fmla="*/ 107 w 167"/>
                    <a:gd name="T41" fmla="*/ 32 h 118"/>
                    <a:gd name="T42" fmla="*/ 122 w 167"/>
                    <a:gd name="T43" fmla="*/ 23 h 118"/>
                    <a:gd name="T44" fmla="*/ 136 w 167"/>
                    <a:gd name="T45" fmla="*/ 15 h 118"/>
                    <a:gd name="T46" fmla="*/ 151 w 167"/>
                    <a:gd name="T47" fmla="*/ 7 h 118"/>
                    <a:gd name="T48" fmla="*/ 166 w 167"/>
                    <a:gd name="T49" fmla="*/ 0 h 118"/>
                    <a:gd name="T50" fmla="*/ 167 w 167"/>
                    <a:gd name="T51" fmla="*/ 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118">
                      <a:moveTo>
                        <a:pt x="167" y="2"/>
                      </a:moveTo>
                      <a:lnTo>
                        <a:pt x="144" y="16"/>
                      </a:lnTo>
                      <a:lnTo>
                        <a:pt x="122" y="30"/>
                      </a:lnTo>
                      <a:lnTo>
                        <a:pt x="101" y="45"/>
                      </a:lnTo>
                      <a:lnTo>
                        <a:pt x="80" y="60"/>
                      </a:lnTo>
                      <a:lnTo>
                        <a:pt x="60" y="76"/>
                      </a:lnTo>
                      <a:lnTo>
                        <a:pt x="40" y="90"/>
                      </a:lnTo>
                      <a:lnTo>
                        <a:pt x="19" y="105"/>
                      </a:lnTo>
                      <a:lnTo>
                        <a:pt x="0" y="118"/>
                      </a:lnTo>
                      <a:lnTo>
                        <a:pt x="2" y="111"/>
                      </a:lnTo>
                      <a:lnTo>
                        <a:pt x="8" y="106"/>
                      </a:lnTo>
                      <a:lnTo>
                        <a:pt x="15" y="101"/>
                      </a:lnTo>
                      <a:lnTo>
                        <a:pt x="22" y="95"/>
                      </a:lnTo>
                      <a:lnTo>
                        <a:pt x="30" y="92"/>
                      </a:lnTo>
                      <a:lnTo>
                        <a:pt x="39" y="85"/>
                      </a:lnTo>
                      <a:lnTo>
                        <a:pt x="47" y="79"/>
                      </a:lnTo>
                      <a:lnTo>
                        <a:pt x="55" y="75"/>
                      </a:lnTo>
                      <a:lnTo>
                        <a:pt x="68" y="63"/>
                      </a:lnTo>
                      <a:lnTo>
                        <a:pt x="80" y="52"/>
                      </a:lnTo>
                      <a:lnTo>
                        <a:pt x="93" y="41"/>
                      </a:lnTo>
                      <a:lnTo>
                        <a:pt x="107" y="32"/>
                      </a:lnTo>
                      <a:lnTo>
                        <a:pt x="122" y="23"/>
                      </a:lnTo>
                      <a:lnTo>
                        <a:pt x="136" y="15"/>
                      </a:lnTo>
                      <a:lnTo>
                        <a:pt x="151" y="7"/>
                      </a:lnTo>
                      <a:lnTo>
                        <a:pt x="166" y="0"/>
                      </a:lnTo>
                      <a:lnTo>
                        <a:pt x="16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50" name="Freeform 102"/>
                <p:cNvSpPr>
                  <a:spLocks/>
                </p:cNvSpPr>
                <p:nvPr/>
              </p:nvSpPr>
              <p:spPr bwMode="auto">
                <a:xfrm flipH="1">
                  <a:off x="6759184" y="782640"/>
                  <a:ext cx="36465" cy="52388"/>
                </a:xfrm>
                <a:custGeom>
                  <a:avLst/>
                  <a:gdLst>
                    <a:gd name="T0" fmla="*/ 6 w 47"/>
                    <a:gd name="T1" fmla="*/ 61 h 66"/>
                    <a:gd name="T2" fmla="*/ 2 w 47"/>
                    <a:gd name="T3" fmla="*/ 66 h 66"/>
                    <a:gd name="T4" fmla="*/ 0 w 47"/>
                    <a:gd name="T5" fmla="*/ 54 h 66"/>
                    <a:gd name="T6" fmla="*/ 1 w 47"/>
                    <a:gd name="T7" fmla="*/ 45 h 66"/>
                    <a:gd name="T8" fmla="*/ 7 w 47"/>
                    <a:gd name="T9" fmla="*/ 37 h 66"/>
                    <a:gd name="T10" fmla="*/ 16 w 47"/>
                    <a:gd name="T11" fmla="*/ 30 h 66"/>
                    <a:gd name="T12" fmla="*/ 24 w 47"/>
                    <a:gd name="T13" fmla="*/ 23 h 66"/>
                    <a:gd name="T14" fmla="*/ 33 w 47"/>
                    <a:gd name="T15" fmla="*/ 16 h 66"/>
                    <a:gd name="T16" fmla="*/ 41 w 47"/>
                    <a:gd name="T17" fmla="*/ 8 h 66"/>
                    <a:gd name="T18" fmla="*/ 46 w 47"/>
                    <a:gd name="T19" fmla="*/ 0 h 66"/>
                    <a:gd name="T20" fmla="*/ 47 w 47"/>
                    <a:gd name="T21" fmla="*/ 9 h 66"/>
                    <a:gd name="T22" fmla="*/ 45 w 47"/>
                    <a:gd name="T23" fmla="*/ 17 h 66"/>
                    <a:gd name="T24" fmla="*/ 40 w 47"/>
                    <a:gd name="T25" fmla="*/ 25 h 66"/>
                    <a:gd name="T26" fmla="*/ 33 w 47"/>
                    <a:gd name="T27" fmla="*/ 32 h 66"/>
                    <a:gd name="T28" fmla="*/ 25 w 47"/>
                    <a:gd name="T29" fmla="*/ 39 h 66"/>
                    <a:gd name="T30" fmla="*/ 17 w 47"/>
                    <a:gd name="T31" fmla="*/ 46 h 66"/>
                    <a:gd name="T32" fmla="*/ 10 w 47"/>
                    <a:gd name="T33" fmla="*/ 53 h 66"/>
                    <a:gd name="T34" fmla="*/ 6 w 47"/>
                    <a:gd name="T35"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66">
                      <a:moveTo>
                        <a:pt x="6" y="61"/>
                      </a:moveTo>
                      <a:lnTo>
                        <a:pt x="2" y="66"/>
                      </a:lnTo>
                      <a:lnTo>
                        <a:pt x="0" y="54"/>
                      </a:lnTo>
                      <a:lnTo>
                        <a:pt x="1" y="45"/>
                      </a:lnTo>
                      <a:lnTo>
                        <a:pt x="7" y="37"/>
                      </a:lnTo>
                      <a:lnTo>
                        <a:pt x="16" y="30"/>
                      </a:lnTo>
                      <a:lnTo>
                        <a:pt x="24" y="23"/>
                      </a:lnTo>
                      <a:lnTo>
                        <a:pt x="33" y="16"/>
                      </a:lnTo>
                      <a:lnTo>
                        <a:pt x="41" y="8"/>
                      </a:lnTo>
                      <a:lnTo>
                        <a:pt x="46" y="0"/>
                      </a:lnTo>
                      <a:lnTo>
                        <a:pt x="47" y="9"/>
                      </a:lnTo>
                      <a:lnTo>
                        <a:pt x="45" y="17"/>
                      </a:lnTo>
                      <a:lnTo>
                        <a:pt x="40" y="25"/>
                      </a:lnTo>
                      <a:lnTo>
                        <a:pt x="33" y="32"/>
                      </a:lnTo>
                      <a:lnTo>
                        <a:pt x="25" y="39"/>
                      </a:lnTo>
                      <a:lnTo>
                        <a:pt x="17" y="46"/>
                      </a:lnTo>
                      <a:lnTo>
                        <a:pt x="10" y="53"/>
                      </a:lnTo>
                      <a:lnTo>
                        <a:pt x="6"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51" name="Freeform 103"/>
                <p:cNvSpPr>
                  <a:spLocks/>
                </p:cNvSpPr>
                <p:nvPr/>
              </p:nvSpPr>
              <p:spPr bwMode="auto">
                <a:xfrm flipH="1">
                  <a:off x="7218037" y="800102"/>
                  <a:ext cx="156496" cy="115888"/>
                </a:xfrm>
                <a:custGeom>
                  <a:avLst/>
                  <a:gdLst>
                    <a:gd name="T0" fmla="*/ 0 w 206"/>
                    <a:gd name="T1" fmla="*/ 146 h 146"/>
                    <a:gd name="T2" fmla="*/ 10 w 206"/>
                    <a:gd name="T3" fmla="*/ 137 h 146"/>
                    <a:gd name="T4" fmla="*/ 21 w 206"/>
                    <a:gd name="T5" fmla="*/ 129 h 146"/>
                    <a:gd name="T6" fmla="*/ 32 w 206"/>
                    <a:gd name="T7" fmla="*/ 120 h 146"/>
                    <a:gd name="T8" fmla="*/ 44 w 206"/>
                    <a:gd name="T9" fmla="*/ 111 h 146"/>
                    <a:gd name="T10" fmla="*/ 55 w 206"/>
                    <a:gd name="T11" fmla="*/ 102 h 146"/>
                    <a:gd name="T12" fmla="*/ 68 w 206"/>
                    <a:gd name="T13" fmla="*/ 94 h 146"/>
                    <a:gd name="T14" fmla="*/ 80 w 206"/>
                    <a:gd name="T15" fmla="*/ 85 h 146"/>
                    <a:gd name="T16" fmla="*/ 92 w 206"/>
                    <a:gd name="T17" fmla="*/ 77 h 146"/>
                    <a:gd name="T18" fmla="*/ 105 w 206"/>
                    <a:gd name="T19" fmla="*/ 68 h 146"/>
                    <a:gd name="T20" fmla="*/ 118 w 206"/>
                    <a:gd name="T21" fmla="*/ 60 h 146"/>
                    <a:gd name="T22" fmla="*/ 130 w 206"/>
                    <a:gd name="T23" fmla="*/ 50 h 146"/>
                    <a:gd name="T24" fmla="*/ 142 w 206"/>
                    <a:gd name="T25" fmla="*/ 42 h 146"/>
                    <a:gd name="T26" fmla="*/ 154 w 206"/>
                    <a:gd name="T27" fmla="*/ 33 h 146"/>
                    <a:gd name="T28" fmla="*/ 167 w 206"/>
                    <a:gd name="T29" fmla="*/ 24 h 146"/>
                    <a:gd name="T30" fmla="*/ 180 w 206"/>
                    <a:gd name="T31" fmla="*/ 16 h 146"/>
                    <a:gd name="T32" fmla="*/ 191 w 206"/>
                    <a:gd name="T33" fmla="*/ 7 h 146"/>
                    <a:gd name="T34" fmla="*/ 191 w 206"/>
                    <a:gd name="T35" fmla="*/ 8 h 146"/>
                    <a:gd name="T36" fmla="*/ 192 w 206"/>
                    <a:gd name="T37" fmla="*/ 9 h 146"/>
                    <a:gd name="T38" fmla="*/ 192 w 206"/>
                    <a:gd name="T39" fmla="*/ 10 h 146"/>
                    <a:gd name="T40" fmla="*/ 194 w 206"/>
                    <a:gd name="T41" fmla="*/ 11 h 146"/>
                    <a:gd name="T42" fmla="*/ 206 w 206"/>
                    <a:gd name="T43" fmla="*/ 0 h 146"/>
                    <a:gd name="T44" fmla="*/ 192 w 206"/>
                    <a:gd name="T45" fmla="*/ 9 h 146"/>
                    <a:gd name="T46" fmla="*/ 180 w 206"/>
                    <a:gd name="T47" fmla="*/ 18 h 146"/>
                    <a:gd name="T48" fmla="*/ 167 w 206"/>
                    <a:gd name="T49" fmla="*/ 27 h 146"/>
                    <a:gd name="T50" fmla="*/ 154 w 206"/>
                    <a:gd name="T51" fmla="*/ 37 h 146"/>
                    <a:gd name="T52" fmla="*/ 141 w 206"/>
                    <a:gd name="T53" fmla="*/ 47 h 146"/>
                    <a:gd name="T54" fmla="*/ 128 w 206"/>
                    <a:gd name="T55" fmla="*/ 56 h 146"/>
                    <a:gd name="T56" fmla="*/ 115 w 206"/>
                    <a:gd name="T57" fmla="*/ 65 h 146"/>
                    <a:gd name="T58" fmla="*/ 104 w 206"/>
                    <a:gd name="T59" fmla="*/ 76 h 146"/>
                    <a:gd name="T60" fmla="*/ 91 w 206"/>
                    <a:gd name="T61" fmla="*/ 85 h 146"/>
                    <a:gd name="T62" fmla="*/ 78 w 206"/>
                    <a:gd name="T63" fmla="*/ 94 h 146"/>
                    <a:gd name="T64" fmla="*/ 66 w 206"/>
                    <a:gd name="T65" fmla="*/ 103 h 146"/>
                    <a:gd name="T66" fmla="*/ 52 w 206"/>
                    <a:gd name="T67" fmla="*/ 113 h 146"/>
                    <a:gd name="T68" fmla="*/ 39 w 206"/>
                    <a:gd name="T69" fmla="*/ 122 h 146"/>
                    <a:gd name="T70" fmla="*/ 27 w 206"/>
                    <a:gd name="T71" fmla="*/ 130 h 146"/>
                    <a:gd name="T72" fmla="*/ 14 w 206"/>
                    <a:gd name="T73" fmla="*/ 138 h 146"/>
                    <a:gd name="T74" fmla="*/ 0 w 206"/>
                    <a:gd name="T7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 h="146">
                      <a:moveTo>
                        <a:pt x="0" y="146"/>
                      </a:moveTo>
                      <a:lnTo>
                        <a:pt x="10" y="137"/>
                      </a:lnTo>
                      <a:lnTo>
                        <a:pt x="21" y="129"/>
                      </a:lnTo>
                      <a:lnTo>
                        <a:pt x="32" y="120"/>
                      </a:lnTo>
                      <a:lnTo>
                        <a:pt x="44" y="111"/>
                      </a:lnTo>
                      <a:lnTo>
                        <a:pt x="55" y="102"/>
                      </a:lnTo>
                      <a:lnTo>
                        <a:pt x="68" y="94"/>
                      </a:lnTo>
                      <a:lnTo>
                        <a:pt x="80" y="85"/>
                      </a:lnTo>
                      <a:lnTo>
                        <a:pt x="92" y="77"/>
                      </a:lnTo>
                      <a:lnTo>
                        <a:pt x="105" y="68"/>
                      </a:lnTo>
                      <a:lnTo>
                        <a:pt x="118" y="60"/>
                      </a:lnTo>
                      <a:lnTo>
                        <a:pt x="130" y="50"/>
                      </a:lnTo>
                      <a:lnTo>
                        <a:pt x="142" y="42"/>
                      </a:lnTo>
                      <a:lnTo>
                        <a:pt x="154" y="33"/>
                      </a:lnTo>
                      <a:lnTo>
                        <a:pt x="167" y="24"/>
                      </a:lnTo>
                      <a:lnTo>
                        <a:pt x="180" y="16"/>
                      </a:lnTo>
                      <a:lnTo>
                        <a:pt x="191" y="7"/>
                      </a:lnTo>
                      <a:lnTo>
                        <a:pt x="191" y="8"/>
                      </a:lnTo>
                      <a:lnTo>
                        <a:pt x="192" y="9"/>
                      </a:lnTo>
                      <a:lnTo>
                        <a:pt x="192" y="10"/>
                      </a:lnTo>
                      <a:lnTo>
                        <a:pt x="194" y="11"/>
                      </a:lnTo>
                      <a:lnTo>
                        <a:pt x="206" y="0"/>
                      </a:lnTo>
                      <a:lnTo>
                        <a:pt x="192" y="9"/>
                      </a:lnTo>
                      <a:lnTo>
                        <a:pt x="180" y="18"/>
                      </a:lnTo>
                      <a:lnTo>
                        <a:pt x="167" y="27"/>
                      </a:lnTo>
                      <a:lnTo>
                        <a:pt x="154" y="37"/>
                      </a:lnTo>
                      <a:lnTo>
                        <a:pt x="141" y="47"/>
                      </a:lnTo>
                      <a:lnTo>
                        <a:pt x="128" y="56"/>
                      </a:lnTo>
                      <a:lnTo>
                        <a:pt x="115" y="65"/>
                      </a:lnTo>
                      <a:lnTo>
                        <a:pt x="104" y="76"/>
                      </a:lnTo>
                      <a:lnTo>
                        <a:pt x="91" y="85"/>
                      </a:lnTo>
                      <a:lnTo>
                        <a:pt x="78" y="94"/>
                      </a:lnTo>
                      <a:lnTo>
                        <a:pt x="66" y="103"/>
                      </a:lnTo>
                      <a:lnTo>
                        <a:pt x="52" y="113"/>
                      </a:lnTo>
                      <a:lnTo>
                        <a:pt x="39" y="122"/>
                      </a:lnTo>
                      <a:lnTo>
                        <a:pt x="27" y="130"/>
                      </a:lnTo>
                      <a:lnTo>
                        <a:pt x="14" y="138"/>
                      </a:lnTo>
                      <a:lnTo>
                        <a:pt x="0"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52" name="Freeform 104"/>
                <p:cNvSpPr>
                  <a:spLocks/>
                </p:cNvSpPr>
                <p:nvPr/>
              </p:nvSpPr>
              <p:spPr bwMode="auto">
                <a:xfrm flipH="1">
                  <a:off x="7090409" y="801690"/>
                  <a:ext cx="27349" cy="28575"/>
                </a:xfrm>
                <a:custGeom>
                  <a:avLst/>
                  <a:gdLst>
                    <a:gd name="T0" fmla="*/ 4 w 34"/>
                    <a:gd name="T1" fmla="*/ 36 h 36"/>
                    <a:gd name="T2" fmla="*/ 3 w 34"/>
                    <a:gd name="T3" fmla="*/ 30 h 36"/>
                    <a:gd name="T4" fmla="*/ 1 w 34"/>
                    <a:gd name="T5" fmla="*/ 22 h 36"/>
                    <a:gd name="T6" fmla="*/ 0 w 34"/>
                    <a:gd name="T7" fmla="*/ 14 h 36"/>
                    <a:gd name="T8" fmla="*/ 2 w 34"/>
                    <a:gd name="T9" fmla="*/ 6 h 36"/>
                    <a:gd name="T10" fmla="*/ 11 w 34"/>
                    <a:gd name="T11" fmla="*/ 6 h 36"/>
                    <a:gd name="T12" fmla="*/ 19 w 34"/>
                    <a:gd name="T13" fmla="*/ 1 h 36"/>
                    <a:gd name="T14" fmla="*/ 26 w 34"/>
                    <a:gd name="T15" fmla="*/ 0 h 36"/>
                    <a:gd name="T16" fmla="*/ 34 w 34"/>
                    <a:gd name="T17" fmla="*/ 5 h 36"/>
                    <a:gd name="T18" fmla="*/ 4 w 34"/>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4" y="36"/>
                      </a:moveTo>
                      <a:lnTo>
                        <a:pt x="3" y="30"/>
                      </a:lnTo>
                      <a:lnTo>
                        <a:pt x="1" y="22"/>
                      </a:lnTo>
                      <a:lnTo>
                        <a:pt x="0" y="14"/>
                      </a:lnTo>
                      <a:lnTo>
                        <a:pt x="2" y="6"/>
                      </a:lnTo>
                      <a:lnTo>
                        <a:pt x="11" y="6"/>
                      </a:lnTo>
                      <a:lnTo>
                        <a:pt x="19" y="1"/>
                      </a:lnTo>
                      <a:lnTo>
                        <a:pt x="26" y="0"/>
                      </a:lnTo>
                      <a:lnTo>
                        <a:pt x="34" y="5"/>
                      </a:lnTo>
                      <a:lnTo>
                        <a:pt x="4"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53" name="Freeform 105"/>
                <p:cNvSpPr>
                  <a:spLocks/>
                </p:cNvSpPr>
                <p:nvPr/>
              </p:nvSpPr>
              <p:spPr bwMode="auto">
                <a:xfrm flipH="1">
                  <a:off x="7572053" y="806452"/>
                  <a:ext cx="148899" cy="127000"/>
                </a:xfrm>
                <a:custGeom>
                  <a:avLst/>
                  <a:gdLst>
                    <a:gd name="T0" fmla="*/ 197 w 197"/>
                    <a:gd name="T1" fmla="*/ 7 h 160"/>
                    <a:gd name="T2" fmla="*/ 190 w 197"/>
                    <a:gd name="T3" fmla="*/ 14 h 160"/>
                    <a:gd name="T4" fmla="*/ 184 w 197"/>
                    <a:gd name="T5" fmla="*/ 21 h 160"/>
                    <a:gd name="T6" fmla="*/ 177 w 197"/>
                    <a:gd name="T7" fmla="*/ 26 h 160"/>
                    <a:gd name="T8" fmla="*/ 171 w 197"/>
                    <a:gd name="T9" fmla="*/ 31 h 160"/>
                    <a:gd name="T10" fmla="*/ 164 w 197"/>
                    <a:gd name="T11" fmla="*/ 37 h 160"/>
                    <a:gd name="T12" fmla="*/ 158 w 197"/>
                    <a:gd name="T13" fmla="*/ 42 h 160"/>
                    <a:gd name="T14" fmla="*/ 151 w 197"/>
                    <a:gd name="T15" fmla="*/ 47 h 160"/>
                    <a:gd name="T16" fmla="*/ 144 w 197"/>
                    <a:gd name="T17" fmla="*/ 53 h 160"/>
                    <a:gd name="T18" fmla="*/ 133 w 197"/>
                    <a:gd name="T19" fmla="*/ 64 h 160"/>
                    <a:gd name="T20" fmla="*/ 122 w 197"/>
                    <a:gd name="T21" fmla="*/ 75 h 160"/>
                    <a:gd name="T22" fmla="*/ 110 w 197"/>
                    <a:gd name="T23" fmla="*/ 85 h 160"/>
                    <a:gd name="T24" fmla="*/ 99 w 197"/>
                    <a:gd name="T25" fmla="*/ 95 h 160"/>
                    <a:gd name="T26" fmla="*/ 86 w 197"/>
                    <a:gd name="T27" fmla="*/ 106 h 160"/>
                    <a:gd name="T28" fmla="*/ 73 w 197"/>
                    <a:gd name="T29" fmla="*/ 115 h 160"/>
                    <a:gd name="T30" fmla="*/ 61 w 197"/>
                    <a:gd name="T31" fmla="*/ 124 h 160"/>
                    <a:gd name="T32" fmla="*/ 48 w 197"/>
                    <a:gd name="T33" fmla="*/ 135 h 160"/>
                    <a:gd name="T34" fmla="*/ 46 w 197"/>
                    <a:gd name="T35" fmla="*/ 132 h 160"/>
                    <a:gd name="T36" fmla="*/ 10 w 197"/>
                    <a:gd name="T37" fmla="*/ 160 h 160"/>
                    <a:gd name="T38" fmla="*/ 8 w 197"/>
                    <a:gd name="T39" fmla="*/ 158 h 160"/>
                    <a:gd name="T40" fmla="*/ 7 w 197"/>
                    <a:gd name="T41" fmla="*/ 154 h 160"/>
                    <a:gd name="T42" fmla="*/ 5 w 197"/>
                    <a:gd name="T43" fmla="*/ 151 h 160"/>
                    <a:gd name="T44" fmla="*/ 3 w 197"/>
                    <a:gd name="T45" fmla="*/ 148 h 160"/>
                    <a:gd name="T46" fmla="*/ 0 w 197"/>
                    <a:gd name="T47" fmla="*/ 153 h 160"/>
                    <a:gd name="T48" fmla="*/ 4 w 197"/>
                    <a:gd name="T49" fmla="*/ 144 h 160"/>
                    <a:gd name="T50" fmla="*/ 13 w 197"/>
                    <a:gd name="T51" fmla="*/ 136 h 160"/>
                    <a:gd name="T52" fmla="*/ 24 w 197"/>
                    <a:gd name="T53" fmla="*/ 127 h 160"/>
                    <a:gd name="T54" fmla="*/ 31 w 197"/>
                    <a:gd name="T55" fmla="*/ 117 h 160"/>
                    <a:gd name="T56" fmla="*/ 38 w 197"/>
                    <a:gd name="T57" fmla="*/ 110 h 160"/>
                    <a:gd name="T58" fmla="*/ 45 w 197"/>
                    <a:gd name="T59" fmla="*/ 103 h 160"/>
                    <a:gd name="T60" fmla="*/ 51 w 197"/>
                    <a:gd name="T61" fmla="*/ 95 h 160"/>
                    <a:gd name="T62" fmla="*/ 60 w 197"/>
                    <a:gd name="T63" fmla="*/ 89 h 160"/>
                    <a:gd name="T64" fmla="*/ 68 w 197"/>
                    <a:gd name="T65" fmla="*/ 82 h 160"/>
                    <a:gd name="T66" fmla="*/ 76 w 197"/>
                    <a:gd name="T67" fmla="*/ 77 h 160"/>
                    <a:gd name="T68" fmla="*/ 85 w 197"/>
                    <a:gd name="T69" fmla="*/ 72 h 160"/>
                    <a:gd name="T70" fmla="*/ 95 w 197"/>
                    <a:gd name="T71" fmla="*/ 71 h 160"/>
                    <a:gd name="T72" fmla="*/ 99 w 197"/>
                    <a:gd name="T73" fmla="*/ 64 h 160"/>
                    <a:gd name="T74" fmla="*/ 103 w 197"/>
                    <a:gd name="T75" fmla="*/ 57 h 160"/>
                    <a:gd name="T76" fmla="*/ 108 w 197"/>
                    <a:gd name="T77" fmla="*/ 53 h 160"/>
                    <a:gd name="T78" fmla="*/ 114 w 197"/>
                    <a:gd name="T79" fmla="*/ 48 h 160"/>
                    <a:gd name="T80" fmla="*/ 119 w 197"/>
                    <a:gd name="T81" fmla="*/ 45 h 160"/>
                    <a:gd name="T82" fmla="*/ 125 w 197"/>
                    <a:gd name="T83" fmla="*/ 40 h 160"/>
                    <a:gd name="T84" fmla="*/ 131 w 197"/>
                    <a:gd name="T85" fmla="*/ 35 h 160"/>
                    <a:gd name="T86" fmla="*/ 137 w 197"/>
                    <a:gd name="T87" fmla="*/ 30 h 160"/>
                    <a:gd name="T88" fmla="*/ 139 w 197"/>
                    <a:gd name="T89" fmla="*/ 32 h 160"/>
                    <a:gd name="T90" fmla="*/ 146 w 197"/>
                    <a:gd name="T91" fmla="*/ 27 h 160"/>
                    <a:gd name="T92" fmla="*/ 152 w 197"/>
                    <a:gd name="T93" fmla="*/ 22 h 160"/>
                    <a:gd name="T94" fmla="*/ 159 w 197"/>
                    <a:gd name="T95" fmla="*/ 15 h 160"/>
                    <a:gd name="T96" fmla="*/ 164 w 197"/>
                    <a:gd name="T97" fmla="*/ 8 h 160"/>
                    <a:gd name="T98" fmla="*/ 171 w 197"/>
                    <a:gd name="T99" fmla="*/ 2 h 160"/>
                    <a:gd name="T100" fmla="*/ 179 w 197"/>
                    <a:gd name="T101" fmla="*/ 0 h 160"/>
                    <a:gd name="T102" fmla="*/ 187 w 197"/>
                    <a:gd name="T103" fmla="*/ 1 h 160"/>
                    <a:gd name="T104" fmla="*/ 197 w 197"/>
                    <a:gd name="T105" fmla="*/ 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60">
                      <a:moveTo>
                        <a:pt x="197" y="7"/>
                      </a:moveTo>
                      <a:lnTo>
                        <a:pt x="190" y="14"/>
                      </a:lnTo>
                      <a:lnTo>
                        <a:pt x="184" y="21"/>
                      </a:lnTo>
                      <a:lnTo>
                        <a:pt x="177" y="26"/>
                      </a:lnTo>
                      <a:lnTo>
                        <a:pt x="171" y="31"/>
                      </a:lnTo>
                      <a:lnTo>
                        <a:pt x="164" y="37"/>
                      </a:lnTo>
                      <a:lnTo>
                        <a:pt x="158" y="42"/>
                      </a:lnTo>
                      <a:lnTo>
                        <a:pt x="151" y="47"/>
                      </a:lnTo>
                      <a:lnTo>
                        <a:pt x="144" y="53"/>
                      </a:lnTo>
                      <a:lnTo>
                        <a:pt x="133" y="64"/>
                      </a:lnTo>
                      <a:lnTo>
                        <a:pt x="122" y="75"/>
                      </a:lnTo>
                      <a:lnTo>
                        <a:pt x="110" y="85"/>
                      </a:lnTo>
                      <a:lnTo>
                        <a:pt x="99" y="95"/>
                      </a:lnTo>
                      <a:lnTo>
                        <a:pt x="86" y="106"/>
                      </a:lnTo>
                      <a:lnTo>
                        <a:pt x="73" y="115"/>
                      </a:lnTo>
                      <a:lnTo>
                        <a:pt x="61" y="124"/>
                      </a:lnTo>
                      <a:lnTo>
                        <a:pt x="48" y="135"/>
                      </a:lnTo>
                      <a:lnTo>
                        <a:pt x="46" y="132"/>
                      </a:lnTo>
                      <a:lnTo>
                        <a:pt x="10" y="160"/>
                      </a:lnTo>
                      <a:lnTo>
                        <a:pt x="8" y="158"/>
                      </a:lnTo>
                      <a:lnTo>
                        <a:pt x="7" y="154"/>
                      </a:lnTo>
                      <a:lnTo>
                        <a:pt x="5" y="151"/>
                      </a:lnTo>
                      <a:lnTo>
                        <a:pt x="3" y="148"/>
                      </a:lnTo>
                      <a:lnTo>
                        <a:pt x="0" y="153"/>
                      </a:lnTo>
                      <a:lnTo>
                        <a:pt x="4" y="144"/>
                      </a:lnTo>
                      <a:lnTo>
                        <a:pt x="13" y="136"/>
                      </a:lnTo>
                      <a:lnTo>
                        <a:pt x="24" y="127"/>
                      </a:lnTo>
                      <a:lnTo>
                        <a:pt x="31" y="117"/>
                      </a:lnTo>
                      <a:lnTo>
                        <a:pt x="38" y="110"/>
                      </a:lnTo>
                      <a:lnTo>
                        <a:pt x="45" y="103"/>
                      </a:lnTo>
                      <a:lnTo>
                        <a:pt x="51" y="95"/>
                      </a:lnTo>
                      <a:lnTo>
                        <a:pt x="60" y="89"/>
                      </a:lnTo>
                      <a:lnTo>
                        <a:pt x="68" y="82"/>
                      </a:lnTo>
                      <a:lnTo>
                        <a:pt x="76" y="77"/>
                      </a:lnTo>
                      <a:lnTo>
                        <a:pt x="85" y="72"/>
                      </a:lnTo>
                      <a:lnTo>
                        <a:pt x="95" y="71"/>
                      </a:lnTo>
                      <a:lnTo>
                        <a:pt x="99" y="64"/>
                      </a:lnTo>
                      <a:lnTo>
                        <a:pt x="103" y="57"/>
                      </a:lnTo>
                      <a:lnTo>
                        <a:pt x="108" y="53"/>
                      </a:lnTo>
                      <a:lnTo>
                        <a:pt x="114" y="48"/>
                      </a:lnTo>
                      <a:lnTo>
                        <a:pt x="119" y="45"/>
                      </a:lnTo>
                      <a:lnTo>
                        <a:pt x="125" y="40"/>
                      </a:lnTo>
                      <a:lnTo>
                        <a:pt x="131" y="35"/>
                      </a:lnTo>
                      <a:lnTo>
                        <a:pt x="137" y="30"/>
                      </a:lnTo>
                      <a:lnTo>
                        <a:pt x="139" y="32"/>
                      </a:lnTo>
                      <a:lnTo>
                        <a:pt x="146" y="27"/>
                      </a:lnTo>
                      <a:lnTo>
                        <a:pt x="152" y="22"/>
                      </a:lnTo>
                      <a:lnTo>
                        <a:pt x="159" y="15"/>
                      </a:lnTo>
                      <a:lnTo>
                        <a:pt x="164" y="8"/>
                      </a:lnTo>
                      <a:lnTo>
                        <a:pt x="171" y="2"/>
                      </a:lnTo>
                      <a:lnTo>
                        <a:pt x="179" y="0"/>
                      </a:lnTo>
                      <a:lnTo>
                        <a:pt x="187" y="1"/>
                      </a:lnTo>
                      <a:lnTo>
                        <a:pt x="19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54" name="Freeform 106"/>
                <p:cNvSpPr>
                  <a:spLocks/>
                </p:cNvSpPr>
                <p:nvPr/>
              </p:nvSpPr>
              <p:spPr bwMode="auto">
                <a:xfrm flipH="1">
                  <a:off x="7075215" y="811215"/>
                  <a:ext cx="42543" cy="44450"/>
                </a:xfrm>
                <a:custGeom>
                  <a:avLst/>
                  <a:gdLst>
                    <a:gd name="T0" fmla="*/ 54 w 54"/>
                    <a:gd name="T1" fmla="*/ 12 h 55"/>
                    <a:gd name="T2" fmla="*/ 8 w 54"/>
                    <a:gd name="T3" fmla="*/ 55 h 55"/>
                    <a:gd name="T4" fmla="*/ 1 w 54"/>
                    <a:gd name="T5" fmla="*/ 46 h 55"/>
                    <a:gd name="T6" fmla="*/ 0 w 54"/>
                    <a:gd name="T7" fmla="*/ 38 h 55"/>
                    <a:gd name="T8" fmla="*/ 3 w 54"/>
                    <a:gd name="T9" fmla="*/ 32 h 55"/>
                    <a:gd name="T10" fmla="*/ 10 w 54"/>
                    <a:gd name="T11" fmla="*/ 25 h 55"/>
                    <a:gd name="T12" fmla="*/ 19 w 54"/>
                    <a:gd name="T13" fmla="*/ 20 h 55"/>
                    <a:gd name="T14" fmla="*/ 28 w 54"/>
                    <a:gd name="T15" fmla="*/ 15 h 55"/>
                    <a:gd name="T16" fmla="*/ 36 w 54"/>
                    <a:gd name="T17" fmla="*/ 8 h 55"/>
                    <a:gd name="T18" fmla="*/ 39 w 54"/>
                    <a:gd name="T19" fmla="*/ 0 h 55"/>
                    <a:gd name="T20" fmla="*/ 44 w 54"/>
                    <a:gd name="T21" fmla="*/ 0 h 55"/>
                    <a:gd name="T22" fmla="*/ 47 w 54"/>
                    <a:gd name="T23" fmla="*/ 4 h 55"/>
                    <a:gd name="T24" fmla="*/ 49 w 54"/>
                    <a:gd name="T25" fmla="*/ 9 h 55"/>
                    <a:gd name="T26" fmla="*/ 54 w 54"/>
                    <a:gd name="T27"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5">
                      <a:moveTo>
                        <a:pt x="54" y="12"/>
                      </a:moveTo>
                      <a:lnTo>
                        <a:pt x="8" y="55"/>
                      </a:lnTo>
                      <a:lnTo>
                        <a:pt x="1" y="46"/>
                      </a:lnTo>
                      <a:lnTo>
                        <a:pt x="0" y="38"/>
                      </a:lnTo>
                      <a:lnTo>
                        <a:pt x="3" y="32"/>
                      </a:lnTo>
                      <a:lnTo>
                        <a:pt x="10" y="25"/>
                      </a:lnTo>
                      <a:lnTo>
                        <a:pt x="19" y="20"/>
                      </a:lnTo>
                      <a:lnTo>
                        <a:pt x="28" y="15"/>
                      </a:lnTo>
                      <a:lnTo>
                        <a:pt x="36" y="8"/>
                      </a:lnTo>
                      <a:lnTo>
                        <a:pt x="39" y="0"/>
                      </a:lnTo>
                      <a:lnTo>
                        <a:pt x="44" y="0"/>
                      </a:lnTo>
                      <a:lnTo>
                        <a:pt x="47" y="4"/>
                      </a:lnTo>
                      <a:lnTo>
                        <a:pt x="49" y="9"/>
                      </a:lnTo>
                      <a:lnTo>
                        <a:pt x="5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55" name="Freeform 107"/>
                <p:cNvSpPr>
                  <a:spLocks/>
                </p:cNvSpPr>
                <p:nvPr/>
              </p:nvSpPr>
              <p:spPr bwMode="auto">
                <a:xfrm flipH="1">
                  <a:off x="6856425" y="812802"/>
                  <a:ext cx="9116" cy="11113"/>
                </a:xfrm>
                <a:custGeom>
                  <a:avLst/>
                  <a:gdLst>
                    <a:gd name="T0" fmla="*/ 11 w 11"/>
                    <a:gd name="T1" fmla="*/ 0 h 13"/>
                    <a:gd name="T2" fmla="*/ 0 w 11"/>
                    <a:gd name="T3" fmla="*/ 13 h 13"/>
                    <a:gd name="T4" fmla="*/ 11 w 11"/>
                    <a:gd name="T5" fmla="*/ 0 h 13"/>
                  </a:gdLst>
                  <a:ahLst/>
                  <a:cxnLst>
                    <a:cxn ang="0">
                      <a:pos x="T0" y="T1"/>
                    </a:cxn>
                    <a:cxn ang="0">
                      <a:pos x="T2" y="T3"/>
                    </a:cxn>
                    <a:cxn ang="0">
                      <a:pos x="T4" y="T5"/>
                    </a:cxn>
                  </a:cxnLst>
                  <a:rect l="0" t="0" r="r" b="b"/>
                  <a:pathLst>
                    <a:path w="11" h="13">
                      <a:moveTo>
                        <a:pt x="11" y="0"/>
                      </a:moveTo>
                      <a:lnTo>
                        <a:pt x="0" y="13"/>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56" name="Freeform 108"/>
                <p:cNvSpPr>
                  <a:spLocks/>
                </p:cNvSpPr>
                <p:nvPr/>
              </p:nvSpPr>
              <p:spPr bwMode="auto">
                <a:xfrm flipH="1">
                  <a:off x="6762223" y="817565"/>
                  <a:ext cx="30388" cy="42863"/>
                </a:xfrm>
                <a:custGeom>
                  <a:avLst/>
                  <a:gdLst>
                    <a:gd name="T0" fmla="*/ 7 w 40"/>
                    <a:gd name="T1" fmla="*/ 55 h 55"/>
                    <a:gd name="T2" fmla="*/ 4 w 40"/>
                    <a:gd name="T3" fmla="*/ 54 h 55"/>
                    <a:gd name="T4" fmla="*/ 2 w 40"/>
                    <a:gd name="T5" fmla="*/ 51 h 55"/>
                    <a:gd name="T6" fmla="*/ 2 w 40"/>
                    <a:gd name="T7" fmla="*/ 47 h 55"/>
                    <a:gd name="T8" fmla="*/ 0 w 40"/>
                    <a:gd name="T9" fmla="*/ 43 h 55"/>
                    <a:gd name="T10" fmla="*/ 5 w 40"/>
                    <a:gd name="T11" fmla="*/ 36 h 55"/>
                    <a:gd name="T12" fmla="*/ 10 w 40"/>
                    <a:gd name="T13" fmla="*/ 31 h 55"/>
                    <a:gd name="T14" fmla="*/ 14 w 40"/>
                    <a:gd name="T15" fmla="*/ 25 h 55"/>
                    <a:gd name="T16" fmla="*/ 20 w 40"/>
                    <a:gd name="T17" fmla="*/ 20 h 55"/>
                    <a:gd name="T18" fmla="*/ 25 w 40"/>
                    <a:gd name="T19" fmla="*/ 16 h 55"/>
                    <a:gd name="T20" fmla="*/ 29 w 40"/>
                    <a:gd name="T21" fmla="*/ 11 h 55"/>
                    <a:gd name="T22" fmla="*/ 34 w 40"/>
                    <a:gd name="T23" fmla="*/ 5 h 55"/>
                    <a:gd name="T24" fmla="*/ 38 w 40"/>
                    <a:gd name="T25" fmla="*/ 0 h 55"/>
                    <a:gd name="T26" fmla="*/ 40 w 40"/>
                    <a:gd name="T27" fmla="*/ 9 h 55"/>
                    <a:gd name="T28" fmla="*/ 37 w 40"/>
                    <a:gd name="T29" fmla="*/ 17 h 55"/>
                    <a:gd name="T30" fmla="*/ 34 w 40"/>
                    <a:gd name="T31" fmla="*/ 24 h 55"/>
                    <a:gd name="T32" fmla="*/ 28 w 40"/>
                    <a:gd name="T33" fmla="*/ 30 h 55"/>
                    <a:gd name="T34" fmla="*/ 22 w 40"/>
                    <a:gd name="T35" fmla="*/ 35 h 55"/>
                    <a:gd name="T36" fmla="*/ 15 w 40"/>
                    <a:gd name="T37" fmla="*/ 41 h 55"/>
                    <a:gd name="T38" fmla="*/ 11 w 40"/>
                    <a:gd name="T39" fmla="*/ 47 h 55"/>
                    <a:gd name="T40" fmla="*/ 7 w 40"/>
                    <a:gd name="T4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55">
                      <a:moveTo>
                        <a:pt x="7" y="55"/>
                      </a:moveTo>
                      <a:lnTo>
                        <a:pt x="4" y="54"/>
                      </a:lnTo>
                      <a:lnTo>
                        <a:pt x="2" y="51"/>
                      </a:lnTo>
                      <a:lnTo>
                        <a:pt x="2" y="47"/>
                      </a:lnTo>
                      <a:lnTo>
                        <a:pt x="0" y="43"/>
                      </a:lnTo>
                      <a:lnTo>
                        <a:pt x="5" y="36"/>
                      </a:lnTo>
                      <a:lnTo>
                        <a:pt x="10" y="31"/>
                      </a:lnTo>
                      <a:lnTo>
                        <a:pt x="14" y="25"/>
                      </a:lnTo>
                      <a:lnTo>
                        <a:pt x="20" y="20"/>
                      </a:lnTo>
                      <a:lnTo>
                        <a:pt x="25" y="16"/>
                      </a:lnTo>
                      <a:lnTo>
                        <a:pt x="29" y="11"/>
                      </a:lnTo>
                      <a:lnTo>
                        <a:pt x="34" y="5"/>
                      </a:lnTo>
                      <a:lnTo>
                        <a:pt x="38" y="0"/>
                      </a:lnTo>
                      <a:lnTo>
                        <a:pt x="40" y="9"/>
                      </a:lnTo>
                      <a:lnTo>
                        <a:pt x="37" y="17"/>
                      </a:lnTo>
                      <a:lnTo>
                        <a:pt x="34" y="24"/>
                      </a:lnTo>
                      <a:lnTo>
                        <a:pt x="28" y="30"/>
                      </a:lnTo>
                      <a:lnTo>
                        <a:pt x="22" y="35"/>
                      </a:lnTo>
                      <a:lnTo>
                        <a:pt x="15" y="41"/>
                      </a:lnTo>
                      <a:lnTo>
                        <a:pt x="11" y="47"/>
                      </a:lnTo>
                      <a:lnTo>
                        <a:pt x="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57" name="Freeform 109"/>
                <p:cNvSpPr>
                  <a:spLocks/>
                </p:cNvSpPr>
                <p:nvPr/>
              </p:nvSpPr>
              <p:spPr bwMode="auto">
                <a:xfrm flipH="1">
                  <a:off x="7491525" y="828677"/>
                  <a:ext cx="22791" cy="22225"/>
                </a:xfrm>
                <a:custGeom>
                  <a:avLst/>
                  <a:gdLst>
                    <a:gd name="T0" fmla="*/ 30 w 30"/>
                    <a:gd name="T1" fmla="*/ 0 h 27"/>
                    <a:gd name="T2" fmla="*/ 22 w 30"/>
                    <a:gd name="T3" fmla="*/ 8 h 27"/>
                    <a:gd name="T4" fmla="*/ 15 w 30"/>
                    <a:gd name="T5" fmla="*/ 13 h 27"/>
                    <a:gd name="T6" fmla="*/ 8 w 30"/>
                    <a:gd name="T7" fmla="*/ 20 h 27"/>
                    <a:gd name="T8" fmla="*/ 0 w 30"/>
                    <a:gd name="T9" fmla="*/ 27 h 27"/>
                    <a:gd name="T10" fmla="*/ 4 w 30"/>
                    <a:gd name="T11" fmla="*/ 19 h 27"/>
                    <a:gd name="T12" fmla="*/ 10 w 30"/>
                    <a:gd name="T13" fmla="*/ 11 h 27"/>
                    <a:gd name="T14" fmla="*/ 19 w 30"/>
                    <a:gd name="T15" fmla="*/ 3 h 27"/>
                    <a:gd name="T16" fmla="*/ 30 w 30"/>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7">
                      <a:moveTo>
                        <a:pt x="30" y="0"/>
                      </a:moveTo>
                      <a:lnTo>
                        <a:pt x="22" y="8"/>
                      </a:lnTo>
                      <a:lnTo>
                        <a:pt x="15" y="13"/>
                      </a:lnTo>
                      <a:lnTo>
                        <a:pt x="8" y="20"/>
                      </a:lnTo>
                      <a:lnTo>
                        <a:pt x="0" y="27"/>
                      </a:lnTo>
                      <a:lnTo>
                        <a:pt x="4" y="19"/>
                      </a:lnTo>
                      <a:lnTo>
                        <a:pt x="10" y="11"/>
                      </a:lnTo>
                      <a:lnTo>
                        <a:pt x="19" y="3"/>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58" name="Freeform 110"/>
                <p:cNvSpPr>
                  <a:spLocks/>
                </p:cNvSpPr>
                <p:nvPr/>
              </p:nvSpPr>
              <p:spPr bwMode="auto">
                <a:xfrm flipH="1">
                  <a:off x="6874656" y="830265"/>
                  <a:ext cx="34946" cy="26988"/>
                </a:xfrm>
                <a:custGeom>
                  <a:avLst/>
                  <a:gdLst>
                    <a:gd name="T0" fmla="*/ 46 w 46"/>
                    <a:gd name="T1" fmla="*/ 0 h 34"/>
                    <a:gd name="T2" fmla="*/ 43 w 46"/>
                    <a:gd name="T3" fmla="*/ 5 h 34"/>
                    <a:gd name="T4" fmla="*/ 38 w 46"/>
                    <a:gd name="T5" fmla="*/ 11 h 34"/>
                    <a:gd name="T6" fmla="*/ 32 w 46"/>
                    <a:gd name="T7" fmla="*/ 16 h 34"/>
                    <a:gd name="T8" fmla="*/ 26 w 46"/>
                    <a:gd name="T9" fmla="*/ 19 h 34"/>
                    <a:gd name="T10" fmla="*/ 25 w 46"/>
                    <a:gd name="T11" fmla="*/ 17 h 34"/>
                    <a:gd name="T12" fmla="*/ 20 w 46"/>
                    <a:gd name="T13" fmla="*/ 23 h 34"/>
                    <a:gd name="T14" fmla="*/ 13 w 46"/>
                    <a:gd name="T15" fmla="*/ 27 h 34"/>
                    <a:gd name="T16" fmla="*/ 7 w 46"/>
                    <a:gd name="T17" fmla="*/ 31 h 34"/>
                    <a:gd name="T18" fmla="*/ 0 w 46"/>
                    <a:gd name="T19" fmla="*/ 34 h 34"/>
                    <a:gd name="T20" fmla="*/ 5 w 46"/>
                    <a:gd name="T21" fmla="*/ 30 h 34"/>
                    <a:gd name="T22" fmla="*/ 10 w 46"/>
                    <a:gd name="T23" fmla="*/ 25 h 34"/>
                    <a:gd name="T24" fmla="*/ 16 w 46"/>
                    <a:gd name="T25" fmla="*/ 20 h 34"/>
                    <a:gd name="T26" fmla="*/ 22 w 46"/>
                    <a:gd name="T27" fmla="*/ 16 h 34"/>
                    <a:gd name="T28" fmla="*/ 29 w 46"/>
                    <a:gd name="T29" fmla="*/ 11 h 34"/>
                    <a:gd name="T30" fmla="*/ 35 w 46"/>
                    <a:gd name="T31" fmla="*/ 7 h 34"/>
                    <a:gd name="T32" fmla="*/ 40 w 46"/>
                    <a:gd name="T33" fmla="*/ 3 h 34"/>
                    <a:gd name="T34" fmla="*/ 46 w 46"/>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46" y="0"/>
                      </a:moveTo>
                      <a:lnTo>
                        <a:pt x="43" y="5"/>
                      </a:lnTo>
                      <a:lnTo>
                        <a:pt x="38" y="11"/>
                      </a:lnTo>
                      <a:lnTo>
                        <a:pt x="32" y="16"/>
                      </a:lnTo>
                      <a:lnTo>
                        <a:pt x="26" y="19"/>
                      </a:lnTo>
                      <a:lnTo>
                        <a:pt x="25" y="17"/>
                      </a:lnTo>
                      <a:lnTo>
                        <a:pt x="20" y="23"/>
                      </a:lnTo>
                      <a:lnTo>
                        <a:pt x="13" y="27"/>
                      </a:lnTo>
                      <a:lnTo>
                        <a:pt x="7" y="31"/>
                      </a:lnTo>
                      <a:lnTo>
                        <a:pt x="0" y="34"/>
                      </a:lnTo>
                      <a:lnTo>
                        <a:pt x="5" y="30"/>
                      </a:lnTo>
                      <a:lnTo>
                        <a:pt x="10" y="25"/>
                      </a:lnTo>
                      <a:lnTo>
                        <a:pt x="16" y="20"/>
                      </a:lnTo>
                      <a:lnTo>
                        <a:pt x="22" y="16"/>
                      </a:lnTo>
                      <a:lnTo>
                        <a:pt x="29" y="11"/>
                      </a:lnTo>
                      <a:lnTo>
                        <a:pt x="35" y="7"/>
                      </a:lnTo>
                      <a:lnTo>
                        <a:pt x="40" y="3"/>
                      </a:lnTo>
                      <a:lnTo>
                        <a:pt x="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59" name="Freeform 111"/>
                <p:cNvSpPr>
                  <a:spLocks/>
                </p:cNvSpPr>
                <p:nvPr/>
              </p:nvSpPr>
              <p:spPr bwMode="auto">
                <a:xfrm flipH="1">
                  <a:off x="6730315" y="835027"/>
                  <a:ext cx="18232" cy="17463"/>
                </a:xfrm>
                <a:custGeom>
                  <a:avLst/>
                  <a:gdLst>
                    <a:gd name="T0" fmla="*/ 23 w 23"/>
                    <a:gd name="T1" fmla="*/ 4 h 20"/>
                    <a:gd name="T2" fmla="*/ 17 w 23"/>
                    <a:gd name="T3" fmla="*/ 10 h 20"/>
                    <a:gd name="T4" fmla="*/ 12 w 23"/>
                    <a:gd name="T5" fmla="*/ 15 h 20"/>
                    <a:gd name="T6" fmla="*/ 6 w 23"/>
                    <a:gd name="T7" fmla="*/ 18 h 20"/>
                    <a:gd name="T8" fmla="*/ 0 w 23"/>
                    <a:gd name="T9" fmla="*/ 20 h 20"/>
                    <a:gd name="T10" fmla="*/ 0 w 23"/>
                    <a:gd name="T11" fmla="*/ 9 h 20"/>
                    <a:gd name="T12" fmla="*/ 5 w 23"/>
                    <a:gd name="T13" fmla="*/ 9 h 20"/>
                    <a:gd name="T14" fmla="*/ 12 w 23"/>
                    <a:gd name="T15" fmla="*/ 8 h 20"/>
                    <a:gd name="T16" fmla="*/ 16 w 23"/>
                    <a:gd name="T17" fmla="*/ 5 h 20"/>
                    <a:gd name="T18" fmla="*/ 18 w 23"/>
                    <a:gd name="T19" fmla="*/ 0 h 20"/>
                    <a:gd name="T20" fmla="*/ 23 w 23"/>
                    <a:gd name="T21"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0">
                      <a:moveTo>
                        <a:pt x="23" y="4"/>
                      </a:moveTo>
                      <a:lnTo>
                        <a:pt x="17" y="10"/>
                      </a:lnTo>
                      <a:lnTo>
                        <a:pt x="12" y="15"/>
                      </a:lnTo>
                      <a:lnTo>
                        <a:pt x="6" y="18"/>
                      </a:lnTo>
                      <a:lnTo>
                        <a:pt x="0" y="20"/>
                      </a:lnTo>
                      <a:lnTo>
                        <a:pt x="0" y="9"/>
                      </a:lnTo>
                      <a:lnTo>
                        <a:pt x="5" y="9"/>
                      </a:lnTo>
                      <a:lnTo>
                        <a:pt x="12" y="8"/>
                      </a:lnTo>
                      <a:lnTo>
                        <a:pt x="16" y="5"/>
                      </a:lnTo>
                      <a:lnTo>
                        <a:pt x="18" y="0"/>
                      </a:lnTo>
                      <a:lnTo>
                        <a:pt x="23"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60" name="Freeform 112"/>
                <p:cNvSpPr>
                  <a:spLocks/>
                </p:cNvSpPr>
                <p:nvPr/>
              </p:nvSpPr>
              <p:spPr bwMode="auto">
                <a:xfrm flipH="1">
                  <a:off x="7847062" y="836615"/>
                  <a:ext cx="6078" cy="3175"/>
                </a:xfrm>
                <a:custGeom>
                  <a:avLst/>
                  <a:gdLst>
                    <a:gd name="T0" fmla="*/ 0 w 7"/>
                    <a:gd name="T1" fmla="*/ 3 h 3"/>
                    <a:gd name="T2" fmla="*/ 2 w 7"/>
                    <a:gd name="T3" fmla="*/ 0 h 3"/>
                    <a:gd name="T4" fmla="*/ 7 w 7"/>
                    <a:gd name="T5" fmla="*/ 0 h 3"/>
                    <a:gd name="T6" fmla="*/ 0 w 7"/>
                    <a:gd name="T7" fmla="*/ 3 h 3"/>
                  </a:gdLst>
                  <a:ahLst/>
                  <a:cxnLst>
                    <a:cxn ang="0">
                      <a:pos x="T0" y="T1"/>
                    </a:cxn>
                    <a:cxn ang="0">
                      <a:pos x="T2" y="T3"/>
                    </a:cxn>
                    <a:cxn ang="0">
                      <a:pos x="T4" y="T5"/>
                    </a:cxn>
                    <a:cxn ang="0">
                      <a:pos x="T6" y="T7"/>
                    </a:cxn>
                  </a:cxnLst>
                  <a:rect l="0" t="0" r="r" b="b"/>
                  <a:pathLst>
                    <a:path w="7" h="3">
                      <a:moveTo>
                        <a:pt x="0" y="3"/>
                      </a:moveTo>
                      <a:lnTo>
                        <a:pt x="2" y="0"/>
                      </a:lnTo>
                      <a:lnTo>
                        <a:pt x="7"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61" name="Freeform 113"/>
                <p:cNvSpPr>
                  <a:spLocks/>
                </p:cNvSpPr>
                <p:nvPr/>
              </p:nvSpPr>
              <p:spPr bwMode="auto">
                <a:xfrm flipH="1">
                  <a:off x="6763742" y="847727"/>
                  <a:ext cx="34946" cy="57150"/>
                </a:xfrm>
                <a:custGeom>
                  <a:avLst/>
                  <a:gdLst>
                    <a:gd name="T0" fmla="*/ 43 w 47"/>
                    <a:gd name="T1" fmla="*/ 16 h 71"/>
                    <a:gd name="T2" fmla="*/ 38 w 47"/>
                    <a:gd name="T3" fmla="*/ 23 h 71"/>
                    <a:gd name="T4" fmla="*/ 34 w 47"/>
                    <a:gd name="T5" fmla="*/ 30 h 71"/>
                    <a:gd name="T6" fmla="*/ 29 w 47"/>
                    <a:gd name="T7" fmla="*/ 37 h 71"/>
                    <a:gd name="T8" fmla="*/ 23 w 47"/>
                    <a:gd name="T9" fmla="*/ 44 h 71"/>
                    <a:gd name="T10" fmla="*/ 19 w 47"/>
                    <a:gd name="T11" fmla="*/ 50 h 71"/>
                    <a:gd name="T12" fmla="*/ 13 w 47"/>
                    <a:gd name="T13" fmla="*/ 57 h 71"/>
                    <a:gd name="T14" fmla="*/ 6 w 47"/>
                    <a:gd name="T15" fmla="*/ 64 h 71"/>
                    <a:gd name="T16" fmla="*/ 0 w 47"/>
                    <a:gd name="T17" fmla="*/ 71 h 71"/>
                    <a:gd name="T18" fmla="*/ 6 w 47"/>
                    <a:gd name="T19" fmla="*/ 65 h 71"/>
                    <a:gd name="T20" fmla="*/ 9 w 47"/>
                    <a:gd name="T21" fmla="*/ 55 h 71"/>
                    <a:gd name="T22" fmla="*/ 12 w 47"/>
                    <a:gd name="T23" fmla="*/ 44 h 71"/>
                    <a:gd name="T24" fmla="*/ 14 w 47"/>
                    <a:gd name="T25" fmla="*/ 34 h 71"/>
                    <a:gd name="T26" fmla="*/ 46 w 47"/>
                    <a:gd name="T27" fmla="*/ 0 h 71"/>
                    <a:gd name="T28" fmla="*/ 47 w 47"/>
                    <a:gd name="T29" fmla="*/ 16 h 71"/>
                    <a:gd name="T30" fmla="*/ 43 w 47"/>
                    <a:gd name="T31" fmla="*/ 1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71">
                      <a:moveTo>
                        <a:pt x="43" y="16"/>
                      </a:moveTo>
                      <a:lnTo>
                        <a:pt x="38" y="23"/>
                      </a:lnTo>
                      <a:lnTo>
                        <a:pt x="34" y="30"/>
                      </a:lnTo>
                      <a:lnTo>
                        <a:pt x="29" y="37"/>
                      </a:lnTo>
                      <a:lnTo>
                        <a:pt x="23" y="44"/>
                      </a:lnTo>
                      <a:lnTo>
                        <a:pt x="19" y="50"/>
                      </a:lnTo>
                      <a:lnTo>
                        <a:pt x="13" y="57"/>
                      </a:lnTo>
                      <a:lnTo>
                        <a:pt x="6" y="64"/>
                      </a:lnTo>
                      <a:lnTo>
                        <a:pt x="0" y="71"/>
                      </a:lnTo>
                      <a:lnTo>
                        <a:pt x="6" y="65"/>
                      </a:lnTo>
                      <a:lnTo>
                        <a:pt x="9" y="55"/>
                      </a:lnTo>
                      <a:lnTo>
                        <a:pt x="12" y="44"/>
                      </a:lnTo>
                      <a:lnTo>
                        <a:pt x="14" y="34"/>
                      </a:lnTo>
                      <a:lnTo>
                        <a:pt x="46" y="0"/>
                      </a:lnTo>
                      <a:lnTo>
                        <a:pt x="47" y="16"/>
                      </a:lnTo>
                      <a:lnTo>
                        <a:pt x="43"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62" name="Freeform 114"/>
                <p:cNvSpPr>
                  <a:spLocks/>
                </p:cNvSpPr>
                <p:nvPr/>
              </p:nvSpPr>
              <p:spPr bwMode="auto">
                <a:xfrm flipH="1">
                  <a:off x="7496085" y="858840"/>
                  <a:ext cx="18232" cy="20638"/>
                </a:xfrm>
                <a:custGeom>
                  <a:avLst/>
                  <a:gdLst>
                    <a:gd name="T0" fmla="*/ 0 w 25"/>
                    <a:gd name="T1" fmla="*/ 25 h 25"/>
                    <a:gd name="T2" fmla="*/ 11 w 25"/>
                    <a:gd name="T3" fmla="*/ 8 h 25"/>
                    <a:gd name="T4" fmla="*/ 15 w 25"/>
                    <a:gd name="T5" fmla="*/ 10 h 25"/>
                    <a:gd name="T6" fmla="*/ 25 w 25"/>
                    <a:gd name="T7" fmla="*/ 0 h 25"/>
                    <a:gd name="T8" fmla="*/ 19 w 25"/>
                    <a:gd name="T9" fmla="*/ 7 h 25"/>
                    <a:gd name="T10" fmla="*/ 15 w 25"/>
                    <a:gd name="T11" fmla="*/ 13 h 25"/>
                    <a:gd name="T12" fmla="*/ 8 w 25"/>
                    <a:gd name="T13" fmla="*/ 20 h 25"/>
                    <a:gd name="T14" fmla="*/ 0 w 2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0" y="25"/>
                      </a:moveTo>
                      <a:lnTo>
                        <a:pt x="11" y="8"/>
                      </a:lnTo>
                      <a:lnTo>
                        <a:pt x="15" y="10"/>
                      </a:lnTo>
                      <a:lnTo>
                        <a:pt x="25" y="0"/>
                      </a:lnTo>
                      <a:lnTo>
                        <a:pt x="19" y="7"/>
                      </a:lnTo>
                      <a:lnTo>
                        <a:pt x="15" y="13"/>
                      </a:lnTo>
                      <a:lnTo>
                        <a:pt x="8" y="20"/>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63" name="Freeform 115"/>
                <p:cNvSpPr>
                  <a:spLocks/>
                </p:cNvSpPr>
                <p:nvPr/>
              </p:nvSpPr>
              <p:spPr bwMode="auto">
                <a:xfrm flipH="1">
                  <a:off x="6687772" y="858840"/>
                  <a:ext cx="60776" cy="412750"/>
                </a:xfrm>
                <a:custGeom>
                  <a:avLst/>
                  <a:gdLst>
                    <a:gd name="T0" fmla="*/ 18 w 81"/>
                    <a:gd name="T1" fmla="*/ 7 h 519"/>
                    <a:gd name="T2" fmla="*/ 10 w 81"/>
                    <a:gd name="T3" fmla="*/ 17 h 519"/>
                    <a:gd name="T4" fmla="*/ 7 w 81"/>
                    <a:gd name="T5" fmla="*/ 26 h 519"/>
                    <a:gd name="T6" fmla="*/ 8 w 81"/>
                    <a:gd name="T7" fmla="*/ 31 h 519"/>
                    <a:gd name="T8" fmla="*/ 14 w 81"/>
                    <a:gd name="T9" fmla="*/ 30 h 519"/>
                    <a:gd name="T10" fmla="*/ 23 w 81"/>
                    <a:gd name="T11" fmla="*/ 25 h 519"/>
                    <a:gd name="T12" fmla="*/ 24 w 81"/>
                    <a:gd name="T13" fmla="*/ 33 h 519"/>
                    <a:gd name="T14" fmla="*/ 13 w 81"/>
                    <a:gd name="T15" fmla="*/ 50 h 519"/>
                    <a:gd name="T16" fmla="*/ 30 w 81"/>
                    <a:gd name="T17" fmla="*/ 48 h 519"/>
                    <a:gd name="T18" fmla="*/ 31 w 81"/>
                    <a:gd name="T19" fmla="*/ 55 h 519"/>
                    <a:gd name="T20" fmla="*/ 32 w 81"/>
                    <a:gd name="T21" fmla="*/ 63 h 519"/>
                    <a:gd name="T22" fmla="*/ 25 w 81"/>
                    <a:gd name="T23" fmla="*/ 66 h 519"/>
                    <a:gd name="T24" fmla="*/ 22 w 81"/>
                    <a:gd name="T25" fmla="*/ 75 h 519"/>
                    <a:gd name="T26" fmla="*/ 31 w 81"/>
                    <a:gd name="T27" fmla="*/ 83 h 519"/>
                    <a:gd name="T28" fmla="*/ 37 w 81"/>
                    <a:gd name="T29" fmla="*/ 95 h 519"/>
                    <a:gd name="T30" fmla="*/ 28 w 81"/>
                    <a:gd name="T31" fmla="*/ 102 h 519"/>
                    <a:gd name="T32" fmla="*/ 28 w 81"/>
                    <a:gd name="T33" fmla="*/ 113 h 519"/>
                    <a:gd name="T34" fmla="*/ 35 w 81"/>
                    <a:gd name="T35" fmla="*/ 115 h 519"/>
                    <a:gd name="T36" fmla="*/ 40 w 81"/>
                    <a:gd name="T37" fmla="*/ 114 h 519"/>
                    <a:gd name="T38" fmla="*/ 67 w 81"/>
                    <a:gd name="T39" fmla="*/ 194 h 519"/>
                    <a:gd name="T40" fmla="*/ 80 w 81"/>
                    <a:gd name="T41" fmla="*/ 280 h 519"/>
                    <a:gd name="T42" fmla="*/ 78 w 81"/>
                    <a:gd name="T43" fmla="*/ 364 h 519"/>
                    <a:gd name="T44" fmla="*/ 61 w 81"/>
                    <a:gd name="T45" fmla="*/ 447 h 519"/>
                    <a:gd name="T46" fmla="*/ 65 w 81"/>
                    <a:gd name="T47" fmla="*/ 474 h 519"/>
                    <a:gd name="T48" fmla="*/ 63 w 81"/>
                    <a:gd name="T49" fmla="*/ 495 h 519"/>
                    <a:gd name="T50" fmla="*/ 53 w 81"/>
                    <a:gd name="T51" fmla="*/ 435 h 519"/>
                    <a:gd name="T52" fmla="*/ 51 w 81"/>
                    <a:gd name="T53" fmla="*/ 372 h 519"/>
                    <a:gd name="T54" fmla="*/ 43 w 81"/>
                    <a:gd name="T55" fmla="*/ 406 h 519"/>
                    <a:gd name="T56" fmla="*/ 39 w 81"/>
                    <a:gd name="T57" fmla="*/ 483 h 519"/>
                    <a:gd name="T58" fmla="*/ 43 w 81"/>
                    <a:gd name="T59" fmla="*/ 504 h 519"/>
                    <a:gd name="T60" fmla="*/ 28 w 81"/>
                    <a:gd name="T61" fmla="*/ 472 h 519"/>
                    <a:gd name="T62" fmla="*/ 17 w 81"/>
                    <a:gd name="T63" fmla="*/ 456 h 519"/>
                    <a:gd name="T64" fmla="*/ 18 w 81"/>
                    <a:gd name="T65" fmla="*/ 488 h 519"/>
                    <a:gd name="T66" fmla="*/ 30 w 81"/>
                    <a:gd name="T67" fmla="*/ 519 h 519"/>
                    <a:gd name="T68" fmla="*/ 8 w 81"/>
                    <a:gd name="T69" fmla="*/ 455 h 519"/>
                    <a:gd name="T70" fmla="*/ 22 w 81"/>
                    <a:gd name="T71" fmla="*/ 387 h 519"/>
                    <a:gd name="T72" fmla="*/ 42 w 81"/>
                    <a:gd name="T73" fmla="*/ 315 h 519"/>
                    <a:gd name="T74" fmla="*/ 38 w 81"/>
                    <a:gd name="T75" fmla="*/ 240 h 519"/>
                    <a:gd name="T76" fmla="*/ 39 w 81"/>
                    <a:gd name="T77" fmla="*/ 205 h 519"/>
                    <a:gd name="T78" fmla="*/ 30 w 81"/>
                    <a:gd name="T79" fmla="*/ 167 h 519"/>
                    <a:gd name="T80" fmla="*/ 14 w 81"/>
                    <a:gd name="T81" fmla="*/ 85 h 519"/>
                    <a:gd name="T82" fmla="*/ 0 w 81"/>
                    <a:gd name="T83" fmla="*/ 4 h 519"/>
                    <a:gd name="T84" fmla="*/ 9 w 81"/>
                    <a:gd name="T85" fmla="*/ 3 h 519"/>
                    <a:gd name="T86" fmla="*/ 17 w 81"/>
                    <a:gd name="T87" fmla="*/ 0 h 519"/>
                    <a:gd name="T88" fmla="*/ 21 w 81"/>
                    <a:gd name="T89" fmla="*/ 2 h 519"/>
                    <a:gd name="T90" fmla="*/ 23 w 81"/>
                    <a:gd name="T91" fmla="*/ 2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 h="519">
                      <a:moveTo>
                        <a:pt x="23" y="2"/>
                      </a:moveTo>
                      <a:lnTo>
                        <a:pt x="18" y="7"/>
                      </a:lnTo>
                      <a:lnTo>
                        <a:pt x="15" y="11"/>
                      </a:lnTo>
                      <a:lnTo>
                        <a:pt x="10" y="17"/>
                      </a:lnTo>
                      <a:lnTo>
                        <a:pt x="7" y="23"/>
                      </a:lnTo>
                      <a:lnTo>
                        <a:pt x="7" y="26"/>
                      </a:lnTo>
                      <a:lnTo>
                        <a:pt x="7" y="28"/>
                      </a:lnTo>
                      <a:lnTo>
                        <a:pt x="8" y="31"/>
                      </a:lnTo>
                      <a:lnTo>
                        <a:pt x="10" y="33"/>
                      </a:lnTo>
                      <a:lnTo>
                        <a:pt x="14" y="30"/>
                      </a:lnTo>
                      <a:lnTo>
                        <a:pt x="18" y="27"/>
                      </a:lnTo>
                      <a:lnTo>
                        <a:pt x="23" y="25"/>
                      </a:lnTo>
                      <a:lnTo>
                        <a:pt x="28" y="23"/>
                      </a:lnTo>
                      <a:lnTo>
                        <a:pt x="24" y="33"/>
                      </a:lnTo>
                      <a:lnTo>
                        <a:pt x="16" y="41"/>
                      </a:lnTo>
                      <a:lnTo>
                        <a:pt x="13" y="50"/>
                      </a:lnTo>
                      <a:lnTo>
                        <a:pt x="22" y="57"/>
                      </a:lnTo>
                      <a:lnTo>
                        <a:pt x="30" y="48"/>
                      </a:lnTo>
                      <a:lnTo>
                        <a:pt x="30" y="51"/>
                      </a:lnTo>
                      <a:lnTo>
                        <a:pt x="31" y="55"/>
                      </a:lnTo>
                      <a:lnTo>
                        <a:pt x="32" y="60"/>
                      </a:lnTo>
                      <a:lnTo>
                        <a:pt x="32" y="63"/>
                      </a:lnTo>
                      <a:lnTo>
                        <a:pt x="28" y="64"/>
                      </a:lnTo>
                      <a:lnTo>
                        <a:pt x="25" y="66"/>
                      </a:lnTo>
                      <a:lnTo>
                        <a:pt x="23" y="70"/>
                      </a:lnTo>
                      <a:lnTo>
                        <a:pt x="22" y="75"/>
                      </a:lnTo>
                      <a:lnTo>
                        <a:pt x="23" y="81"/>
                      </a:lnTo>
                      <a:lnTo>
                        <a:pt x="31" y="83"/>
                      </a:lnTo>
                      <a:lnTo>
                        <a:pt x="37" y="86"/>
                      </a:lnTo>
                      <a:lnTo>
                        <a:pt x="37" y="95"/>
                      </a:lnTo>
                      <a:lnTo>
                        <a:pt x="32" y="99"/>
                      </a:lnTo>
                      <a:lnTo>
                        <a:pt x="28" y="102"/>
                      </a:lnTo>
                      <a:lnTo>
                        <a:pt x="25" y="107"/>
                      </a:lnTo>
                      <a:lnTo>
                        <a:pt x="28" y="113"/>
                      </a:lnTo>
                      <a:lnTo>
                        <a:pt x="31" y="114"/>
                      </a:lnTo>
                      <a:lnTo>
                        <a:pt x="35" y="115"/>
                      </a:lnTo>
                      <a:lnTo>
                        <a:pt x="37" y="115"/>
                      </a:lnTo>
                      <a:lnTo>
                        <a:pt x="40" y="114"/>
                      </a:lnTo>
                      <a:lnTo>
                        <a:pt x="55" y="154"/>
                      </a:lnTo>
                      <a:lnTo>
                        <a:pt x="67" y="194"/>
                      </a:lnTo>
                      <a:lnTo>
                        <a:pt x="75" y="237"/>
                      </a:lnTo>
                      <a:lnTo>
                        <a:pt x="80" y="280"/>
                      </a:lnTo>
                      <a:lnTo>
                        <a:pt x="81" y="322"/>
                      </a:lnTo>
                      <a:lnTo>
                        <a:pt x="78" y="364"/>
                      </a:lnTo>
                      <a:lnTo>
                        <a:pt x="72" y="406"/>
                      </a:lnTo>
                      <a:lnTo>
                        <a:pt x="61" y="447"/>
                      </a:lnTo>
                      <a:lnTo>
                        <a:pt x="63" y="461"/>
                      </a:lnTo>
                      <a:lnTo>
                        <a:pt x="65" y="474"/>
                      </a:lnTo>
                      <a:lnTo>
                        <a:pt x="66" y="487"/>
                      </a:lnTo>
                      <a:lnTo>
                        <a:pt x="63" y="495"/>
                      </a:lnTo>
                      <a:lnTo>
                        <a:pt x="54" y="465"/>
                      </a:lnTo>
                      <a:lnTo>
                        <a:pt x="53" y="435"/>
                      </a:lnTo>
                      <a:lnTo>
                        <a:pt x="53" y="404"/>
                      </a:lnTo>
                      <a:lnTo>
                        <a:pt x="51" y="372"/>
                      </a:lnTo>
                      <a:lnTo>
                        <a:pt x="47" y="372"/>
                      </a:lnTo>
                      <a:lnTo>
                        <a:pt x="43" y="406"/>
                      </a:lnTo>
                      <a:lnTo>
                        <a:pt x="39" y="444"/>
                      </a:lnTo>
                      <a:lnTo>
                        <a:pt x="39" y="483"/>
                      </a:lnTo>
                      <a:lnTo>
                        <a:pt x="48" y="517"/>
                      </a:lnTo>
                      <a:lnTo>
                        <a:pt x="43" y="504"/>
                      </a:lnTo>
                      <a:lnTo>
                        <a:pt x="36" y="489"/>
                      </a:lnTo>
                      <a:lnTo>
                        <a:pt x="28" y="472"/>
                      </a:lnTo>
                      <a:lnTo>
                        <a:pt x="22" y="456"/>
                      </a:lnTo>
                      <a:lnTo>
                        <a:pt x="17" y="456"/>
                      </a:lnTo>
                      <a:lnTo>
                        <a:pt x="15" y="473"/>
                      </a:lnTo>
                      <a:lnTo>
                        <a:pt x="18" y="488"/>
                      </a:lnTo>
                      <a:lnTo>
                        <a:pt x="25" y="503"/>
                      </a:lnTo>
                      <a:lnTo>
                        <a:pt x="30" y="519"/>
                      </a:lnTo>
                      <a:lnTo>
                        <a:pt x="13" y="488"/>
                      </a:lnTo>
                      <a:lnTo>
                        <a:pt x="8" y="455"/>
                      </a:lnTo>
                      <a:lnTo>
                        <a:pt x="13" y="421"/>
                      </a:lnTo>
                      <a:lnTo>
                        <a:pt x="22" y="387"/>
                      </a:lnTo>
                      <a:lnTo>
                        <a:pt x="32" y="351"/>
                      </a:lnTo>
                      <a:lnTo>
                        <a:pt x="42" y="315"/>
                      </a:lnTo>
                      <a:lnTo>
                        <a:pt x="44" y="277"/>
                      </a:lnTo>
                      <a:lnTo>
                        <a:pt x="38" y="240"/>
                      </a:lnTo>
                      <a:lnTo>
                        <a:pt x="43" y="223"/>
                      </a:lnTo>
                      <a:lnTo>
                        <a:pt x="39" y="205"/>
                      </a:lnTo>
                      <a:lnTo>
                        <a:pt x="32" y="186"/>
                      </a:lnTo>
                      <a:lnTo>
                        <a:pt x="30" y="167"/>
                      </a:lnTo>
                      <a:lnTo>
                        <a:pt x="20" y="126"/>
                      </a:lnTo>
                      <a:lnTo>
                        <a:pt x="14" y="85"/>
                      </a:lnTo>
                      <a:lnTo>
                        <a:pt x="9" y="43"/>
                      </a:lnTo>
                      <a:lnTo>
                        <a:pt x="0" y="4"/>
                      </a:lnTo>
                      <a:lnTo>
                        <a:pt x="5" y="4"/>
                      </a:lnTo>
                      <a:lnTo>
                        <a:pt x="9" y="3"/>
                      </a:lnTo>
                      <a:lnTo>
                        <a:pt x="14" y="2"/>
                      </a:lnTo>
                      <a:lnTo>
                        <a:pt x="17" y="0"/>
                      </a:lnTo>
                      <a:lnTo>
                        <a:pt x="18" y="1"/>
                      </a:lnTo>
                      <a:lnTo>
                        <a:pt x="21" y="2"/>
                      </a:lnTo>
                      <a:lnTo>
                        <a:pt x="22" y="2"/>
                      </a:lnTo>
                      <a:lnTo>
                        <a:pt x="2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64" name="Freeform 116"/>
                <p:cNvSpPr>
                  <a:spLocks/>
                </p:cNvSpPr>
                <p:nvPr/>
              </p:nvSpPr>
              <p:spPr bwMode="auto">
                <a:xfrm flipH="1">
                  <a:off x="7219557" y="860427"/>
                  <a:ext cx="37985" cy="28575"/>
                </a:xfrm>
                <a:custGeom>
                  <a:avLst/>
                  <a:gdLst>
                    <a:gd name="T0" fmla="*/ 51 w 51"/>
                    <a:gd name="T1" fmla="*/ 0 h 36"/>
                    <a:gd name="T2" fmla="*/ 46 w 51"/>
                    <a:gd name="T3" fmla="*/ 5 h 36"/>
                    <a:gd name="T4" fmla="*/ 41 w 51"/>
                    <a:gd name="T5" fmla="*/ 9 h 36"/>
                    <a:gd name="T6" fmla="*/ 34 w 51"/>
                    <a:gd name="T7" fmla="*/ 14 h 36"/>
                    <a:gd name="T8" fmla="*/ 28 w 51"/>
                    <a:gd name="T9" fmla="*/ 18 h 36"/>
                    <a:gd name="T10" fmla="*/ 21 w 51"/>
                    <a:gd name="T11" fmla="*/ 23 h 36"/>
                    <a:gd name="T12" fmla="*/ 14 w 51"/>
                    <a:gd name="T13" fmla="*/ 28 h 36"/>
                    <a:gd name="T14" fmla="*/ 7 w 51"/>
                    <a:gd name="T15" fmla="*/ 32 h 36"/>
                    <a:gd name="T16" fmla="*/ 0 w 51"/>
                    <a:gd name="T17" fmla="*/ 36 h 36"/>
                    <a:gd name="T18" fmla="*/ 6 w 51"/>
                    <a:gd name="T19" fmla="*/ 30 h 36"/>
                    <a:gd name="T20" fmla="*/ 11 w 51"/>
                    <a:gd name="T21" fmla="*/ 25 h 36"/>
                    <a:gd name="T22" fmla="*/ 16 w 51"/>
                    <a:gd name="T23" fmla="*/ 20 h 36"/>
                    <a:gd name="T24" fmla="*/ 22 w 51"/>
                    <a:gd name="T25" fmla="*/ 15 h 36"/>
                    <a:gd name="T26" fmla="*/ 29 w 51"/>
                    <a:gd name="T27" fmla="*/ 10 h 36"/>
                    <a:gd name="T28" fmla="*/ 36 w 51"/>
                    <a:gd name="T29" fmla="*/ 7 h 36"/>
                    <a:gd name="T30" fmla="*/ 43 w 51"/>
                    <a:gd name="T31" fmla="*/ 3 h 36"/>
                    <a:gd name="T32" fmla="*/ 51 w 51"/>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36">
                      <a:moveTo>
                        <a:pt x="51" y="0"/>
                      </a:moveTo>
                      <a:lnTo>
                        <a:pt x="46" y="5"/>
                      </a:lnTo>
                      <a:lnTo>
                        <a:pt x="41" y="9"/>
                      </a:lnTo>
                      <a:lnTo>
                        <a:pt x="34" y="14"/>
                      </a:lnTo>
                      <a:lnTo>
                        <a:pt x="28" y="18"/>
                      </a:lnTo>
                      <a:lnTo>
                        <a:pt x="21" y="23"/>
                      </a:lnTo>
                      <a:lnTo>
                        <a:pt x="14" y="28"/>
                      </a:lnTo>
                      <a:lnTo>
                        <a:pt x="7" y="32"/>
                      </a:lnTo>
                      <a:lnTo>
                        <a:pt x="0" y="36"/>
                      </a:lnTo>
                      <a:lnTo>
                        <a:pt x="6" y="30"/>
                      </a:lnTo>
                      <a:lnTo>
                        <a:pt x="11" y="25"/>
                      </a:lnTo>
                      <a:lnTo>
                        <a:pt x="16" y="20"/>
                      </a:lnTo>
                      <a:lnTo>
                        <a:pt x="22" y="15"/>
                      </a:lnTo>
                      <a:lnTo>
                        <a:pt x="29" y="10"/>
                      </a:lnTo>
                      <a:lnTo>
                        <a:pt x="36" y="7"/>
                      </a:lnTo>
                      <a:lnTo>
                        <a:pt x="43" y="3"/>
                      </a:lnTo>
                      <a:lnTo>
                        <a:pt x="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65" name="Freeform 117"/>
                <p:cNvSpPr>
                  <a:spLocks/>
                </p:cNvSpPr>
                <p:nvPr/>
              </p:nvSpPr>
              <p:spPr bwMode="auto">
                <a:xfrm flipH="1">
                  <a:off x="7850100" y="865190"/>
                  <a:ext cx="9116" cy="3175"/>
                </a:xfrm>
                <a:custGeom>
                  <a:avLst/>
                  <a:gdLst>
                    <a:gd name="T0" fmla="*/ 10 w 10"/>
                    <a:gd name="T1" fmla="*/ 0 h 3"/>
                    <a:gd name="T2" fmla="*/ 8 w 10"/>
                    <a:gd name="T3" fmla="*/ 0 h 3"/>
                    <a:gd name="T4" fmla="*/ 5 w 10"/>
                    <a:gd name="T5" fmla="*/ 1 h 3"/>
                    <a:gd name="T6" fmla="*/ 3 w 10"/>
                    <a:gd name="T7" fmla="*/ 2 h 3"/>
                    <a:gd name="T8" fmla="*/ 1 w 10"/>
                    <a:gd name="T9" fmla="*/ 2 h 3"/>
                    <a:gd name="T10" fmla="*/ 0 w 10"/>
                    <a:gd name="T11" fmla="*/ 3 h 3"/>
                    <a:gd name="T12" fmla="*/ 2 w 10"/>
                    <a:gd name="T13" fmla="*/ 2 h 3"/>
                    <a:gd name="T14" fmla="*/ 7 w 10"/>
                    <a:gd name="T15" fmla="*/ 0 h 3"/>
                    <a:gd name="T16" fmla="*/ 10 w 10"/>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
                      <a:moveTo>
                        <a:pt x="10" y="0"/>
                      </a:moveTo>
                      <a:lnTo>
                        <a:pt x="8" y="0"/>
                      </a:lnTo>
                      <a:lnTo>
                        <a:pt x="5" y="1"/>
                      </a:lnTo>
                      <a:lnTo>
                        <a:pt x="3" y="2"/>
                      </a:lnTo>
                      <a:lnTo>
                        <a:pt x="1" y="2"/>
                      </a:lnTo>
                      <a:lnTo>
                        <a:pt x="0" y="3"/>
                      </a:lnTo>
                      <a:lnTo>
                        <a:pt x="2" y="2"/>
                      </a:lnTo>
                      <a:lnTo>
                        <a:pt x="7"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66" name="Freeform 118"/>
                <p:cNvSpPr>
                  <a:spLocks/>
                </p:cNvSpPr>
                <p:nvPr/>
              </p:nvSpPr>
              <p:spPr bwMode="auto">
                <a:xfrm flipH="1">
                  <a:off x="7558379" y="866777"/>
                  <a:ext cx="15194" cy="22225"/>
                </a:xfrm>
                <a:custGeom>
                  <a:avLst/>
                  <a:gdLst>
                    <a:gd name="T0" fmla="*/ 0 w 20"/>
                    <a:gd name="T1" fmla="*/ 26 h 26"/>
                    <a:gd name="T2" fmla="*/ 20 w 20"/>
                    <a:gd name="T3" fmla="*/ 0 h 26"/>
                    <a:gd name="T4" fmla="*/ 15 w 20"/>
                    <a:gd name="T5" fmla="*/ 8 h 26"/>
                    <a:gd name="T6" fmla="*/ 0 w 20"/>
                    <a:gd name="T7" fmla="*/ 26 h 26"/>
                  </a:gdLst>
                  <a:ahLst/>
                  <a:cxnLst>
                    <a:cxn ang="0">
                      <a:pos x="T0" y="T1"/>
                    </a:cxn>
                    <a:cxn ang="0">
                      <a:pos x="T2" y="T3"/>
                    </a:cxn>
                    <a:cxn ang="0">
                      <a:pos x="T4" y="T5"/>
                    </a:cxn>
                    <a:cxn ang="0">
                      <a:pos x="T6" y="T7"/>
                    </a:cxn>
                  </a:cxnLst>
                  <a:rect l="0" t="0" r="r" b="b"/>
                  <a:pathLst>
                    <a:path w="20" h="26">
                      <a:moveTo>
                        <a:pt x="0" y="26"/>
                      </a:moveTo>
                      <a:lnTo>
                        <a:pt x="20" y="0"/>
                      </a:lnTo>
                      <a:lnTo>
                        <a:pt x="15" y="8"/>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67" name="Freeform 119"/>
                <p:cNvSpPr>
                  <a:spLocks/>
                </p:cNvSpPr>
                <p:nvPr/>
              </p:nvSpPr>
              <p:spPr bwMode="auto">
                <a:xfrm flipH="1">
                  <a:off x="7204363" y="881065"/>
                  <a:ext cx="142822" cy="107950"/>
                </a:xfrm>
                <a:custGeom>
                  <a:avLst/>
                  <a:gdLst>
                    <a:gd name="T0" fmla="*/ 182 w 187"/>
                    <a:gd name="T1" fmla="*/ 1 h 136"/>
                    <a:gd name="T2" fmla="*/ 166 w 187"/>
                    <a:gd name="T3" fmla="*/ 16 h 136"/>
                    <a:gd name="T4" fmla="*/ 161 w 187"/>
                    <a:gd name="T5" fmla="*/ 14 h 136"/>
                    <a:gd name="T6" fmla="*/ 160 w 187"/>
                    <a:gd name="T7" fmla="*/ 16 h 136"/>
                    <a:gd name="T8" fmla="*/ 160 w 187"/>
                    <a:gd name="T9" fmla="*/ 20 h 136"/>
                    <a:gd name="T10" fmla="*/ 159 w 187"/>
                    <a:gd name="T11" fmla="*/ 21 h 136"/>
                    <a:gd name="T12" fmla="*/ 97 w 187"/>
                    <a:gd name="T13" fmla="*/ 68 h 136"/>
                    <a:gd name="T14" fmla="*/ 96 w 187"/>
                    <a:gd name="T15" fmla="*/ 66 h 136"/>
                    <a:gd name="T16" fmla="*/ 85 w 187"/>
                    <a:gd name="T17" fmla="*/ 74 h 136"/>
                    <a:gd name="T18" fmla="*/ 74 w 187"/>
                    <a:gd name="T19" fmla="*/ 83 h 136"/>
                    <a:gd name="T20" fmla="*/ 62 w 187"/>
                    <a:gd name="T21" fmla="*/ 91 h 136"/>
                    <a:gd name="T22" fmla="*/ 49 w 187"/>
                    <a:gd name="T23" fmla="*/ 101 h 136"/>
                    <a:gd name="T24" fmla="*/ 37 w 187"/>
                    <a:gd name="T25" fmla="*/ 110 h 136"/>
                    <a:gd name="T26" fmla="*/ 25 w 187"/>
                    <a:gd name="T27" fmla="*/ 119 h 136"/>
                    <a:gd name="T28" fmla="*/ 13 w 187"/>
                    <a:gd name="T29" fmla="*/ 127 h 136"/>
                    <a:gd name="T30" fmla="*/ 1 w 187"/>
                    <a:gd name="T31" fmla="*/ 136 h 136"/>
                    <a:gd name="T32" fmla="*/ 0 w 187"/>
                    <a:gd name="T33" fmla="*/ 134 h 136"/>
                    <a:gd name="T34" fmla="*/ 5 w 187"/>
                    <a:gd name="T35" fmla="*/ 131 h 136"/>
                    <a:gd name="T36" fmla="*/ 9 w 187"/>
                    <a:gd name="T37" fmla="*/ 127 h 136"/>
                    <a:gd name="T38" fmla="*/ 14 w 187"/>
                    <a:gd name="T39" fmla="*/ 125 h 136"/>
                    <a:gd name="T40" fmla="*/ 18 w 187"/>
                    <a:gd name="T41" fmla="*/ 121 h 136"/>
                    <a:gd name="T42" fmla="*/ 23 w 187"/>
                    <a:gd name="T43" fmla="*/ 118 h 136"/>
                    <a:gd name="T44" fmla="*/ 26 w 187"/>
                    <a:gd name="T45" fmla="*/ 116 h 136"/>
                    <a:gd name="T46" fmla="*/ 31 w 187"/>
                    <a:gd name="T47" fmla="*/ 111 h 136"/>
                    <a:gd name="T48" fmla="*/ 36 w 187"/>
                    <a:gd name="T49" fmla="*/ 106 h 136"/>
                    <a:gd name="T50" fmla="*/ 52 w 187"/>
                    <a:gd name="T51" fmla="*/ 94 h 136"/>
                    <a:gd name="T52" fmla="*/ 68 w 187"/>
                    <a:gd name="T53" fmla="*/ 82 h 136"/>
                    <a:gd name="T54" fmla="*/ 83 w 187"/>
                    <a:gd name="T55" fmla="*/ 72 h 136"/>
                    <a:gd name="T56" fmla="*/ 98 w 187"/>
                    <a:gd name="T57" fmla="*/ 60 h 136"/>
                    <a:gd name="T58" fmla="*/ 113 w 187"/>
                    <a:gd name="T59" fmla="*/ 50 h 136"/>
                    <a:gd name="T60" fmla="*/ 128 w 187"/>
                    <a:gd name="T61" fmla="*/ 38 h 136"/>
                    <a:gd name="T62" fmla="*/ 143 w 187"/>
                    <a:gd name="T63" fmla="*/ 26 h 136"/>
                    <a:gd name="T64" fmla="*/ 159 w 187"/>
                    <a:gd name="T65" fmla="*/ 13 h 136"/>
                    <a:gd name="T66" fmla="*/ 167 w 187"/>
                    <a:gd name="T67" fmla="*/ 12 h 136"/>
                    <a:gd name="T68" fmla="*/ 173 w 187"/>
                    <a:gd name="T69" fmla="*/ 7 h 136"/>
                    <a:gd name="T70" fmla="*/ 179 w 187"/>
                    <a:gd name="T71" fmla="*/ 3 h 136"/>
                    <a:gd name="T72" fmla="*/ 187 w 187"/>
                    <a:gd name="T73" fmla="*/ 0 h 136"/>
                    <a:gd name="T74" fmla="*/ 184 w 187"/>
                    <a:gd name="T75" fmla="*/ 5 h 136"/>
                    <a:gd name="T76" fmla="*/ 182 w 187"/>
                    <a:gd name="T77" fmla="*/ 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7" h="136">
                      <a:moveTo>
                        <a:pt x="182" y="1"/>
                      </a:moveTo>
                      <a:lnTo>
                        <a:pt x="166" y="16"/>
                      </a:lnTo>
                      <a:lnTo>
                        <a:pt x="161" y="14"/>
                      </a:lnTo>
                      <a:lnTo>
                        <a:pt x="160" y="16"/>
                      </a:lnTo>
                      <a:lnTo>
                        <a:pt x="160" y="20"/>
                      </a:lnTo>
                      <a:lnTo>
                        <a:pt x="159" y="21"/>
                      </a:lnTo>
                      <a:lnTo>
                        <a:pt x="97" y="68"/>
                      </a:lnTo>
                      <a:lnTo>
                        <a:pt x="96" y="66"/>
                      </a:lnTo>
                      <a:lnTo>
                        <a:pt x="85" y="74"/>
                      </a:lnTo>
                      <a:lnTo>
                        <a:pt x="74" y="83"/>
                      </a:lnTo>
                      <a:lnTo>
                        <a:pt x="62" y="91"/>
                      </a:lnTo>
                      <a:lnTo>
                        <a:pt x="49" y="101"/>
                      </a:lnTo>
                      <a:lnTo>
                        <a:pt x="37" y="110"/>
                      </a:lnTo>
                      <a:lnTo>
                        <a:pt x="25" y="119"/>
                      </a:lnTo>
                      <a:lnTo>
                        <a:pt x="13" y="127"/>
                      </a:lnTo>
                      <a:lnTo>
                        <a:pt x="1" y="136"/>
                      </a:lnTo>
                      <a:lnTo>
                        <a:pt x="0" y="134"/>
                      </a:lnTo>
                      <a:lnTo>
                        <a:pt x="5" y="131"/>
                      </a:lnTo>
                      <a:lnTo>
                        <a:pt x="9" y="127"/>
                      </a:lnTo>
                      <a:lnTo>
                        <a:pt x="14" y="125"/>
                      </a:lnTo>
                      <a:lnTo>
                        <a:pt x="18" y="121"/>
                      </a:lnTo>
                      <a:lnTo>
                        <a:pt x="23" y="118"/>
                      </a:lnTo>
                      <a:lnTo>
                        <a:pt x="26" y="116"/>
                      </a:lnTo>
                      <a:lnTo>
                        <a:pt x="31" y="111"/>
                      </a:lnTo>
                      <a:lnTo>
                        <a:pt x="36" y="106"/>
                      </a:lnTo>
                      <a:lnTo>
                        <a:pt x="52" y="94"/>
                      </a:lnTo>
                      <a:lnTo>
                        <a:pt x="68" y="82"/>
                      </a:lnTo>
                      <a:lnTo>
                        <a:pt x="83" y="72"/>
                      </a:lnTo>
                      <a:lnTo>
                        <a:pt x="98" y="60"/>
                      </a:lnTo>
                      <a:lnTo>
                        <a:pt x="113" y="50"/>
                      </a:lnTo>
                      <a:lnTo>
                        <a:pt x="128" y="38"/>
                      </a:lnTo>
                      <a:lnTo>
                        <a:pt x="143" y="26"/>
                      </a:lnTo>
                      <a:lnTo>
                        <a:pt x="159" y="13"/>
                      </a:lnTo>
                      <a:lnTo>
                        <a:pt x="167" y="12"/>
                      </a:lnTo>
                      <a:lnTo>
                        <a:pt x="173" y="7"/>
                      </a:lnTo>
                      <a:lnTo>
                        <a:pt x="179" y="3"/>
                      </a:lnTo>
                      <a:lnTo>
                        <a:pt x="187" y="0"/>
                      </a:lnTo>
                      <a:lnTo>
                        <a:pt x="184" y="5"/>
                      </a:lnTo>
                      <a:lnTo>
                        <a:pt x="18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68" name="Freeform 120"/>
                <p:cNvSpPr>
                  <a:spLocks/>
                </p:cNvSpPr>
                <p:nvPr/>
              </p:nvSpPr>
              <p:spPr bwMode="auto">
                <a:xfrm flipH="1">
                  <a:off x="7576612" y="889002"/>
                  <a:ext cx="31906" cy="34925"/>
                </a:xfrm>
                <a:custGeom>
                  <a:avLst/>
                  <a:gdLst>
                    <a:gd name="T0" fmla="*/ 43 w 43"/>
                    <a:gd name="T1" fmla="*/ 0 h 42"/>
                    <a:gd name="T2" fmla="*/ 39 w 43"/>
                    <a:gd name="T3" fmla="*/ 4 h 42"/>
                    <a:gd name="T4" fmla="*/ 35 w 43"/>
                    <a:gd name="T5" fmla="*/ 9 h 42"/>
                    <a:gd name="T6" fmla="*/ 30 w 43"/>
                    <a:gd name="T7" fmla="*/ 15 h 42"/>
                    <a:gd name="T8" fmla="*/ 26 w 43"/>
                    <a:gd name="T9" fmla="*/ 19 h 42"/>
                    <a:gd name="T10" fmla="*/ 20 w 43"/>
                    <a:gd name="T11" fmla="*/ 24 h 42"/>
                    <a:gd name="T12" fmla="*/ 15 w 43"/>
                    <a:gd name="T13" fmla="*/ 28 h 42"/>
                    <a:gd name="T14" fmla="*/ 12 w 43"/>
                    <a:gd name="T15" fmla="*/ 33 h 42"/>
                    <a:gd name="T16" fmla="*/ 8 w 43"/>
                    <a:gd name="T17" fmla="*/ 37 h 42"/>
                    <a:gd name="T18" fmla="*/ 0 w 43"/>
                    <a:gd name="T19" fmla="*/ 42 h 42"/>
                    <a:gd name="T20" fmla="*/ 5 w 43"/>
                    <a:gd name="T21" fmla="*/ 37 h 42"/>
                    <a:gd name="T22" fmla="*/ 10 w 43"/>
                    <a:gd name="T23" fmla="*/ 31 h 42"/>
                    <a:gd name="T24" fmla="*/ 15 w 43"/>
                    <a:gd name="T25" fmla="*/ 25 h 42"/>
                    <a:gd name="T26" fmla="*/ 20 w 43"/>
                    <a:gd name="T27" fmla="*/ 19 h 42"/>
                    <a:gd name="T28" fmla="*/ 26 w 43"/>
                    <a:gd name="T29" fmla="*/ 13 h 42"/>
                    <a:gd name="T30" fmla="*/ 31 w 43"/>
                    <a:gd name="T31" fmla="*/ 9 h 42"/>
                    <a:gd name="T32" fmla="*/ 37 w 43"/>
                    <a:gd name="T33" fmla="*/ 4 h 42"/>
                    <a:gd name="T34" fmla="*/ 43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43" y="0"/>
                      </a:moveTo>
                      <a:lnTo>
                        <a:pt x="39" y="4"/>
                      </a:lnTo>
                      <a:lnTo>
                        <a:pt x="35" y="9"/>
                      </a:lnTo>
                      <a:lnTo>
                        <a:pt x="30" y="15"/>
                      </a:lnTo>
                      <a:lnTo>
                        <a:pt x="26" y="19"/>
                      </a:lnTo>
                      <a:lnTo>
                        <a:pt x="20" y="24"/>
                      </a:lnTo>
                      <a:lnTo>
                        <a:pt x="15" y="28"/>
                      </a:lnTo>
                      <a:lnTo>
                        <a:pt x="12" y="33"/>
                      </a:lnTo>
                      <a:lnTo>
                        <a:pt x="8" y="37"/>
                      </a:lnTo>
                      <a:lnTo>
                        <a:pt x="0" y="42"/>
                      </a:lnTo>
                      <a:lnTo>
                        <a:pt x="5" y="37"/>
                      </a:lnTo>
                      <a:lnTo>
                        <a:pt x="10" y="31"/>
                      </a:lnTo>
                      <a:lnTo>
                        <a:pt x="15" y="25"/>
                      </a:lnTo>
                      <a:lnTo>
                        <a:pt x="20" y="19"/>
                      </a:lnTo>
                      <a:lnTo>
                        <a:pt x="26" y="13"/>
                      </a:lnTo>
                      <a:lnTo>
                        <a:pt x="31" y="9"/>
                      </a:lnTo>
                      <a:lnTo>
                        <a:pt x="37" y="4"/>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69" name="Freeform 121"/>
                <p:cNvSpPr>
                  <a:spLocks/>
                </p:cNvSpPr>
                <p:nvPr/>
              </p:nvSpPr>
              <p:spPr bwMode="auto">
                <a:xfrm flipH="1">
                  <a:off x="7262100" y="893765"/>
                  <a:ext cx="57737" cy="41275"/>
                </a:xfrm>
                <a:custGeom>
                  <a:avLst/>
                  <a:gdLst>
                    <a:gd name="T0" fmla="*/ 76 w 76"/>
                    <a:gd name="T1" fmla="*/ 0 h 53"/>
                    <a:gd name="T2" fmla="*/ 71 w 76"/>
                    <a:gd name="T3" fmla="*/ 4 h 53"/>
                    <a:gd name="T4" fmla="*/ 68 w 76"/>
                    <a:gd name="T5" fmla="*/ 7 h 53"/>
                    <a:gd name="T6" fmla="*/ 63 w 76"/>
                    <a:gd name="T7" fmla="*/ 11 h 53"/>
                    <a:gd name="T8" fmla="*/ 60 w 76"/>
                    <a:gd name="T9" fmla="*/ 14 h 53"/>
                    <a:gd name="T10" fmla="*/ 55 w 76"/>
                    <a:gd name="T11" fmla="*/ 18 h 53"/>
                    <a:gd name="T12" fmla="*/ 50 w 76"/>
                    <a:gd name="T13" fmla="*/ 21 h 53"/>
                    <a:gd name="T14" fmla="*/ 46 w 76"/>
                    <a:gd name="T15" fmla="*/ 23 h 53"/>
                    <a:gd name="T16" fmla="*/ 40 w 76"/>
                    <a:gd name="T17" fmla="*/ 26 h 53"/>
                    <a:gd name="T18" fmla="*/ 34 w 76"/>
                    <a:gd name="T19" fmla="*/ 33 h 53"/>
                    <a:gd name="T20" fmla="*/ 27 w 76"/>
                    <a:gd name="T21" fmla="*/ 36 h 53"/>
                    <a:gd name="T22" fmla="*/ 19 w 76"/>
                    <a:gd name="T23" fmla="*/ 39 h 53"/>
                    <a:gd name="T24" fmla="*/ 15 w 76"/>
                    <a:gd name="T25" fmla="*/ 48 h 53"/>
                    <a:gd name="T26" fmla="*/ 12 w 76"/>
                    <a:gd name="T27" fmla="*/ 44 h 53"/>
                    <a:gd name="T28" fmla="*/ 2 w 76"/>
                    <a:gd name="T29" fmla="*/ 53 h 53"/>
                    <a:gd name="T30" fmla="*/ 0 w 76"/>
                    <a:gd name="T31" fmla="*/ 51 h 53"/>
                    <a:gd name="T32" fmla="*/ 68 w 76"/>
                    <a:gd name="T33" fmla="*/ 0 h 53"/>
                    <a:gd name="T34" fmla="*/ 76 w 76"/>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53">
                      <a:moveTo>
                        <a:pt x="76" y="0"/>
                      </a:moveTo>
                      <a:lnTo>
                        <a:pt x="71" y="4"/>
                      </a:lnTo>
                      <a:lnTo>
                        <a:pt x="68" y="7"/>
                      </a:lnTo>
                      <a:lnTo>
                        <a:pt x="63" y="11"/>
                      </a:lnTo>
                      <a:lnTo>
                        <a:pt x="60" y="14"/>
                      </a:lnTo>
                      <a:lnTo>
                        <a:pt x="55" y="18"/>
                      </a:lnTo>
                      <a:lnTo>
                        <a:pt x="50" y="21"/>
                      </a:lnTo>
                      <a:lnTo>
                        <a:pt x="46" y="23"/>
                      </a:lnTo>
                      <a:lnTo>
                        <a:pt x="40" y="26"/>
                      </a:lnTo>
                      <a:lnTo>
                        <a:pt x="34" y="33"/>
                      </a:lnTo>
                      <a:lnTo>
                        <a:pt x="27" y="36"/>
                      </a:lnTo>
                      <a:lnTo>
                        <a:pt x="19" y="39"/>
                      </a:lnTo>
                      <a:lnTo>
                        <a:pt x="15" y="48"/>
                      </a:lnTo>
                      <a:lnTo>
                        <a:pt x="12" y="44"/>
                      </a:lnTo>
                      <a:lnTo>
                        <a:pt x="2" y="53"/>
                      </a:lnTo>
                      <a:lnTo>
                        <a:pt x="0" y="51"/>
                      </a:lnTo>
                      <a:lnTo>
                        <a:pt x="68"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70" name="Freeform 122"/>
                <p:cNvSpPr>
                  <a:spLocks/>
                </p:cNvSpPr>
                <p:nvPr/>
              </p:nvSpPr>
              <p:spPr bwMode="auto">
                <a:xfrm flipH="1">
                  <a:off x="7140549" y="893765"/>
                  <a:ext cx="60776" cy="58738"/>
                </a:xfrm>
                <a:custGeom>
                  <a:avLst/>
                  <a:gdLst>
                    <a:gd name="T0" fmla="*/ 0 w 81"/>
                    <a:gd name="T1" fmla="*/ 74 h 74"/>
                    <a:gd name="T2" fmla="*/ 3 w 81"/>
                    <a:gd name="T3" fmla="*/ 71 h 74"/>
                    <a:gd name="T4" fmla="*/ 6 w 81"/>
                    <a:gd name="T5" fmla="*/ 66 h 74"/>
                    <a:gd name="T6" fmla="*/ 9 w 81"/>
                    <a:gd name="T7" fmla="*/ 62 h 74"/>
                    <a:gd name="T8" fmla="*/ 14 w 81"/>
                    <a:gd name="T9" fmla="*/ 61 h 74"/>
                    <a:gd name="T10" fmla="*/ 60 w 81"/>
                    <a:gd name="T11" fmla="*/ 19 h 74"/>
                    <a:gd name="T12" fmla="*/ 62 w 81"/>
                    <a:gd name="T13" fmla="*/ 21 h 74"/>
                    <a:gd name="T14" fmla="*/ 81 w 81"/>
                    <a:gd name="T15" fmla="*/ 0 h 74"/>
                    <a:gd name="T16" fmla="*/ 73 w 81"/>
                    <a:gd name="T17" fmla="*/ 11 h 74"/>
                    <a:gd name="T18" fmla="*/ 65 w 81"/>
                    <a:gd name="T19" fmla="*/ 21 h 74"/>
                    <a:gd name="T20" fmla="*/ 56 w 81"/>
                    <a:gd name="T21" fmla="*/ 31 h 74"/>
                    <a:gd name="T22" fmla="*/ 45 w 81"/>
                    <a:gd name="T23" fmla="*/ 41 h 74"/>
                    <a:gd name="T24" fmla="*/ 35 w 81"/>
                    <a:gd name="T25" fmla="*/ 50 h 74"/>
                    <a:gd name="T26" fmla="*/ 23 w 81"/>
                    <a:gd name="T27" fmla="*/ 59 h 74"/>
                    <a:gd name="T28" fmla="*/ 12 w 81"/>
                    <a:gd name="T29" fmla="*/ 67 h 74"/>
                    <a:gd name="T30" fmla="*/ 0 w 81"/>
                    <a:gd name="T3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74">
                      <a:moveTo>
                        <a:pt x="0" y="74"/>
                      </a:moveTo>
                      <a:lnTo>
                        <a:pt x="3" y="71"/>
                      </a:lnTo>
                      <a:lnTo>
                        <a:pt x="6" y="66"/>
                      </a:lnTo>
                      <a:lnTo>
                        <a:pt x="9" y="62"/>
                      </a:lnTo>
                      <a:lnTo>
                        <a:pt x="14" y="61"/>
                      </a:lnTo>
                      <a:lnTo>
                        <a:pt x="60" y="19"/>
                      </a:lnTo>
                      <a:lnTo>
                        <a:pt x="62" y="21"/>
                      </a:lnTo>
                      <a:lnTo>
                        <a:pt x="81" y="0"/>
                      </a:lnTo>
                      <a:lnTo>
                        <a:pt x="73" y="11"/>
                      </a:lnTo>
                      <a:lnTo>
                        <a:pt x="65" y="21"/>
                      </a:lnTo>
                      <a:lnTo>
                        <a:pt x="56" y="31"/>
                      </a:lnTo>
                      <a:lnTo>
                        <a:pt x="45" y="41"/>
                      </a:lnTo>
                      <a:lnTo>
                        <a:pt x="35" y="50"/>
                      </a:lnTo>
                      <a:lnTo>
                        <a:pt x="23" y="59"/>
                      </a:lnTo>
                      <a:lnTo>
                        <a:pt x="12" y="67"/>
                      </a:lnTo>
                      <a:lnTo>
                        <a:pt x="0"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71" name="Freeform 123"/>
                <p:cNvSpPr>
                  <a:spLocks/>
                </p:cNvSpPr>
                <p:nvPr/>
              </p:nvSpPr>
              <p:spPr bwMode="auto">
                <a:xfrm flipH="1">
                  <a:off x="7177015" y="893765"/>
                  <a:ext cx="91162" cy="73025"/>
                </a:xfrm>
                <a:custGeom>
                  <a:avLst/>
                  <a:gdLst>
                    <a:gd name="T0" fmla="*/ 107 w 119"/>
                    <a:gd name="T1" fmla="*/ 12 h 93"/>
                    <a:gd name="T2" fmla="*/ 104 w 119"/>
                    <a:gd name="T3" fmla="*/ 10 h 93"/>
                    <a:gd name="T4" fmla="*/ 96 w 119"/>
                    <a:gd name="T5" fmla="*/ 19 h 93"/>
                    <a:gd name="T6" fmla="*/ 88 w 119"/>
                    <a:gd name="T7" fmla="*/ 27 h 93"/>
                    <a:gd name="T8" fmla="*/ 80 w 119"/>
                    <a:gd name="T9" fmla="*/ 35 h 93"/>
                    <a:gd name="T10" fmla="*/ 72 w 119"/>
                    <a:gd name="T11" fmla="*/ 42 h 93"/>
                    <a:gd name="T12" fmla="*/ 63 w 119"/>
                    <a:gd name="T13" fmla="*/ 49 h 93"/>
                    <a:gd name="T14" fmla="*/ 54 w 119"/>
                    <a:gd name="T15" fmla="*/ 56 h 93"/>
                    <a:gd name="T16" fmla="*/ 45 w 119"/>
                    <a:gd name="T17" fmla="*/ 64 h 93"/>
                    <a:gd name="T18" fmla="*/ 35 w 119"/>
                    <a:gd name="T19" fmla="*/ 71 h 93"/>
                    <a:gd name="T20" fmla="*/ 34 w 119"/>
                    <a:gd name="T21" fmla="*/ 70 h 93"/>
                    <a:gd name="T22" fmla="*/ 30 w 119"/>
                    <a:gd name="T23" fmla="*/ 78 h 93"/>
                    <a:gd name="T24" fmla="*/ 20 w 119"/>
                    <a:gd name="T25" fmla="*/ 83 h 93"/>
                    <a:gd name="T26" fmla="*/ 11 w 119"/>
                    <a:gd name="T27" fmla="*/ 88 h 93"/>
                    <a:gd name="T28" fmla="*/ 2 w 119"/>
                    <a:gd name="T29" fmla="*/ 93 h 93"/>
                    <a:gd name="T30" fmla="*/ 0 w 119"/>
                    <a:gd name="T31" fmla="*/ 90 h 93"/>
                    <a:gd name="T32" fmla="*/ 15 w 119"/>
                    <a:gd name="T33" fmla="*/ 81 h 93"/>
                    <a:gd name="T34" fmla="*/ 30 w 119"/>
                    <a:gd name="T35" fmla="*/ 71 h 93"/>
                    <a:gd name="T36" fmla="*/ 45 w 119"/>
                    <a:gd name="T37" fmla="*/ 59 h 93"/>
                    <a:gd name="T38" fmla="*/ 60 w 119"/>
                    <a:gd name="T39" fmla="*/ 47 h 93"/>
                    <a:gd name="T40" fmla="*/ 73 w 119"/>
                    <a:gd name="T41" fmla="*/ 35 h 93"/>
                    <a:gd name="T42" fmla="*/ 87 w 119"/>
                    <a:gd name="T43" fmla="*/ 22 h 93"/>
                    <a:gd name="T44" fmla="*/ 101 w 119"/>
                    <a:gd name="T45" fmla="*/ 11 h 93"/>
                    <a:gd name="T46" fmla="*/ 114 w 119"/>
                    <a:gd name="T47" fmla="*/ 0 h 93"/>
                    <a:gd name="T48" fmla="*/ 119 w 119"/>
                    <a:gd name="T49" fmla="*/ 0 h 93"/>
                    <a:gd name="T50" fmla="*/ 107 w 119"/>
                    <a:gd name="T51"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 h="93">
                      <a:moveTo>
                        <a:pt x="107" y="12"/>
                      </a:moveTo>
                      <a:lnTo>
                        <a:pt x="104" y="10"/>
                      </a:lnTo>
                      <a:lnTo>
                        <a:pt x="96" y="19"/>
                      </a:lnTo>
                      <a:lnTo>
                        <a:pt x="88" y="27"/>
                      </a:lnTo>
                      <a:lnTo>
                        <a:pt x="80" y="35"/>
                      </a:lnTo>
                      <a:lnTo>
                        <a:pt x="72" y="42"/>
                      </a:lnTo>
                      <a:lnTo>
                        <a:pt x="63" y="49"/>
                      </a:lnTo>
                      <a:lnTo>
                        <a:pt x="54" y="56"/>
                      </a:lnTo>
                      <a:lnTo>
                        <a:pt x="45" y="64"/>
                      </a:lnTo>
                      <a:lnTo>
                        <a:pt x="35" y="71"/>
                      </a:lnTo>
                      <a:lnTo>
                        <a:pt x="34" y="70"/>
                      </a:lnTo>
                      <a:lnTo>
                        <a:pt x="30" y="78"/>
                      </a:lnTo>
                      <a:lnTo>
                        <a:pt x="20" y="83"/>
                      </a:lnTo>
                      <a:lnTo>
                        <a:pt x="11" y="88"/>
                      </a:lnTo>
                      <a:lnTo>
                        <a:pt x="2" y="93"/>
                      </a:lnTo>
                      <a:lnTo>
                        <a:pt x="0" y="90"/>
                      </a:lnTo>
                      <a:lnTo>
                        <a:pt x="15" y="81"/>
                      </a:lnTo>
                      <a:lnTo>
                        <a:pt x="30" y="71"/>
                      </a:lnTo>
                      <a:lnTo>
                        <a:pt x="45" y="59"/>
                      </a:lnTo>
                      <a:lnTo>
                        <a:pt x="60" y="47"/>
                      </a:lnTo>
                      <a:lnTo>
                        <a:pt x="73" y="35"/>
                      </a:lnTo>
                      <a:lnTo>
                        <a:pt x="87" y="22"/>
                      </a:lnTo>
                      <a:lnTo>
                        <a:pt x="101" y="11"/>
                      </a:lnTo>
                      <a:lnTo>
                        <a:pt x="114" y="0"/>
                      </a:lnTo>
                      <a:lnTo>
                        <a:pt x="119" y="0"/>
                      </a:lnTo>
                      <a:lnTo>
                        <a:pt x="10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72" name="Freeform 124"/>
                <p:cNvSpPr>
                  <a:spLocks/>
                </p:cNvSpPr>
                <p:nvPr/>
              </p:nvSpPr>
              <p:spPr bwMode="auto">
                <a:xfrm flipH="1">
                  <a:off x="7020519" y="893765"/>
                  <a:ext cx="47100" cy="55563"/>
                </a:xfrm>
                <a:custGeom>
                  <a:avLst/>
                  <a:gdLst>
                    <a:gd name="T0" fmla="*/ 59 w 64"/>
                    <a:gd name="T1" fmla="*/ 15 h 70"/>
                    <a:gd name="T2" fmla="*/ 0 w 64"/>
                    <a:gd name="T3" fmla="*/ 70 h 70"/>
                    <a:gd name="T4" fmla="*/ 5 w 64"/>
                    <a:gd name="T5" fmla="*/ 61 h 70"/>
                    <a:gd name="T6" fmla="*/ 11 w 64"/>
                    <a:gd name="T7" fmla="*/ 52 h 70"/>
                    <a:gd name="T8" fmla="*/ 19 w 64"/>
                    <a:gd name="T9" fmla="*/ 44 h 70"/>
                    <a:gd name="T10" fmla="*/ 27 w 64"/>
                    <a:gd name="T11" fmla="*/ 35 h 70"/>
                    <a:gd name="T12" fmla="*/ 35 w 64"/>
                    <a:gd name="T13" fmla="*/ 27 h 70"/>
                    <a:gd name="T14" fmla="*/ 44 w 64"/>
                    <a:gd name="T15" fmla="*/ 18 h 70"/>
                    <a:gd name="T16" fmla="*/ 53 w 64"/>
                    <a:gd name="T17" fmla="*/ 10 h 70"/>
                    <a:gd name="T18" fmla="*/ 61 w 64"/>
                    <a:gd name="T19" fmla="*/ 0 h 70"/>
                    <a:gd name="T20" fmla="*/ 64 w 64"/>
                    <a:gd name="T21" fmla="*/ 4 h 70"/>
                    <a:gd name="T22" fmla="*/ 64 w 64"/>
                    <a:gd name="T23" fmla="*/ 8 h 70"/>
                    <a:gd name="T24" fmla="*/ 61 w 64"/>
                    <a:gd name="T25" fmla="*/ 12 h 70"/>
                    <a:gd name="T26" fmla="*/ 59 w 64"/>
                    <a:gd name="T27" fmla="*/ 1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0">
                      <a:moveTo>
                        <a:pt x="59" y="15"/>
                      </a:moveTo>
                      <a:lnTo>
                        <a:pt x="0" y="70"/>
                      </a:lnTo>
                      <a:lnTo>
                        <a:pt x="5" y="61"/>
                      </a:lnTo>
                      <a:lnTo>
                        <a:pt x="11" y="52"/>
                      </a:lnTo>
                      <a:lnTo>
                        <a:pt x="19" y="44"/>
                      </a:lnTo>
                      <a:lnTo>
                        <a:pt x="27" y="35"/>
                      </a:lnTo>
                      <a:lnTo>
                        <a:pt x="35" y="27"/>
                      </a:lnTo>
                      <a:lnTo>
                        <a:pt x="44" y="18"/>
                      </a:lnTo>
                      <a:lnTo>
                        <a:pt x="53" y="10"/>
                      </a:lnTo>
                      <a:lnTo>
                        <a:pt x="61" y="0"/>
                      </a:lnTo>
                      <a:lnTo>
                        <a:pt x="64" y="4"/>
                      </a:lnTo>
                      <a:lnTo>
                        <a:pt x="64" y="8"/>
                      </a:lnTo>
                      <a:lnTo>
                        <a:pt x="61" y="12"/>
                      </a:lnTo>
                      <a:lnTo>
                        <a:pt x="5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73" name="Freeform 125"/>
                <p:cNvSpPr>
                  <a:spLocks/>
                </p:cNvSpPr>
                <p:nvPr/>
              </p:nvSpPr>
              <p:spPr bwMode="auto">
                <a:xfrm flipH="1">
                  <a:off x="7491525" y="896940"/>
                  <a:ext cx="19752" cy="15875"/>
                </a:xfrm>
                <a:custGeom>
                  <a:avLst/>
                  <a:gdLst>
                    <a:gd name="T0" fmla="*/ 27 w 27"/>
                    <a:gd name="T1" fmla="*/ 1 h 21"/>
                    <a:gd name="T2" fmla="*/ 0 w 27"/>
                    <a:gd name="T3" fmla="*/ 21 h 21"/>
                    <a:gd name="T4" fmla="*/ 2 w 27"/>
                    <a:gd name="T5" fmla="*/ 14 h 21"/>
                    <a:gd name="T6" fmla="*/ 8 w 27"/>
                    <a:gd name="T7" fmla="*/ 9 h 21"/>
                    <a:gd name="T8" fmla="*/ 14 w 27"/>
                    <a:gd name="T9" fmla="*/ 4 h 21"/>
                    <a:gd name="T10" fmla="*/ 20 w 27"/>
                    <a:gd name="T11" fmla="*/ 0 h 21"/>
                    <a:gd name="T12" fmla="*/ 21 w 27"/>
                    <a:gd name="T13" fmla="*/ 1 h 21"/>
                    <a:gd name="T14" fmla="*/ 22 w 27"/>
                    <a:gd name="T15" fmla="*/ 1 h 21"/>
                    <a:gd name="T16" fmla="*/ 24 w 27"/>
                    <a:gd name="T17" fmla="*/ 1 h 21"/>
                    <a:gd name="T18" fmla="*/ 27 w 27"/>
                    <a:gd name="T1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1">
                      <a:moveTo>
                        <a:pt x="27" y="1"/>
                      </a:moveTo>
                      <a:lnTo>
                        <a:pt x="0" y="21"/>
                      </a:lnTo>
                      <a:lnTo>
                        <a:pt x="2" y="14"/>
                      </a:lnTo>
                      <a:lnTo>
                        <a:pt x="8" y="9"/>
                      </a:lnTo>
                      <a:lnTo>
                        <a:pt x="14" y="4"/>
                      </a:lnTo>
                      <a:lnTo>
                        <a:pt x="20" y="0"/>
                      </a:lnTo>
                      <a:lnTo>
                        <a:pt x="21" y="1"/>
                      </a:lnTo>
                      <a:lnTo>
                        <a:pt x="22" y="1"/>
                      </a:lnTo>
                      <a:lnTo>
                        <a:pt x="24" y="1"/>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74" name="Freeform 126"/>
                <p:cNvSpPr>
                  <a:spLocks/>
                </p:cNvSpPr>
                <p:nvPr/>
              </p:nvSpPr>
              <p:spPr bwMode="auto">
                <a:xfrm flipH="1">
                  <a:off x="7859217" y="898527"/>
                  <a:ext cx="7597" cy="1588"/>
                </a:xfrm>
                <a:custGeom>
                  <a:avLst/>
                  <a:gdLst>
                    <a:gd name="T0" fmla="*/ 12 w 12"/>
                    <a:gd name="T1" fmla="*/ 0 h 2"/>
                    <a:gd name="T2" fmla="*/ 9 w 12"/>
                    <a:gd name="T3" fmla="*/ 1 h 2"/>
                    <a:gd name="T4" fmla="*/ 6 w 12"/>
                    <a:gd name="T5" fmla="*/ 2 h 2"/>
                    <a:gd name="T6" fmla="*/ 2 w 12"/>
                    <a:gd name="T7" fmla="*/ 2 h 2"/>
                    <a:gd name="T8" fmla="*/ 0 w 12"/>
                    <a:gd name="T9" fmla="*/ 2 h 2"/>
                    <a:gd name="T10" fmla="*/ 2 w 12"/>
                    <a:gd name="T11" fmla="*/ 1 h 2"/>
                    <a:gd name="T12" fmla="*/ 6 w 12"/>
                    <a:gd name="T13" fmla="*/ 0 h 2"/>
                    <a:gd name="T14" fmla="*/ 8 w 12"/>
                    <a:gd name="T15" fmla="*/ 0 h 2"/>
                    <a:gd name="T16" fmla="*/ 12 w 1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
                      <a:moveTo>
                        <a:pt x="12" y="0"/>
                      </a:moveTo>
                      <a:lnTo>
                        <a:pt x="9" y="1"/>
                      </a:lnTo>
                      <a:lnTo>
                        <a:pt x="6" y="2"/>
                      </a:lnTo>
                      <a:lnTo>
                        <a:pt x="2" y="2"/>
                      </a:lnTo>
                      <a:lnTo>
                        <a:pt x="0" y="2"/>
                      </a:lnTo>
                      <a:lnTo>
                        <a:pt x="2" y="1"/>
                      </a:lnTo>
                      <a:lnTo>
                        <a:pt x="6" y="0"/>
                      </a:lnTo>
                      <a:lnTo>
                        <a:pt x="8"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75" name="Freeform 127"/>
                <p:cNvSpPr>
                  <a:spLocks/>
                </p:cNvSpPr>
                <p:nvPr/>
              </p:nvSpPr>
              <p:spPr bwMode="auto">
                <a:xfrm flipH="1">
                  <a:off x="7003804" y="912815"/>
                  <a:ext cx="80528" cy="85725"/>
                </a:xfrm>
                <a:custGeom>
                  <a:avLst/>
                  <a:gdLst>
                    <a:gd name="T0" fmla="*/ 108 w 108"/>
                    <a:gd name="T1" fmla="*/ 2 h 108"/>
                    <a:gd name="T2" fmla="*/ 96 w 108"/>
                    <a:gd name="T3" fmla="*/ 17 h 108"/>
                    <a:gd name="T4" fmla="*/ 83 w 108"/>
                    <a:gd name="T5" fmla="*/ 31 h 108"/>
                    <a:gd name="T6" fmla="*/ 71 w 108"/>
                    <a:gd name="T7" fmla="*/ 45 h 108"/>
                    <a:gd name="T8" fmla="*/ 58 w 108"/>
                    <a:gd name="T9" fmla="*/ 57 h 108"/>
                    <a:gd name="T10" fmla="*/ 44 w 108"/>
                    <a:gd name="T11" fmla="*/ 70 h 108"/>
                    <a:gd name="T12" fmla="*/ 29 w 108"/>
                    <a:gd name="T13" fmla="*/ 81 h 108"/>
                    <a:gd name="T14" fmla="*/ 15 w 108"/>
                    <a:gd name="T15" fmla="*/ 94 h 108"/>
                    <a:gd name="T16" fmla="*/ 0 w 108"/>
                    <a:gd name="T17" fmla="*/ 108 h 108"/>
                    <a:gd name="T18" fmla="*/ 10 w 108"/>
                    <a:gd name="T19" fmla="*/ 93 h 108"/>
                    <a:gd name="T20" fmla="*/ 21 w 108"/>
                    <a:gd name="T21" fmla="*/ 79 h 108"/>
                    <a:gd name="T22" fmla="*/ 34 w 108"/>
                    <a:gd name="T23" fmla="*/ 65 h 108"/>
                    <a:gd name="T24" fmla="*/ 48 w 108"/>
                    <a:gd name="T25" fmla="*/ 53 h 108"/>
                    <a:gd name="T26" fmla="*/ 62 w 108"/>
                    <a:gd name="T27" fmla="*/ 39 h 108"/>
                    <a:gd name="T28" fmla="*/ 77 w 108"/>
                    <a:gd name="T29" fmla="*/ 26 h 108"/>
                    <a:gd name="T30" fmla="*/ 90 w 108"/>
                    <a:gd name="T31" fmla="*/ 13 h 108"/>
                    <a:gd name="T32" fmla="*/ 104 w 108"/>
                    <a:gd name="T33" fmla="*/ 0 h 108"/>
                    <a:gd name="T34" fmla="*/ 108 w 108"/>
                    <a:gd name="T35" fmla="*/ 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108" y="2"/>
                      </a:moveTo>
                      <a:lnTo>
                        <a:pt x="96" y="17"/>
                      </a:lnTo>
                      <a:lnTo>
                        <a:pt x="83" y="31"/>
                      </a:lnTo>
                      <a:lnTo>
                        <a:pt x="71" y="45"/>
                      </a:lnTo>
                      <a:lnTo>
                        <a:pt x="58" y="57"/>
                      </a:lnTo>
                      <a:lnTo>
                        <a:pt x="44" y="70"/>
                      </a:lnTo>
                      <a:lnTo>
                        <a:pt x="29" y="81"/>
                      </a:lnTo>
                      <a:lnTo>
                        <a:pt x="15" y="94"/>
                      </a:lnTo>
                      <a:lnTo>
                        <a:pt x="0" y="108"/>
                      </a:lnTo>
                      <a:lnTo>
                        <a:pt x="10" y="93"/>
                      </a:lnTo>
                      <a:lnTo>
                        <a:pt x="21" y="79"/>
                      </a:lnTo>
                      <a:lnTo>
                        <a:pt x="34" y="65"/>
                      </a:lnTo>
                      <a:lnTo>
                        <a:pt x="48" y="53"/>
                      </a:lnTo>
                      <a:lnTo>
                        <a:pt x="62" y="39"/>
                      </a:lnTo>
                      <a:lnTo>
                        <a:pt x="77" y="26"/>
                      </a:lnTo>
                      <a:lnTo>
                        <a:pt x="90" y="13"/>
                      </a:lnTo>
                      <a:lnTo>
                        <a:pt x="104" y="0"/>
                      </a:lnTo>
                      <a:lnTo>
                        <a:pt x="10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76" name="Freeform 128"/>
                <p:cNvSpPr>
                  <a:spLocks/>
                </p:cNvSpPr>
                <p:nvPr/>
              </p:nvSpPr>
              <p:spPr bwMode="auto">
                <a:xfrm flipH="1">
                  <a:off x="6973417" y="920752"/>
                  <a:ext cx="83565" cy="80963"/>
                </a:xfrm>
                <a:custGeom>
                  <a:avLst/>
                  <a:gdLst>
                    <a:gd name="T0" fmla="*/ 91 w 110"/>
                    <a:gd name="T1" fmla="*/ 17 h 100"/>
                    <a:gd name="T2" fmla="*/ 94 w 110"/>
                    <a:gd name="T3" fmla="*/ 20 h 100"/>
                    <a:gd name="T4" fmla="*/ 81 w 110"/>
                    <a:gd name="T5" fmla="*/ 29 h 100"/>
                    <a:gd name="T6" fmla="*/ 70 w 110"/>
                    <a:gd name="T7" fmla="*/ 39 h 100"/>
                    <a:gd name="T8" fmla="*/ 58 w 110"/>
                    <a:gd name="T9" fmla="*/ 50 h 100"/>
                    <a:gd name="T10" fmla="*/ 46 w 110"/>
                    <a:gd name="T11" fmla="*/ 60 h 100"/>
                    <a:gd name="T12" fmla="*/ 36 w 110"/>
                    <a:gd name="T13" fmla="*/ 70 h 100"/>
                    <a:gd name="T14" fmla="*/ 25 w 110"/>
                    <a:gd name="T15" fmla="*/ 81 h 100"/>
                    <a:gd name="T16" fmla="*/ 13 w 110"/>
                    <a:gd name="T17" fmla="*/ 91 h 100"/>
                    <a:gd name="T18" fmla="*/ 2 w 110"/>
                    <a:gd name="T19" fmla="*/ 100 h 100"/>
                    <a:gd name="T20" fmla="*/ 0 w 110"/>
                    <a:gd name="T21" fmla="*/ 93 h 100"/>
                    <a:gd name="T22" fmla="*/ 14 w 110"/>
                    <a:gd name="T23" fmla="*/ 81 h 100"/>
                    <a:gd name="T24" fmla="*/ 27 w 110"/>
                    <a:gd name="T25" fmla="*/ 68 h 100"/>
                    <a:gd name="T26" fmla="*/ 41 w 110"/>
                    <a:gd name="T27" fmla="*/ 56 h 100"/>
                    <a:gd name="T28" fmla="*/ 53 w 110"/>
                    <a:gd name="T29" fmla="*/ 44 h 100"/>
                    <a:gd name="T30" fmla="*/ 67 w 110"/>
                    <a:gd name="T31" fmla="*/ 31 h 100"/>
                    <a:gd name="T32" fmla="*/ 81 w 110"/>
                    <a:gd name="T33" fmla="*/ 21 h 100"/>
                    <a:gd name="T34" fmla="*/ 95 w 110"/>
                    <a:gd name="T35" fmla="*/ 9 h 100"/>
                    <a:gd name="T36" fmla="*/ 110 w 110"/>
                    <a:gd name="T37" fmla="*/ 0 h 100"/>
                    <a:gd name="T38" fmla="*/ 91 w 110"/>
                    <a:gd name="T39" fmla="*/ 1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00">
                      <a:moveTo>
                        <a:pt x="91" y="17"/>
                      </a:moveTo>
                      <a:lnTo>
                        <a:pt x="94" y="20"/>
                      </a:lnTo>
                      <a:lnTo>
                        <a:pt x="81" y="29"/>
                      </a:lnTo>
                      <a:lnTo>
                        <a:pt x="70" y="39"/>
                      </a:lnTo>
                      <a:lnTo>
                        <a:pt x="58" y="50"/>
                      </a:lnTo>
                      <a:lnTo>
                        <a:pt x="46" y="60"/>
                      </a:lnTo>
                      <a:lnTo>
                        <a:pt x="36" y="70"/>
                      </a:lnTo>
                      <a:lnTo>
                        <a:pt x="25" y="81"/>
                      </a:lnTo>
                      <a:lnTo>
                        <a:pt x="13" y="91"/>
                      </a:lnTo>
                      <a:lnTo>
                        <a:pt x="2" y="100"/>
                      </a:lnTo>
                      <a:lnTo>
                        <a:pt x="0" y="93"/>
                      </a:lnTo>
                      <a:lnTo>
                        <a:pt x="14" y="81"/>
                      </a:lnTo>
                      <a:lnTo>
                        <a:pt x="27" y="68"/>
                      </a:lnTo>
                      <a:lnTo>
                        <a:pt x="41" y="56"/>
                      </a:lnTo>
                      <a:lnTo>
                        <a:pt x="53" y="44"/>
                      </a:lnTo>
                      <a:lnTo>
                        <a:pt x="67" y="31"/>
                      </a:lnTo>
                      <a:lnTo>
                        <a:pt x="81" y="21"/>
                      </a:lnTo>
                      <a:lnTo>
                        <a:pt x="95" y="9"/>
                      </a:lnTo>
                      <a:lnTo>
                        <a:pt x="110" y="0"/>
                      </a:lnTo>
                      <a:lnTo>
                        <a:pt x="9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77" name="Freeform 129"/>
                <p:cNvSpPr>
                  <a:spLocks/>
                </p:cNvSpPr>
                <p:nvPr/>
              </p:nvSpPr>
              <p:spPr bwMode="auto">
                <a:xfrm flipH="1">
                  <a:off x="7132953" y="923927"/>
                  <a:ext cx="10635" cy="11113"/>
                </a:xfrm>
                <a:custGeom>
                  <a:avLst/>
                  <a:gdLst>
                    <a:gd name="T0" fmla="*/ 0 w 15"/>
                    <a:gd name="T1" fmla="*/ 14 h 14"/>
                    <a:gd name="T2" fmla="*/ 10 w 15"/>
                    <a:gd name="T3" fmla="*/ 0 h 14"/>
                    <a:gd name="T4" fmla="*/ 15 w 15"/>
                    <a:gd name="T5" fmla="*/ 0 h 14"/>
                    <a:gd name="T6" fmla="*/ 0 w 15"/>
                    <a:gd name="T7" fmla="*/ 14 h 14"/>
                  </a:gdLst>
                  <a:ahLst/>
                  <a:cxnLst>
                    <a:cxn ang="0">
                      <a:pos x="T0" y="T1"/>
                    </a:cxn>
                    <a:cxn ang="0">
                      <a:pos x="T2" y="T3"/>
                    </a:cxn>
                    <a:cxn ang="0">
                      <a:pos x="T4" y="T5"/>
                    </a:cxn>
                    <a:cxn ang="0">
                      <a:pos x="T6" y="T7"/>
                    </a:cxn>
                  </a:cxnLst>
                  <a:rect l="0" t="0" r="r" b="b"/>
                  <a:pathLst>
                    <a:path w="15" h="14">
                      <a:moveTo>
                        <a:pt x="0" y="14"/>
                      </a:moveTo>
                      <a:lnTo>
                        <a:pt x="10" y="0"/>
                      </a:lnTo>
                      <a:lnTo>
                        <a:pt x="15"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78" name="Freeform 130"/>
                <p:cNvSpPr>
                  <a:spLocks/>
                </p:cNvSpPr>
                <p:nvPr/>
              </p:nvSpPr>
              <p:spPr bwMode="auto">
                <a:xfrm flipH="1">
                  <a:off x="6751586" y="935040"/>
                  <a:ext cx="56217" cy="61913"/>
                </a:xfrm>
                <a:custGeom>
                  <a:avLst/>
                  <a:gdLst>
                    <a:gd name="T0" fmla="*/ 0 w 72"/>
                    <a:gd name="T1" fmla="*/ 79 h 79"/>
                    <a:gd name="T2" fmla="*/ 2 w 72"/>
                    <a:gd name="T3" fmla="*/ 72 h 79"/>
                    <a:gd name="T4" fmla="*/ 6 w 72"/>
                    <a:gd name="T5" fmla="*/ 66 h 79"/>
                    <a:gd name="T6" fmla="*/ 11 w 72"/>
                    <a:gd name="T7" fmla="*/ 60 h 79"/>
                    <a:gd name="T8" fmla="*/ 17 w 72"/>
                    <a:gd name="T9" fmla="*/ 54 h 79"/>
                    <a:gd name="T10" fmla="*/ 23 w 72"/>
                    <a:gd name="T11" fmla="*/ 50 h 79"/>
                    <a:gd name="T12" fmla="*/ 29 w 72"/>
                    <a:gd name="T13" fmla="*/ 45 h 79"/>
                    <a:gd name="T14" fmla="*/ 36 w 72"/>
                    <a:gd name="T15" fmla="*/ 41 h 79"/>
                    <a:gd name="T16" fmla="*/ 41 w 72"/>
                    <a:gd name="T17" fmla="*/ 37 h 79"/>
                    <a:gd name="T18" fmla="*/ 41 w 72"/>
                    <a:gd name="T19" fmla="*/ 35 h 79"/>
                    <a:gd name="T20" fmla="*/ 40 w 72"/>
                    <a:gd name="T21" fmla="*/ 34 h 79"/>
                    <a:gd name="T22" fmla="*/ 40 w 72"/>
                    <a:gd name="T23" fmla="*/ 33 h 79"/>
                    <a:gd name="T24" fmla="*/ 39 w 72"/>
                    <a:gd name="T25" fmla="*/ 33 h 79"/>
                    <a:gd name="T26" fmla="*/ 49 w 72"/>
                    <a:gd name="T27" fmla="*/ 24 h 79"/>
                    <a:gd name="T28" fmla="*/ 56 w 72"/>
                    <a:gd name="T29" fmla="*/ 15 h 79"/>
                    <a:gd name="T30" fmla="*/ 63 w 72"/>
                    <a:gd name="T31" fmla="*/ 7 h 79"/>
                    <a:gd name="T32" fmla="*/ 72 w 72"/>
                    <a:gd name="T33" fmla="*/ 0 h 79"/>
                    <a:gd name="T34" fmla="*/ 67 w 72"/>
                    <a:gd name="T35" fmla="*/ 13 h 79"/>
                    <a:gd name="T36" fmla="*/ 61 w 72"/>
                    <a:gd name="T37" fmla="*/ 24 h 79"/>
                    <a:gd name="T38" fmla="*/ 53 w 72"/>
                    <a:gd name="T39" fmla="*/ 36 h 79"/>
                    <a:gd name="T40" fmla="*/ 45 w 72"/>
                    <a:gd name="T41" fmla="*/ 46 h 79"/>
                    <a:gd name="T42" fmla="*/ 34 w 72"/>
                    <a:gd name="T43" fmla="*/ 56 h 79"/>
                    <a:gd name="T44" fmla="*/ 24 w 72"/>
                    <a:gd name="T45" fmla="*/ 65 h 79"/>
                    <a:gd name="T46" fmla="*/ 13 w 72"/>
                    <a:gd name="T47" fmla="*/ 72 h 79"/>
                    <a:gd name="T48" fmla="*/ 0 w 72"/>
                    <a:gd name="T4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79">
                      <a:moveTo>
                        <a:pt x="0" y="79"/>
                      </a:moveTo>
                      <a:lnTo>
                        <a:pt x="2" y="72"/>
                      </a:lnTo>
                      <a:lnTo>
                        <a:pt x="6" y="66"/>
                      </a:lnTo>
                      <a:lnTo>
                        <a:pt x="11" y="60"/>
                      </a:lnTo>
                      <a:lnTo>
                        <a:pt x="17" y="54"/>
                      </a:lnTo>
                      <a:lnTo>
                        <a:pt x="23" y="50"/>
                      </a:lnTo>
                      <a:lnTo>
                        <a:pt x="29" y="45"/>
                      </a:lnTo>
                      <a:lnTo>
                        <a:pt x="36" y="41"/>
                      </a:lnTo>
                      <a:lnTo>
                        <a:pt x="41" y="37"/>
                      </a:lnTo>
                      <a:lnTo>
                        <a:pt x="41" y="35"/>
                      </a:lnTo>
                      <a:lnTo>
                        <a:pt x="40" y="34"/>
                      </a:lnTo>
                      <a:lnTo>
                        <a:pt x="40" y="33"/>
                      </a:lnTo>
                      <a:lnTo>
                        <a:pt x="39" y="33"/>
                      </a:lnTo>
                      <a:lnTo>
                        <a:pt x="49" y="24"/>
                      </a:lnTo>
                      <a:lnTo>
                        <a:pt x="56" y="15"/>
                      </a:lnTo>
                      <a:lnTo>
                        <a:pt x="63" y="7"/>
                      </a:lnTo>
                      <a:lnTo>
                        <a:pt x="72" y="0"/>
                      </a:lnTo>
                      <a:lnTo>
                        <a:pt x="67" y="13"/>
                      </a:lnTo>
                      <a:lnTo>
                        <a:pt x="61" y="24"/>
                      </a:lnTo>
                      <a:lnTo>
                        <a:pt x="53" y="36"/>
                      </a:lnTo>
                      <a:lnTo>
                        <a:pt x="45" y="46"/>
                      </a:lnTo>
                      <a:lnTo>
                        <a:pt x="34" y="56"/>
                      </a:lnTo>
                      <a:lnTo>
                        <a:pt x="24" y="65"/>
                      </a:lnTo>
                      <a:lnTo>
                        <a:pt x="13" y="72"/>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79" name="Freeform 131"/>
                <p:cNvSpPr>
                  <a:spLocks/>
                </p:cNvSpPr>
                <p:nvPr/>
              </p:nvSpPr>
              <p:spPr bwMode="auto">
                <a:xfrm flipH="1">
                  <a:off x="7322874" y="938215"/>
                  <a:ext cx="13675" cy="9525"/>
                </a:xfrm>
                <a:custGeom>
                  <a:avLst/>
                  <a:gdLst>
                    <a:gd name="T0" fmla="*/ 0 w 17"/>
                    <a:gd name="T1" fmla="*/ 10 h 10"/>
                    <a:gd name="T2" fmla="*/ 1 w 17"/>
                    <a:gd name="T3" fmla="*/ 7 h 10"/>
                    <a:gd name="T4" fmla="*/ 4 w 17"/>
                    <a:gd name="T5" fmla="*/ 4 h 10"/>
                    <a:gd name="T6" fmla="*/ 8 w 17"/>
                    <a:gd name="T7" fmla="*/ 3 h 10"/>
                    <a:gd name="T8" fmla="*/ 10 w 17"/>
                    <a:gd name="T9" fmla="*/ 0 h 10"/>
                    <a:gd name="T10" fmla="*/ 17 w 17"/>
                    <a:gd name="T11" fmla="*/ 0 h 10"/>
                    <a:gd name="T12" fmla="*/ 0 w 1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7" h="10">
                      <a:moveTo>
                        <a:pt x="0" y="10"/>
                      </a:moveTo>
                      <a:lnTo>
                        <a:pt x="1" y="7"/>
                      </a:lnTo>
                      <a:lnTo>
                        <a:pt x="4" y="4"/>
                      </a:lnTo>
                      <a:lnTo>
                        <a:pt x="8" y="3"/>
                      </a:lnTo>
                      <a:lnTo>
                        <a:pt x="10" y="0"/>
                      </a:lnTo>
                      <a:lnTo>
                        <a:pt x="17" y="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80" name="Freeform 132"/>
                <p:cNvSpPr>
                  <a:spLocks/>
                </p:cNvSpPr>
                <p:nvPr/>
              </p:nvSpPr>
              <p:spPr bwMode="auto">
                <a:xfrm flipH="1">
                  <a:off x="7148146" y="938215"/>
                  <a:ext cx="15194" cy="15875"/>
                </a:xfrm>
                <a:custGeom>
                  <a:avLst/>
                  <a:gdLst>
                    <a:gd name="T0" fmla="*/ 2 w 19"/>
                    <a:gd name="T1" fmla="*/ 18 h 18"/>
                    <a:gd name="T2" fmla="*/ 0 w 19"/>
                    <a:gd name="T3" fmla="*/ 16 h 18"/>
                    <a:gd name="T4" fmla="*/ 19 w 19"/>
                    <a:gd name="T5" fmla="*/ 0 h 18"/>
                    <a:gd name="T6" fmla="*/ 17 w 19"/>
                    <a:gd name="T7" fmla="*/ 7 h 18"/>
                    <a:gd name="T8" fmla="*/ 12 w 19"/>
                    <a:gd name="T9" fmla="*/ 10 h 18"/>
                    <a:gd name="T10" fmla="*/ 7 w 19"/>
                    <a:gd name="T11" fmla="*/ 14 h 18"/>
                    <a:gd name="T12" fmla="*/ 2 w 1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2" y="18"/>
                      </a:moveTo>
                      <a:lnTo>
                        <a:pt x="0" y="16"/>
                      </a:lnTo>
                      <a:lnTo>
                        <a:pt x="19" y="0"/>
                      </a:lnTo>
                      <a:lnTo>
                        <a:pt x="17" y="7"/>
                      </a:lnTo>
                      <a:lnTo>
                        <a:pt x="12" y="10"/>
                      </a:lnTo>
                      <a:lnTo>
                        <a:pt x="7" y="14"/>
                      </a:lnTo>
                      <a:lnTo>
                        <a:pt x="2"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81" name="Freeform 133"/>
                <p:cNvSpPr>
                  <a:spLocks/>
                </p:cNvSpPr>
                <p:nvPr/>
              </p:nvSpPr>
              <p:spPr bwMode="auto">
                <a:xfrm flipH="1">
                  <a:off x="7338069" y="949327"/>
                  <a:ext cx="16713" cy="12700"/>
                </a:xfrm>
                <a:custGeom>
                  <a:avLst/>
                  <a:gdLst>
                    <a:gd name="T0" fmla="*/ 20 w 20"/>
                    <a:gd name="T1" fmla="*/ 0 h 16"/>
                    <a:gd name="T2" fmla="*/ 16 w 20"/>
                    <a:gd name="T3" fmla="*/ 4 h 16"/>
                    <a:gd name="T4" fmla="*/ 10 w 20"/>
                    <a:gd name="T5" fmla="*/ 8 h 16"/>
                    <a:gd name="T6" fmla="*/ 4 w 20"/>
                    <a:gd name="T7" fmla="*/ 12 h 16"/>
                    <a:gd name="T8" fmla="*/ 0 w 20"/>
                    <a:gd name="T9" fmla="*/ 16 h 16"/>
                    <a:gd name="T10" fmla="*/ 3 w 20"/>
                    <a:gd name="T11" fmla="*/ 10 h 16"/>
                    <a:gd name="T12" fmla="*/ 9 w 20"/>
                    <a:gd name="T13" fmla="*/ 5 h 16"/>
                    <a:gd name="T14" fmla="*/ 15 w 20"/>
                    <a:gd name="T15" fmla="*/ 2 h 16"/>
                    <a:gd name="T16" fmla="*/ 20 w 2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6">
                      <a:moveTo>
                        <a:pt x="20" y="0"/>
                      </a:moveTo>
                      <a:lnTo>
                        <a:pt x="16" y="4"/>
                      </a:lnTo>
                      <a:lnTo>
                        <a:pt x="10" y="8"/>
                      </a:lnTo>
                      <a:lnTo>
                        <a:pt x="4" y="12"/>
                      </a:lnTo>
                      <a:lnTo>
                        <a:pt x="0" y="16"/>
                      </a:lnTo>
                      <a:lnTo>
                        <a:pt x="3" y="10"/>
                      </a:lnTo>
                      <a:lnTo>
                        <a:pt x="9" y="5"/>
                      </a:lnTo>
                      <a:lnTo>
                        <a:pt x="15" y="2"/>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82" name="Freeform 134"/>
                <p:cNvSpPr>
                  <a:spLocks/>
                </p:cNvSpPr>
                <p:nvPr/>
              </p:nvSpPr>
              <p:spPr bwMode="auto">
                <a:xfrm flipH="1">
                  <a:off x="7208921" y="958852"/>
                  <a:ext cx="31906" cy="23813"/>
                </a:xfrm>
                <a:custGeom>
                  <a:avLst/>
                  <a:gdLst>
                    <a:gd name="T0" fmla="*/ 0 w 43"/>
                    <a:gd name="T1" fmla="*/ 31 h 31"/>
                    <a:gd name="T2" fmla="*/ 38 w 43"/>
                    <a:gd name="T3" fmla="*/ 0 h 31"/>
                    <a:gd name="T4" fmla="*/ 43 w 43"/>
                    <a:gd name="T5" fmla="*/ 0 h 31"/>
                    <a:gd name="T6" fmla="*/ 0 w 43"/>
                    <a:gd name="T7" fmla="*/ 31 h 31"/>
                  </a:gdLst>
                  <a:ahLst/>
                  <a:cxnLst>
                    <a:cxn ang="0">
                      <a:pos x="T0" y="T1"/>
                    </a:cxn>
                    <a:cxn ang="0">
                      <a:pos x="T2" y="T3"/>
                    </a:cxn>
                    <a:cxn ang="0">
                      <a:pos x="T4" y="T5"/>
                    </a:cxn>
                    <a:cxn ang="0">
                      <a:pos x="T6" y="T7"/>
                    </a:cxn>
                  </a:cxnLst>
                  <a:rect l="0" t="0" r="r" b="b"/>
                  <a:pathLst>
                    <a:path w="43" h="31">
                      <a:moveTo>
                        <a:pt x="0" y="31"/>
                      </a:moveTo>
                      <a:lnTo>
                        <a:pt x="38" y="0"/>
                      </a:lnTo>
                      <a:lnTo>
                        <a:pt x="43" y="0"/>
                      </a:ln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83" name="Freeform 135"/>
                <p:cNvSpPr>
                  <a:spLocks/>
                </p:cNvSpPr>
                <p:nvPr/>
              </p:nvSpPr>
              <p:spPr bwMode="auto">
                <a:xfrm flipH="1">
                  <a:off x="6976455" y="958852"/>
                  <a:ext cx="56217" cy="49213"/>
                </a:xfrm>
                <a:custGeom>
                  <a:avLst/>
                  <a:gdLst>
                    <a:gd name="T0" fmla="*/ 71 w 73"/>
                    <a:gd name="T1" fmla="*/ 9 h 62"/>
                    <a:gd name="T2" fmla="*/ 5 w 73"/>
                    <a:gd name="T3" fmla="*/ 62 h 62"/>
                    <a:gd name="T4" fmla="*/ 0 w 73"/>
                    <a:gd name="T5" fmla="*/ 58 h 62"/>
                    <a:gd name="T6" fmla="*/ 7 w 73"/>
                    <a:gd name="T7" fmla="*/ 48 h 62"/>
                    <a:gd name="T8" fmla="*/ 15 w 73"/>
                    <a:gd name="T9" fmla="*/ 40 h 62"/>
                    <a:gd name="T10" fmla="*/ 24 w 73"/>
                    <a:gd name="T11" fmla="*/ 34 h 62"/>
                    <a:gd name="T12" fmla="*/ 34 w 73"/>
                    <a:gd name="T13" fmla="*/ 27 h 62"/>
                    <a:gd name="T14" fmla="*/ 43 w 73"/>
                    <a:gd name="T15" fmla="*/ 20 h 62"/>
                    <a:gd name="T16" fmla="*/ 54 w 73"/>
                    <a:gd name="T17" fmla="*/ 13 h 62"/>
                    <a:gd name="T18" fmla="*/ 64 w 73"/>
                    <a:gd name="T19" fmla="*/ 7 h 62"/>
                    <a:gd name="T20" fmla="*/ 73 w 73"/>
                    <a:gd name="T21" fmla="*/ 0 h 62"/>
                    <a:gd name="T22" fmla="*/ 71 w 73"/>
                    <a:gd name="T23"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62">
                      <a:moveTo>
                        <a:pt x="71" y="9"/>
                      </a:moveTo>
                      <a:lnTo>
                        <a:pt x="5" y="62"/>
                      </a:lnTo>
                      <a:lnTo>
                        <a:pt x="0" y="58"/>
                      </a:lnTo>
                      <a:lnTo>
                        <a:pt x="7" y="48"/>
                      </a:lnTo>
                      <a:lnTo>
                        <a:pt x="15" y="40"/>
                      </a:lnTo>
                      <a:lnTo>
                        <a:pt x="24" y="34"/>
                      </a:lnTo>
                      <a:lnTo>
                        <a:pt x="34" y="27"/>
                      </a:lnTo>
                      <a:lnTo>
                        <a:pt x="43" y="20"/>
                      </a:lnTo>
                      <a:lnTo>
                        <a:pt x="54" y="13"/>
                      </a:lnTo>
                      <a:lnTo>
                        <a:pt x="64" y="7"/>
                      </a:lnTo>
                      <a:lnTo>
                        <a:pt x="73" y="0"/>
                      </a:lnTo>
                      <a:lnTo>
                        <a:pt x="7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84" name="Freeform 136"/>
                <p:cNvSpPr>
                  <a:spLocks/>
                </p:cNvSpPr>
                <p:nvPr/>
              </p:nvSpPr>
              <p:spPr bwMode="auto">
                <a:xfrm flipH="1">
                  <a:off x="7362378" y="966790"/>
                  <a:ext cx="77489" cy="49213"/>
                </a:xfrm>
                <a:custGeom>
                  <a:avLst/>
                  <a:gdLst>
                    <a:gd name="T0" fmla="*/ 100 w 100"/>
                    <a:gd name="T1" fmla="*/ 0 h 61"/>
                    <a:gd name="T2" fmla="*/ 88 w 100"/>
                    <a:gd name="T3" fmla="*/ 9 h 61"/>
                    <a:gd name="T4" fmla="*/ 76 w 100"/>
                    <a:gd name="T5" fmla="*/ 17 h 61"/>
                    <a:gd name="T6" fmla="*/ 63 w 100"/>
                    <a:gd name="T7" fmla="*/ 25 h 61"/>
                    <a:gd name="T8" fmla="*/ 50 w 100"/>
                    <a:gd name="T9" fmla="*/ 33 h 61"/>
                    <a:gd name="T10" fmla="*/ 37 w 100"/>
                    <a:gd name="T11" fmla="*/ 41 h 61"/>
                    <a:gd name="T12" fmla="*/ 24 w 100"/>
                    <a:gd name="T13" fmla="*/ 48 h 61"/>
                    <a:gd name="T14" fmla="*/ 11 w 100"/>
                    <a:gd name="T15" fmla="*/ 55 h 61"/>
                    <a:gd name="T16" fmla="*/ 0 w 100"/>
                    <a:gd name="T17" fmla="*/ 61 h 61"/>
                    <a:gd name="T18" fmla="*/ 12 w 100"/>
                    <a:gd name="T19" fmla="*/ 51 h 61"/>
                    <a:gd name="T20" fmla="*/ 24 w 100"/>
                    <a:gd name="T21" fmla="*/ 43 h 61"/>
                    <a:gd name="T22" fmla="*/ 37 w 100"/>
                    <a:gd name="T23" fmla="*/ 35 h 61"/>
                    <a:gd name="T24" fmla="*/ 49 w 100"/>
                    <a:gd name="T25" fmla="*/ 26 h 61"/>
                    <a:gd name="T26" fmla="*/ 62 w 100"/>
                    <a:gd name="T27" fmla="*/ 19 h 61"/>
                    <a:gd name="T28" fmla="*/ 75 w 100"/>
                    <a:gd name="T29" fmla="*/ 12 h 61"/>
                    <a:gd name="T30" fmla="*/ 87 w 100"/>
                    <a:gd name="T31" fmla="*/ 5 h 61"/>
                    <a:gd name="T32" fmla="*/ 100 w 100"/>
                    <a:gd name="T3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61">
                      <a:moveTo>
                        <a:pt x="100" y="0"/>
                      </a:moveTo>
                      <a:lnTo>
                        <a:pt x="88" y="9"/>
                      </a:lnTo>
                      <a:lnTo>
                        <a:pt x="76" y="17"/>
                      </a:lnTo>
                      <a:lnTo>
                        <a:pt x="63" y="25"/>
                      </a:lnTo>
                      <a:lnTo>
                        <a:pt x="50" y="33"/>
                      </a:lnTo>
                      <a:lnTo>
                        <a:pt x="37" y="41"/>
                      </a:lnTo>
                      <a:lnTo>
                        <a:pt x="24" y="48"/>
                      </a:lnTo>
                      <a:lnTo>
                        <a:pt x="11" y="55"/>
                      </a:lnTo>
                      <a:lnTo>
                        <a:pt x="0" y="61"/>
                      </a:lnTo>
                      <a:lnTo>
                        <a:pt x="12" y="51"/>
                      </a:lnTo>
                      <a:lnTo>
                        <a:pt x="24" y="43"/>
                      </a:lnTo>
                      <a:lnTo>
                        <a:pt x="37" y="35"/>
                      </a:lnTo>
                      <a:lnTo>
                        <a:pt x="49" y="26"/>
                      </a:lnTo>
                      <a:lnTo>
                        <a:pt x="62" y="19"/>
                      </a:lnTo>
                      <a:lnTo>
                        <a:pt x="75" y="12"/>
                      </a:lnTo>
                      <a:lnTo>
                        <a:pt x="87" y="5"/>
                      </a:ln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85" name="Freeform 137"/>
                <p:cNvSpPr>
                  <a:spLocks/>
                </p:cNvSpPr>
                <p:nvPr/>
              </p:nvSpPr>
              <p:spPr bwMode="auto">
                <a:xfrm flipH="1">
                  <a:off x="7579651" y="968377"/>
                  <a:ext cx="3039" cy="6350"/>
                </a:xfrm>
                <a:custGeom>
                  <a:avLst/>
                  <a:gdLst>
                    <a:gd name="T0" fmla="*/ 0 w 4"/>
                    <a:gd name="T1" fmla="*/ 8 h 8"/>
                    <a:gd name="T2" fmla="*/ 4 w 4"/>
                    <a:gd name="T3" fmla="*/ 0 h 8"/>
                    <a:gd name="T4" fmla="*/ 2 w 4"/>
                    <a:gd name="T5" fmla="*/ 6 h 8"/>
                    <a:gd name="T6" fmla="*/ 0 w 4"/>
                    <a:gd name="T7" fmla="*/ 8 h 8"/>
                  </a:gdLst>
                  <a:ahLst/>
                  <a:cxnLst>
                    <a:cxn ang="0">
                      <a:pos x="T0" y="T1"/>
                    </a:cxn>
                    <a:cxn ang="0">
                      <a:pos x="T2" y="T3"/>
                    </a:cxn>
                    <a:cxn ang="0">
                      <a:pos x="T4" y="T5"/>
                    </a:cxn>
                    <a:cxn ang="0">
                      <a:pos x="T6" y="T7"/>
                    </a:cxn>
                  </a:cxnLst>
                  <a:rect l="0" t="0" r="r" b="b"/>
                  <a:pathLst>
                    <a:path w="4" h="8">
                      <a:moveTo>
                        <a:pt x="0" y="8"/>
                      </a:moveTo>
                      <a:lnTo>
                        <a:pt x="4" y="0"/>
                      </a:lnTo>
                      <a:lnTo>
                        <a:pt x="2"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86" name="Freeform 138"/>
                <p:cNvSpPr>
                  <a:spLocks/>
                </p:cNvSpPr>
                <p:nvPr/>
              </p:nvSpPr>
              <p:spPr bwMode="auto">
                <a:xfrm flipH="1">
                  <a:off x="6756145" y="973140"/>
                  <a:ext cx="51659" cy="49213"/>
                </a:xfrm>
                <a:custGeom>
                  <a:avLst/>
                  <a:gdLst>
                    <a:gd name="T0" fmla="*/ 69 w 69"/>
                    <a:gd name="T1" fmla="*/ 8 h 63"/>
                    <a:gd name="T2" fmla="*/ 65 w 69"/>
                    <a:gd name="T3" fmla="*/ 9 h 63"/>
                    <a:gd name="T4" fmla="*/ 64 w 69"/>
                    <a:gd name="T5" fmla="*/ 12 h 63"/>
                    <a:gd name="T6" fmla="*/ 63 w 69"/>
                    <a:gd name="T7" fmla="*/ 17 h 63"/>
                    <a:gd name="T8" fmla="*/ 62 w 69"/>
                    <a:gd name="T9" fmla="*/ 20 h 63"/>
                    <a:gd name="T10" fmla="*/ 4 w 69"/>
                    <a:gd name="T11" fmla="*/ 63 h 63"/>
                    <a:gd name="T12" fmla="*/ 0 w 69"/>
                    <a:gd name="T13" fmla="*/ 58 h 63"/>
                    <a:gd name="T14" fmla="*/ 9 w 69"/>
                    <a:gd name="T15" fmla="*/ 51 h 63"/>
                    <a:gd name="T16" fmla="*/ 17 w 69"/>
                    <a:gd name="T17" fmla="*/ 43 h 63"/>
                    <a:gd name="T18" fmla="*/ 24 w 69"/>
                    <a:gd name="T19" fmla="*/ 36 h 63"/>
                    <a:gd name="T20" fmla="*/ 32 w 69"/>
                    <a:gd name="T21" fmla="*/ 29 h 63"/>
                    <a:gd name="T22" fmla="*/ 39 w 69"/>
                    <a:gd name="T23" fmla="*/ 23 h 63"/>
                    <a:gd name="T24" fmla="*/ 47 w 69"/>
                    <a:gd name="T25" fmla="*/ 17 h 63"/>
                    <a:gd name="T26" fmla="*/ 56 w 69"/>
                    <a:gd name="T27" fmla="*/ 11 h 63"/>
                    <a:gd name="T28" fmla="*/ 65 w 69"/>
                    <a:gd name="T29" fmla="*/ 8 h 63"/>
                    <a:gd name="T30" fmla="*/ 69 w 69"/>
                    <a:gd name="T31" fmla="*/ 0 h 63"/>
                    <a:gd name="T32" fmla="*/ 69 w 69"/>
                    <a:gd name="T3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63">
                      <a:moveTo>
                        <a:pt x="69" y="8"/>
                      </a:moveTo>
                      <a:lnTo>
                        <a:pt x="65" y="9"/>
                      </a:lnTo>
                      <a:lnTo>
                        <a:pt x="64" y="12"/>
                      </a:lnTo>
                      <a:lnTo>
                        <a:pt x="63" y="17"/>
                      </a:lnTo>
                      <a:lnTo>
                        <a:pt x="62" y="20"/>
                      </a:lnTo>
                      <a:lnTo>
                        <a:pt x="4" y="63"/>
                      </a:lnTo>
                      <a:lnTo>
                        <a:pt x="0" y="58"/>
                      </a:lnTo>
                      <a:lnTo>
                        <a:pt x="9" y="51"/>
                      </a:lnTo>
                      <a:lnTo>
                        <a:pt x="17" y="43"/>
                      </a:lnTo>
                      <a:lnTo>
                        <a:pt x="24" y="36"/>
                      </a:lnTo>
                      <a:lnTo>
                        <a:pt x="32" y="29"/>
                      </a:lnTo>
                      <a:lnTo>
                        <a:pt x="39" y="23"/>
                      </a:lnTo>
                      <a:lnTo>
                        <a:pt x="47" y="17"/>
                      </a:lnTo>
                      <a:lnTo>
                        <a:pt x="56" y="11"/>
                      </a:lnTo>
                      <a:lnTo>
                        <a:pt x="65" y="8"/>
                      </a:lnTo>
                      <a:lnTo>
                        <a:pt x="69" y="0"/>
                      </a:lnTo>
                      <a:lnTo>
                        <a:pt x="6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87" name="Freeform 139"/>
                <p:cNvSpPr>
                  <a:spLocks/>
                </p:cNvSpPr>
                <p:nvPr/>
              </p:nvSpPr>
              <p:spPr bwMode="auto">
                <a:xfrm flipH="1">
                  <a:off x="6970379" y="985840"/>
                  <a:ext cx="31906" cy="23813"/>
                </a:xfrm>
                <a:custGeom>
                  <a:avLst/>
                  <a:gdLst>
                    <a:gd name="T0" fmla="*/ 41 w 41"/>
                    <a:gd name="T1" fmla="*/ 0 h 30"/>
                    <a:gd name="T2" fmla="*/ 41 w 41"/>
                    <a:gd name="T3" fmla="*/ 7 h 30"/>
                    <a:gd name="T4" fmla="*/ 37 w 41"/>
                    <a:gd name="T5" fmla="*/ 10 h 30"/>
                    <a:gd name="T6" fmla="*/ 31 w 41"/>
                    <a:gd name="T7" fmla="*/ 12 h 30"/>
                    <a:gd name="T8" fmla="*/ 26 w 41"/>
                    <a:gd name="T9" fmla="*/ 16 h 30"/>
                    <a:gd name="T10" fmla="*/ 22 w 41"/>
                    <a:gd name="T11" fmla="*/ 19 h 30"/>
                    <a:gd name="T12" fmla="*/ 17 w 41"/>
                    <a:gd name="T13" fmla="*/ 22 h 30"/>
                    <a:gd name="T14" fmla="*/ 13 w 41"/>
                    <a:gd name="T15" fmla="*/ 25 h 30"/>
                    <a:gd name="T16" fmla="*/ 8 w 41"/>
                    <a:gd name="T17" fmla="*/ 27 h 30"/>
                    <a:gd name="T18" fmla="*/ 3 w 41"/>
                    <a:gd name="T19" fmla="*/ 30 h 30"/>
                    <a:gd name="T20" fmla="*/ 0 w 41"/>
                    <a:gd name="T21" fmla="*/ 27 h 30"/>
                    <a:gd name="T22" fmla="*/ 4 w 41"/>
                    <a:gd name="T23" fmla="*/ 23 h 30"/>
                    <a:gd name="T24" fmla="*/ 9 w 41"/>
                    <a:gd name="T25" fmla="*/ 18 h 30"/>
                    <a:gd name="T26" fmla="*/ 14 w 41"/>
                    <a:gd name="T27" fmla="*/ 13 h 30"/>
                    <a:gd name="T28" fmla="*/ 19 w 41"/>
                    <a:gd name="T29" fmla="*/ 10 h 30"/>
                    <a:gd name="T30" fmla="*/ 24 w 41"/>
                    <a:gd name="T31" fmla="*/ 7 h 30"/>
                    <a:gd name="T32" fmla="*/ 30 w 41"/>
                    <a:gd name="T33" fmla="*/ 3 h 30"/>
                    <a:gd name="T34" fmla="*/ 36 w 41"/>
                    <a:gd name="T35" fmla="*/ 1 h 30"/>
                    <a:gd name="T36" fmla="*/ 41 w 41"/>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30">
                      <a:moveTo>
                        <a:pt x="41" y="0"/>
                      </a:moveTo>
                      <a:lnTo>
                        <a:pt x="41" y="7"/>
                      </a:lnTo>
                      <a:lnTo>
                        <a:pt x="37" y="10"/>
                      </a:lnTo>
                      <a:lnTo>
                        <a:pt x="31" y="12"/>
                      </a:lnTo>
                      <a:lnTo>
                        <a:pt x="26" y="16"/>
                      </a:lnTo>
                      <a:lnTo>
                        <a:pt x="22" y="19"/>
                      </a:lnTo>
                      <a:lnTo>
                        <a:pt x="17" y="22"/>
                      </a:lnTo>
                      <a:lnTo>
                        <a:pt x="13" y="25"/>
                      </a:lnTo>
                      <a:lnTo>
                        <a:pt x="8" y="27"/>
                      </a:lnTo>
                      <a:lnTo>
                        <a:pt x="3" y="30"/>
                      </a:lnTo>
                      <a:lnTo>
                        <a:pt x="0" y="27"/>
                      </a:lnTo>
                      <a:lnTo>
                        <a:pt x="4" y="23"/>
                      </a:lnTo>
                      <a:lnTo>
                        <a:pt x="9" y="18"/>
                      </a:lnTo>
                      <a:lnTo>
                        <a:pt x="14" y="13"/>
                      </a:lnTo>
                      <a:lnTo>
                        <a:pt x="19" y="10"/>
                      </a:lnTo>
                      <a:lnTo>
                        <a:pt x="24" y="7"/>
                      </a:lnTo>
                      <a:lnTo>
                        <a:pt x="30" y="3"/>
                      </a:lnTo>
                      <a:lnTo>
                        <a:pt x="36" y="1"/>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88" name="Freeform 140"/>
                <p:cNvSpPr>
                  <a:spLocks/>
                </p:cNvSpPr>
                <p:nvPr/>
              </p:nvSpPr>
              <p:spPr bwMode="auto">
                <a:xfrm flipH="1">
                  <a:off x="6836672" y="995365"/>
                  <a:ext cx="104837" cy="80963"/>
                </a:xfrm>
                <a:custGeom>
                  <a:avLst/>
                  <a:gdLst>
                    <a:gd name="T0" fmla="*/ 139 w 139"/>
                    <a:gd name="T1" fmla="*/ 0 h 102"/>
                    <a:gd name="T2" fmla="*/ 133 w 139"/>
                    <a:gd name="T3" fmla="*/ 8 h 102"/>
                    <a:gd name="T4" fmla="*/ 126 w 139"/>
                    <a:gd name="T5" fmla="*/ 15 h 102"/>
                    <a:gd name="T6" fmla="*/ 119 w 139"/>
                    <a:gd name="T7" fmla="*/ 21 h 102"/>
                    <a:gd name="T8" fmla="*/ 113 w 139"/>
                    <a:gd name="T9" fmla="*/ 26 h 102"/>
                    <a:gd name="T10" fmla="*/ 106 w 139"/>
                    <a:gd name="T11" fmla="*/ 30 h 102"/>
                    <a:gd name="T12" fmla="*/ 99 w 139"/>
                    <a:gd name="T13" fmla="*/ 36 h 102"/>
                    <a:gd name="T14" fmla="*/ 93 w 139"/>
                    <a:gd name="T15" fmla="*/ 41 h 102"/>
                    <a:gd name="T16" fmla="*/ 87 w 139"/>
                    <a:gd name="T17" fmla="*/ 48 h 102"/>
                    <a:gd name="T18" fmla="*/ 78 w 139"/>
                    <a:gd name="T19" fmla="*/ 55 h 102"/>
                    <a:gd name="T20" fmla="*/ 67 w 139"/>
                    <a:gd name="T21" fmla="*/ 64 h 102"/>
                    <a:gd name="T22" fmla="*/ 56 w 139"/>
                    <a:gd name="T23" fmla="*/ 72 h 102"/>
                    <a:gd name="T24" fmla="*/ 45 w 139"/>
                    <a:gd name="T25" fmla="*/ 80 h 102"/>
                    <a:gd name="T26" fmla="*/ 34 w 139"/>
                    <a:gd name="T27" fmla="*/ 88 h 102"/>
                    <a:gd name="T28" fmla="*/ 23 w 139"/>
                    <a:gd name="T29" fmla="*/ 95 h 102"/>
                    <a:gd name="T30" fmla="*/ 12 w 139"/>
                    <a:gd name="T31" fmla="*/ 99 h 102"/>
                    <a:gd name="T32" fmla="*/ 0 w 139"/>
                    <a:gd name="T33" fmla="*/ 102 h 102"/>
                    <a:gd name="T34" fmla="*/ 0 w 139"/>
                    <a:gd name="T35" fmla="*/ 90 h 102"/>
                    <a:gd name="T36" fmla="*/ 19 w 139"/>
                    <a:gd name="T37" fmla="*/ 83 h 102"/>
                    <a:gd name="T38" fmla="*/ 36 w 139"/>
                    <a:gd name="T39" fmla="*/ 74 h 102"/>
                    <a:gd name="T40" fmla="*/ 52 w 139"/>
                    <a:gd name="T41" fmla="*/ 64 h 102"/>
                    <a:gd name="T42" fmla="*/ 68 w 139"/>
                    <a:gd name="T43" fmla="*/ 52 h 102"/>
                    <a:gd name="T44" fmla="*/ 83 w 139"/>
                    <a:gd name="T45" fmla="*/ 40 h 102"/>
                    <a:gd name="T46" fmla="*/ 98 w 139"/>
                    <a:gd name="T47" fmla="*/ 27 h 102"/>
                    <a:gd name="T48" fmla="*/ 113 w 139"/>
                    <a:gd name="T49" fmla="*/ 13 h 102"/>
                    <a:gd name="T50" fmla="*/ 129 w 139"/>
                    <a:gd name="T51" fmla="*/ 0 h 102"/>
                    <a:gd name="T52" fmla="*/ 139 w 139"/>
                    <a:gd name="T5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9" h="102">
                      <a:moveTo>
                        <a:pt x="139" y="0"/>
                      </a:moveTo>
                      <a:lnTo>
                        <a:pt x="133" y="8"/>
                      </a:lnTo>
                      <a:lnTo>
                        <a:pt x="126" y="15"/>
                      </a:lnTo>
                      <a:lnTo>
                        <a:pt x="119" y="21"/>
                      </a:lnTo>
                      <a:lnTo>
                        <a:pt x="113" y="26"/>
                      </a:lnTo>
                      <a:lnTo>
                        <a:pt x="106" y="30"/>
                      </a:lnTo>
                      <a:lnTo>
                        <a:pt x="99" y="36"/>
                      </a:lnTo>
                      <a:lnTo>
                        <a:pt x="93" y="41"/>
                      </a:lnTo>
                      <a:lnTo>
                        <a:pt x="87" y="48"/>
                      </a:lnTo>
                      <a:lnTo>
                        <a:pt x="78" y="55"/>
                      </a:lnTo>
                      <a:lnTo>
                        <a:pt x="67" y="64"/>
                      </a:lnTo>
                      <a:lnTo>
                        <a:pt x="56" y="72"/>
                      </a:lnTo>
                      <a:lnTo>
                        <a:pt x="45" y="80"/>
                      </a:lnTo>
                      <a:lnTo>
                        <a:pt x="34" y="88"/>
                      </a:lnTo>
                      <a:lnTo>
                        <a:pt x="23" y="95"/>
                      </a:lnTo>
                      <a:lnTo>
                        <a:pt x="12" y="99"/>
                      </a:lnTo>
                      <a:lnTo>
                        <a:pt x="0" y="102"/>
                      </a:lnTo>
                      <a:lnTo>
                        <a:pt x="0" y="90"/>
                      </a:lnTo>
                      <a:lnTo>
                        <a:pt x="19" y="83"/>
                      </a:lnTo>
                      <a:lnTo>
                        <a:pt x="36" y="74"/>
                      </a:lnTo>
                      <a:lnTo>
                        <a:pt x="52" y="64"/>
                      </a:lnTo>
                      <a:lnTo>
                        <a:pt x="68" y="52"/>
                      </a:lnTo>
                      <a:lnTo>
                        <a:pt x="83" y="40"/>
                      </a:lnTo>
                      <a:lnTo>
                        <a:pt x="98" y="27"/>
                      </a:lnTo>
                      <a:lnTo>
                        <a:pt x="113" y="13"/>
                      </a:lnTo>
                      <a:lnTo>
                        <a:pt x="129" y="0"/>
                      </a:lnTo>
                      <a:lnTo>
                        <a:pt x="1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89" name="Freeform 141"/>
                <p:cNvSpPr>
                  <a:spLocks/>
                </p:cNvSpPr>
                <p:nvPr/>
              </p:nvSpPr>
              <p:spPr bwMode="auto">
                <a:xfrm flipH="1">
                  <a:off x="6756145" y="998540"/>
                  <a:ext cx="51659" cy="52388"/>
                </a:xfrm>
                <a:custGeom>
                  <a:avLst/>
                  <a:gdLst>
                    <a:gd name="T0" fmla="*/ 1 w 68"/>
                    <a:gd name="T1" fmla="*/ 64 h 64"/>
                    <a:gd name="T2" fmla="*/ 0 w 68"/>
                    <a:gd name="T3" fmla="*/ 61 h 64"/>
                    <a:gd name="T4" fmla="*/ 0 w 68"/>
                    <a:gd name="T5" fmla="*/ 56 h 64"/>
                    <a:gd name="T6" fmla="*/ 1 w 68"/>
                    <a:gd name="T7" fmla="*/ 53 h 64"/>
                    <a:gd name="T8" fmla="*/ 4 w 68"/>
                    <a:gd name="T9" fmla="*/ 51 h 64"/>
                    <a:gd name="T10" fmla="*/ 7 w 68"/>
                    <a:gd name="T11" fmla="*/ 50 h 64"/>
                    <a:gd name="T12" fmla="*/ 9 w 68"/>
                    <a:gd name="T13" fmla="*/ 47 h 64"/>
                    <a:gd name="T14" fmla="*/ 11 w 68"/>
                    <a:gd name="T15" fmla="*/ 45 h 64"/>
                    <a:gd name="T16" fmla="*/ 15 w 68"/>
                    <a:gd name="T17" fmla="*/ 47 h 64"/>
                    <a:gd name="T18" fmla="*/ 20 w 68"/>
                    <a:gd name="T19" fmla="*/ 39 h 64"/>
                    <a:gd name="T20" fmla="*/ 27 w 68"/>
                    <a:gd name="T21" fmla="*/ 33 h 64"/>
                    <a:gd name="T22" fmla="*/ 34 w 68"/>
                    <a:gd name="T23" fmla="*/ 29 h 64"/>
                    <a:gd name="T24" fmla="*/ 41 w 68"/>
                    <a:gd name="T25" fmla="*/ 25 h 64"/>
                    <a:gd name="T26" fmla="*/ 48 w 68"/>
                    <a:gd name="T27" fmla="*/ 21 h 64"/>
                    <a:gd name="T28" fmla="*/ 55 w 68"/>
                    <a:gd name="T29" fmla="*/ 15 h 64"/>
                    <a:gd name="T30" fmla="*/ 62 w 68"/>
                    <a:gd name="T31" fmla="*/ 9 h 64"/>
                    <a:gd name="T32" fmla="*/ 68 w 68"/>
                    <a:gd name="T33" fmla="*/ 0 h 64"/>
                    <a:gd name="T34" fmla="*/ 64 w 68"/>
                    <a:gd name="T35" fmla="*/ 10 h 64"/>
                    <a:gd name="T36" fmla="*/ 58 w 68"/>
                    <a:gd name="T37" fmla="*/ 20 h 64"/>
                    <a:gd name="T38" fmla="*/ 52 w 68"/>
                    <a:gd name="T39" fmla="*/ 29 h 64"/>
                    <a:gd name="T40" fmla="*/ 42 w 68"/>
                    <a:gd name="T41" fmla="*/ 37 h 64"/>
                    <a:gd name="T42" fmla="*/ 32 w 68"/>
                    <a:gd name="T43" fmla="*/ 44 h 64"/>
                    <a:gd name="T44" fmla="*/ 22 w 68"/>
                    <a:gd name="T45" fmla="*/ 51 h 64"/>
                    <a:gd name="T46" fmla="*/ 11 w 68"/>
                    <a:gd name="T47" fmla="*/ 58 h 64"/>
                    <a:gd name="T48" fmla="*/ 1 w 68"/>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4">
                      <a:moveTo>
                        <a:pt x="1" y="64"/>
                      </a:moveTo>
                      <a:lnTo>
                        <a:pt x="0" y="61"/>
                      </a:lnTo>
                      <a:lnTo>
                        <a:pt x="0" y="56"/>
                      </a:lnTo>
                      <a:lnTo>
                        <a:pt x="1" y="53"/>
                      </a:lnTo>
                      <a:lnTo>
                        <a:pt x="4" y="51"/>
                      </a:lnTo>
                      <a:lnTo>
                        <a:pt x="7" y="50"/>
                      </a:lnTo>
                      <a:lnTo>
                        <a:pt x="9" y="47"/>
                      </a:lnTo>
                      <a:lnTo>
                        <a:pt x="11" y="45"/>
                      </a:lnTo>
                      <a:lnTo>
                        <a:pt x="15" y="47"/>
                      </a:lnTo>
                      <a:lnTo>
                        <a:pt x="20" y="39"/>
                      </a:lnTo>
                      <a:lnTo>
                        <a:pt x="27" y="33"/>
                      </a:lnTo>
                      <a:lnTo>
                        <a:pt x="34" y="29"/>
                      </a:lnTo>
                      <a:lnTo>
                        <a:pt x="41" y="25"/>
                      </a:lnTo>
                      <a:lnTo>
                        <a:pt x="48" y="21"/>
                      </a:lnTo>
                      <a:lnTo>
                        <a:pt x="55" y="15"/>
                      </a:lnTo>
                      <a:lnTo>
                        <a:pt x="62" y="9"/>
                      </a:lnTo>
                      <a:lnTo>
                        <a:pt x="68" y="0"/>
                      </a:lnTo>
                      <a:lnTo>
                        <a:pt x="64" y="10"/>
                      </a:lnTo>
                      <a:lnTo>
                        <a:pt x="58" y="20"/>
                      </a:lnTo>
                      <a:lnTo>
                        <a:pt x="52" y="29"/>
                      </a:lnTo>
                      <a:lnTo>
                        <a:pt x="42" y="37"/>
                      </a:lnTo>
                      <a:lnTo>
                        <a:pt x="32" y="44"/>
                      </a:lnTo>
                      <a:lnTo>
                        <a:pt x="22" y="51"/>
                      </a:lnTo>
                      <a:lnTo>
                        <a:pt x="11" y="58"/>
                      </a:lnTo>
                      <a:lnTo>
                        <a:pt x="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90" name="Freeform 142"/>
                <p:cNvSpPr>
                  <a:spLocks/>
                </p:cNvSpPr>
                <p:nvPr/>
              </p:nvSpPr>
              <p:spPr bwMode="auto">
                <a:xfrm flipH="1">
                  <a:off x="6956702" y="1003302"/>
                  <a:ext cx="34946" cy="25400"/>
                </a:xfrm>
                <a:custGeom>
                  <a:avLst/>
                  <a:gdLst>
                    <a:gd name="T0" fmla="*/ 43 w 46"/>
                    <a:gd name="T1" fmla="*/ 11 h 31"/>
                    <a:gd name="T2" fmla="*/ 37 w 46"/>
                    <a:gd name="T3" fmla="*/ 11 h 31"/>
                    <a:gd name="T4" fmla="*/ 31 w 46"/>
                    <a:gd name="T5" fmla="*/ 15 h 31"/>
                    <a:gd name="T6" fmla="*/ 25 w 46"/>
                    <a:gd name="T7" fmla="*/ 19 h 31"/>
                    <a:gd name="T8" fmla="*/ 19 w 46"/>
                    <a:gd name="T9" fmla="*/ 24 h 31"/>
                    <a:gd name="T10" fmla="*/ 13 w 46"/>
                    <a:gd name="T11" fmla="*/ 29 h 31"/>
                    <a:gd name="T12" fmla="*/ 9 w 46"/>
                    <a:gd name="T13" fmla="*/ 31 h 31"/>
                    <a:gd name="T14" fmla="*/ 4 w 46"/>
                    <a:gd name="T15" fmla="*/ 30 h 31"/>
                    <a:gd name="T16" fmla="*/ 0 w 46"/>
                    <a:gd name="T17" fmla="*/ 24 h 31"/>
                    <a:gd name="T18" fmla="*/ 4 w 46"/>
                    <a:gd name="T19" fmla="*/ 20 h 31"/>
                    <a:gd name="T20" fmla="*/ 9 w 46"/>
                    <a:gd name="T21" fmla="*/ 18 h 31"/>
                    <a:gd name="T22" fmla="*/ 15 w 46"/>
                    <a:gd name="T23" fmla="*/ 16 h 31"/>
                    <a:gd name="T24" fmla="*/ 19 w 46"/>
                    <a:gd name="T25" fmla="*/ 12 h 31"/>
                    <a:gd name="T26" fmla="*/ 24 w 46"/>
                    <a:gd name="T27" fmla="*/ 10 h 31"/>
                    <a:gd name="T28" fmla="*/ 30 w 46"/>
                    <a:gd name="T29" fmla="*/ 7 h 31"/>
                    <a:gd name="T30" fmla="*/ 34 w 46"/>
                    <a:gd name="T31" fmla="*/ 3 h 31"/>
                    <a:gd name="T32" fmla="*/ 39 w 46"/>
                    <a:gd name="T33" fmla="*/ 0 h 31"/>
                    <a:gd name="T34" fmla="*/ 42 w 46"/>
                    <a:gd name="T35" fmla="*/ 1 h 31"/>
                    <a:gd name="T36" fmla="*/ 45 w 46"/>
                    <a:gd name="T37" fmla="*/ 4 h 31"/>
                    <a:gd name="T38" fmla="*/ 46 w 46"/>
                    <a:gd name="T39" fmla="*/ 8 h 31"/>
                    <a:gd name="T40" fmla="*/ 43 w 46"/>
                    <a:gd name="T41"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31">
                      <a:moveTo>
                        <a:pt x="43" y="11"/>
                      </a:moveTo>
                      <a:lnTo>
                        <a:pt x="37" y="11"/>
                      </a:lnTo>
                      <a:lnTo>
                        <a:pt x="31" y="15"/>
                      </a:lnTo>
                      <a:lnTo>
                        <a:pt x="25" y="19"/>
                      </a:lnTo>
                      <a:lnTo>
                        <a:pt x="19" y="24"/>
                      </a:lnTo>
                      <a:lnTo>
                        <a:pt x="13" y="29"/>
                      </a:lnTo>
                      <a:lnTo>
                        <a:pt x="9" y="31"/>
                      </a:lnTo>
                      <a:lnTo>
                        <a:pt x="4" y="30"/>
                      </a:lnTo>
                      <a:lnTo>
                        <a:pt x="0" y="24"/>
                      </a:lnTo>
                      <a:lnTo>
                        <a:pt x="4" y="20"/>
                      </a:lnTo>
                      <a:lnTo>
                        <a:pt x="9" y="18"/>
                      </a:lnTo>
                      <a:lnTo>
                        <a:pt x="15" y="16"/>
                      </a:lnTo>
                      <a:lnTo>
                        <a:pt x="19" y="12"/>
                      </a:lnTo>
                      <a:lnTo>
                        <a:pt x="24" y="10"/>
                      </a:lnTo>
                      <a:lnTo>
                        <a:pt x="30" y="7"/>
                      </a:lnTo>
                      <a:lnTo>
                        <a:pt x="34" y="3"/>
                      </a:lnTo>
                      <a:lnTo>
                        <a:pt x="39" y="0"/>
                      </a:lnTo>
                      <a:lnTo>
                        <a:pt x="42" y="1"/>
                      </a:lnTo>
                      <a:lnTo>
                        <a:pt x="45" y="4"/>
                      </a:lnTo>
                      <a:lnTo>
                        <a:pt x="46" y="8"/>
                      </a:lnTo>
                      <a:lnTo>
                        <a:pt x="4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91" name="Freeform 143"/>
                <p:cNvSpPr>
                  <a:spLocks/>
                </p:cNvSpPr>
                <p:nvPr/>
              </p:nvSpPr>
              <p:spPr bwMode="auto">
                <a:xfrm flipH="1">
                  <a:off x="6826037" y="1014415"/>
                  <a:ext cx="97240" cy="79375"/>
                </a:xfrm>
                <a:custGeom>
                  <a:avLst/>
                  <a:gdLst>
                    <a:gd name="T0" fmla="*/ 128 w 128"/>
                    <a:gd name="T1" fmla="*/ 0 h 100"/>
                    <a:gd name="T2" fmla="*/ 123 w 128"/>
                    <a:gd name="T3" fmla="*/ 9 h 100"/>
                    <a:gd name="T4" fmla="*/ 114 w 128"/>
                    <a:gd name="T5" fmla="*/ 16 h 100"/>
                    <a:gd name="T6" fmla="*/ 105 w 128"/>
                    <a:gd name="T7" fmla="*/ 24 h 100"/>
                    <a:gd name="T8" fmla="*/ 101 w 128"/>
                    <a:gd name="T9" fmla="*/ 36 h 100"/>
                    <a:gd name="T10" fmla="*/ 98 w 128"/>
                    <a:gd name="T11" fmla="*/ 32 h 100"/>
                    <a:gd name="T12" fmla="*/ 93 w 128"/>
                    <a:gd name="T13" fmla="*/ 38 h 100"/>
                    <a:gd name="T14" fmla="*/ 87 w 128"/>
                    <a:gd name="T15" fmla="*/ 41 h 100"/>
                    <a:gd name="T16" fmla="*/ 83 w 128"/>
                    <a:gd name="T17" fmla="*/ 44 h 100"/>
                    <a:gd name="T18" fmla="*/ 82 w 128"/>
                    <a:gd name="T19" fmla="*/ 51 h 100"/>
                    <a:gd name="T20" fmla="*/ 73 w 128"/>
                    <a:gd name="T21" fmla="*/ 54 h 100"/>
                    <a:gd name="T22" fmla="*/ 67 w 128"/>
                    <a:gd name="T23" fmla="*/ 59 h 100"/>
                    <a:gd name="T24" fmla="*/ 60 w 128"/>
                    <a:gd name="T25" fmla="*/ 65 h 100"/>
                    <a:gd name="T26" fmla="*/ 53 w 128"/>
                    <a:gd name="T27" fmla="*/ 69 h 100"/>
                    <a:gd name="T28" fmla="*/ 47 w 128"/>
                    <a:gd name="T29" fmla="*/ 72 h 100"/>
                    <a:gd name="T30" fmla="*/ 40 w 128"/>
                    <a:gd name="T31" fmla="*/ 77 h 100"/>
                    <a:gd name="T32" fmla="*/ 34 w 128"/>
                    <a:gd name="T33" fmla="*/ 81 h 100"/>
                    <a:gd name="T34" fmla="*/ 30 w 128"/>
                    <a:gd name="T35" fmla="*/ 87 h 100"/>
                    <a:gd name="T36" fmla="*/ 23 w 128"/>
                    <a:gd name="T37" fmla="*/ 92 h 100"/>
                    <a:gd name="T38" fmla="*/ 17 w 128"/>
                    <a:gd name="T39" fmla="*/ 96 h 100"/>
                    <a:gd name="T40" fmla="*/ 10 w 128"/>
                    <a:gd name="T41" fmla="*/ 99 h 100"/>
                    <a:gd name="T42" fmla="*/ 2 w 128"/>
                    <a:gd name="T43" fmla="*/ 100 h 100"/>
                    <a:gd name="T44" fmla="*/ 0 w 128"/>
                    <a:gd name="T45" fmla="*/ 95 h 100"/>
                    <a:gd name="T46" fmla="*/ 1 w 128"/>
                    <a:gd name="T47" fmla="*/ 92 h 100"/>
                    <a:gd name="T48" fmla="*/ 4 w 128"/>
                    <a:gd name="T49" fmla="*/ 88 h 100"/>
                    <a:gd name="T50" fmla="*/ 8 w 128"/>
                    <a:gd name="T51" fmla="*/ 85 h 100"/>
                    <a:gd name="T52" fmla="*/ 15 w 128"/>
                    <a:gd name="T53" fmla="*/ 81 h 100"/>
                    <a:gd name="T54" fmla="*/ 23 w 128"/>
                    <a:gd name="T55" fmla="*/ 77 h 100"/>
                    <a:gd name="T56" fmla="*/ 31 w 128"/>
                    <a:gd name="T57" fmla="*/ 72 h 100"/>
                    <a:gd name="T58" fmla="*/ 39 w 128"/>
                    <a:gd name="T59" fmla="*/ 66 h 100"/>
                    <a:gd name="T60" fmla="*/ 46 w 128"/>
                    <a:gd name="T61" fmla="*/ 62 h 100"/>
                    <a:gd name="T62" fmla="*/ 54 w 128"/>
                    <a:gd name="T63" fmla="*/ 56 h 100"/>
                    <a:gd name="T64" fmla="*/ 60 w 128"/>
                    <a:gd name="T65" fmla="*/ 50 h 100"/>
                    <a:gd name="T66" fmla="*/ 67 w 128"/>
                    <a:gd name="T67" fmla="*/ 44 h 100"/>
                    <a:gd name="T68" fmla="*/ 67 w 128"/>
                    <a:gd name="T69" fmla="*/ 41 h 100"/>
                    <a:gd name="T70" fmla="*/ 75 w 128"/>
                    <a:gd name="T71" fmla="*/ 35 h 100"/>
                    <a:gd name="T72" fmla="*/ 82 w 128"/>
                    <a:gd name="T73" fmla="*/ 31 h 100"/>
                    <a:gd name="T74" fmla="*/ 88 w 128"/>
                    <a:gd name="T75" fmla="*/ 25 h 100"/>
                    <a:gd name="T76" fmla="*/ 95 w 128"/>
                    <a:gd name="T77" fmla="*/ 20 h 100"/>
                    <a:gd name="T78" fmla="*/ 101 w 128"/>
                    <a:gd name="T79" fmla="*/ 15 h 100"/>
                    <a:gd name="T80" fmla="*/ 107 w 128"/>
                    <a:gd name="T81" fmla="*/ 10 h 100"/>
                    <a:gd name="T82" fmla="*/ 113 w 128"/>
                    <a:gd name="T83" fmla="*/ 4 h 100"/>
                    <a:gd name="T84" fmla="*/ 118 w 128"/>
                    <a:gd name="T85" fmla="*/ 0 h 100"/>
                    <a:gd name="T86" fmla="*/ 128 w 128"/>
                    <a:gd name="T8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00">
                      <a:moveTo>
                        <a:pt x="128" y="0"/>
                      </a:moveTo>
                      <a:lnTo>
                        <a:pt x="123" y="9"/>
                      </a:lnTo>
                      <a:lnTo>
                        <a:pt x="114" y="16"/>
                      </a:lnTo>
                      <a:lnTo>
                        <a:pt x="105" y="24"/>
                      </a:lnTo>
                      <a:lnTo>
                        <a:pt x="101" y="36"/>
                      </a:lnTo>
                      <a:lnTo>
                        <a:pt x="98" y="32"/>
                      </a:lnTo>
                      <a:lnTo>
                        <a:pt x="93" y="38"/>
                      </a:lnTo>
                      <a:lnTo>
                        <a:pt x="87" y="41"/>
                      </a:lnTo>
                      <a:lnTo>
                        <a:pt x="83" y="44"/>
                      </a:lnTo>
                      <a:lnTo>
                        <a:pt x="82" y="51"/>
                      </a:lnTo>
                      <a:lnTo>
                        <a:pt x="73" y="54"/>
                      </a:lnTo>
                      <a:lnTo>
                        <a:pt x="67" y="59"/>
                      </a:lnTo>
                      <a:lnTo>
                        <a:pt x="60" y="65"/>
                      </a:lnTo>
                      <a:lnTo>
                        <a:pt x="53" y="69"/>
                      </a:lnTo>
                      <a:lnTo>
                        <a:pt x="47" y="72"/>
                      </a:lnTo>
                      <a:lnTo>
                        <a:pt x="40" y="77"/>
                      </a:lnTo>
                      <a:lnTo>
                        <a:pt x="34" y="81"/>
                      </a:lnTo>
                      <a:lnTo>
                        <a:pt x="30" y="87"/>
                      </a:lnTo>
                      <a:lnTo>
                        <a:pt x="23" y="92"/>
                      </a:lnTo>
                      <a:lnTo>
                        <a:pt x="17" y="96"/>
                      </a:lnTo>
                      <a:lnTo>
                        <a:pt x="10" y="99"/>
                      </a:lnTo>
                      <a:lnTo>
                        <a:pt x="2" y="100"/>
                      </a:lnTo>
                      <a:lnTo>
                        <a:pt x="0" y="95"/>
                      </a:lnTo>
                      <a:lnTo>
                        <a:pt x="1" y="92"/>
                      </a:lnTo>
                      <a:lnTo>
                        <a:pt x="4" y="88"/>
                      </a:lnTo>
                      <a:lnTo>
                        <a:pt x="8" y="85"/>
                      </a:lnTo>
                      <a:lnTo>
                        <a:pt x="15" y="81"/>
                      </a:lnTo>
                      <a:lnTo>
                        <a:pt x="23" y="77"/>
                      </a:lnTo>
                      <a:lnTo>
                        <a:pt x="31" y="72"/>
                      </a:lnTo>
                      <a:lnTo>
                        <a:pt x="39" y="66"/>
                      </a:lnTo>
                      <a:lnTo>
                        <a:pt x="46" y="62"/>
                      </a:lnTo>
                      <a:lnTo>
                        <a:pt x="54" y="56"/>
                      </a:lnTo>
                      <a:lnTo>
                        <a:pt x="60" y="50"/>
                      </a:lnTo>
                      <a:lnTo>
                        <a:pt x="67" y="44"/>
                      </a:lnTo>
                      <a:lnTo>
                        <a:pt x="67" y="41"/>
                      </a:lnTo>
                      <a:lnTo>
                        <a:pt x="75" y="35"/>
                      </a:lnTo>
                      <a:lnTo>
                        <a:pt x="82" y="31"/>
                      </a:lnTo>
                      <a:lnTo>
                        <a:pt x="88" y="25"/>
                      </a:lnTo>
                      <a:lnTo>
                        <a:pt x="95" y="20"/>
                      </a:lnTo>
                      <a:lnTo>
                        <a:pt x="101" y="15"/>
                      </a:lnTo>
                      <a:lnTo>
                        <a:pt x="107" y="10"/>
                      </a:lnTo>
                      <a:lnTo>
                        <a:pt x="113" y="4"/>
                      </a:lnTo>
                      <a:lnTo>
                        <a:pt x="118" y="0"/>
                      </a:lnTo>
                      <a:lnTo>
                        <a:pt x="1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92" name="Freeform 144"/>
                <p:cNvSpPr>
                  <a:spLocks/>
                </p:cNvSpPr>
                <p:nvPr/>
              </p:nvSpPr>
              <p:spPr bwMode="auto">
                <a:xfrm flipH="1">
                  <a:off x="6935433" y="1017590"/>
                  <a:ext cx="39503" cy="30163"/>
                </a:xfrm>
                <a:custGeom>
                  <a:avLst/>
                  <a:gdLst>
                    <a:gd name="T0" fmla="*/ 5 w 50"/>
                    <a:gd name="T1" fmla="*/ 38 h 38"/>
                    <a:gd name="T2" fmla="*/ 0 w 50"/>
                    <a:gd name="T3" fmla="*/ 29 h 38"/>
                    <a:gd name="T4" fmla="*/ 5 w 50"/>
                    <a:gd name="T5" fmla="*/ 23 h 38"/>
                    <a:gd name="T6" fmla="*/ 12 w 50"/>
                    <a:gd name="T7" fmla="*/ 20 h 38"/>
                    <a:gd name="T8" fmla="*/ 18 w 50"/>
                    <a:gd name="T9" fmla="*/ 16 h 38"/>
                    <a:gd name="T10" fmla="*/ 25 w 50"/>
                    <a:gd name="T11" fmla="*/ 14 h 38"/>
                    <a:gd name="T12" fmla="*/ 32 w 50"/>
                    <a:gd name="T13" fmla="*/ 12 h 38"/>
                    <a:gd name="T14" fmla="*/ 38 w 50"/>
                    <a:gd name="T15" fmla="*/ 8 h 38"/>
                    <a:gd name="T16" fmla="*/ 45 w 50"/>
                    <a:gd name="T17" fmla="*/ 5 h 38"/>
                    <a:gd name="T18" fmla="*/ 50 w 50"/>
                    <a:gd name="T19" fmla="*/ 0 h 38"/>
                    <a:gd name="T20" fmla="*/ 49 w 50"/>
                    <a:gd name="T21" fmla="*/ 7 h 38"/>
                    <a:gd name="T22" fmla="*/ 45 w 50"/>
                    <a:gd name="T23" fmla="*/ 12 h 38"/>
                    <a:gd name="T24" fmla="*/ 40 w 50"/>
                    <a:gd name="T25" fmla="*/ 16 h 38"/>
                    <a:gd name="T26" fmla="*/ 33 w 50"/>
                    <a:gd name="T27" fmla="*/ 21 h 38"/>
                    <a:gd name="T28" fmla="*/ 25 w 50"/>
                    <a:gd name="T29" fmla="*/ 24 h 38"/>
                    <a:gd name="T30" fmla="*/ 18 w 50"/>
                    <a:gd name="T31" fmla="*/ 28 h 38"/>
                    <a:gd name="T32" fmla="*/ 11 w 50"/>
                    <a:gd name="T33" fmla="*/ 32 h 38"/>
                    <a:gd name="T34" fmla="*/ 5 w 50"/>
                    <a:gd name="T3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38">
                      <a:moveTo>
                        <a:pt x="5" y="38"/>
                      </a:moveTo>
                      <a:lnTo>
                        <a:pt x="0" y="29"/>
                      </a:lnTo>
                      <a:lnTo>
                        <a:pt x="5" y="23"/>
                      </a:lnTo>
                      <a:lnTo>
                        <a:pt x="12" y="20"/>
                      </a:lnTo>
                      <a:lnTo>
                        <a:pt x="18" y="16"/>
                      </a:lnTo>
                      <a:lnTo>
                        <a:pt x="25" y="14"/>
                      </a:lnTo>
                      <a:lnTo>
                        <a:pt x="32" y="12"/>
                      </a:lnTo>
                      <a:lnTo>
                        <a:pt x="38" y="8"/>
                      </a:lnTo>
                      <a:lnTo>
                        <a:pt x="45" y="5"/>
                      </a:lnTo>
                      <a:lnTo>
                        <a:pt x="50" y="0"/>
                      </a:lnTo>
                      <a:lnTo>
                        <a:pt x="49" y="7"/>
                      </a:lnTo>
                      <a:lnTo>
                        <a:pt x="45" y="12"/>
                      </a:lnTo>
                      <a:lnTo>
                        <a:pt x="40" y="16"/>
                      </a:lnTo>
                      <a:lnTo>
                        <a:pt x="33" y="21"/>
                      </a:lnTo>
                      <a:lnTo>
                        <a:pt x="25" y="24"/>
                      </a:lnTo>
                      <a:lnTo>
                        <a:pt x="18" y="28"/>
                      </a:lnTo>
                      <a:lnTo>
                        <a:pt x="11" y="32"/>
                      </a:lnTo>
                      <a:lnTo>
                        <a:pt x="5"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93" name="Freeform 145"/>
                <p:cNvSpPr>
                  <a:spLocks/>
                </p:cNvSpPr>
                <p:nvPr/>
              </p:nvSpPr>
              <p:spPr bwMode="auto">
                <a:xfrm flipH="1">
                  <a:off x="7723991" y="1030290"/>
                  <a:ext cx="27349" cy="17463"/>
                </a:xfrm>
                <a:custGeom>
                  <a:avLst/>
                  <a:gdLst>
                    <a:gd name="T0" fmla="*/ 35 w 36"/>
                    <a:gd name="T1" fmla="*/ 0 h 22"/>
                    <a:gd name="T2" fmla="*/ 35 w 36"/>
                    <a:gd name="T3" fmla="*/ 1 h 22"/>
                    <a:gd name="T4" fmla="*/ 35 w 36"/>
                    <a:gd name="T5" fmla="*/ 2 h 22"/>
                    <a:gd name="T6" fmla="*/ 35 w 36"/>
                    <a:gd name="T7" fmla="*/ 4 h 22"/>
                    <a:gd name="T8" fmla="*/ 36 w 36"/>
                    <a:gd name="T9" fmla="*/ 4 h 22"/>
                    <a:gd name="T10" fmla="*/ 33 w 36"/>
                    <a:gd name="T11" fmla="*/ 7 h 22"/>
                    <a:gd name="T12" fmla="*/ 28 w 36"/>
                    <a:gd name="T13" fmla="*/ 9 h 22"/>
                    <a:gd name="T14" fmla="*/ 23 w 36"/>
                    <a:gd name="T15" fmla="*/ 12 h 22"/>
                    <a:gd name="T16" fmla="*/ 19 w 36"/>
                    <a:gd name="T17" fmla="*/ 13 h 22"/>
                    <a:gd name="T18" fmla="*/ 14 w 36"/>
                    <a:gd name="T19" fmla="*/ 15 h 22"/>
                    <a:gd name="T20" fmla="*/ 10 w 36"/>
                    <a:gd name="T21" fmla="*/ 16 h 22"/>
                    <a:gd name="T22" fmla="*/ 5 w 36"/>
                    <a:gd name="T23" fmla="*/ 19 h 22"/>
                    <a:gd name="T24" fmla="*/ 0 w 36"/>
                    <a:gd name="T25" fmla="*/ 22 h 22"/>
                    <a:gd name="T26" fmla="*/ 2 w 36"/>
                    <a:gd name="T27" fmla="*/ 17 h 22"/>
                    <a:gd name="T28" fmla="*/ 4 w 36"/>
                    <a:gd name="T29" fmla="*/ 13 h 22"/>
                    <a:gd name="T30" fmla="*/ 7 w 36"/>
                    <a:gd name="T31" fmla="*/ 11 h 22"/>
                    <a:gd name="T32" fmla="*/ 13 w 36"/>
                    <a:gd name="T33" fmla="*/ 7 h 22"/>
                    <a:gd name="T34" fmla="*/ 18 w 36"/>
                    <a:gd name="T35" fmla="*/ 5 h 22"/>
                    <a:gd name="T36" fmla="*/ 23 w 36"/>
                    <a:gd name="T37" fmla="*/ 4 h 22"/>
                    <a:gd name="T38" fmla="*/ 29 w 36"/>
                    <a:gd name="T39" fmla="*/ 1 h 22"/>
                    <a:gd name="T40" fmla="*/ 35 w 36"/>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22">
                      <a:moveTo>
                        <a:pt x="35" y="0"/>
                      </a:moveTo>
                      <a:lnTo>
                        <a:pt x="35" y="1"/>
                      </a:lnTo>
                      <a:lnTo>
                        <a:pt x="35" y="2"/>
                      </a:lnTo>
                      <a:lnTo>
                        <a:pt x="35" y="4"/>
                      </a:lnTo>
                      <a:lnTo>
                        <a:pt x="36" y="4"/>
                      </a:lnTo>
                      <a:lnTo>
                        <a:pt x="33" y="7"/>
                      </a:lnTo>
                      <a:lnTo>
                        <a:pt x="28" y="9"/>
                      </a:lnTo>
                      <a:lnTo>
                        <a:pt x="23" y="12"/>
                      </a:lnTo>
                      <a:lnTo>
                        <a:pt x="19" y="13"/>
                      </a:lnTo>
                      <a:lnTo>
                        <a:pt x="14" y="15"/>
                      </a:lnTo>
                      <a:lnTo>
                        <a:pt x="10" y="16"/>
                      </a:lnTo>
                      <a:lnTo>
                        <a:pt x="5" y="19"/>
                      </a:lnTo>
                      <a:lnTo>
                        <a:pt x="0" y="22"/>
                      </a:lnTo>
                      <a:lnTo>
                        <a:pt x="2" y="17"/>
                      </a:lnTo>
                      <a:lnTo>
                        <a:pt x="4" y="13"/>
                      </a:lnTo>
                      <a:lnTo>
                        <a:pt x="7" y="11"/>
                      </a:lnTo>
                      <a:lnTo>
                        <a:pt x="13" y="7"/>
                      </a:lnTo>
                      <a:lnTo>
                        <a:pt x="18" y="5"/>
                      </a:lnTo>
                      <a:lnTo>
                        <a:pt x="23" y="4"/>
                      </a:lnTo>
                      <a:lnTo>
                        <a:pt x="29" y="1"/>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94" name="Freeform 146"/>
                <p:cNvSpPr>
                  <a:spLocks/>
                </p:cNvSpPr>
                <p:nvPr/>
              </p:nvSpPr>
              <p:spPr bwMode="auto">
                <a:xfrm flipH="1">
                  <a:off x="6917199" y="1036640"/>
                  <a:ext cx="45582" cy="25400"/>
                </a:xfrm>
                <a:custGeom>
                  <a:avLst/>
                  <a:gdLst>
                    <a:gd name="T0" fmla="*/ 60 w 60"/>
                    <a:gd name="T1" fmla="*/ 6 h 33"/>
                    <a:gd name="T2" fmla="*/ 52 w 60"/>
                    <a:gd name="T3" fmla="*/ 9 h 33"/>
                    <a:gd name="T4" fmla="*/ 45 w 60"/>
                    <a:gd name="T5" fmla="*/ 14 h 33"/>
                    <a:gd name="T6" fmla="*/ 38 w 60"/>
                    <a:gd name="T7" fmla="*/ 18 h 33"/>
                    <a:gd name="T8" fmla="*/ 31 w 60"/>
                    <a:gd name="T9" fmla="*/ 23 h 33"/>
                    <a:gd name="T10" fmla="*/ 24 w 60"/>
                    <a:gd name="T11" fmla="*/ 28 h 33"/>
                    <a:gd name="T12" fmla="*/ 16 w 60"/>
                    <a:gd name="T13" fmla="*/ 31 h 33"/>
                    <a:gd name="T14" fmla="*/ 8 w 60"/>
                    <a:gd name="T15" fmla="*/ 33 h 33"/>
                    <a:gd name="T16" fmla="*/ 0 w 60"/>
                    <a:gd name="T17" fmla="*/ 33 h 33"/>
                    <a:gd name="T18" fmla="*/ 0 w 60"/>
                    <a:gd name="T19" fmla="*/ 28 h 33"/>
                    <a:gd name="T20" fmla="*/ 8 w 60"/>
                    <a:gd name="T21" fmla="*/ 24 h 33"/>
                    <a:gd name="T22" fmla="*/ 15 w 60"/>
                    <a:gd name="T23" fmla="*/ 20 h 33"/>
                    <a:gd name="T24" fmla="*/ 23 w 60"/>
                    <a:gd name="T25" fmla="*/ 16 h 33"/>
                    <a:gd name="T26" fmla="*/ 30 w 60"/>
                    <a:gd name="T27" fmla="*/ 13 h 33"/>
                    <a:gd name="T28" fmla="*/ 38 w 60"/>
                    <a:gd name="T29" fmla="*/ 9 h 33"/>
                    <a:gd name="T30" fmla="*/ 45 w 60"/>
                    <a:gd name="T31" fmla="*/ 6 h 33"/>
                    <a:gd name="T32" fmla="*/ 53 w 60"/>
                    <a:gd name="T33" fmla="*/ 4 h 33"/>
                    <a:gd name="T34" fmla="*/ 60 w 60"/>
                    <a:gd name="T35" fmla="*/ 0 h 33"/>
                    <a:gd name="T36" fmla="*/ 60 w 60"/>
                    <a:gd name="T37"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33">
                      <a:moveTo>
                        <a:pt x="60" y="6"/>
                      </a:moveTo>
                      <a:lnTo>
                        <a:pt x="52" y="9"/>
                      </a:lnTo>
                      <a:lnTo>
                        <a:pt x="45" y="14"/>
                      </a:lnTo>
                      <a:lnTo>
                        <a:pt x="38" y="18"/>
                      </a:lnTo>
                      <a:lnTo>
                        <a:pt x="31" y="23"/>
                      </a:lnTo>
                      <a:lnTo>
                        <a:pt x="24" y="28"/>
                      </a:lnTo>
                      <a:lnTo>
                        <a:pt x="16" y="31"/>
                      </a:lnTo>
                      <a:lnTo>
                        <a:pt x="8" y="33"/>
                      </a:lnTo>
                      <a:lnTo>
                        <a:pt x="0" y="33"/>
                      </a:lnTo>
                      <a:lnTo>
                        <a:pt x="0" y="28"/>
                      </a:lnTo>
                      <a:lnTo>
                        <a:pt x="8" y="24"/>
                      </a:lnTo>
                      <a:lnTo>
                        <a:pt x="15" y="20"/>
                      </a:lnTo>
                      <a:lnTo>
                        <a:pt x="23" y="16"/>
                      </a:lnTo>
                      <a:lnTo>
                        <a:pt x="30" y="13"/>
                      </a:lnTo>
                      <a:lnTo>
                        <a:pt x="38" y="9"/>
                      </a:lnTo>
                      <a:lnTo>
                        <a:pt x="45" y="6"/>
                      </a:lnTo>
                      <a:lnTo>
                        <a:pt x="53" y="4"/>
                      </a:lnTo>
                      <a:lnTo>
                        <a:pt x="60" y="0"/>
                      </a:lnTo>
                      <a:lnTo>
                        <a:pt x="6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95" name="Freeform 147"/>
                <p:cNvSpPr>
                  <a:spLocks/>
                </p:cNvSpPr>
                <p:nvPr/>
              </p:nvSpPr>
              <p:spPr bwMode="auto">
                <a:xfrm flipH="1">
                  <a:off x="6768300" y="1036640"/>
                  <a:ext cx="36465" cy="33338"/>
                </a:xfrm>
                <a:custGeom>
                  <a:avLst/>
                  <a:gdLst>
                    <a:gd name="T0" fmla="*/ 7 w 49"/>
                    <a:gd name="T1" fmla="*/ 38 h 43"/>
                    <a:gd name="T2" fmla="*/ 7 w 49"/>
                    <a:gd name="T3" fmla="*/ 43 h 43"/>
                    <a:gd name="T4" fmla="*/ 1 w 49"/>
                    <a:gd name="T5" fmla="*/ 43 h 43"/>
                    <a:gd name="T6" fmla="*/ 1 w 49"/>
                    <a:gd name="T7" fmla="*/ 42 h 43"/>
                    <a:gd name="T8" fmla="*/ 1 w 49"/>
                    <a:gd name="T9" fmla="*/ 40 h 43"/>
                    <a:gd name="T10" fmla="*/ 0 w 49"/>
                    <a:gd name="T11" fmla="*/ 39 h 43"/>
                    <a:gd name="T12" fmla="*/ 0 w 49"/>
                    <a:gd name="T13" fmla="*/ 38 h 43"/>
                    <a:gd name="T14" fmla="*/ 6 w 49"/>
                    <a:gd name="T15" fmla="*/ 35 h 43"/>
                    <a:gd name="T16" fmla="*/ 13 w 49"/>
                    <a:gd name="T17" fmla="*/ 30 h 43"/>
                    <a:gd name="T18" fmla="*/ 19 w 49"/>
                    <a:gd name="T19" fmla="*/ 25 h 43"/>
                    <a:gd name="T20" fmla="*/ 26 w 49"/>
                    <a:gd name="T21" fmla="*/ 21 h 43"/>
                    <a:gd name="T22" fmla="*/ 33 w 49"/>
                    <a:gd name="T23" fmla="*/ 16 h 43"/>
                    <a:gd name="T24" fmla="*/ 38 w 49"/>
                    <a:gd name="T25" fmla="*/ 10 h 43"/>
                    <a:gd name="T26" fmla="*/ 44 w 49"/>
                    <a:gd name="T27" fmla="*/ 6 h 43"/>
                    <a:gd name="T28" fmla="*/ 49 w 49"/>
                    <a:gd name="T29" fmla="*/ 0 h 43"/>
                    <a:gd name="T30" fmla="*/ 46 w 49"/>
                    <a:gd name="T31" fmla="*/ 5 h 43"/>
                    <a:gd name="T32" fmla="*/ 43 w 49"/>
                    <a:gd name="T33" fmla="*/ 10 h 43"/>
                    <a:gd name="T34" fmla="*/ 39 w 49"/>
                    <a:gd name="T35" fmla="*/ 16 h 43"/>
                    <a:gd name="T36" fmla="*/ 34 w 49"/>
                    <a:gd name="T37" fmla="*/ 21 h 43"/>
                    <a:gd name="T38" fmla="*/ 28 w 49"/>
                    <a:gd name="T39" fmla="*/ 27 h 43"/>
                    <a:gd name="T40" fmla="*/ 22 w 49"/>
                    <a:gd name="T41" fmla="*/ 31 h 43"/>
                    <a:gd name="T42" fmla="*/ 15 w 49"/>
                    <a:gd name="T43" fmla="*/ 35 h 43"/>
                    <a:gd name="T44" fmla="*/ 7 w 49"/>
                    <a:gd name="T45" fmla="*/ 3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43">
                      <a:moveTo>
                        <a:pt x="7" y="38"/>
                      </a:moveTo>
                      <a:lnTo>
                        <a:pt x="7" y="43"/>
                      </a:lnTo>
                      <a:lnTo>
                        <a:pt x="1" y="43"/>
                      </a:lnTo>
                      <a:lnTo>
                        <a:pt x="1" y="42"/>
                      </a:lnTo>
                      <a:lnTo>
                        <a:pt x="1" y="40"/>
                      </a:lnTo>
                      <a:lnTo>
                        <a:pt x="0" y="39"/>
                      </a:lnTo>
                      <a:lnTo>
                        <a:pt x="0" y="38"/>
                      </a:lnTo>
                      <a:lnTo>
                        <a:pt x="6" y="35"/>
                      </a:lnTo>
                      <a:lnTo>
                        <a:pt x="13" y="30"/>
                      </a:lnTo>
                      <a:lnTo>
                        <a:pt x="19" y="25"/>
                      </a:lnTo>
                      <a:lnTo>
                        <a:pt x="26" y="21"/>
                      </a:lnTo>
                      <a:lnTo>
                        <a:pt x="33" y="16"/>
                      </a:lnTo>
                      <a:lnTo>
                        <a:pt x="38" y="10"/>
                      </a:lnTo>
                      <a:lnTo>
                        <a:pt x="44" y="6"/>
                      </a:lnTo>
                      <a:lnTo>
                        <a:pt x="49" y="0"/>
                      </a:lnTo>
                      <a:lnTo>
                        <a:pt x="46" y="5"/>
                      </a:lnTo>
                      <a:lnTo>
                        <a:pt x="43" y="10"/>
                      </a:lnTo>
                      <a:lnTo>
                        <a:pt x="39" y="16"/>
                      </a:lnTo>
                      <a:lnTo>
                        <a:pt x="34" y="21"/>
                      </a:lnTo>
                      <a:lnTo>
                        <a:pt x="28" y="27"/>
                      </a:lnTo>
                      <a:lnTo>
                        <a:pt x="22" y="31"/>
                      </a:lnTo>
                      <a:lnTo>
                        <a:pt x="15" y="35"/>
                      </a:lnTo>
                      <a:lnTo>
                        <a:pt x="7"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96" name="Freeform 148"/>
                <p:cNvSpPr>
                  <a:spLocks/>
                </p:cNvSpPr>
                <p:nvPr/>
              </p:nvSpPr>
              <p:spPr bwMode="auto">
                <a:xfrm flipH="1">
                  <a:off x="7441387" y="1036640"/>
                  <a:ext cx="124590" cy="74613"/>
                </a:xfrm>
                <a:custGeom>
                  <a:avLst/>
                  <a:gdLst>
                    <a:gd name="T0" fmla="*/ 162 w 162"/>
                    <a:gd name="T1" fmla="*/ 7 h 95"/>
                    <a:gd name="T2" fmla="*/ 145 w 162"/>
                    <a:gd name="T3" fmla="*/ 20 h 95"/>
                    <a:gd name="T4" fmla="*/ 127 w 162"/>
                    <a:gd name="T5" fmla="*/ 32 h 95"/>
                    <a:gd name="T6" fmla="*/ 107 w 162"/>
                    <a:gd name="T7" fmla="*/ 45 h 95"/>
                    <a:gd name="T8" fmla="*/ 86 w 162"/>
                    <a:gd name="T9" fmla="*/ 58 h 95"/>
                    <a:gd name="T10" fmla="*/ 65 w 162"/>
                    <a:gd name="T11" fmla="*/ 68 h 95"/>
                    <a:gd name="T12" fmla="*/ 45 w 162"/>
                    <a:gd name="T13" fmla="*/ 79 h 95"/>
                    <a:gd name="T14" fmla="*/ 24 w 162"/>
                    <a:gd name="T15" fmla="*/ 88 h 95"/>
                    <a:gd name="T16" fmla="*/ 4 w 162"/>
                    <a:gd name="T17" fmla="*/ 95 h 95"/>
                    <a:gd name="T18" fmla="*/ 2 w 162"/>
                    <a:gd name="T19" fmla="*/ 91 h 95"/>
                    <a:gd name="T20" fmla="*/ 0 w 162"/>
                    <a:gd name="T21" fmla="*/ 91 h 95"/>
                    <a:gd name="T22" fmla="*/ 0 w 162"/>
                    <a:gd name="T23" fmla="*/ 90 h 95"/>
                    <a:gd name="T24" fmla="*/ 2 w 162"/>
                    <a:gd name="T25" fmla="*/ 85 h 95"/>
                    <a:gd name="T26" fmla="*/ 23 w 162"/>
                    <a:gd name="T27" fmla="*/ 79 h 95"/>
                    <a:gd name="T28" fmla="*/ 42 w 162"/>
                    <a:gd name="T29" fmla="*/ 69 h 95"/>
                    <a:gd name="T30" fmla="*/ 61 w 162"/>
                    <a:gd name="T31" fmla="*/ 58 h 95"/>
                    <a:gd name="T32" fmla="*/ 80 w 162"/>
                    <a:gd name="T33" fmla="*/ 46 h 95"/>
                    <a:gd name="T34" fmla="*/ 99 w 162"/>
                    <a:gd name="T35" fmla="*/ 34 h 95"/>
                    <a:gd name="T36" fmla="*/ 117 w 162"/>
                    <a:gd name="T37" fmla="*/ 22 h 95"/>
                    <a:gd name="T38" fmla="*/ 136 w 162"/>
                    <a:gd name="T39" fmla="*/ 11 h 95"/>
                    <a:gd name="T40" fmla="*/ 155 w 162"/>
                    <a:gd name="T41" fmla="*/ 0 h 95"/>
                    <a:gd name="T42" fmla="*/ 162 w 162"/>
                    <a:gd name="T43" fmla="*/ 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 h="95">
                      <a:moveTo>
                        <a:pt x="162" y="7"/>
                      </a:moveTo>
                      <a:lnTo>
                        <a:pt x="145" y="20"/>
                      </a:lnTo>
                      <a:lnTo>
                        <a:pt x="127" y="32"/>
                      </a:lnTo>
                      <a:lnTo>
                        <a:pt x="107" y="45"/>
                      </a:lnTo>
                      <a:lnTo>
                        <a:pt x="86" y="58"/>
                      </a:lnTo>
                      <a:lnTo>
                        <a:pt x="65" y="68"/>
                      </a:lnTo>
                      <a:lnTo>
                        <a:pt x="45" y="79"/>
                      </a:lnTo>
                      <a:lnTo>
                        <a:pt x="24" y="88"/>
                      </a:lnTo>
                      <a:lnTo>
                        <a:pt x="4" y="95"/>
                      </a:lnTo>
                      <a:lnTo>
                        <a:pt x="2" y="91"/>
                      </a:lnTo>
                      <a:lnTo>
                        <a:pt x="0" y="91"/>
                      </a:lnTo>
                      <a:lnTo>
                        <a:pt x="0" y="90"/>
                      </a:lnTo>
                      <a:lnTo>
                        <a:pt x="2" y="85"/>
                      </a:lnTo>
                      <a:lnTo>
                        <a:pt x="23" y="79"/>
                      </a:lnTo>
                      <a:lnTo>
                        <a:pt x="42" y="69"/>
                      </a:lnTo>
                      <a:lnTo>
                        <a:pt x="61" y="58"/>
                      </a:lnTo>
                      <a:lnTo>
                        <a:pt x="80" y="46"/>
                      </a:lnTo>
                      <a:lnTo>
                        <a:pt x="99" y="34"/>
                      </a:lnTo>
                      <a:lnTo>
                        <a:pt x="117" y="22"/>
                      </a:lnTo>
                      <a:lnTo>
                        <a:pt x="136" y="11"/>
                      </a:lnTo>
                      <a:lnTo>
                        <a:pt x="155" y="0"/>
                      </a:lnTo>
                      <a:lnTo>
                        <a:pt x="16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97" name="Freeform 149"/>
                <p:cNvSpPr>
                  <a:spLocks/>
                </p:cNvSpPr>
                <p:nvPr/>
              </p:nvSpPr>
              <p:spPr bwMode="auto">
                <a:xfrm flipH="1">
                  <a:off x="7015960" y="1039815"/>
                  <a:ext cx="91162" cy="63500"/>
                </a:xfrm>
                <a:custGeom>
                  <a:avLst/>
                  <a:gdLst>
                    <a:gd name="T0" fmla="*/ 119 w 119"/>
                    <a:gd name="T1" fmla="*/ 1 h 79"/>
                    <a:gd name="T2" fmla="*/ 110 w 119"/>
                    <a:gd name="T3" fmla="*/ 8 h 79"/>
                    <a:gd name="T4" fmla="*/ 101 w 119"/>
                    <a:gd name="T5" fmla="*/ 15 h 79"/>
                    <a:gd name="T6" fmla="*/ 92 w 119"/>
                    <a:gd name="T7" fmla="*/ 22 h 79"/>
                    <a:gd name="T8" fmla="*/ 81 w 119"/>
                    <a:gd name="T9" fmla="*/ 27 h 79"/>
                    <a:gd name="T10" fmla="*/ 72 w 119"/>
                    <a:gd name="T11" fmla="*/ 34 h 79"/>
                    <a:gd name="T12" fmla="*/ 62 w 119"/>
                    <a:gd name="T13" fmla="*/ 41 h 79"/>
                    <a:gd name="T14" fmla="*/ 53 w 119"/>
                    <a:gd name="T15" fmla="*/ 48 h 79"/>
                    <a:gd name="T16" fmla="*/ 44 w 119"/>
                    <a:gd name="T17" fmla="*/ 56 h 79"/>
                    <a:gd name="T18" fmla="*/ 39 w 119"/>
                    <a:gd name="T19" fmla="*/ 57 h 79"/>
                    <a:gd name="T20" fmla="*/ 33 w 119"/>
                    <a:gd name="T21" fmla="*/ 62 h 79"/>
                    <a:gd name="T22" fmla="*/ 29 w 119"/>
                    <a:gd name="T23" fmla="*/ 67 h 79"/>
                    <a:gd name="T24" fmla="*/ 25 w 119"/>
                    <a:gd name="T25" fmla="*/ 72 h 79"/>
                    <a:gd name="T26" fmla="*/ 20 w 119"/>
                    <a:gd name="T27" fmla="*/ 77 h 79"/>
                    <a:gd name="T28" fmla="*/ 16 w 119"/>
                    <a:gd name="T29" fmla="*/ 79 h 79"/>
                    <a:gd name="T30" fmla="*/ 9 w 119"/>
                    <a:gd name="T31" fmla="*/ 79 h 79"/>
                    <a:gd name="T32" fmla="*/ 0 w 119"/>
                    <a:gd name="T33" fmla="*/ 76 h 79"/>
                    <a:gd name="T34" fmla="*/ 11 w 119"/>
                    <a:gd name="T35" fmla="*/ 67 h 79"/>
                    <a:gd name="T36" fmla="*/ 13 w 119"/>
                    <a:gd name="T37" fmla="*/ 69 h 79"/>
                    <a:gd name="T38" fmla="*/ 24 w 119"/>
                    <a:gd name="T39" fmla="*/ 57 h 79"/>
                    <a:gd name="T40" fmla="*/ 34 w 119"/>
                    <a:gd name="T41" fmla="*/ 47 h 79"/>
                    <a:gd name="T42" fmla="*/ 46 w 119"/>
                    <a:gd name="T43" fmla="*/ 37 h 79"/>
                    <a:gd name="T44" fmla="*/ 58 w 119"/>
                    <a:gd name="T45" fmla="*/ 27 h 79"/>
                    <a:gd name="T46" fmla="*/ 70 w 119"/>
                    <a:gd name="T47" fmla="*/ 19 h 79"/>
                    <a:gd name="T48" fmla="*/ 83 w 119"/>
                    <a:gd name="T49" fmla="*/ 12 h 79"/>
                    <a:gd name="T50" fmla="*/ 96 w 119"/>
                    <a:gd name="T51" fmla="*/ 5 h 79"/>
                    <a:gd name="T52" fmla="*/ 109 w 119"/>
                    <a:gd name="T53" fmla="*/ 0 h 79"/>
                    <a:gd name="T54" fmla="*/ 119 w 119"/>
                    <a:gd name="T55" fmla="*/ 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9" h="79">
                      <a:moveTo>
                        <a:pt x="119" y="1"/>
                      </a:moveTo>
                      <a:lnTo>
                        <a:pt x="110" y="8"/>
                      </a:lnTo>
                      <a:lnTo>
                        <a:pt x="101" y="15"/>
                      </a:lnTo>
                      <a:lnTo>
                        <a:pt x="92" y="22"/>
                      </a:lnTo>
                      <a:lnTo>
                        <a:pt x="81" y="27"/>
                      </a:lnTo>
                      <a:lnTo>
                        <a:pt x="72" y="34"/>
                      </a:lnTo>
                      <a:lnTo>
                        <a:pt x="62" y="41"/>
                      </a:lnTo>
                      <a:lnTo>
                        <a:pt x="53" y="48"/>
                      </a:lnTo>
                      <a:lnTo>
                        <a:pt x="44" y="56"/>
                      </a:lnTo>
                      <a:lnTo>
                        <a:pt x="39" y="57"/>
                      </a:lnTo>
                      <a:lnTo>
                        <a:pt x="33" y="62"/>
                      </a:lnTo>
                      <a:lnTo>
                        <a:pt x="29" y="67"/>
                      </a:lnTo>
                      <a:lnTo>
                        <a:pt x="25" y="72"/>
                      </a:lnTo>
                      <a:lnTo>
                        <a:pt x="20" y="77"/>
                      </a:lnTo>
                      <a:lnTo>
                        <a:pt x="16" y="79"/>
                      </a:lnTo>
                      <a:lnTo>
                        <a:pt x="9" y="79"/>
                      </a:lnTo>
                      <a:lnTo>
                        <a:pt x="0" y="76"/>
                      </a:lnTo>
                      <a:lnTo>
                        <a:pt x="11" y="67"/>
                      </a:lnTo>
                      <a:lnTo>
                        <a:pt x="13" y="69"/>
                      </a:lnTo>
                      <a:lnTo>
                        <a:pt x="24" y="57"/>
                      </a:lnTo>
                      <a:lnTo>
                        <a:pt x="34" y="47"/>
                      </a:lnTo>
                      <a:lnTo>
                        <a:pt x="46" y="37"/>
                      </a:lnTo>
                      <a:lnTo>
                        <a:pt x="58" y="27"/>
                      </a:lnTo>
                      <a:lnTo>
                        <a:pt x="70" y="19"/>
                      </a:lnTo>
                      <a:lnTo>
                        <a:pt x="83" y="12"/>
                      </a:lnTo>
                      <a:lnTo>
                        <a:pt x="96" y="5"/>
                      </a:lnTo>
                      <a:lnTo>
                        <a:pt x="109" y="0"/>
                      </a:lnTo>
                      <a:lnTo>
                        <a:pt x="11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98" name="Freeform 150"/>
                <p:cNvSpPr>
                  <a:spLocks/>
                </p:cNvSpPr>
                <p:nvPr/>
              </p:nvSpPr>
              <p:spPr bwMode="auto">
                <a:xfrm flipH="1">
                  <a:off x="7356302" y="1039815"/>
                  <a:ext cx="142822" cy="77788"/>
                </a:xfrm>
                <a:custGeom>
                  <a:avLst/>
                  <a:gdLst>
                    <a:gd name="T0" fmla="*/ 187 w 187"/>
                    <a:gd name="T1" fmla="*/ 2 h 97"/>
                    <a:gd name="T2" fmla="*/ 177 w 187"/>
                    <a:gd name="T3" fmla="*/ 7 h 97"/>
                    <a:gd name="T4" fmla="*/ 166 w 187"/>
                    <a:gd name="T5" fmla="*/ 11 h 97"/>
                    <a:gd name="T6" fmla="*/ 155 w 187"/>
                    <a:gd name="T7" fmla="*/ 16 h 97"/>
                    <a:gd name="T8" fmla="*/ 144 w 187"/>
                    <a:gd name="T9" fmla="*/ 21 h 97"/>
                    <a:gd name="T10" fmla="*/ 134 w 187"/>
                    <a:gd name="T11" fmla="*/ 26 h 97"/>
                    <a:gd name="T12" fmla="*/ 123 w 187"/>
                    <a:gd name="T13" fmla="*/ 31 h 97"/>
                    <a:gd name="T14" fmla="*/ 112 w 187"/>
                    <a:gd name="T15" fmla="*/ 38 h 97"/>
                    <a:gd name="T16" fmla="*/ 102 w 187"/>
                    <a:gd name="T17" fmla="*/ 45 h 97"/>
                    <a:gd name="T18" fmla="*/ 94 w 187"/>
                    <a:gd name="T19" fmla="*/ 47 h 97"/>
                    <a:gd name="T20" fmla="*/ 87 w 187"/>
                    <a:gd name="T21" fmla="*/ 51 h 97"/>
                    <a:gd name="T22" fmla="*/ 80 w 187"/>
                    <a:gd name="T23" fmla="*/ 55 h 97"/>
                    <a:gd name="T24" fmla="*/ 74 w 187"/>
                    <a:gd name="T25" fmla="*/ 61 h 97"/>
                    <a:gd name="T26" fmla="*/ 68 w 187"/>
                    <a:gd name="T27" fmla="*/ 67 h 97"/>
                    <a:gd name="T28" fmla="*/ 61 w 187"/>
                    <a:gd name="T29" fmla="*/ 71 h 97"/>
                    <a:gd name="T30" fmla="*/ 53 w 187"/>
                    <a:gd name="T31" fmla="*/ 76 h 97"/>
                    <a:gd name="T32" fmla="*/ 44 w 187"/>
                    <a:gd name="T33" fmla="*/ 79 h 97"/>
                    <a:gd name="T34" fmla="*/ 40 w 187"/>
                    <a:gd name="T35" fmla="*/ 82 h 97"/>
                    <a:gd name="T36" fmla="*/ 35 w 187"/>
                    <a:gd name="T37" fmla="*/ 85 h 97"/>
                    <a:gd name="T38" fmla="*/ 30 w 187"/>
                    <a:gd name="T39" fmla="*/ 89 h 97"/>
                    <a:gd name="T40" fmla="*/ 26 w 187"/>
                    <a:gd name="T41" fmla="*/ 92 h 97"/>
                    <a:gd name="T42" fmla="*/ 20 w 187"/>
                    <a:gd name="T43" fmla="*/ 94 h 97"/>
                    <a:gd name="T44" fmla="*/ 14 w 187"/>
                    <a:gd name="T45" fmla="*/ 97 h 97"/>
                    <a:gd name="T46" fmla="*/ 7 w 187"/>
                    <a:gd name="T47" fmla="*/ 97 h 97"/>
                    <a:gd name="T48" fmla="*/ 0 w 187"/>
                    <a:gd name="T49" fmla="*/ 95 h 97"/>
                    <a:gd name="T50" fmla="*/ 10 w 187"/>
                    <a:gd name="T51" fmla="*/ 91 h 97"/>
                    <a:gd name="T52" fmla="*/ 19 w 187"/>
                    <a:gd name="T53" fmla="*/ 85 h 97"/>
                    <a:gd name="T54" fmla="*/ 28 w 187"/>
                    <a:gd name="T55" fmla="*/ 78 h 97"/>
                    <a:gd name="T56" fmla="*/ 37 w 187"/>
                    <a:gd name="T57" fmla="*/ 72 h 97"/>
                    <a:gd name="T58" fmla="*/ 46 w 187"/>
                    <a:gd name="T59" fmla="*/ 66 h 97"/>
                    <a:gd name="T60" fmla="*/ 56 w 187"/>
                    <a:gd name="T61" fmla="*/ 59 h 97"/>
                    <a:gd name="T62" fmla="*/ 64 w 187"/>
                    <a:gd name="T63" fmla="*/ 53 h 97"/>
                    <a:gd name="T64" fmla="*/ 73 w 187"/>
                    <a:gd name="T65" fmla="*/ 47 h 97"/>
                    <a:gd name="T66" fmla="*/ 81 w 187"/>
                    <a:gd name="T67" fmla="*/ 48 h 97"/>
                    <a:gd name="T68" fmla="*/ 84 w 187"/>
                    <a:gd name="T69" fmla="*/ 42 h 97"/>
                    <a:gd name="T70" fmla="*/ 89 w 187"/>
                    <a:gd name="T71" fmla="*/ 38 h 97"/>
                    <a:gd name="T72" fmla="*/ 95 w 187"/>
                    <a:gd name="T73" fmla="*/ 33 h 97"/>
                    <a:gd name="T74" fmla="*/ 102 w 187"/>
                    <a:gd name="T75" fmla="*/ 29 h 97"/>
                    <a:gd name="T76" fmla="*/ 109 w 187"/>
                    <a:gd name="T77" fmla="*/ 24 h 97"/>
                    <a:gd name="T78" fmla="*/ 116 w 187"/>
                    <a:gd name="T79" fmla="*/ 19 h 97"/>
                    <a:gd name="T80" fmla="*/ 123 w 187"/>
                    <a:gd name="T81" fmla="*/ 16 h 97"/>
                    <a:gd name="T82" fmla="*/ 129 w 187"/>
                    <a:gd name="T83" fmla="*/ 12 h 97"/>
                    <a:gd name="T84" fmla="*/ 138 w 187"/>
                    <a:gd name="T85" fmla="*/ 11 h 97"/>
                    <a:gd name="T86" fmla="*/ 144 w 187"/>
                    <a:gd name="T87" fmla="*/ 11 h 97"/>
                    <a:gd name="T88" fmla="*/ 151 w 187"/>
                    <a:gd name="T89" fmla="*/ 10 h 97"/>
                    <a:gd name="T90" fmla="*/ 159 w 187"/>
                    <a:gd name="T91" fmla="*/ 8 h 97"/>
                    <a:gd name="T92" fmla="*/ 166 w 187"/>
                    <a:gd name="T93" fmla="*/ 7 h 97"/>
                    <a:gd name="T94" fmla="*/ 173 w 187"/>
                    <a:gd name="T95" fmla="*/ 4 h 97"/>
                    <a:gd name="T96" fmla="*/ 179 w 187"/>
                    <a:gd name="T97" fmla="*/ 2 h 97"/>
                    <a:gd name="T98" fmla="*/ 186 w 187"/>
                    <a:gd name="T99" fmla="*/ 0 h 97"/>
                    <a:gd name="T100" fmla="*/ 187 w 187"/>
                    <a:gd name="T101"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 h="97">
                      <a:moveTo>
                        <a:pt x="187" y="2"/>
                      </a:moveTo>
                      <a:lnTo>
                        <a:pt x="177" y="7"/>
                      </a:lnTo>
                      <a:lnTo>
                        <a:pt x="166" y="11"/>
                      </a:lnTo>
                      <a:lnTo>
                        <a:pt x="155" y="16"/>
                      </a:lnTo>
                      <a:lnTo>
                        <a:pt x="144" y="21"/>
                      </a:lnTo>
                      <a:lnTo>
                        <a:pt x="134" y="26"/>
                      </a:lnTo>
                      <a:lnTo>
                        <a:pt x="123" y="31"/>
                      </a:lnTo>
                      <a:lnTo>
                        <a:pt x="112" y="38"/>
                      </a:lnTo>
                      <a:lnTo>
                        <a:pt x="102" y="45"/>
                      </a:lnTo>
                      <a:lnTo>
                        <a:pt x="94" y="47"/>
                      </a:lnTo>
                      <a:lnTo>
                        <a:pt x="87" y="51"/>
                      </a:lnTo>
                      <a:lnTo>
                        <a:pt x="80" y="55"/>
                      </a:lnTo>
                      <a:lnTo>
                        <a:pt x="74" y="61"/>
                      </a:lnTo>
                      <a:lnTo>
                        <a:pt x="68" y="67"/>
                      </a:lnTo>
                      <a:lnTo>
                        <a:pt x="61" y="71"/>
                      </a:lnTo>
                      <a:lnTo>
                        <a:pt x="53" y="76"/>
                      </a:lnTo>
                      <a:lnTo>
                        <a:pt x="44" y="79"/>
                      </a:lnTo>
                      <a:lnTo>
                        <a:pt x="40" y="82"/>
                      </a:lnTo>
                      <a:lnTo>
                        <a:pt x="35" y="85"/>
                      </a:lnTo>
                      <a:lnTo>
                        <a:pt x="30" y="89"/>
                      </a:lnTo>
                      <a:lnTo>
                        <a:pt x="26" y="92"/>
                      </a:lnTo>
                      <a:lnTo>
                        <a:pt x="20" y="94"/>
                      </a:lnTo>
                      <a:lnTo>
                        <a:pt x="14" y="97"/>
                      </a:lnTo>
                      <a:lnTo>
                        <a:pt x="7" y="97"/>
                      </a:lnTo>
                      <a:lnTo>
                        <a:pt x="0" y="95"/>
                      </a:lnTo>
                      <a:lnTo>
                        <a:pt x="10" y="91"/>
                      </a:lnTo>
                      <a:lnTo>
                        <a:pt x="19" y="85"/>
                      </a:lnTo>
                      <a:lnTo>
                        <a:pt x="28" y="78"/>
                      </a:lnTo>
                      <a:lnTo>
                        <a:pt x="37" y="72"/>
                      </a:lnTo>
                      <a:lnTo>
                        <a:pt x="46" y="66"/>
                      </a:lnTo>
                      <a:lnTo>
                        <a:pt x="56" y="59"/>
                      </a:lnTo>
                      <a:lnTo>
                        <a:pt x="64" y="53"/>
                      </a:lnTo>
                      <a:lnTo>
                        <a:pt x="73" y="47"/>
                      </a:lnTo>
                      <a:lnTo>
                        <a:pt x="81" y="48"/>
                      </a:lnTo>
                      <a:lnTo>
                        <a:pt x="84" y="42"/>
                      </a:lnTo>
                      <a:lnTo>
                        <a:pt x="89" y="38"/>
                      </a:lnTo>
                      <a:lnTo>
                        <a:pt x="95" y="33"/>
                      </a:lnTo>
                      <a:lnTo>
                        <a:pt x="102" y="29"/>
                      </a:lnTo>
                      <a:lnTo>
                        <a:pt x="109" y="24"/>
                      </a:lnTo>
                      <a:lnTo>
                        <a:pt x="116" y="19"/>
                      </a:lnTo>
                      <a:lnTo>
                        <a:pt x="123" y="16"/>
                      </a:lnTo>
                      <a:lnTo>
                        <a:pt x="129" y="12"/>
                      </a:lnTo>
                      <a:lnTo>
                        <a:pt x="138" y="11"/>
                      </a:lnTo>
                      <a:lnTo>
                        <a:pt x="144" y="11"/>
                      </a:lnTo>
                      <a:lnTo>
                        <a:pt x="151" y="10"/>
                      </a:lnTo>
                      <a:lnTo>
                        <a:pt x="159" y="8"/>
                      </a:lnTo>
                      <a:lnTo>
                        <a:pt x="166" y="7"/>
                      </a:lnTo>
                      <a:lnTo>
                        <a:pt x="173" y="4"/>
                      </a:lnTo>
                      <a:lnTo>
                        <a:pt x="179" y="2"/>
                      </a:lnTo>
                      <a:lnTo>
                        <a:pt x="186" y="0"/>
                      </a:lnTo>
                      <a:lnTo>
                        <a:pt x="18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199" name="Freeform 151"/>
                <p:cNvSpPr>
                  <a:spLocks/>
                </p:cNvSpPr>
                <p:nvPr/>
              </p:nvSpPr>
              <p:spPr bwMode="auto">
                <a:xfrm flipH="1">
                  <a:off x="7060021" y="1044577"/>
                  <a:ext cx="95722" cy="65088"/>
                </a:xfrm>
                <a:custGeom>
                  <a:avLst/>
                  <a:gdLst>
                    <a:gd name="T0" fmla="*/ 126 w 126"/>
                    <a:gd name="T1" fmla="*/ 3 h 82"/>
                    <a:gd name="T2" fmla="*/ 114 w 126"/>
                    <a:gd name="T3" fmla="*/ 7 h 82"/>
                    <a:gd name="T4" fmla="*/ 104 w 126"/>
                    <a:gd name="T5" fmla="*/ 14 h 82"/>
                    <a:gd name="T6" fmla="*/ 95 w 126"/>
                    <a:gd name="T7" fmla="*/ 21 h 82"/>
                    <a:gd name="T8" fmla="*/ 87 w 126"/>
                    <a:gd name="T9" fmla="*/ 29 h 82"/>
                    <a:gd name="T10" fmla="*/ 77 w 126"/>
                    <a:gd name="T11" fmla="*/ 37 h 82"/>
                    <a:gd name="T12" fmla="*/ 69 w 126"/>
                    <a:gd name="T13" fmla="*/ 45 h 82"/>
                    <a:gd name="T14" fmla="*/ 59 w 126"/>
                    <a:gd name="T15" fmla="*/ 52 h 82"/>
                    <a:gd name="T16" fmla="*/ 49 w 126"/>
                    <a:gd name="T17" fmla="*/ 58 h 82"/>
                    <a:gd name="T18" fmla="*/ 45 w 126"/>
                    <a:gd name="T19" fmla="*/ 64 h 82"/>
                    <a:gd name="T20" fmla="*/ 39 w 126"/>
                    <a:gd name="T21" fmla="*/ 68 h 82"/>
                    <a:gd name="T22" fmla="*/ 34 w 126"/>
                    <a:gd name="T23" fmla="*/ 72 h 82"/>
                    <a:gd name="T24" fmla="*/ 28 w 126"/>
                    <a:gd name="T25" fmla="*/ 74 h 82"/>
                    <a:gd name="T26" fmla="*/ 21 w 126"/>
                    <a:gd name="T27" fmla="*/ 76 h 82"/>
                    <a:gd name="T28" fmla="*/ 14 w 126"/>
                    <a:gd name="T29" fmla="*/ 79 h 82"/>
                    <a:gd name="T30" fmla="*/ 7 w 126"/>
                    <a:gd name="T31" fmla="*/ 80 h 82"/>
                    <a:gd name="T32" fmla="*/ 0 w 126"/>
                    <a:gd name="T33" fmla="*/ 82 h 82"/>
                    <a:gd name="T34" fmla="*/ 15 w 126"/>
                    <a:gd name="T35" fmla="*/ 72 h 82"/>
                    <a:gd name="T36" fmla="*/ 30 w 126"/>
                    <a:gd name="T37" fmla="*/ 60 h 82"/>
                    <a:gd name="T38" fmla="*/ 44 w 126"/>
                    <a:gd name="T39" fmla="*/ 49 h 82"/>
                    <a:gd name="T40" fmla="*/ 59 w 126"/>
                    <a:gd name="T41" fmla="*/ 37 h 82"/>
                    <a:gd name="T42" fmla="*/ 74 w 126"/>
                    <a:gd name="T43" fmla="*/ 26 h 82"/>
                    <a:gd name="T44" fmla="*/ 89 w 126"/>
                    <a:gd name="T45" fmla="*/ 15 h 82"/>
                    <a:gd name="T46" fmla="*/ 106 w 126"/>
                    <a:gd name="T47" fmla="*/ 7 h 82"/>
                    <a:gd name="T48" fmla="*/ 123 w 126"/>
                    <a:gd name="T49" fmla="*/ 0 h 82"/>
                    <a:gd name="T50" fmla="*/ 126 w 126"/>
                    <a:gd name="T5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82">
                      <a:moveTo>
                        <a:pt x="126" y="3"/>
                      </a:moveTo>
                      <a:lnTo>
                        <a:pt x="114" y="7"/>
                      </a:lnTo>
                      <a:lnTo>
                        <a:pt x="104" y="14"/>
                      </a:lnTo>
                      <a:lnTo>
                        <a:pt x="95" y="21"/>
                      </a:lnTo>
                      <a:lnTo>
                        <a:pt x="87" y="29"/>
                      </a:lnTo>
                      <a:lnTo>
                        <a:pt x="77" y="37"/>
                      </a:lnTo>
                      <a:lnTo>
                        <a:pt x="69" y="45"/>
                      </a:lnTo>
                      <a:lnTo>
                        <a:pt x="59" y="52"/>
                      </a:lnTo>
                      <a:lnTo>
                        <a:pt x="49" y="58"/>
                      </a:lnTo>
                      <a:lnTo>
                        <a:pt x="45" y="64"/>
                      </a:lnTo>
                      <a:lnTo>
                        <a:pt x="39" y="68"/>
                      </a:lnTo>
                      <a:lnTo>
                        <a:pt x="34" y="72"/>
                      </a:lnTo>
                      <a:lnTo>
                        <a:pt x="28" y="74"/>
                      </a:lnTo>
                      <a:lnTo>
                        <a:pt x="21" y="76"/>
                      </a:lnTo>
                      <a:lnTo>
                        <a:pt x="14" y="79"/>
                      </a:lnTo>
                      <a:lnTo>
                        <a:pt x="7" y="80"/>
                      </a:lnTo>
                      <a:lnTo>
                        <a:pt x="0" y="82"/>
                      </a:lnTo>
                      <a:lnTo>
                        <a:pt x="15" y="72"/>
                      </a:lnTo>
                      <a:lnTo>
                        <a:pt x="30" y="60"/>
                      </a:lnTo>
                      <a:lnTo>
                        <a:pt x="44" y="49"/>
                      </a:lnTo>
                      <a:lnTo>
                        <a:pt x="59" y="37"/>
                      </a:lnTo>
                      <a:lnTo>
                        <a:pt x="74" y="26"/>
                      </a:lnTo>
                      <a:lnTo>
                        <a:pt x="89" y="15"/>
                      </a:lnTo>
                      <a:lnTo>
                        <a:pt x="106" y="7"/>
                      </a:lnTo>
                      <a:lnTo>
                        <a:pt x="123" y="0"/>
                      </a:lnTo>
                      <a:lnTo>
                        <a:pt x="12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00" name="Freeform 152"/>
                <p:cNvSpPr>
                  <a:spLocks/>
                </p:cNvSpPr>
                <p:nvPr/>
              </p:nvSpPr>
              <p:spPr bwMode="auto">
                <a:xfrm flipH="1">
                  <a:off x="7716395" y="1047752"/>
                  <a:ext cx="37985" cy="22225"/>
                </a:xfrm>
                <a:custGeom>
                  <a:avLst/>
                  <a:gdLst>
                    <a:gd name="T0" fmla="*/ 50 w 50"/>
                    <a:gd name="T1" fmla="*/ 0 h 28"/>
                    <a:gd name="T2" fmla="*/ 50 w 50"/>
                    <a:gd name="T3" fmla="*/ 8 h 28"/>
                    <a:gd name="T4" fmla="*/ 3 w 50"/>
                    <a:gd name="T5" fmla="*/ 28 h 28"/>
                    <a:gd name="T6" fmla="*/ 0 w 50"/>
                    <a:gd name="T7" fmla="*/ 23 h 28"/>
                    <a:gd name="T8" fmla="*/ 5 w 50"/>
                    <a:gd name="T9" fmla="*/ 20 h 28"/>
                    <a:gd name="T10" fmla="*/ 10 w 50"/>
                    <a:gd name="T11" fmla="*/ 16 h 28"/>
                    <a:gd name="T12" fmla="*/ 16 w 50"/>
                    <a:gd name="T13" fmla="*/ 14 h 28"/>
                    <a:gd name="T14" fmla="*/ 23 w 50"/>
                    <a:gd name="T15" fmla="*/ 10 h 28"/>
                    <a:gd name="T16" fmla="*/ 29 w 50"/>
                    <a:gd name="T17" fmla="*/ 7 h 28"/>
                    <a:gd name="T18" fmla="*/ 35 w 50"/>
                    <a:gd name="T19" fmla="*/ 5 h 28"/>
                    <a:gd name="T20" fmla="*/ 40 w 50"/>
                    <a:gd name="T21" fmla="*/ 2 h 28"/>
                    <a:gd name="T22" fmla="*/ 46 w 50"/>
                    <a:gd name="T23" fmla="*/ 0 h 28"/>
                    <a:gd name="T24" fmla="*/ 50 w 50"/>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28">
                      <a:moveTo>
                        <a:pt x="50" y="0"/>
                      </a:moveTo>
                      <a:lnTo>
                        <a:pt x="50" y="8"/>
                      </a:lnTo>
                      <a:lnTo>
                        <a:pt x="3" y="28"/>
                      </a:lnTo>
                      <a:lnTo>
                        <a:pt x="0" y="23"/>
                      </a:lnTo>
                      <a:lnTo>
                        <a:pt x="5" y="20"/>
                      </a:lnTo>
                      <a:lnTo>
                        <a:pt x="10" y="16"/>
                      </a:lnTo>
                      <a:lnTo>
                        <a:pt x="16" y="14"/>
                      </a:lnTo>
                      <a:lnTo>
                        <a:pt x="23" y="10"/>
                      </a:lnTo>
                      <a:lnTo>
                        <a:pt x="29" y="7"/>
                      </a:lnTo>
                      <a:lnTo>
                        <a:pt x="35" y="5"/>
                      </a:lnTo>
                      <a:lnTo>
                        <a:pt x="40" y="2"/>
                      </a:lnTo>
                      <a:lnTo>
                        <a:pt x="46" y="0"/>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01" name="Freeform 153"/>
                <p:cNvSpPr>
                  <a:spLocks/>
                </p:cNvSpPr>
                <p:nvPr/>
              </p:nvSpPr>
              <p:spPr bwMode="auto">
                <a:xfrm flipH="1">
                  <a:off x="7418596" y="1046165"/>
                  <a:ext cx="156496" cy="87313"/>
                </a:xfrm>
                <a:custGeom>
                  <a:avLst/>
                  <a:gdLst>
                    <a:gd name="T0" fmla="*/ 206 w 206"/>
                    <a:gd name="T1" fmla="*/ 4 h 108"/>
                    <a:gd name="T2" fmla="*/ 191 w 206"/>
                    <a:gd name="T3" fmla="*/ 15 h 108"/>
                    <a:gd name="T4" fmla="*/ 176 w 206"/>
                    <a:gd name="T5" fmla="*/ 24 h 108"/>
                    <a:gd name="T6" fmla="*/ 161 w 206"/>
                    <a:gd name="T7" fmla="*/ 33 h 108"/>
                    <a:gd name="T8" fmla="*/ 148 w 206"/>
                    <a:gd name="T9" fmla="*/ 43 h 108"/>
                    <a:gd name="T10" fmla="*/ 133 w 206"/>
                    <a:gd name="T11" fmla="*/ 52 h 108"/>
                    <a:gd name="T12" fmla="*/ 118 w 206"/>
                    <a:gd name="T13" fmla="*/ 61 h 108"/>
                    <a:gd name="T14" fmla="*/ 103 w 206"/>
                    <a:gd name="T15" fmla="*/ 71 h 108"/>
                    <a:gd name="T16" fmla="*/ 88 w 206"/>
                    <a:gd name="T17" fmla="*/ 82 h 108"/>
                    <a:gd name="T18" fmla="*/ 85 w 206"/>
                    <a:gd name="T19" fmla="*/ 90 h 108"/>
                    <a:gd name="T20" fmla="*/ 75 w 206"/>
                    <a:gd name="T21" fmla="*/ 92 h 108"/>
                    <a:gd name="T22" fmla="*/ 65 w 206"/>
                    <a:gd name="T23" fmla="*/ 96 h 108"/>
                    <a:gd name="T24" fmla="*/ 53 w 206"/>
                    <a:gd name="T25" fmla="*/ 100 h 108"/>
                    <a:gd name="T26" fmla="*/ 43 w 206"/>
                    <a:gd name="T27" fmla="*/ 104 h 108"/>
                    <a:gd name="T28" fmla="*/ 32 w 206"/>
                    <a:gd name="T29" fmla="*/ 107 h 108"/>
                    <a:gd name="T30" fmla="*/ 22 w 206"/>
                    <a:gd name="T31" fmla="*/ 108 h 108"/>
                    <a:gd name="T32" fmla="*/ 12 w 206"/>
                    <a:gd name="T33" fmla="*/ 108 h 108"/>
                    <a:gd name="T34" fmla="*/ 0 w 206"/>
                    <a:gd name="T35" fmla="*/ 105 h 108"/>
                    <a:gd name="T36" fmla="*/ 6 w 206"/>
                    <a:gd name="T37" fmla="*/ 104 h 108"/>
                    <a:gd name="T38" fmla="*/ 12 w 206"/>
                    <a:gd name="T39" fmla="*/ 102 h 108"/>
                    <a:gd name="T40" fmla="*/ 16 w 206"/>
                    <a:gd name="T41" fmla="*/ 100 h 108"/>
                    <a:gd name="T42" fmla="*/ 22 w 206"/>
                    <a:gd name="T43" fmla="*/ 97 h 108"/>
                    <a:gd name="T44" fmla="*/ 28 w 206"/>
                    <a:gd name="T45" fmla="*/ 94 h 108"/>
                    <a:gd name="T46" fmla="*/ 34 w 206"/>
                    <a:gd name="T47" fmla="*/ 93 h 108"/>
                    <a:gd name="T48" fmla="*/ 40 w 206"/>
                    <a:gd name="T49" fmla="*/ 93 h 108"/>
                    <a:gd name="T50" fmla="*/ 47 w 206"/>
                    <a:gd name="T51" fmla="*/ 94 h 108"/>
                    <a:gd name="T52" fmla="*/ 63 w 206"/>
                    <a:gd name="T53" fmla="*/ 83 h 108"/>
                    <a:gd name="T54" fmla="*/ 81 w 206"/>
                    <a:gd name="T55" fmla="*/ 72 h 108"/>
                    <a:gd name="T56" fmla="*/ 97 w 206"/>
                    <a:gd name="T57" fmla="*/ 61 h 108"/>
                    <a:gd name="T58" fmla="*/ 114 w 206"/>
                    <a:gd name="T59" fmla="*/ 49 h 108"/>
                    <a:gd name="T60" fmla="*/ 131 w 206"/>
                    <a:gd name="T61" fmla="*/ 38 h 108"/>
                    <a:gd name="T62" fmla="*/ 148 w 206"/>
                    <a:gd name="T63" fmla="*/ 26 h 108"/>
                    <a:gd name="T64" fmla="*/ 165 w 206"/>
                    <a:gd name="T65" fmla="*/ 14 h 108"/>
                    <a:gd name="T66" fmla="*/ 181 w 206"/>
                    <a:gd name="T67" fmla="*/ 1 h 108"/>
                    <a:gd name="T68" fmla="*/ 188 w 206"/>
                    <a:gd name="T69" fmla="*/ 0 h 108"/>
                    <a:gd name="T70" fmla="*/ 196 w 206"/>
                    <a:gd name="T71" fmla="*/ 1 h 108"/>
                    <a:gd name="T72" fmla="*/ 202 w 206"/>
                    <a:gd name="T73" fmla="*/ 3 h 108"/>
                    <a:gd name="T74" fmla="*/ 206 w 206"/>
                    <a:gd name="T75" fmla="*/ 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 h="108">
                      <a:moveTo>
                        <a:pt x="206" y="4"/>
                      </a:moveTo>
                      <a:lnTo>
                        <a:pt x="191" y="15"/>
                      </a:lnTo>
                      <a:lnTo>
                        <a:pt x="176" y="24"/>
                      </a:lnTo>
                      <a:lnTo>
                        <a:pt x="161" y="33"/>
                      </a:lnTo>
                      <a:lnTo>
                        <a:pt x="148" y="43"/>
                      </a:lnTo>
                      <a:lnTo>
                        <a:pt x="133" y="52"/>
                      </a:lnTo>
                      <a:lnTo>
                        <a:pt x="118" y="61"/>
                      </a:lnTo>
                      <a:lnTo>
                        <a:pt x="103" y="71"/>
                      </a:lnTo>
                      <a:lnTo>
                        <a:pt x="88" y="82"/>
                      </a:lnTo>
                      <a:lnTo>
                        <a:pt x="85" y="90"/>
                      </a:lnTo>
                      <a:lnTo>
                        <a:pt x="75" y="92"/>
                      </a:lnTo>
                      <a:lnTo>
                        <a:pt x="65" y="96"/>
                      </a:lnTo>
                      <a:lnTo>
                        <a:pt x="53" y="100"/>
                      </a:lnTo>
                      <a:lnTo>
                        <a:pt x="43" y="104"/>
                      </a:lnTo>
                      <a:lnTo>
                        <a:pt x="32" y="107"/>
                      </a:lnTo>
                      <a:lnTo>
                        <a:pt x="22" y="108"/>
                      </a:lnTo>
                      <a:lnTo>
                        <a:pt x="12" y="108"/>
                      </a:lnTo>
                      <a:lnTo>
                        <a:pt x="0" y="105"/>
                      </a:lnTo>
                      <a:lnTo>
                        <a:pt x="6" y="104"/>
                      </a:lnTo>
                      <a:lnTo>
                        <a:pt x="12" y="102"/>
                      </a:lnTo>
                      <a:lnTo>
                        <a:pt x="16" y="100"/>
                      </a:lnTo>
                      <a:lnTo>
                        <a:pt x="22" y="97"/>
                      </a:lnTo>
                      <a:lnTo>
                        <a:pt x="28" y="94"/>
                      </a:lnTo>
                      <a:lnTo>
                        <a:pt x="34" y="93"/>
                      </a:lnTo>
                      <a:lnTo>
                        <a:pt x="40" y="93"/>
                      </a:lnTo>
                      <a:lnTo>
                        <a:pt x="47" y="94"/>
                      </a:lnTo>
                      <a:lnTo>
                        <a:pt x="63" y="83"/>
                      </a:lnTo>
                      <a:lnTo>
                        <a:pt x="81" y="72"/>
                      </a:lnTo>
                      <a:lnTo>
                        <a:pt x="97" y="61"/>
                      </a:lnTo>
                      <a:lnTo>
                        <a:pt x="114" y="49"/>
                      </a:lnTo>
                      <a:lnTo>
                        <a:pt x="131" y="38"/>
                      </a:lnTo>
                      <a:lnTo>
                        <a:pt x="148" y="26"/>
                      </a:lnTo>
                      <a:lnTo>
                        <a:pt x="165" y="14"/>
                      </a:lnTo>
                      <a:lnTo>
                        <a:pt x="181" y="1"/>
                      </a:lnTo>
                      <a:lnTo>
                        <a:pt x="188" y="0"/>
                      </a:lnTo>
                      <a:lnTo>
                        <a:pt x="196" y="1"/>
                      </a:lnTo>
                      <a:lnTo>
                        <a:pt x="202" y="3"/>
                      </a:lnTo>
                      <a:lnTo>
                        <a:pt x="20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02" name="Freeform 154"/>
                <p:cNvSpPr>
                  <a:spLocks/>
                </p:cNvSpPr>
                <p:nvPr/>
              </p:nvSpPr>
              <p:spPr bwMode="auto">
                <a:xfrm flipH="1">
                  <a:off x="7344146" y="1049340"/>
                  <a:ext cx="118511" cy="71438"/>
                </a:xfrm>
                <a:custGeom>
                  <a:avLst/>
                  <a:gdLst>
                    <a:gd name="T0" fmla="*/ 153 w 154"/>
                    <a:gd name="T1" fmla="*/ 7 h 90"/>
                    <a:gd name="T2" fmla="*/ 145 w 154"/>
                    <a:gd name="T3" fmla="*/ 12 h 90"/>
                    <a:gd name="T4" fmla="*/ 137 w 154"/>
                    <a:gd name="T5" fmla="*/ 15 h 90"/>
                    <a:gd name="T6" fmla="*/ 129 w 154"/>
                    <a:gd name="T7" fmla="*/ 20 h 90"/>
                    <a:gd name="T8" fmla="*/ 121 w 154"/>
                    <a:gd name="T9" fmla="*/ 24 h 90"/>
                    <a:gd name="T10" fmla="*/ 112 w 154"/>
                    <a:gd name="T11" fmla="*/ 29 h 90"/>
                    <a:gd name="T12" fmla="*/ 103 w 154"/>
                    <a:gd name="T13" fmla="*/ 32 h 90"/>
                    <a:gd name="T14" fmla="*/ 95 w 154"/>
                    <a:gd name="T15" fmla="*/ 36 h 90"/>
                    <a:gd name="T16" fmla="*/ 87 w 154"/>
                    <a:gd name="T17" fmla="*/ 38 h 90"/>
                    <a:gd name="T18" fmla="*/ 79 w 154"/>
                    <a:gd name="T19" fmla="*/ 46 h 90"/>
                    <a:gd name="T20" fmla="*/ 71 w 154"/>
                    <a:gd name="T21" fmla="*/ 53 h 90"/>
                    <a:gd name="T22" fmla="*/ 62 w 154"/>
                    <a:gd name="T23" fmla="*/ 59 h 90"/>
                    <a:gd name="T24" fmla="*/ 53 w 154"/>
                    <a:gd name="T25" fmla="*/ 65 h 90"/>
                    <a:gd name="T26" fmla="*/ 44 w 154"/>
                    <a:gd name="T27" fmla="*/ 70 h 90"/>
                    <a:gd name="T28" fmla="*/ 34 w 154"/>
                    <a:gd name="T29" fmla="*/ 76 h 90"/>
                    <a:gd name="T30" fmla="*/ 24 w 154"/>
                    <a:gd name="T31" fmla="*/ 83 h 90"/>
                    <a:gd name="T32" fmla="*/ 15 w 154"/>
                    <a:gd name="T33" fmla="*/ 90 h 90"/>
                    <a:gd name="T34" fmla="*/ 0 w 154"/>
                    <a:gd name="T35" fmla="*/ 88 h 90"/>
                    <a:gd name="T36" fmla="*/ 9 w 154"/>
                    <a:gd name="T37" fmla="*/ 83 h 90"/>
                    <a:gd name="T38" fmla="*/ 17 w 154"/>
                    <a:gd name="T39" fmla="*/ 77 h 90"/>
                    <a:gd name="T40" fmla="*/ 25 w 154"/>
                    <a:gd name="T41" fmla="*/ 72 h 90"/>
                    <a:gd name="T42" fmla="*/ 33 w 154"/>
                    <a:gd name="T43" fmla="*/ 66 h 90"/>
                    <a:gd name="T44" fmla="*/ 41 w 154"/>
                    <a:gd name="T45" fmla="*/ 60 h 90"/>
                    <a:gd name="T46" fmla="*/ 49 w 154"/>
                    <a:gd name="T47" fmla="*/ 54 h 90"/>
                    <a:gd name="T48" fmla="*/ 59 w 154"/>
                    <a:gd name="T49" fmla="*/ 49 h 90"/>
                    <a:gd name="T50" fmla="*/ 69 w 154"/>
                    <a:gd name="T51" fmla="*/ 45 h 90"/>
                    <a:gd name="T52" fmla="*/ 77 w 154"/>
                    <a:gd name="T53" fmla="*/ 38 h 90"/>
                    <a:gd name="T54" fmla="*/ 85 w 154"/>
                    <a:gd name="T55" fmla="*/ 32 h 90"/>
                    <a:gd name="T56" fmla="*/ 94 w 154"/>
                    <a:gd name="T57" fmla="*/ 27 h 90"/>
                    <a:gd name="T58" fmla="*/ 105 w 154"/>
                    <a:gd name="T59" fmla="*/ 21 h 90"/>
                    <a:gd name="T60" fmla="*/ 115 w 154"/>
                    <a:gd name="T61" fmla="*/ 16 h 90"/>
                    <a:gd name="T62" fmla="*/ 125 w 154"/>
                    <a:gd name="T63" fmla="*/ 11 h 90"/>
                    <a:gd name="T64" fmla="*/ 136 w 154"/>
                    <a:gd name="T65" fmla="*/ 6 h 90"/>
                    <a:gd name="T66" fmla="*/ 145 w 154"/>
                    <a:gd name="T67" fmla="*/ 0 h 90"/>
                    <a:gd name="T68" fmla="*/ 148 w 154"/>
                    <a:gd name="T69" fmla="*/ 0 h 90"/>
                    <a:gd name="T70" fmla="*/ 152 w 154"/>
                    <a:gd name="T71" fmla="*/ 1 h 90"/>
                    <a:gd name="T72" fmla="*/ 154 w 154"/>
                    <a:gd name="T73" fmla="*/ 4 h 90"/>
                    <a:gd name="T74" fmla="*/ 153 w 154"/>
                    <a:gd name="T75"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 h="90">
                      <a:moveTo>
                        <a:pt x="153" y="7"/>
                      </a:moveTo>
                      <a:lnTo>
                        <a:pt x="145" y="12"/>
                      </a:lnTo>
                      <a:lnTo>
                        <a:pt x="137" y="15"/>
                      </a:lnTo>
                      <a:lnTo>
                        <a:pt x="129" y="20"/>
                      </a:lnTo>
                      <a:lnTo>
                        <a:pt x="121" y="24"/>
                      </a:lnTo>
                      <a:lnTo>
                        <a:pt x="112" y="29"/>
                      </a:lnTo>
                      <a:lnTo>
                        <a:pt x="103" y="32"/>
                      </a:lnTo>
                      <a:lnTo>
                        <a:pt x="95" y="36"/>
                      </a:lnTo>
                      <a:lnTo>
                        <a:pt x="87" y="38"/>
                      </a:lnTo>
                      <a:lnTo>
                        <a:pt x="79" y="46"/>
                      </a:lnTo>
                      <a:lnTo>
                        <a:pt x="71" y="53"/>
                      </a:lnTo>
                      <a:lnTo>
                        <a:pt x="62" y="59"/>
                      </a:lnTo>
                      <a:lnTo>
                        <a:pt x="53" y="65"/>
                      </a:lnTo>
                      <a:lnTo>
                        <a:pt x="44" y="70"/>
                      </a:lnTo>
                      <a:lnTo>
                        <a:pt x="34" y="76"/>
                      </a:lnTo>
                      <a:lnTo>
                        <a:pt x="24" y="83"/>
                      </a:lnTo>
                      <a:lnTo>
                        <a:pt x="15" y="90"/>
                      </a:lnTo>
                      <a:lnTo>
                        <a:pt x="0" y="88"/>
                      </a:lnTo>
                      <a:lnTo>
                        <a:pt x="9" y="83"/>
                      </a:lnTo>
                      <a:lnTo>
                        <a:pt x="17" y="77"/>
                      </a:lnTo>
                      <a:lnTo>
                        <a:pt x="25" y="72"/>
                      </a:lnTo>
                      <a:lnTo>
                        <a:pt x="33" y="66"/>
                      </a:lnTo>
                      <a:lnTo>
                        <a:pt x="41" y="60"/>
                      </a:lnTo>
                      <a:lnTo>
                        <a:pt x="49" y="54"/>
                      </a:lnTo>
                      <a:lnTo>
                        <a:pt x="59" y="49"/>
                      </a:lnTo>
                      <a:lnTo>
                        <a:pt x="69" y="45"/>
                      </a:lnTo>
                      <a:lnTo>
                        <a:pt x="77" y="38"/>
                      </a:lnTo>
                      <a:lnTo>
                        <a:pt x="85" y="32"/>
                      </a:lnTo>
                      <a:lnTo>
                        <a:pt x="94" y="27"/>
                      </a:lnTo>
                      <a:lnTo>
                        <a:pt x="105" y="21"/>
                      </a:lnTo>
                      <a:lnTo>
                        <a:pt x="115" y="16"/>
                      </a:lnTo>
                      <a:lnTo>
                        <a:pt x="125" y="11"/>
                      </a:lnTo>
                      <a:lnTo>
                        <a:pt x="136" y="6"/>
                      </a:lnTo>
                      <a:lnTo>
                        <a:pt x="145" y="0"/>
                      </a:lnTo>
                      <a:lnTo>
                        <a:pt x="148" y="0"/>
                      </a:lnTo>
                      <a:lnTo>
                        <a:pt x="152" y="1"/>
                      </a:lnTo>
                      <a:lnTo>
                        <a:pt x="154" y="4"/>
                      </a:lnTo>
                      <a:lnTo>
                        <a:pt x="15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03" name="Freeform 155"/>
                <p:cNvSpPr>
                  <a:spLocks/>
                </p:cNvSpPr>
                <p:nvPr/>
              </p:nvSpPr>
              <p:spPr bwMode="auto">
                <a:xfrm flipH="1">
                  <a:off x="7005325" y="1054102"/>
                  <a:ext cx="69891" cy="49213"/>
                </a:xfrm>
                <a:custGeom>
                  <a:avLst/>
                  <a:gdLst>
                    <a:gd name="T0" fmla="*/ 91 w 91"/>
                    <a:gd name="T1" fmla="*/ 2 h 62"/>
                    <a:gd name="T2" fmla="*/ 91 w 91"/>
                    <a:gd name="T3" fmla="*/ 6 h 62"/>
                    <a:gd name="T4" fmla="*/ 9 w 91"/>
                    <a:gd name="T5" fmla="*/ 62 h 62"/>
                    <a:gd name="T6" fmla="*/ 0 w 91"/>
                    <a:gd name="T7" fmla="*/ 59 h 62"/>
                    <a:gd name="T8" fmla="*/ 11 w 91"/>
                    <a:gd name="T9" fmla="*/ 51 h 62"/>
                    <a:gd name="T10" fmla="*/ 21 w 91"/>
                    <a:gd name="T11" fmla="*/ 43 h 62"/>
                    <a:gd name="T12" fmla="*/ 32 w 91"/>
                    <a:gd name="T13" fmla="*/ 35 h 62"/>
                    <a:gd name="T14" fmla="*/ 44 w 91"/>
                    <a:gd name="T15" fmla="*/ 27 h 62"/>
                    <a:gd name="T16" fmla="*/ 55 w 91"/>
                    <a:gd name="T17" fmla="*/ 19 h 62"/>
                    <a:gd name="T18" fmla="*/ 67 w 91"/>
                    <a:gd name="T19" fmla="*/ 12 h 62"/>
                    <a:gd name="T20" fmla="*/ 79 w 91"/>
                    <a:gd name="T21" fmla="*/ 6 h 62"/>
                    <a:gd name="T22" fmla="*/ 90 w 91"/>
                    <a:gd name="T23" fmla="*/ 0 h 62"/>
                    <a:gd name="T24" fmla="*/ 91 w 91"/>
                    <a:gd name="T25" fmla="*/ 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62">
                      <a:moveTo>
                        <a:pt x="91" y="2"/>
                      </a:moveTo>
                      <a:lnTo>
                        <a:pt x="91" y="6"/>
                      </a:lnTo>
                      <a:lnTo>
                        <a:pt x="9" y="62"/>
                      </a:lnTo>
                      <a:lnTo>
                        <a:pt x="0" y="59"/>
                      </a:lnTo>
                      <a:lnTo>
                        <a:pt x="11" y="51"/>
                      </a:lnTo>
                      <a:lnTo>
                        <a:pt x="21" y="43"/>
                      </a:lnTo>
                      <a:lnTo>
                        <a:pt x="32" y="35"/>
                      </a:lnTo>
                      <a:lnTo>
                        <a:pt x="44" y="27"/>
                      </a:lnTo>
                      <a:lnTo>
                        <a:pt x="55" y="19"/>
                      </a:lnTo>
                      <a:lnTo>
                        <a:pt x="67" y="12"/>
                      </a:lnTo>
                      <a:lnTo>
                        <a:pt x="79" y="6"/>
                      </a:lnTo>
                      <a:lnTo>
                        <a:pt x="90" y="0"/>
                      </a:lnTo>
                      <a:lnTo>
                        <a:pt x="9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04" name="Freeform 156"/>
                <p:cNvSpPr>
                  <a:spLocks/>
                </p:cNvSpPr>
                <p:nvPr/>
              </p:nvSpPr>
              <p:spPr bwMode="auto">
                <a:xfrm flipH="1">
                  <a:off x="7575092" y="1060452"/>
                  <a:ext cx="42543" cy="30163"/>
                </a:xfrm>
                <a:custGeom>
                  <a:avLst/>
                  <a:gdLst>
                    <a:gd name="T0" fmla="*/ 55 w 55"/>
                    <a:gd name="T1" fmla="*/ 7 h 37"/>
                    <a:gd name="T2" fmla="*/ 48 w 55"/>
                    <a:gd name="T3" fmla="*/ 11 h 37"/>
                    <a:gd name="T4" fmla="*/ 41 w 55"/>
                    <a:gd name="T5" fmla="*/ 14 h 37"/>
                    <a:gd name="T6" fmla="*/ 34 w 55"/>
                    <a:gd name="T7" fmla="*/ 19 h 37"/>
                    <a:gd name="T8" fmla="*/ 27 w 55"/>
                    <a:gd name="T9" fmla="*/ 23 h 37"/>
                    <a:gd name="T10" fmla="*/ 21 w 55"/>
                    <a:gd name="T11" fmla="*/ 27 h 37"/>
                    <a:gd name="T12" fmla="*/ 14 w 55"/>
                    <a:gd name="T13" fmla="*/ 31 h 37"/>
                    <a:gd name="T14" fmla="*/ 7 w 55"/>
                    <a:gd name="T15" fmla="*/ 35 h 37"/>
                    <a:gd name="T16" fmla="*/ 0 w 55"/>
                    <a:gd name="T17" fmla="*/ 37 h 37"/>
                    <a:gd name="T18" fmla="*/ 0 w 55"/>
                    <a:gd name="T19" fmla="*/ 34 h 37"/>
                    <a:gd name="T20" fmla="*/ 1 w 55"/>
                    <a:gd name="T21" fmla="*/ 29 h 37"/>
                    <a:gd name="T22" fmla="*/ 3 w 55"/>
                    <a:gd name="T23" fmla="*/ 26 h 37"/>
                    <a:gd name="T24" fmla="*/ 7 w 55"/>
                    <a:gd name="T25" fmla="*/ 22 h 37"/>
                    <a:gd name="T26" fmla="*/ 11 w 55"/>
                    <a:gd name="T27" fmla="*/ 27 h 37"/>
                    <a:gd name="T28" fmla="*/ 34 w 55"/>
                    <a:gd name="T29" fmla="*/ 7 h 37"/>
                    <a:gd name="T30" fmla="*/ 37 w 55"/>
                    <a:gd name="T31" fmla="*/ 8 h 37"/>
                    <a:gd name="T32" fmla="*/ 42 w 55"/>
                    <a:gd name="T33" fmla="*/ 4 h 37"/>
                    <a:gd name="T34" fmla="*/ 48 w 55"/>
                    <a:gd name="T35" fmla="*/ 0 h 37"/>
                    <a:gd name="T36" fmla="*/ 54 w 55"/>
                    <a:gd name="T37" fmla="*/ 0 h 37"/>
                    <a:gd name="T38" fmla="*/ 55 w 55"/>
                    <a:gd name="T39"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37">
                      <a:moveTo>
                        <a:pt x="55" y="7"/>
                      </a:moveTo>
                      <a:lnTo>
                        <a:pt x="48" y="11"/>
                      </a:lnTo>
                      <a:lnTo>
                        <a:pt x="41" y="14"/>
                      </a:lnTo>
                      <a:lnTo>
                        <a:pt x="34" y="19"/>
                      </a:lnTo>
                      <a:lnTo>
                        <a:pt x="27" y="23"/>
                      </a:lnTo>
                      <a:lnTo>
                        <a:pt x="21" y="27"/>
                      </a:lnTo>
                      <a:lnTo>
                        <a:pt x="14" y="31"/>
                      </a:lnTo>
                      <a:lnTo>
                        <a:pt x="7" y="35"/>
                      </a:lnTo>
                      <a:lnTo>
                        <a:pt x="0" y="37"/>
                      </a:lnTo>
                      <a:lnTo>
                        <a:pt x="0" y="34"/>
                      </a:lnTo>
                      <a:lnTo>
                        <a:pt x="1" y="29"/>
                      </a:lnTo>
                      <a:lnTo>
                        <a:pt x="3" y="26"/>
                      </a:lnTo>
                      <a:lnTo>
                        <a:pt x="7" y="22"/>
                      </a:lnTo>
                      <a:lnTo>
                        <a:pt x="11" y="27"/>
                      </a:lnTo>
                      <a:lnTo>
                        <a:pt x="34" y="7"/>
                      </a:lnTo>
                      <a:lnTo>
                        <a:pt x="37" y="8"/>
                      </a:lnTo>
                      <a:lnTo>
                        <a:pt x="42" y="4"/>
                      </a:lnTo>
                      <a:lnTo>
                        <a:pt x="48" y="0"/>
                      </a:lnTo>
                      <a:lnTo>
                        <a:pt x="54" y="0"/>
                      </a:lnTo>
                      <a:lnTo>
                        <a:pt x="5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05" name="Freeform 157"/>
                <p:cNvSpPr>
                  <a:spLocks/>
                </p:cNvSpPr>
                <p:nvPr/>
              </p:nvSpPr>
              <p:spPr bwMode="auto">
                <a:xfrm flipH="1">
                  <a:off x="7324395" y="1058865"/>
                  <a:ext cx="104837" cy="65088"/>
                </a:xfrm>
                <a:custGeom>
                  <a:avLst/>
                  <a:gdLst>
                    <a:gd name="T0" fmla="*/ 139 w 139"/>
                    <a:gd name="T1" fmla="*/ 10 h 82"/>
                    <a:gd name="T2" fmla="*/ 123 w 139"/>
                    <a:gd name="T3" fmla="*/ 18 h 82"/>
                    <a:gd name="T4" fmla="*/ 106 w 139"/>
                    <a:gd name="T5" fmla="*/ 29 h 82"/>
                    <a:gd name="T6" fmla="*/ 89 w 139"/>
                    <a:gd name="T7" fmla="*/ 40 h 82"/>
                    <a:gd name="T8" fmla="*/ 72 w 139"/>
                    <a:gd name="T9" fmla="*/ 51 h 82"/>
                    <a:gd name="T10" fmla="*/ 53 w 139"/>
                    <a:gd name="T11" fmla="*/ 61 h 82"/>
                    <a:gd name="T12" fmla="*/ 36 w 139"/>
                    <a:gd name="T13" fmla="*/ 70 h 82"/>
                    <a:gd name="T14" fmla="*/ 18 w 139"/>
                    <a:gd name="T15" fmla="*/ 77 h 82"/>
                    <a:gd name="T16" fmla="*/ 0 w 139"/>
                    <a:gd name="T17" fmla="*/ 82 h 82"/>
                    <a:gd name="T18" fmla="*/ 13 w 139"/>
                    <a:gd name="T19" fmla="*/ 71 h 82"/>
                    <a:gd name="T20" fmla="*/ 27 w 139"/>
                    <a:gd name="T21" fmla="*/ 61 h 82"/>
                    <a:gd name="T22" fmla="*/ 42 w 139"/>
                    <a:gd name="T23" fmla="*/ 51 h 82"/>
                    <a:gd name="T24" fmla="*/ 57 w 139"/>
                    <a:gd name="T25" fmla="*/ 40 h 82"/>
                    <a:gd name="T26" fmla="*/ 73 w 139"/>
                    <a:gd name="T27" fmla="*/ 30 h 82"/>
                    <a:gd name="T28" fmla="*/ 88 w 139"/>
                    <a:gd name="T29" fmla="*/ 19 h 82"/>
                    <a:gd name="T30" fmla="*/ 103 w 139"/>
                    <a:gd name="T31" fmla="*/ 9 h 82"/>
                    <a:gd name="T32" fmla="*/ 118 w 139"/>
                    <a:gd name="T33" fmla="*/ 0 h 82"/>
                    <a:gd name="T34" fmla="*/ 124 w 139"/>
                    <a:gd name="T35" fmla="*/ 1 h 82"/>
                    <a:gd name="T36" fmla="*/ 128 w 139"/>
                    <a:gd name="T37" fmla="*/ 3 h 82"/>
                    <a:gd name="T38" fmla="*/ 134 w 139"/>
                    <a:gd name="T39" fmla="*/ 7 h 82"/>
                    <a:gd name="T40" fmla="*/ 139 w 139"/>
                    <a:gd name="T41" fmla="*/ 1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82">
                      <a:moveTo>
                        <a:pt x="139" y="10"/>
                      </a:moveTo>
                      <a:lnTo>
                        <a:pt x="123" y="18"/>
                      </a:lnTo>
                      <a:lnTo>
                        <a:pt x="106" y="29"/>
                      </a:lnTo>
                      <a:lnTo>
                        <a:pt x="89" y="40"/>
                      </a:lnTo>
                      <a:lnTo>
                        <a:pt x="72" y="51"/>
                      </a:lnTo>
                      <a:lnTo>
                        <a:pt x="53" y="61"/>
                      </a:lnTo>
                      <a:lnTo>
                        <a:pt x="36" y="70"/>
                      </a:lnTo>
                      <a:lnTo>
                        <a:pt x="18" y="77"/>
                      </a:lnTo>
                      <a:lnTo>
                        <a:pt x="0" y="82"/>
                      </a:lnTo>
                      <a:lnTo>
                        <a:pt x="13" y="71"/>
                      </a:lnTo>
                      <a:lnTo>
                        <a:pt x="27" y="61"/>
                      </a:lnTo>
                      <a:lnTo>
                        <a:pt x="42" y="51"/>
                      </a:lnTo>
                      <a:lnTo>
                        <a:pt x="57" y="40"/>
                      </a:lnTo>
                      <a:lnTo>
                        <a:pt x="73" y="30"/>
                      </a:lnTo>
                      <a:lnTo>
                        <a:pt x="88" y="19"/>
                      </a:lnTo>
                      <a:lnTo>
                        <a:pt x="103" y="9"/>
                      </a:lnTo>
                      <a:lnTo>
                        <a:pt x="118" y="0"/>
                      </a:lnTo>
                      <a:lnTo>
                        <a:pt x="124" y="1"/>
                      </a:lnTo>
                      <a:lnTo>
                        <a:pt x="128" y="3"/>
                      </a:lnTo>
                      <a:lnTo>
                        <a:pt x="134" y="7"/>
                      </a:lnTo>
                      <a:lnTo>
                        <a:pt x="13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06" name="Freeform 158"/>
                <p:cNvSpPr>
                  <a:spLocks/>
                </p:cNvSpPr>
                <p:nvPr/>
              </p:nvSpPr>
              <p:spPr bwMode="auto">
                <a:xfrm flipH="1">
                  <a:off x="7224115" y="1069977"/>
                  <a:ext cx="112434" cy="69850"/>
                </a:xfrm>
                <a:custGeom>
                  <a:avLst/>
                  <a:gdLst>
                    <a:gd name="T0" fmla="*/ 148 w 148"/>
                    <a:gd name="T1" fmla="*/ 0 h 88"/>
                    <a:gd name="T2" fmla="*/ 131 w 148"/>
                    <a:gd name="T3" fmla="*/ 9 h 88"/>
                    <a:gd name="T4" fmla="*/ 116 w 148"/>
                    <a:gd name="T5" fmla="*/ 19 h 88"/>
                    <a:gd name="T6" fmla="*/ 100 w 148"/>
                    <a:gd name="T7" fmla="*/ 31 h 88"/>
                    <a:gd name="T8" fmla="*/ 86 w 148"/>
                    <a:gd name="T9" fmla="*/ 42 h 88"/>
                    <a:gd name="T10" fmla="*/ 71 w 148"/>
                    <a:gd name="T11" fmla="*/ 54 h 88"/>
                    <a:gd name="T12" fmla="*/ 55 w 148"/>
                    <a:gd name="T13" fmla="*/ 65 h 88"/>
                    <a:gd name="T14" fmla="*/ 40 w 148"/>
                    <a:gd name="T15" fmla="*/ 77 h 88"/>
                    <a:gd name="T16" fmla="*/ 23 w 148"/>
                    <a:gd name="T17" fmla="*/ 86 h 88"/>
                    <a:gd name="T18" fmla="*/ 0 w 148"/>
                    <a:gd name="T19" fmla="*/ 88 h 88"/>
                    <a:gd name="T20" fmla="*/ 6 w 148"/>
                    <a:gd name="T21" fmla="*/ 83 h 88"/>
                    <a:gd name="T22" fmla="*/ 13 w 148"/>
                    <a:gd name="T23" fmla="*/ 77 h 88"/>
                    <a:gd name="T24" fmla="*/ 21 w 148"/>
                    <a:gd name="T25" fmla="*/ 73 h 88"/>
                    <a:gd name="T26" fmla="*/ 31 w 148"/>
                    <a:gd name="T27" fmla="*/ 71 h 88"/>
                    <a:gd name="T28" fmla="*/ 45 w 148"/>
                    <a:gd name="T29" fmla="*/ 61 h 88"/>
                    <a:gd name="T30" fmla="*/ 58 w 148"/>
                    <a:gd name="T31" fmla="*/ 49 h 88"/>
                    <a:gd name="T32" fmla="*/ 72 w 148"/>
                    <a:gd name="T33" fmla="*/ 38 h 88"/>
                    <a:gd name="T34" fmla="*/ 86 w 148"/>
                    <a:gd name="T35" fmla="*/ 26 h 88"/>
                    <a:gd name="T36" fmla="*/ 101 w 148"/>
                    <a:gd name="T37" fmla="*/ 17 h 88"/>
                    <a:gd name="T38" fmla="*/ 116 w 148"/>
                    <a:gd name="T39" fmla="*/ 9 h 88"/>
                    <a:gd name="T40" fmla="*/ 132 w 148"/>
                    <a:gd name="T41" fmla="*/ 3 h 88"/>
                    <a:gd name="T42" fmla="*/ 148 w 148"/>
                    <a:gd name="T4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 h="88">
                      <a:moveTo>
                        <a:pt x="148" y="0"/>
                      </a:moveTo>
                      <a:lnTo>
                        <a:pt x="131" y="9"/>
                      </a:lnTo>
                      <a:lnTo>
                        <a:pt x="116" y="19"/>
                      </a:lnTo>
                      <a:lnTo>
                        <a:pt x="100" y="31"/>
                      </a:lnTo>
                      <a:lnTo>
                        <a:pt x="86" y="42"/>
                      </a:lnTo>
                      <a:lnTo>
                        <a:pt x="71" y="54"/>
                      </a:lnTo>
                      <a:lnTo>
                        <a:pt x="55" y="65"/>
                      </a:lnTo>
                      <a:lnTo>
                        <a:pt x="40" y="77"/>
                      </a:lnTo>
                      <a:lnTo>
                        <a:pt x="23" y="86"/>
                      </a:lnTo>
                      <a:lnTo>
                        <a:pt x="0" y="88"/>
                      </a:lnTo>
                      <a:lnTo>
                        <a:pt x="6" y="83"/>
                      </a:lnTo>
                      <a:lnTo>
                        <a:pt x="13" y="77"/>
                      </a:lnTo>
                      <a:lnTo>
                        <a:pt x="21" y="73"/>
                      </a:lnTo>
                      <a:lnTo>
                        <a:pt x="31" y="71"/>
                      </a:lnTo>
                      <a:lnTo>
                        <a:pt x="45" y="61"/>
                      </a:lnTo>
                      <a:lnTo>
                        <a:pt x="58" y="49"/>
                      </a:lnTo>
                      <a:lnTo>
                        <a:pt x="72" y="38"/>
                      </a:lnTo>
                      <a:lnTo>
                        <a:pt x="86" y="26"/>
                      </a:lnTo>
                      <a:lnTo>
                        <a:pt x="101" y="17"/>
                      </a:lnTo>
                      <a:lnTo>
                        <a:pt x="116" y="9"/>
                      </a:lnTo>
                      <a:lnTo>
                        <a:pt x="132" y="3"/>
                      </a:lnTo>
                      <a:lnTo>
                        <a:pt x="1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07" name="Freeform 159"/>
                <p:cNvSpPr>
                  <a:spLocks/>
                </p:cNvSpPr>
                <p:nvPr/>
              </p:nvSpPr>
              <p:spPr bwMode="auto">
                <a:xfrm flipH="1">
                  <a:off x="6991649" y="1069977"/>
                  <a:ext cx="57737" cy="42863"/>
                </a:xfrm>
                <a:custGeom>
                  <a:avLst/>
                  <a:gdLst>
                    <a:gd name="T0" fmla="*/ 76 w 76"/>
                    <a:gd name="T1" fmla="*/ 5 h 54"/>
                    <a:gd name="T2" fmla="*/ 67 w 76"/>
                    <a:gd name="T3" fmla="*/ 11 h 54"/>
                    <a:gd name="T4" fmla="*/ 57 w 76"/>
                    <a:gd name="T5" fmla="*/ 17 h 54"/>
                    <a:gd name="T6" fmla="*/ 48 w 76"/>
                    <a:gd name="T7" fmla="*/ 23 h 54"/>
                    <a:gd name="T8" fmla="*/ 40 w 76"/>
                    <a:gd name="T9" fmla="*/ 29 h 54"/>
                    <a:gd name="T10" fmla="*/ 31 w 76"/>
                    <a:gd name="T11" fmla="*/ 35 h 54"/>
                    <a:gd name="T12" fmla="*/ 22 w 76"/>
                    <a:gd name="T13" fmla="*/ 41 h 54"/>
                    <a:gd name="T14" fmla="*/ 12 w 76"/>
                    <a:gd name="T15" fmla="*/ 48 h 54"/>
                    <a:gd name="T16" fmla="*/ 3 w 76"/>
                    <a:gd name="T17" fmla="*/ 54 h 54"/>
                    <a:gd name="T18" fmla="*/ 0 w 76"/>
                    <a:gd name="T19" fmla="*/ 49 h 54"/>
                    <a:gd name="T20" fmla="*/ 6 w 76"/>
                    <a:gd name="T21" fmla="*/ 43 h 54"/>
                    <a:gd name="T22" fmla="*/ 12 w 76"/>
                    <a:gd name="T23" fmla="*/ 37 h 54"/>
                    <a:gd name="T24" fmla="*/ 20 w 76"/>
                    <a:gd name="T25" fmla="*/ 31 h 54"/>
                    <a:gd name="T26" fmla="*/ 29 w 76"/>
                    <a:gd name="T27" fmla="*/ 25 h 54"/>
                    <a:gd name="T28" fmla="*/ 38 w 76"/>
                    <a:gd name="T29" fmla="*/ 19 h 54"/>
                    <a:gd name="T30" fmla="*/ 47 w 76"/>
                    <a:gd name="T31" fmla="*/ 14 h 54"/>
                    <a:gd name="T32" fmla="*/ 56 w 76"/>
                    <a:gd name="T33" fmla="*/ 10 h 54"/>
                    <a:gd name="T34" fmla="*/ 64 w 76"/>
                    <a:gd name="T35" fmla="*/ 8 h 54"/>
                    <a:gd name="T36" fmla="*/ 64 w 76"/>
                    <a:gd name="T37" fmla="*/ 2 h 54"/>
                    <a:gd name="T38" fmla="*/ 69 w 76"/>
                    <a:gd name="T39" fmla="*/ 0 h 54"/>
                    <a:gd name="T40" fmla="*/ 74 w 76"/>
                    <a:gd name="T41" fmla="*/ 1 h 54"/>
                    <a:gd name="T42" fmla="*/ 76 w 76"/>
                    <a:gd name="T43"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54">
                      <a:moveTo>
                        <a:pt x="76" y="5"/>
                      </a:moveTo>
                      <a:lnTo>
                        <a:pt x="67" y="11"/>
                      </a:lnTo>
                      <a:lnTo>
                        <a:pt x="57" y="17"/>
                      </a:lnTo>
                      <a:lnTo>
                        <a:pt x="48" y="23"/>
                      </a:lnTo>
                      <a:lnTo>
                        <a:pt x="40" y="29"/>
                      </a:lnTo>
                      <a:lnTo>
                        <a:pt x="31" y="35"/>
                      </a:lnTo>
                      <a:lnTo>
                        <a:pt x="22" y="41"/>
                      </a:lnTo>
                      <a:lnTo>
                        <a:pt x="12" y="48"/>
                      </a:lnTo>
                      <a:lnTo>
                        <a:pt x="3" y="54"/>
                      </a:lnTo>
                      <a:lnTo>
                        <a:pt x="0" y="49"/>
                      </a:lnTo>
                      <a:lnTo>
                        <a:pt x="6" y="43"/>
                      </a:lnTo>
                      <a:lnTo>
                        <a:pt x="12" y="37"/>
                      </a:lnTo>
                      <a:lnTo>
                        <a:pt x="20" y="31"/>
                      </a:lnTo>
                      <a:lnTo>
                        <a:pt x="29" y="25"/>
                      </a:lnTo>
                      <a:lnTo>
                        <a:pt x="38" y="19"/>
                      </a:lnTo>
                      <a:lnTo>
                        <a:pt x="47" y="14"/>
                      </a:lnTo>
                      <a:lnTo>
                        <a:pt x="56" y="10"/>
                      </a:lnTo>
                      <a:lnTo>
                        <a:pt x="64" y="8"/>
                      </a:lnTo>
                      <a:lnTo>
                        <a:pt x="64" y="2"/>
                      </a:lnTo>
                      <a:lnTo>
                        <a:pt x="69" y="0"/>
                      </a:lnTo>
                      <a:lnTo>
                        <a:pt x="74" y="1"/>
                      </a:lnTo>
                      <a:lnTo>
                        <a:pt x="7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08" name="Freeform 160"/>
                <p:cNvSpPr>
                  <a:spLocks/>
                </p:cNvSpPr>
                <p:nvPr/>
              </p:nvSpPr>
              <p:spPr bwMode="auto">
                <a:xfrm flipH="1">
                  <a:off x="7304643" y="1073152"/>
                  <a:ext cx="95722" cy="57150"/>
                </a:xfrm>
                <a:custGeom>
                  <a:avLst/>
                  <a:gdLst>
                    <a:gd name="T0" fmla="*/ 82 w 126"/>
                    <a:gd name="T1" fmla="*/ 39 h 73"/>
                    <a:gd name="T2" fmla="*/ 80 w 126"/>
                    <a:gd name="T3" fmla="*/ 36 h 73"/>
                    <a:gd name="T4" fmla="*/ 71 w 126"/>
                    <a:gd name="T5" fmla="*/ 39 h 73"/>
                    <a:gd name="T6" fmla="*/ 62 w 126"/>
                    <a:gd name="T7" fmla="*/ 45 h 73"/>
                    <a:gd name="T8" fmla="*/ 52 w 126"/>
                    <a:gd name="T9" fmla="*/ 52 h 73"/>
                    <a:gd name="T10" fmla="*/ 43 w 126"/>
                    <a:gd name="T11" fmla="*/ 58 h 73"/>
                    <a:gd name="T12" fmla="*/ 33 w 126"/>
                    <a:gd name="T13" fmla="*/ 65 h 73"/>
                    <a:gd name="T14" fmla="*/ 22 w 126"/>
                    <a:gd name="T15" fmla="*/ 69 h 73"/>
                    <a:gd name="T16" fmla="*/ 12 w 126"/>
                    <a:gd name="T17" fmla="*/ 72 h 73"/>
                    <a:gd name="T18" fmla="*/ 0 w 126"/>
                    <a:gd name="T19" fmla="*/ 73 h 73"/>
                    <a:gd name="T20" fmla="*/ 12 w 126"/>
                    <a:gd name="T21" fmla="*/ 65 h 73"/>
                    <a:gd name="T22" fmla="*/ 26 w 126"/>
                    <a:gd name="T23" fmla="*/ 57 h 73"/>
                    <a:gd name="T24" fmla="*/ 38 w 126"/>
                    <a:gd name="T25" fmla="*/ 46 h 73"/>
                    <a:gd name="T26" fmla="*/ 52 w 126"/>
                    <a:gd name="T27" fmla="*/ 36 h 73"/>
                    <a:gd name="T28" fmla="*/ 67 w 126"/>
                    <a:gd name="T29" fmla="*/ 26 h 73"/>
                    <a:gd name="T30" fmla="*/ 81 w 126"/>
                    <a:gd name="T31" fmla="*/ 16 h 73"/>
                    <a:gd name="T32" fmla="*/ 96 w 126"/>
                    <a:gd name="T33" fmla="*/ 7 h 73"/>
                    <a:gd name="T34" fmla="*/ 111 w 126"/>
                    <a:gd name="T35" fmla="*/ 0 h 73"/>
                    <a:gd name="T36" fmla="*/ 126 w 126"/>
                    <a:gd name="T37" fmla="*/ 5 h 73"/>
                    <a:gd name="T38" fmla="*/ 82 w 126"/>
                    <a:gd name="T39" fmla="*/ 3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73">
                      <a:moveTo>
                        <a:pt x="82" y="39"/>
                      </a:moveTo>
                      <a:lnTo>
                        <a:pt x="80" y="36"/>
                      </a:lnTo>
                      <a:lnTo>
                        <a:pt x="71" y="39"/>
                      </a:lnTo>
                      <a:lnTo>
                        <a:pt x="62" y="45"/>
                      </a:lnTo>
                      <a:lnTo>
                        <a:pt x="52" y="52"/>
                      </a:lnTo>
                      <a:lnTo>
                        <a:pt x="43" y="58"/>
                      </a:lnTo>
                      <a:lnTo>
                        <a:pt x="33" y="65"/>
                      </a:lnTo>
                      <a:lnTo>
                        <a:pt x="22" y="69"/>
                      </a:lnTo>
                      <a:lnTo>
                        <a:pt x="12" y="72"/>
                      </a:lnTo>
                      <a:lnTo>
                        <a:pt x="0" y="73"/>
                      </a:lnTo>
                      <a:lnTo>
                        <a:pt x="12" y="65"/>
                      </a:lnTo>
                      <a:lnTo>
                        <a:pt x="26" y="57"/>
                      </a:lnTo>
                      <a:lnTo>
                        <a:pt x="38" y="46"/>
                      </a:lnTo>
                      <a:lnTo>
                        <a:pt x="52" y="36"/>
                      </a:lnTo>
                      <a:lnTo>
                        <a:pt x="67" y="26"/>
                      </a:lnTo>
                      <a:lnTo>
                        <a:pt x="81" y="16"/>
                      </a:lnTo>
                      <a:lnTo>
                        <a:pt x="96" y="7"/>
                      </a:lnTo>
                      <a:lnTo>
                        <a:pt x="111" y="0"/>
                      </a:lnTo>
                      <a:lnTo>
                        <a:pt x="126" y="5"/>
                      </a:lnTo>
                      <a:lnTo>
                        <a:pt x="82"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09" name="Freeform 161"/>
                <p:cNvSpPr>
                  <a:spLocks/>
                </p:cNvSpPr>
                <p:nvPr/>
              </p:nvSpPr>
              <p:spPr bwMode="auto">
                <a:xfrm flipH="1">
                  <a:off x="7262100" y="1073152"/>
                  <a:ext cx="107877" cy="65088"/>
                </a:xfrm>
                <a:custGeom>
                  <a:avLst/>
                  <a:gdLst>
                    <a:gd name="T0" fmla="*/ 11 w 142"/>
                    <a:gd name="T1" fmla="*/ 83 h 83"/>
                    <a:gd name="T2" fmla="*/ 0 w 142"/>
                    <a:gd name="T3" fmla="*/ 81 h 83"/>
                    <a:gd name="T4" fmla="*/ 18 w 142"/>
                    <a:gd name="T5" fmla="*/ 72 h 83"/>
                    <a:gd name="T6" fmla="*/ 36 w 142"/>
                    <a:gd name="T7" fmla="*/ 59 h 83"/>
                    <a:gd name="T8" fmla="*/ 52 w 142"/>
                    <a:gd name="T9" fmla="*/ 45 h 83"/>
                    <a:gd name="T10" fmla="*/ 68 w 142"/>
                    <a:gd name="T11" fmla="*/ 30 h 83"/>
                    <a:gd name="T12" fmla="*/ 84 w 142"/>
                    <a:gd name="T13" fmla="*/ 17 h 83"/>
                    <a:gd name="T14" fmla="*/ 101 w 142"/>
                    <a:gd name="T15" fmla="*/ 7 h 83"/>
                    <a:gd name="T16" fmla="*/ 120 w 142"/>
                    <a:gd name="T17" fmla="*/ 0 h 83"/>
                    <a:gd name="T18" fmla="*/ 142 w 142"/>
                    <a:gd name="T19" fmla="*/ 0 h 83"/>
                    <a:gd name="T20" fmla="*/ 127 w 142"/>
                    <a:gd name="T21" fmla="*/ 12 h 83"/>
                    <a:gd name="T22" fmla="*/ 111 w 142"/>
                    <a:gd name="T23" fmla="*/ 22 h 83"/>
                    <a:gd name="T24" fmla="*/ 94 w 142"/>
                    <a:gd name="T25" fmla="*/ 32 h 83"/>
                    <a:gd name="T26" fmla="*/ 78 w 142"/>
                    <a:gd name="T27" fmla="*/ 43 h 83"/>
                    <a:gd name="T28" fmla="*/ 62 w 142"/>
                    <a:gd name="T29" fmla="*/ 52 h 83"/>
                    <a:gd name="T30" fmla="*/ 46 w 142"/>
                    <a:gd name="T31" fmla="*/ 62 h 83"/>
                    <a:gd name="T32" fmla="*/ 29 w 142"/>
                    <a:gd name="T33" fmla="*/ 73 h 83"/>
                    <a:gd name="T34" fmla="*/ 11 w 142"/>
                    <a:gd name="T3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83">
                      <a:moveTo>
                        <a:pt x="11" y="83"/>
                      </a:moveTo>
                      <a:lnTo>
                        <a:pt x="0" y="81"/>
                      </a:lnTo>
                      <a:lnTo>
                        <a:pt x="18" y="72"/>
                      </a:lnTo>
                      <a:lnTo>
                        <a:pt x="36" y="59"/>
                      </a:lnTo>
                      <a:lnTo>
                        <a:pt x="52" y="45"/>
                      </a:lnTo>
                      <a:lnTo>
                        <a:pt x="68" y="30"/>
                      </a:lnTo>
                      <a:lnTo>
                        <a:pt x="84" y="17"/>
                      </a:lnTo>
                      <a:lnTo>
                        <a:pt x="101" y="7"/>
                      </a:lnTo>
                      <a:lnTo>
                        <a:pt x="120" y="0"/>
                      </a:lnTo>
                      <a:lnTo>
                        <a:pt x="142" y="0"/>
                      </a:lnTo>
                      <a:lnTo>
                        <a:pt x="127" y="12"/>
                      </a:lnTo>
                      <a:lnTo>
                        <a:pt x="111" y="22"/>
                      </a:lnTo>
                      <a:lnTo>
                        <a:pt x="94" y="32"/>
                      </a:lnTo>
                      <a:lnTo>
                        <a:pt x="78" y="43"/>
                      </a:lnTo>
                      <a:lnTo>
                        <a:pt x="62" y="52"/>
                      </a:lnTo>
                      <a:lnTo>
                        <a:pt x="46" y="62"/>
                      </a:lnTo>
                      <a:lnTo>
                        <a:pt x="29" y="73"/>
                      </a:lnTo>
                      <a:lnTo>
                        <a:pt x="11"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10" name="Freeform 162"/>
                <p:cNvSpPr>
                  <a:spLocks/>
                </p:cNvSpPr>
                <p:nvPr/>
              </p:nvSpPr>
              <p:spPr bwMode="auto">
                <a:xfrm flipH="1">
                  <a:off x="6829077" y="1073152"/>
                  <a:ext cx="33426" cy="31750"/>
                </a:xfrm>
                <a:custGeom>
                  <a:avLst/>
                  <a:gdLst>
                    <a:gd name="T0" fmla="*/ 44 w 44"/>
                    <a:gd name="T1" fmla="*/ 2 h 40"/>
                    <a:gd name="T2" fmla="*/ 41 w 44"/>
                    <a:gd name="T3" fmla="*/ 8 h 40"/>
                    <a:gd name="T4" fmla="*/ 36 w 44"/>
                    <a:gd name="T5" fmla="*/ 14 h 40"/>
                    <a:gd name="T6" fmla="*/ 31 w 44"/>
                    <a:gd name="T7" fmla="*/ 20 h 40"/>
                    <a:gd name="T8" fmla="*/ 27 w 44"/>
                    <a:gd name="T9" fmla="*/ 26 h 40"/>
                    <a:gd name="T10" fmla="*/ 20 w 44"/>
                    <a:gd name="T11" fmla="*/ 30 h 40"/>
                    <a:gd name="T12" fmla="*/ 14 w 44"/>
                    <a:gd name="T13" fmla="*/ 35 h 40"/>
                    <a:gd name="T14" fmla="*/ 8 w 44"/>
                    <a:gd name="T15" fmla="*/ 38 h 40"/>
                    <a:gd name="T16" fmla="*/ 1 w 44"/>
                    <a:gd name="T17" fmla="*/ 40 h 40"/>
                    <a:gd name="T18" fmla="*/ 0 w 44"/>
                    <a:gd name="T19" fmla="*/ 32 h 40"/>
                    <a:gd name="T20" fmla="*/ 5 w 44"/>
                    <a:gd name="T21" fmla="*/ 27 h 40"/>
                    <a:gd name="T22" fmla="*/ 13 w 44"/>
                    <a:gd name="T23" fmla="*/ 21 h 40"/>
                    <a:gd name="T24" fmla="*/ 19 w 44"/>
                    <a:gd name="T25" fmla="*/ 15 h 40"/>
                    <a:gd name="T26" fmla="*/ 26 w 44"/>
                    <a:gd name="T27" fmla="*/ 14 h 40"/>
                    <a:gd name="T28" fmla="*/ 30 w 44"/>
                    <a:gd name="T29" fmla="*/ 8 h 40"/>
                    <a:gd name="T30" fmla="*/ 35 w 44"/>
                    <a:gd name="T31" fmla="*/ 2 h 40"/>
                    <a:gd name="T32" fmla="*/ 42 w 44"/>
                    <a:gd name="T33" fmla="*/ 0 h 40"/>
                    <a:gd name="T34" fmla="*/ 44 w 44"/>
                    <a:gd name="T3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0">
                      <a:moveTo>
                        <a:pt x="44" y="2"/>
                      </a:moveTo>
                      <a:lnTo>
                        <a:pt x="41" y="8"/>
                      </a:lnTo>
                      <a:lnTo>
                        <a:pt x="36" y="14"/>
                      </a:lnTo>
                      <a:lnTo>
                        <a:pt x="31" y="20"/>
                      </a:lnTo>
                      <a:lnTo>
                        <a:pt x="27" y="26"/>
                      </a:lnTo>
                      <a:lnTo>
                        <a:pt x="20" y="30"/>
                      </a:lnTo>
                      <a:lnTo>
                        <a:pt x="14" y="35"/>
                      </a:lnTo>
                      <a:lnTo>
                        <a:pt x="8" y="38"/>
                      </a:lnTo>
                      <a:lnTo>
                        <a:pt x="1" y="40"/>
                      </a:lnTo>
                      <a:lnTo>
                        <a:pt x="0" y="32"/>
                      </a:lnTo>
                      <a:lnTo>
                        <a:pt x="5" y="27"/>
                      </a:lnTo>
                      <a:lnTo>
                        <a:pt x="13" y="21"/>
                      </a:lnTo>
                      <a:lnTo>
                        <a:pt x="19" y="15"/>
                      </a:lnTo>
                      <a:lnTo>
                        <a:pt x="26" y="14"/>
                      </a:lnTo>
                      <a:lnTo>
                        <a:pt x="30" y="8"/>
                      </a:lnTo>
                      <a:lnTo>
                        <a:pt x="35" y="2"/>
                      </a:lnTo>
                      <a:lnTo>
                        <a:pt x="42" y="0"/>
                      </a:lnTo>
                      <a:lnTo>
                        <a:pt x="4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11" name="Freeform 163"/>
                <p:cNvSpPr>
                  <a:spLocks/>
                </p:cNvSpPr>
                <p:nvPr/>
              </p:nvSpPr>
              <p:spPr bwMode="auto">
                <a:xfrm flipH="1">
                  <a:off x="6786532" y="1077915"/>
                  <a:ext cx="12155" cy="12700"/>
                </a:xfrm>
                <a:custGeom>
                  <a:avLst/>
                  <a:gdLst>
                    <a:gd name="T0" fmla="*/ 5 w 16"/>
                    <a:gd name="T1" fmla="*/ 15 h 15"/>
                    <a:gd name="T2" fmla="*/ 0 w 16"/>
                    <a:gd name="T3" fmla="*/ 10 h 15"/>
                    <a:gd name="T4" fmla="*/ 16 w 16"/>
                    <a:gd name="T5" fmla="*/ 0 h 15"/>
                    <a:gd name="T6" fmla="*/ 14 w 16"/>
                    <a:gd name="T7" fmla="*/ 4 h 15"/>
                    <a:gd name="T8" fmla="*/ 12 w 16"/>
                    <a:gd name="T9" fmla="*/ 7 h 15"/>
                    <a:gd name="T10" fmla="*/ 8 w 16"/>
                    <a:gd name="T11" fmla="*/ 10 h 15"/>
                    <a:gd name="T12" fmla="*/ 5 w 16"/>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5" y="15"/>
                      </a:moveTo>
                      <a:lnTo>
                        <a:pt x="0" y="10"/>
                      </a:lnTo>
                      <a:lnTo>
                        <a:pt x="16" y="0"/>
                      </a:lnTo>
                      <a:lnTo>
                        <a:pt x="14" y="4"/>
                      </a:lnTo>
                      <a:lnTo>
                        <a:pt x="12" y="7"/>
                      </a:lnTo>
                      <a:lnTo>
                        <a:pt x="8" y="10"/>
                      </a:lnTo>
                      <a:lnTo>
                        <a:pt x="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12" name="Freeform 164"/>
                <p:cNvSpPr>
                  <a:spLocks/>
                </p:cNvSpPr>
                <p:nvPr/>
              </p:nvSpPr>
              <p:spPr bwMode="auto">
                <a:xfrm flipH="1">
                  <a:off x="6979493" y="1087440"/>
                  <a:ext cx="56217" cy="39688"/>
                </a:xfrm>
                <a:custGeom>
                  <a:avLst/>
                  <a:gdLst>
                    <a:gd name="T0" fmla="*/ 74 w 74"/>
                    <a:gd name="T1" fmla="*/ 10 h 48"/>
                    <a:gd name="T2" fmla="*/ 68 w 74"/>
                    <a:gd name="T3" fmla="*/ 12 h 48"/>
                    <a:gd name="T4" fmla="*/ 61 w 74"/>
                    <a:gd name="T5" fmla="*/ 15 h 48"/>
                    <a:gd name="T6" fmla="*/ 55 w 74"/>
                    <a:gd name="T7" fmla="*/ 18 h 48"/>
                    <a:gd name="T8" fmla="*/ 48 w 74"/>
                    <a:gd name="T9" fmla="*/ 22 h 48"/>
                    <a:gd name="T10" fmla="*/ 43 w 74"/>
                    <a:gd name="T11" fmla="*/ 25 h 48"/>
                    <a:gd name="T12" fmla="*/ 37 w 74"/>
                    <a:gd name="T13" fmla="*/ 29 h 48"/>
                    <a:gd name="T14" fmla="*/ 31 w 74"/>
                    <a:gd name="T15" fmla="*/ 32 h 48"/>
                    <a:gd name="T16" fmla="*/ 25 w 74"/>
                    <a:gd name="T17" fmla="*/ 35 h 48"/>
                    <a:gd name="T18" fmla="*/ 21 w 74"/>
                    <a:gd name="T19" fmla="*/ 40 h 48"/>
                    <a:gd name="T20" fmla="*/ 16 w 74"/>
                    <a:gd name="T21" fmla="*/ 44 h 48"/>
                    <a:gd name="T22" fmla="*/ 10 w 74"/>
                    <a:gd name="T23" fmla="*/ 45 h 48"/>
                    <a:gd name="T24" fmla="*/ 6 w 74"/>
                    <a:gd name="T25" fmla="*/ 48 h 48"/>
                    <a:gd name="T26" fmla="*/ 0 w 74"/>
                    <a:gd name="T27" fmla="*/ 42 h 48"/>
                    <a:gd name="T28" fmla="*/ 8 w 74"/>
                    <a:gd name="T29" fmla="*/ 37 h 48"/>
                    <a:gd name="T30" fmla="*/ 17 w 74"/>
                    <a:gd name="T31" fmla="*/ 31 h 48"/>
                    <a:gd name="T32" fmla="*/ 25 w 74"/>
                    <a:gd name="T33" fmla="*/ 26 h 48"/>
                    <a:gd name="T34" fmla="*/ 33 w 74"/>
                    <a:gd name="T35" fmla="*/ 20 h 48"/>
                    <a:gd name="T36" fmla="*/ 42 w 74"/>
                    <a:gd name="T37" fmla="*/ 16 h 48"/>
                    <a:gd name="T38" fmla="*/ 51 w 74"/>
                    <a:gd name="T39" fmla="*/ 11 h 48"/>
                    <a:gd name="T40" fmla="*/ 59 w 74"/>
                    <a:gd name="T41" fmla="*/ 6 h 48"/>
                    <a:gd name="T42" fmla="*/ 68 w 74"/>
                    <a:gd name="T43" fmla="*/ 0 h 48"/>
                    <a:gd name="T44" fmla="*/ 71 w 74"/>
                    <a:gd name="T45" fmla="*/ 1 h 48"/>
                    <a:gd name="T46" fmla="*/ 73 w 74"/>
                    <a:gd name="T47" fmla="*/ 3 h 48"/>
                    <a:gd name="T48" fmla="*/ 74 w 74"/>
                    <a:gd name="T49" fmla="*/ 7 h 48"/>
                    <a:gd name="T50" fmla="*/ 74 w 74"/>
                    <a:gd name="T51"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48">
                      <a:moveTo>
                        <a:pt x="74" y="10"/>
                      </a:moveTo>
                      <a:lnTo>
                        <a:pt x="68" y="12"/>
                      </a:lnTo>
                      <a:lnTo>
                        <a:pt x="61" y="15"/>
                      </a:lnTo>
                      <a:lnTo>
                        <a:pt x="55" y="18"/>
                      </a:lnTo>
                      <a:lnTo>
                        <a:pt x="48" y="22"/>
                      </a:lnTo>
                      <a:lnTo>
                        <a:pt x="43" y="25"/>
                      </a:lnTo>
                      <a:lnTo>
                        <a:pt x="37" y="29"/>
                      </a:lnTo>
                      <a:lnTo>
                        <a:pt x="31" y="32"/>
                      </a:lnTo>
                      <a:lnTo>
                        <a:pt x="25" y="35"/>
                      </a:lnTo>
                      <a:lnTo>
                        <a:pt x="21" y="40"/>
                      </a:lnTo>
                      <a:lnTo>
                        <a:pt x="16" y="44"/>
                      </a:lnTo>
                      <a:lnTo>
                        <a:pt x="10" y="45"/>
                      </a:lnTo>
                      <a:lnTo>
                        <a:pt x="6" y="48"/>
                      </a:lnTo>
                      <a:lnTo>
                        <a:pt x="0" y="42"/>
                      </a:lnTo>
                      <a:lnTo>
                        <a:pt x="8" y="37"/>
                      </a:lnTo>
                      <a:lnTo>
                        <a:pt x="17" y="31"/>
                      </a:lnTo>
                      <a:lnTo>
                        <a:pt x="25" y="26"/>
                      </a:lnTo>
                      <a:lnTo>
                        <a:pt x="33" y="20"/>
                      </a:lnTo>
                      <a:lnTo>
                        <a:pt x="42" y="16"/>
                      </a:lnTo>
                      <a:lnTo>
                        <a:pt x="51" y="11"/>
                      </a:lnTo>
                      <a:lnTo>
                        <a:pt x="59" y="6"/>
                      </a:lnTo>
                      <a:lnTo>
                        <a:pt x="68" y="0"/>
                      </a:lnTo>
                      <a:lnTo>
                        <a:pt x="71" y="1"/>
                      </a:lnTo>
                      <a:lnTo>
                        <a:pt x="73" y="3"/>
                      </a:lnTo>
                      <a:lnTo>
                        <a:pt x="74" y="7"/>
                      </a:lnTo>
                      <a:lnTo>
                        <a:pt x="74"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13" name="Freeform 165"/>
                <p:cNvSpPr>
                  <a:spLocks/>
                </p:cNvSpPr>
                <p:nvPr/>
              </p:nvSpPr>
              <p:spPr bwMode="auto">
                <a:xfrm flipH="1">
                  <a:off x="7582689" y="1090615"/>
                  <a:ext cx="41024" cy="26988"/>
                </a:xfrm>
                <a:custGeom>
                  <a:avLst/>
                  <a:gdLst>
                    <a:gd name="T0" fmla="*/ 53 w 53"/>
                    <a:gd name="T1" fmla="*/ 4 h 36"/>
                    <a:gd name="T2" fmla="*/ 47 w 53"/>
                    <a:gd name="T3" fmla="*/ 9 h 36"/>
                    <a:gd name="T4" fmla="*/ 41 w 53"/>
                    <a:gd name="T5" fmla="*/ 14 h 36"/>
                    <a:gd name="T6" fmla="*/ 35 w 53"/>
                    <a:gd name="T7" fmla="*/ 17 h 36"/>
                    <a:gd name="T8" fmla="*/ 30 w 53"/>
                    <a:gd name="T9" fmla="*/ 21 h 36"/>
                    <a:gd name="T10" fmla="*/ 24 w 53"/>
                    <a:gd name="T11" fmla="*/ 24 h 36"/>
                    <a:gd name="T12" fmla="*/ 19 w 53"/>
                    <a:gd name="T13" fmla="*/ 28 h 36"/>
                    <a:gd name="T14" fmla="*/ 15 w 53"/>
                    <a:gd name="T15" fmla="*/ 31 h 36"/>
                    <a:gd name="T16" fmla="*/ 10 w 53"/>
                    <a:gd name="T17" fmla="*/ 36 h 36"/>
                    <a:gd name="T18" fmla="*/ 8 w 53"/>
                    <a:gd name="T19" fmla="*/ 35 h 36"/>
                    <a:gd name="T20" fmla="*/ 5 w 53"/>
                    <a:gd name="T21" fmla="*/ 35 h 36"/>
                    <a:gd name="T22" fmla="*/ 2 w 53"/>
                    <a:gd name="T23" fmla="*/ 35 h 36"/>
                    <a:gd name="T24" fmla="*/ 0 w 53"/>
                    <a:gd name="T25" fmla="*/ 33 h 36"/>
                    <a:gd name="T26" fmla="*/ 3 w 53"/>
                    <a:gd name="T27" fmla="*/ 30 h 36"/>
                    <a:gd name="T28" fmla="*/ 9 w 53"/>
                    <a:gd name="T29" fmla="*/ 25 h 36"/>
                    <a:gd name="T30" fmla="*/ 15 w 53"/>
                    <a:gd name="T31" fmla="*/ 21 h 36"/>
                    <a:gd name="T32" fmla="*/ 22 w 53"/>
                    <a:gd name="T33" fmla="*/ 16 h 36"/>
                    <a:gd name="T34" fmla="*/ 29 w 53"/>
                    <a:gd name="T35" fmla="*/ 13 h 36"/>
                    <a:gd name="T36" fmla="*/ 35 w 53"/>
                    <a:gd name="T37" fmla="*/ 8 h 36"/>
                    <a:gd name="T38" fmla="*/ 42 w 53"/>
                    <a:gd name="T39" fmla="*/ 4 h 36"/>
                    <a:gd name="T40" fmla="*/ 48 w 53"/>
                    <a:gd name="T41" fmla="*/ 0 h 36"/>
                    <a:gd name="T42" fmla="*/ 53 w 53"/>
                    <a:gd name="T43"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36">
                      <a:moveTo>
                        <a:pt x="53" y="4"/>
                      </a:moveTo>
                      <a:lnTo>
                        <a:pt x="47" y="9"/>
                      </a:lnTo>
                      <a:lnTo>
                        <a:pt x="41" y="14"/>
                      </a:lnTo>
                      <a:lnTo>
                        <a:pt x="35" y="17"/>
                      </a:lnTo>
                      <a:lnTo>
                        <a:pt x="30" y="21"/>
                      </a:lnTo>
                      <a:lnTo>
                        <a:pt x="24" y="24"/>
                      </a:lnTo>
                      <a:lnTo>
                        <a:pt x="19" y="28"/>
                      </a:lnTo>
                      <a:lnTo>
                        <a:pt x="15" y="31"/>
                      </a:lnTo>
                      <a:lnTo>
                        <a:pt x="10" y="36"/>
                      </a:lnTo>
                      <a:lnTo>
                        <a:pt x="8" y="35"/>
                      </a:lnTo>
                      <a:lnTo>
                        <a:pt x="5" y="35"/>
                      </a:lnTo>
                      <a:lnTo>
                        <a:pt x="2" y="35"/>
                      </a:lnTo>
                      <a:lnTo>
                        <a:pt x="0" y="33"/>
                      </a:lnTo>
                      <a:lnTo>
                        <a:pt x="3" y="30"/>
                      </a:lnTo>
                      <a:lnTo>
                        <a:pt x="9" y="25"/>
                      </a:lnTo>
                      <a:lnTo>
                        <a:pt x="15" y="21"/>
                      </a:lnTo>
                      <a:lnTo>
                        <a:pt x="22" y="16"/>
                      </a:lnTo>
                      <a:lnTo>
                        <a:pt x="29" y="13"/>
                      </a:lnTo>
                      <a:lnTo>
                        <a:pt x="35" y="8"/>
                      </a:lnTo>
                      <a:lnTo>
                        <a:pt x="42" y="4"/>
                      </a:lnTo>
                      <a:lnTo>
                        <a:pt x="48" y="0"/>
                      </a:lnTo>
                      <a:lnTo>
                        <a:pt x="5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14" name="Freeform 166"/>
                <p:cNvSpPr>
                  <a:spLocks/>
                </p:cNvSpPr>
                <p:nvPr/>
              </p:nvSpPr>
              <p:spPr bwMode="auto">
                <a:xfrm flipH="1">
                  <a:off x="6815401" y="1093790"/>
                  <a:ext cx="33426" cy="30163"/>
                </a:xfrm>
                <a:custGeom>
                  <a:avLst/>
                  <a:gdLst>
                    <a:gd name="T0" fmla="*/ 38 w 42"/>
                    <a:gd name="T1" fmla="*/ 17 h 38"/>
                    <a:gd name="T2" fmla="*/ 37 w 42"/>
                    <a:gd name="T3" fmla="*/ 17 h 38"/>
                    <a:gd name="T4" fmla="*/ 35 w 42"/>
                    <a:gd name="T5" fmla="*/ 17 h 38"/>
                    <a:gd name="T6" fmla="*/ 34 w 42"/>
                    <a:gd name="T7" fmla="*/ 16 h 38"/>
                    <a:gd name="T8" fmla="*/ 33 w 42"/>
                    <a:gd name="T9" fmla="*/ 15 h 38"/>
                    <a:gd name="T10" fmla="*/ 25 w 42"/>
                    <a:gd name="T11" fmla="*/ 23 h 38"/>
                    <a:gd name="T12" fmla="*/ 18 w 42"/>
                    <a:gd name="T13" fmla="*/ 32 h 38"/>
                    <a:gd name="T14" fmla="*/ 10 w 42"/>
                    <a:gd name="T15" fmla="*/ 38 h 38"/>
                    <a:gd name="T16" fmla="*/ 0 w 42"/>
                    <a:gd name="T17" fmla="*/ 37 h 38"/>
                    <a:gd name="T18" fmla="*/ 38 w 42"/>
                    <a:gd name="T19" fmla="*/ 0 h 38"/>
                    <a:gd name="T20" fmla="*/ 42 w 42"/>
                    <a:gd name="T21" fmla="*/ 3 h 38"/>
                    <a:gd name="T22" fmla="*/ 41 w 42"/>
                    <a:gd name="T23" fmla="*/ 7 h 38"/>
                    <a:gd name="T24" fmla="*/ 39 w 42"/>
                    <a:gd name="T25" fmla="*/ 11 h 38"/>
                    <a:gd name="T26" fmla="*/ 38 w 42"/>
                    <a:gd name="T27"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8">
                      <a:moveTo>
                        <a:pt x="38" y="17"/>
                      </a:moveTo>
                      <a:lnTo>
                        <a:pt x="37" y="17"/>
                      </a:lnTo>
                      <a:lnTo>
                        <a:pt x="35" y="17"/>
                      </a:lnTo>
                      <a:lnTo>
                        <a:pt x="34" y="16"/>
                      </a:lnTo>
                      <a:lnTo>
                        <a:pt x="33" y="15"/>
                      </a:lnTo>
                      <a:lnTo>
                        <a:pt x="25" y="23"/>
                      </a:lnTo>
                      <a:lnTo>
                        <a:pt x="18" y="32"/>
                      </a:lnTo>
                      <a:lnTo>
                        <a:pt x="10" y="38"/>
                      </a:lnTo>
                      <a:lnTo>
                        <a:pt x="0" y="37"/>
                      </a:lnTo>
                      <a:lnTo>
                        <a:pt x="38" y="0"/>
                      </a:lnTo>
                      <a:lnTo>
                        <a:pt x="42" y="3"/>
                      </a:lnTo>
                      <a:lnTo>
                        <a:pt x="41" y="7"/>
                      </a:lnTo>
                      <a:lnTo>
                        <a:pt x="39" y="11"/>
                      </a:lnTo>
                      <a:lnTo>
                        <a:pt x="38"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15" name="Freeform 167"/>
                <p:cNvSpPr>
                  <a:spLocks/>
                </p:cNvSpPr>
                <p:nvPr/>
              </p:nvSpPr>
              <p:spPr bwMode="auto">
                <a:xfrm flipH="1">
                  <a:off x="6970378" y="1106490"/>
                  <a:ext cx="45582" cy="36513"/>
                </a:xfrm>
                <a:custGeom>
                  <a:avLst/>
                  <a:gdLst>
                    <a:gd name="T0" fmla="*/ 59 w 59"/>
                    <a:gd name="T1" fmla="*/ 11 h 46"/>
                    <a:gd name="T2" fmla="*/ 53 w 59"/>
                    <a:gd name="T3" fmla="*/ 16 h 46"/>
                    <a:gd name="T4" fmla="*/ 47 w 59"/>
                    <a:gd name="T5" fmla="*/ 19 h 46"/>
                    <a:gd name="T6" fmla="*/ 39 w 59"/>
                    <a:gd name="T7" fmla="*/ 24 h 46"/>
                    <a:gd name="T8" fmla="*/ 32 w 59"/>
                    <a:gd name="T9" fmla="*/ 29 h 46"/>
                    <a:gd name="T10" fmla="*/ 25 w 59"/>
                    <a:gd name="T11" fmla="*/ 32 h 46"/>
                    <a:gd name="T12" fmla="*/ 18 w 59"/>
                    <a:gd name="T13" fmla="*/ 37 h 46"/>
                    <a:gd name="T14" fmla="*/ 12 w 59"/>
                    <a:gd name="T15" fmla="*/ 41 h 46"/>
                    <a:gd name="T16" fmla="*/ 6 w 59"/>
                    <a:gd name="T17" fmla="*/ 46 h 46"/>
                    <a:gd name="T18" fmla="*/ 4 w 59"/>
                    <a:gd name="T19" fmla="*/ 41 h 46"/>
                    <a:gd name="T20" fmla="*/ 1 w 59"/>
                    <a:gd name="T21" fmla="*/ 38 h 46"/>
                    <a:gd name="T22" fmla="*/ 0 w 59"/>
                    <a:gd name="T23" fmla="*/ 36 h 46"/>
                    <a:gd name="T24" fmla="*/ 4 w 59"/>
                    <a:gd name="T25" fmla="*/ 32 h 46"/>
                    <a:gd name="T26" fmla="*/ 10 w 59"/>
                    <a:gd name="T27" fmla="*/ 27 h 46"/>
                    <a:gd name="T28" fmla="*/ 15 w 59"/>
                    <a:gd name="T29" fmla="*/ 25 h 46"/>
                    <a:gd name="T30" fmla="*/ 20 w 59"/>
                    <a:gd name="T31" fmla="*/ 23 h 46"/>
                    <a:gd name="T32" fmla="*/ 25 w 59"/>
                    <a:gd name="T33" fmla="*/ 22 h 46"/>
                    <a:gd name="T34" fmla="*/ 30 w 59"/>
                    <a:gd name="T35" fmla="*/ 19 h 46"/>
                    <a:gd name="T36" fmla="*/ 33 w 59"/>
                    <a:gd name="T37" fmla="*/ 17 h 46"/>
                    <a:gd name="T38" fmla="*/ 38 w 59"/>
                    <a:gd name="T39" fmla="*/ 14 h 46"/>
                    <a:gd name="T40" fmla="*/ 41 w 59"/>
                    <a:gd name="T41" fmla="*/ 8 h 46"/>
                    <a:gd name="T42" fmla="*/ 54 w 59"/>
                    <a:gd name="T43" fmla="*/ 0 h 46"/>
                    <a:gd name="T44" fmla="*/ 59 w 59"/>
                    <a:gd name="T45"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46">
                      <a:moveTo>
                        <a:pt x="59" y="11"/>
                      </a:moveTo>
                      <a:lnTo>
                        <a:pt x="53" y="16"/>
                      </a:lnTo>
                      <a:lnTo>
                        <a:pt x="47" y="19"/>
                      </a:lnTo>
                      <a:lnTo>
                        <a:pt x="39" y="24"/>
                      </a:lnTo>
                      <a:lnTo>
                        <a:pt x="32" y="29"/>
                      </a:lnTo>
                      <a:lnTo>
                        <a:pt x="25" y="32"/>
                      </a:lnTo>
                      <a:lnTo>
                        <a:pt x="18" y="37"/>
                      </a:lnTo>
                      <a:lnTo>
                        <a:pt x="12" y="41"/>
                      </a:lnTo>
                      <a:lnTo>
                        <a:pt x="6" y="46"/>
                      </a:lnTo>
                      <a:lnTo>
                        <a:pt x="4" y="41"/>
                      </a:lnTo>
                      <a:lnTo>
                        <a:pt x="1" y="38"/>
                      </a:lnTo>
                      <a:lnTo>
                        <a:pt x="0" y="36"/>
                      </a:lnTo>
                      <a:lnTo>
                        <a:pt x="4" y="32"/>
                      </a:lnTo>
                      <a:lnTo>
                        <a:pt x="10" y="27"/>
                      </a:lnTo>
                      <a:lnTo>
                        <a:pt x="15" y="25"/>
                      </a:lnTo>
                      <a:lnTo>
                        <a:pt x="20" y="23"/>
                      </a:lnTo>
                      <a:lnTo>
                        <a:pt x="25" y="22"/>
                      </a:lnTo>
                      <a:lnTo>
                        <a:pt x="30" y="19"/>
                      </a:lnTo>
                      <a:lnTo>
                        <a:pt x="33" y="17"/>
                      </a:lnTo>
                      <a:lnTo>
                        <a:pt x="38" y="14"/>
                      </a:lnTo>
                      <a:lnTo>
                        <a:pt x="41" y="8"/>
                      </a:lnTo>
                      <a:lnTo>
                        <a:pt x="54" y="0"/>
                      </a:lnTo>
                      <a:lnTo>
                        <a:pt x="5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16" name="Freeform 168"/>
                <p:cNvSpPr>
                  <a:spLocks/>
                </p:cNvSpPr>
                <p:nvPr/>
              </p:nvSpPr>
              <p:spPr bwMode="auto">
                <a:xfrm flipH="1">
                  <a:off x="7713355" y="1111252"/>
                  <a:ext cx="36465" cy="14288"/>
                </a:xfrm>
                <a:custGeom>
                  <a:avLst/>
                  <a:gdLst>
                    <a:gd name="T0" fmla="*/ 47 w 47"/>
                    <a:gd name="T1" fmla="*/ 5 h 17"/>
                    <a:gd name="T2" fmla="*/ 41 w 47"/>
                    <a:gd name="T3" fmla="*/ 7 h 17"/>
                    <a:gd name="T4" fmla="*/ 34 w 47"/>
                    <a:gd name="T5" fmla="*/ 9 h 17"/>
                    <a:gd name="T6" fmla="*/ 29 w 47"/>
                    <a:gd name="T7" fmla="*/ 12 h 17"/>
                    <a:gd name="T8" fmla="*/ 22 w 47"/>
                    <a:gd name="T9" fmla="*/ 15 h 17"/>
                    <a:gd name="T10" fmla="*/ 16 w 47"/>
                    <a:gd name="T11" fmla="*/ 17 h 17"/>
                    <a:gd name="T12" fmla="*/ 10 w 47"/>
                    <a:gd name="T13" fmla="*/ 17 h 17"/>
                    <a:gd name="T14" fmla="*/ 4 w 47"/>
                    <a:gd name="T15" fmla="*/ 17 h 17"/>
                    <a:gd name="T16" fmla="*/ 0 w 47"/>
                    <a:gd name="T17" fmla="*/ 15 h 17"/>
                    <a:gd name="T18" fmla="*/ 4 w 47"/>
                    <a:gd name="T19" fmla="*/ 12 h 17"/>
                    <a:gd name="T20" fmla="*/ 10 w 47"/>
                    <a:gd name="T21" fmla="*/ 10 h 17"/>
                    <a:gd name="T22" fmla="*/ 15 w 47"/>
                    <a:gd name="T23" fmla="*/ 8 h 17"/>
                    <a:gd name="T24" fmla="*/ 20 w 47"/>
                    <a:gd name="T25" fmla="*/ 5 h 17"/>
                    <a:gd name="T26" fmla="*/ 26 w 47"/>
                    <a:gd name="T27" fmla="*/ 3 h 17"/>
                    <a:gd name="T28" fmla="*/ 32 w 47"/>
                    <a:gd name="T29" fmla="*/ 2 h 17"/>
                    <a:gd name="T30" fmla="*/ 38 w 47"/>
                    <a:gd name="T31" fmla="*/ 1 h 17"/>
                    <a:gd name="T32" fmla="*/ 44 w 47"/>
                    <a:gd name="T33" fmla="*/ 0 h 17"/>
                    <a:gd name="T34" fmla="*/ 47 w 47"/>
                    <a:gd name="T35"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7">
                      <a:moveTo>
                        <a:pt x="47" y="5"/>
                      </a:moveTo>
                      <a:lnTo>
                        <a:pt x="41" y="7"/>
                      </a:lnTo>
                      <a:lnTo>
                        <a:pt x="34" y="9"/>
                      </a:lnTo>
                      <a:lnTo>
                        <a:pt x="29" y="12"/>
                      </a:lnTo>
                      <a:lnTo>
                        <a:pt x="22" y="15"/>
                      </a:lnTo>
                      <a:lnTo>
                        <a:pt x="16" y="17"/>
                      </a:lnTo>
                      <a:lnTo>
                        <a:pt x="10" y="17"/>
                      </a:lnTo>
                      <a:lnTo>
                        <a:pt x="4" y="17"/>
                      </a:lnTo>
                      <a:lnTo>
                        <a:pt x="0" y="15"/>
                      </a:lnTo>
                      <a:lnTo>
                        <a:pt x="4" y="12"/>
                      </a:lnTo>
                      <a:lnTo>
                        <a:pt x="10" y="10"/>
                      </a:lnTo>
                      <a:lnTo>
                        <a:pt x="15" y="8"/>
                      </a:lnTo>
                      <a:lnTo>
                        <a:pt x="20" y="5"/>
                      </a:lnTo>
                      <a:lnTo>
                        <a:pt x="26" y="3"/>
                      </a:lnTo>
                      <a:lnTo>
                        <a:pt x="32" y="2"/>
                      </a:lnTo>
                      <a:lnTo>
                        <a:pt x="38" y="1"/>
                      </a:lnTo>
                      <a:lnTo>
                        <a:pt x="44" y="0"/>
                      </a:lnTo>
                      <a:lnTo>
                        <a:pt x="4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17" name="Freeform 169"/>
                <p:cNvSpPr>
                  <a:spLocks/>
                </p:cNvSpPr>
                <p:nvPr/>
              </p:nvSpPr>
              <p:spPr bwMode="auto">
                <a:xfrm flipH="1">
                  <a:off x="7596364" y="1120777"/>
                  <a:ext cx="31906" cy="22225"/>
                </a:xfrm>
                <a:custGeom>
                  <a:avLst/>
                  <a:gdLst>
                    <a:gd name="T0" fmla="*/ 42 w 42"/>
                    <a:gd name="T1" fmla="*/ 5 h 29"/>
                    <a:gd name="T2" fmla="*/ 39 w 42"/>
                    <a:gd name="T3" fmla="*/ 8 h 29"/>
                    <a:gd name="T4" fmla="*/ 34 w 42"/>
                    <a:gd name="T5" fmla="*/ 12 h 29"/>
                    <a:gd name="T6" fmla="*/ 30 w 42"/>
                    <a:gd name="T7" fmla="*/ 14 h 29"/>
                    <a:gd name="T8" fmla="*/ 24 w 42"/>
                    <a:gd name="T9" fmla="*/ 17 h 29"/>
                    <a:gd name="T10" fmla="*/ 19 w 42"/>
                    <a:gd name="T11" fmla="*/ 20 h 29"/>
                    <a:gd name="T12" fmla="*/ 14 w 42"/>
                    <a:gd name="T13" fmla="*/ 23 h 29"/>
                    <a:gd name="T14" fmla="*/ 9 w 42"/>
                    <a:gd name="T15" fmla="*/ 25 h 29"/>
                    <a:gd name="T16" fmla="*/ 4 w 42"/>
                    <a:gd name="T17" fmla="*/ 29 h 29"/>
                    <a:gd name="T18" fmla="*/ 1 w 42"/>
                    <a:gd name="T19" fmla="*/ 28 h 29"/>
                    <a:gd name="T20" fmla="*/ 0 w 42"/>
                    <a:gd name="T21" fmla="*/ 23 h 29"/>
                    <a:gd name="T22" fmla="*/ 1 w 42"/>
                    <a:gd name="T23" fmla="*/ 19 h 29"/>
                    <a:gd name="T24" fmla="*/ 2 w 42"/>
                    <a:gd name="T25" fmla="*/ 19 h 29"/>
                    <a:gd name="T26" fmla="*/ 8 w 42"/>
                    <a:gd name="T27" fmla="*/ 17 h 29"/>
                    <a:gd name="T28" fmla="*/ 14 w 42"/>
                    <a:gd name="T29" fmla="*/ 15 h 29"/>
                    <a:gd name="T30" fmla="*/ 19 w 42"/>
                    <a:gd name="T31" fmla="*/ 10 h 29"/>
                    <a:gd name="T32" fmla="*/ 24 w 42"/>
                    <a:gd name="T33" fmla="*/ 6 h 29"/>
                    <a:gd name="T34" fmla="*/ 29 w 42"/>
                    <a:gd name="T35" fmla="*/ 2 h 29"/>
                    <a:gd name="T36" fmla="*/ 33 w 42"/>
                    <a:gd name="T37" fmla="*/ 0 h 29"/>
                    <a:gd name="T38" fmla="*/ 38 w 42"/>
                    <a:gd name="T39" fmla="*/ 1 h 29"/>
                    <a:gd name="T40" fmla="*/ 42 w 42"/>
                    <a:gd name="T41"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29">
                      <a:moveTo>
                        <a:pt x="42" y="5"/>
                      </a:moveTo>
                      <a:lnTo>
                        <a:pt x="39" y="8"/>
                      </a:lnTo>
                      <a:lnTo>
                        <a:pt x="34" y="12"/>
                      </a:lnTo>
                      <a:lnTo>
                        <a:pt x="30" y="14"/>
                      </a:lnTo>
                      <a:lnTo>
                        <a:pt x="24" y="17"/>
                      </a:lnTo>
                      <a:lnTo>
                        <a:pt x="19" y="20"/>
                      </a:lnTo>
                      <a:lnTo>
                        <a:pt x="14" y="23"/>
                      </a:lnTo>
                      <a:lnTo>
                        <a:pt x="9" y="25"/>
                      </a:lnTo>
                      <a:lnTo>
                        <a:pt x="4" y="29"/>
                      </a:lnTo>
                      <a:lnTo>
                        <a:pt x="1" y="28"/>
                      </a:lnTo>
                      <a:lnTo>
                        <a:pt x="0" y="23"/>
                      </a:lnTo>
                      <a:lnTo>
                        <a:pt x="1" y="19"/>
                      </a:lnTo>
                      <a:lnTo>
                        <a:pt x="2" y="19"/>
                      </a:lnTo>
                      <a:lnTo>
                        <a:pt x="8" y="17"/>
                      </a:lnTo>
                      <a:lnTo>
                        <a:pt x="14" y="15"/>
                      </a:lnTo>
                      <a:lnTo>
                        <a:pt x="19" y="10"/>
                      </a:lnTo>
                      <a:lnTo>
                        <a:pt x="24" y="6"/>
                      </a:lnTo>
                      <a:lnTo>
                        <a:pt x="29" y="2"/>
                      </a:lnTo>
                      <a:lnTo>
                        <a:pt x="33" y="0"/>
                      </a:lnTo>
                      <a:lnTo>
                        <a:pt x="38" y="1"/>
                      </a:lnTo>
                      <a:lnTo>
                        <a:pt x="4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18" name="Freeform 170"/>
                <p:cNvSpPr>
                  <a:spLocks/>
                </p:cNvSpPr>
                <p:nvPr/>
              </p:nvSpPr>
              <p:spPr bwMode="auto">
                <a:xfrm flipH="1">
                  <a:off x="6813882" y="1123952"/>
                  <a:ext cx="30388" cy="30163"/>
                </a:xfrm>
                <a:custGeom>
                  <a:avLst/>
                  <a:gdLst>
                    <a:gd name="T0" fmla="*/ 41 w 41"/>
                    <a:gd name="T1" fmla="*/ 1 h 39"/>
                    <a:gd name="T2" fmla="*/ 38 w 41"/>
                    <a:gd name="T3" fmla="*/ 8 h 39"/>
                    <a:gd name="T4" fmla="*/ 35 w 41"/>
                    <a:gd name="T5" fmla="*/ 12 h 39"/>
                    <a:gd name="T6" fmla="*/ 30 w 41"/>
                    <a:gd name="T7" fmla="*/ 18 h 39"/>
                    <a:gd name="T8" fmla="*/ 26 w 41"/>
                    <a:gd name="T9" fmla="*/ 23 h 39"/>
                    <a:gd name="T10" fmla="*/ 21 w 41"/>
                    <a:gd name="T11" fmla="*/ 26 h 39"/>
                    <a:gd name="T12" fmla="*/ 15 w 41"/>
                    <a:gd name="T13" fmla="*/ 31 h 39"/>
                    <a:gd name="T14" fmla="*/ 10 w 41"/>
                    <a:gd name="T15" fmla="*/ 34 h 39"/>
                    <a:gd name="T16" fmla="*/ 5 w 41"/>
                    <a:gd name="T17" fmla="*/ 39 h 39"/>
                    <a:gd name="T18" fmla="*/ 0 w 41"/>
                    <a:gd name="T19" fmla="*/ 35 h 39"/>
                    <a:gd name="T20" fmla="*/ 8 w 41"/>
                    <a:gd name="T21" fmla="*/ 25 h 39"/>
                    <a:gd name="T22" fmla="*/ 17 w 41"/>
                    <a:gd name="T23" fmla="*/ 16 h 39"/>
                    <a:gd name="T24" fmla="*/ 23 w 41"/>
                    <a:gd name="T25" fmla="*/ 8 h 39"/>
                    <a:gd name="T26" fmla="*/ 33 w 41"/>
                    <a:gd name="T27" fmla="*/ 0 h 39"/>
                    <a:gd name="T28" fmla="*/ 41 w 41"/>
                    <a:gd name="T2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39">
                      <a:moveTo>
                        <a:pt x="41" y="1"/>
                      </a:moveTo>
                      <a:lnTo>
                        <a:pt x="38" y="8"/>
                      </a:lnTo>
                      <a:lnTo>
                        <a:pt x="35" y="12"/>
                      </a:lnTo>
                      <a:lnTo>
                        <a:pt x="30" y="18"/>
                      </a:lnTo>
                      <a:lnTo>
                        <a:pt x="26" y="23"/>
                      </a:lnTo>
                      <a:lnTo>
                        <a:pt x="21" y="26"/>
                      </a:lnTo>
                      <a:lnTo>
                        <a:pt x="15" y="31"/>
                      </a:lnTo>
                      <a:lnTo>
                        <a:pt x="10" y="34"/>
                      </a:lnTo>
                      <a:lnTo>
                        <a:pt x="5" y="39"/>
                      </a:lnTo>
                      <a:lnTo>
                        <a:pt x="0" y="35"/>
                      </a:lnTo>
                      <a:lnTo>
                        <a:pt x="8" y="25"/>
                      </a:lnTo>
                      <a:lnTo>
                        <a:pt x="17" y="16"/>
                      </a:lnTo>
                      <a:lnTo>
                        <a:pt x="23" y="8"/>
                      </a:lnTo>
                      <a:lnTo>
                        <a:pt x="33" y="0"/>
                      </a:lnTo>
                      <a:lnTo>
                        <a:pt x="4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19" name="Freeform 171"/>
                <p:cNvSpPr>
                  <a:spLocks/>
                </p:cNvSpPr>
                <p:nvPr/>
              </p:nvSpPr>
              <p:spPr bwMode="auto">
                <a:xfrm flipH="1">
                  <a:off x="6959742" y="1128715"/>
                  <a:ext cx="39503" cy="25400"/>
                </a:xfrm>
                <a:custGeom>
                  <a:avLst/>
                  <a:gdLst>
                    <a:gd name="T0" fmla="*/ 52 w 52"/>
                    <a:gd name="T1" fmla="*/ 7 h 33"/>
                    <a:gd name="T2" fmla="*/ 47 w 52"/>
                    <a:gd name="T3" fmla="*/ 10 h 33"/>
                    <a:gd name="T4" fmla="*/ 41 w 52"/>
                    <a:gd name="T5" fmla="*/ 13 h 33"/>
                    <a:gd name="T6" fmla="*/ 36 w 52"/>
                    <a:gd name="T7" fmla="*/ 17 h 33"/>
                    <a:gd name="T8" fmla="*/ 32 w 52"/>
                    <a:gd name="T9" fmla="*/ 21 h 33"/>
                    <a:gd name="T10" fmla="*/ 27 w 52"/>
                    <a:gd name="T11" fmla="*/ 25 h 33"/>
                    <a:gd name="T12" fmla="*/ 21 w 52"/>
                    <a:gd name="T13" fmla="*/ 27 h 33"/>
                    <a:gd name="T14" fmla="*/ 15 w 52"/>
                    <a:gd name="T15" fmla="*/ 28 h 33"/>
                    <a:gd name="T16" fmla="*/ 10 w 52"/>
                    <a:gd name="T17" fmla="*/ 28 h 33"/>
                    <a:gd name="T18" fmla="*/ 10 w 52"/>
                    <a:gd name="T19" fmla="*/ 33 h 33"/>
                    <a:gd name="T20" fmla="*/ 7 w 52"/>
                    <a:gd name="T21" fmla="*/ 30 h 33"/>
                    <a:gd name="T22" fmla="*/ 5 w 52"/>
                    <a:gd name="T23" fmla="*/ 29 h 33"/>
                    <a:gd name="T24" fmla="*/ 3 w 52"/>
                    <a:gd name="T25" fmla="*/ 29 h 33"/>
                    <a:gd name="T26" fmla="*/ 0 w 52"/>
                    <a:gd name="T27" fmla="*/ 27 h 33"/>
                    <a:gd name="T28" fmla="*/ 6 w 52"/>
                    <a:gd name="T29" fmla="*/ 25 h 33"/>
                    <a:gd name="T30" fmla="*/ 13 w 52"/>
                    <a:gd name="T31" fmla="*/ 21 h 33"/>
                    <a:gd name="T32" fmla="*/ 19 w 52"/>
                    <a:gd name="T33" fmla="*/ 18 h 33"/>
                    <a:gd name="T34" fmla="*/ 25 w 52"/>
                    <a:gd name="T35" fmla="*/ 14 h 33"/>
                    <a:gd name="T36" fmla="*/ 30 w 52"/>
                    <a:gd name="T37" fmla="*/ 11 h 33"/>
                    <a:gd name="T38" fmla="*/ 37 w 52"/>
                    <a:gd name="T39" fmla="*/ 6 h 33"/>
                    <a:gd name="T40" fmla="*/ 43 w 52"/>
                    <a:gd name="T41" fmla="*/ 4 h 33"/>
                    <a:gd name="T42" fmla="*/ 49 w 52"/>
                    <a:gd name="T43" fmla="*/ 0 h 33"/>
                    <a:gd name="T44" fmla="*/ 52 w 52"/>
                    <a:gd name="T45"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33">
                      <a:moveTo>
                        <a:pt x="52" y="7"/>
                      </a:moveTo>
                      <a:lnTo>
                        <a:pt x="47" y="10"/>
                      </a:lnTo>
                      <a:lnTo>
                        <a:pt x="41" y="13"/>
                      </a:lnTo>
                      <a:lnTo>
                        <a:pt x="36" y="17"/>
                      </a:lnTo>
                      <a:lnTo>
                        <a:pt x="32" y="21"/>
                      </a:lnTo>
                      <a:lnTo>
                        <a:pt x="27" y="25"/>
                      </a:lnTo>
                      <a:lnTo>
                        <a:pt x="21" y="27"/>
                      </a:lnTo>
                      <a:lnTo>
                        <a:pt x="15" y="28"/>
                      </a:lnTo>
                      <a:lnTo>
                        <a:pt x="10" y="28"/>
                      </a:lnTo>
                      <a:lnTo>
                        <a:pt x="10" y="33"/>
                      </a:lnTo>
                      <a:lnTo>
                        <a:pt x="7" y="30"/>
                      </a:lnTo>
                      <a:lnTo>
                        <a:pt x="5" y="29"/>
                      </a:lnTo>
                      <a:lnTo>
                        <a:pt x="3" y="29"/>
                      </a:lnTo>
                      <a:lnTo>
                        <a:pt x="0" y="27"/>
                      </a:lnTo>
                      <a:lnTo>
                        <a:pt x="6" y="25"/>
                      </a:lnTo>
                      <a:lnTo>
                        <a:pt x="13" y="21"/>
                      </a:lnTo>
                      <a:lnTo>
                        <a:pt x="19" y="18"/>
                      </a:lnTo>
                      <a:lnTo>
                        <a:pt x="25" y="14"/>
                      </a:lnTo>
                      <a:lnTo>
                        <a:pt x="30" y="11"/>
                      </a:lnTo>
                      <a:lnTo>
                        <a:pt x="37" y="6"/>
                      </a:lnTo>
                      <a:lnTo>
                        <a:pt x="43" y="4"/>
                      </a:lnTo>
                      <a:lnTo>
                        <a:pt x="49" y="0"/>
                      </a:lnTo>
                      <a:lnTo>
                        <a:pt x="5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20" name="Freeform 172"/>
                <p:cNvSpPr>
                  <a:spLocks/>
                </p:cNvSpPr>
                <p:nvPr/>
              </p:nvSpPr>
              <p:spPr bwMode="auto">
                <a:xfrm flipH="1">
                  <a:off x="7710317" y="1133477"/>
                  <a:ext cx="18232" cy="9525"/>
                </a:xfrm>
                <a:custGeom>
                  <a:avLst/>
                  <a:gdLst>
                    <a:gd name="T0" fmla="*/ 25 w 25"/>
                    <a:gd name="T1" fmla="*/ 0 h 12"/>
                    <a:gd name="T2" fmla="*/ 25 w 25"/>
                    <a:gd name="T3" fmla="*/ 5 h 12"/>
                    <a:gd name="T4" fmla="*/ 21 w 25"/>
                    <a:gd name="T5" fmla="*/ 7 h 12"/>
                    <a:gd name="T6" fmla="*/ 17 w 25"/>
                    <a:gd name="T7" fmla="*/ 7 h 12"/>
                    <a:gd name="T8" fmla="*/ 13 w 25"/>
                    <a:gd name="T9" fmla="*/ 8 h 12"/>
                    <a:gd name="T10" fmla="*/ 12 w 25"/>
                    <a:gd name="T11" fmla="*/ 10 h 12"/>
                    <a:gd name="T12" fmla="*/ 11 w 25"/>
                    <a:gd name="T13" fmla="*/ 10 h 12"/>
                    <a:gd name="T14" fmla="*/ 11 w 25"/>
                    <a:gd name="T15" fmla="*/ 11 h 12"/>
                    <a:gd name="T16" fmla="*/ 11 w 25"/>
                    <a:gd name="T17" fmla="*/ 12 h 12"/>
                    <a:gd name="T18" fmla="*/ 7 w 25"/>
                    <a:gd name="T19" fmla="*/ 12 h 12"/>
                    <a:gd name="T20" fmla="*/ 5 w 25"/>
                    <a:gd name="T21" fmla="*/ 12 h 12"/>
                    <a:gd name="T22" fmla="*/ 3 w 25"/>
                    <a:gd name="T23" fmla="*/ 11 h 12"/>
                    <a:gd name="T24" fmla="*/ 0 w 25"/>
                    <a:gd name="T25" fmla="*/ 8 h 12"/>
                    <a:gd name="T26" fmla="*/ 4 w 25"/>
                    <a:gd name="T27" fmla="*/ 4 h 12"/>
                    <a:gd name="T28" fmla="*/ 11 w 25"/>
                    <a:gd name="T29" fmla="*/ 2 h 12"/>
                    <a:gd name="T30" fmla="*/ 18 w 25"/>
                    <a:gd name="T31" fmla="*/ 0 h 12"/>
                    <a:gd name="T32" fmla="*/ 25 w 25"/>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2">
                      <a:moveTo>
                        <a:pt x="25" y="0"/>
                      </a:moveTo>
                      <a:lnTo>
                        <a:pt x="25" y="5"/>
                      </a:lnTo>
                      <a:lnTo>
                        <a:pt x="21" y="7"/>
                      </a:lnTo>
                      <a:lnTo>
                        <a:pt x="17" y="7"/>
                      </a:lnTo>
                      <a:lnTo>
                        <a:pt x="13" y="8"/>
                      </a:lnTo>
                      <a:lnTo>
                        <a:pt x="12" y="10"/>
                      </a:lnTo>
                      <a:lnTo>
                        <a:pt x="11" y="10"/>
                      </a:lnTo>
                      <a:lnTo>
                        <a:pt x="11" y="11"/>
                      </a:lnTo>
                      <a:lnTo>
                        <a:pt x="11" y="12"/>
                      </a:lnTo>
                      <a:lnTo>
                        <a:pt x="7" y="12"/>
                      </a:lnTo>
                      <a:lnTo>
                        <a:pt x="5" y="12"/>
                      </a:lnTo>
                      <a:lnTo>
                        <a:pt x="3" y="11"/>
                      </a:lnTo>
                      <a:lnTo>
                        <a:pt x="0" y="8"/>
                      </a:lnTo>
                      <a:lnTo>
                        <a:pt x="4" y="4"/>
                      </a:lnTo>
                      <a:lnTo>
                        <a:pt x="11" y="2"/>
                      </a:lnTo>
                      <a:lnTo>
                        <a:pt x="18" y="0"/>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21" name="Freeform 173"/>
                <p:cNvSpPr>
                  <a:spLocks/>
                </p:cNvSpPr>
                <p:nvPr/>
              </p:nvSpPr>
              <p:spPr bwMode="auto">
                <a:xfrm flipH="1">
                  <a:off x="7605481" y="1149352"/>
                  <a:ext cx="25829" cy="15875"/>
                </a:xfrm>
                <a:custGeom>
                  <a:avLst/>
                  <a:gdLst>
                    <a:gd name="T0" fmla="*/ 35 w 35"/>
                    <a:gd name="T1" fmla="*/ 0 h 21"/>
                    <a:gd name="T2" fmla="*/ 31 w 35"/>
                    <a:gd name="T3" fmla="*/ 7 h 21"/>
                    <a:gd name="T4" fmla="*/ 25 w 35"/>
                    <a:gd name="T5" fmla="*/ 11 h 21"/>
                    <a:gd name="T6" fmla="*/ 15 w 35"/>
                    <a:gd name="T7" fmla="*/ 16 h 21"/>
                    <a:gd name="T8" fmla="*/ 8 w 35"/>
                    <a:gd name="T9" fmla="*/ 21 h 21"/>
                    <a:gd name="T10" fmla="*/ 0 w 35"/>
                    <a:gd name="T11" fmla="*/ 18 h 21"/>
                    <a:gd name="T12" fmla="*/ 4 w 35"/>
                    <a:gd name="T13" fmla="*/ 16 h 21"/>
                    <a:gd name="T14" fmla="*/ 7 w 35"/>
                    <a:gd name="T15" fmla="*/ 13 h 21"/>
                    <a:gd name="T16" fmla="*/ 12 w 35"/>
                    <a:gd name="T17" fmla="*/ 9 h 21"/>
                    <a:gd name="T18" fmla="*/ 16 w 35"/>
                    <a:gd name="T19" fmla="*/ 7 h 21"/>
                    <a:gd name="T20" fmla="*/ 21 w 35"/>
                    <a:gd name="T21" fmla="*/ 3 h 21"/>
                    <a:gd name="T22" fmla="*/ 26 w 35"/>
                    <a:gd name="T23" fmla="*/ 2 h 21"/>
                    <a:gd name="T24" fmla="*/ 30 w 35"/>
                    <a:gd name="T25" fmla="*/ 0 h 21"/>
                    <a:gd name="T26" fmla="*/ 35 w 35"/>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1">
                      <a:moveTo>
                        <a:pt x="35" y="0"/>
                      </a:moveTo>
                      <a:lnTo>
                        <a:pt x="31" y="7"/>
                      </a:lnTo>
                      <a:lnTo>
                        <a:pt x="25" y="11"/>
                      </a:lnTo>
                      <a:lnTo>
                        <a:pt x="15" y="16"/>
                      </a:lnTo>
                      <a:lnTo>
                        <a:pt x="8" y="21"/>
                      </a:lnTo>
                      <a:lnTo>
                        <a:pt x="0" y="18"/>
                      </a:lnTo>
                      <a:lnTo>
                        <a:pt x="4" y="16"/>
                      </a:lnTo>
                      <a:lnTo>
                        <a:pt x="7" y="13"/>
                      </a:lnTo>
                      <a:lnTo>
                        <a:pt x="12" y="9"/>
                      </a:lnTo>
                      <a:lnTo>
                        <a:pt x="16" y="7"/>
                      </a:lnTo>
                      <a:lnTo>
                        <a:pt x="21" y="3"/>
                      </a:lnTo>
                      <a:lnTo>
                        <a:pt x="26" y="2"/>
                      </a:lnTo>
                      <a:lnTo>
                        <a:pt x="30" y="0"/>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22" name="Freeform 174"/>
                <p:cNvSpPr>
                  <a:spLocks/>
                </p:cNvSpPr>
                <p:nvPr/>
              </p:nvSpPr>
              <p:spPr bwMode="auto">
                <a:xfrm flipH="1">
                  <a:off x="6952145" y="1146177"/>
                  <a:ext cx="28868" cy="22225"/>
                </a:xfrm>
                <a:custGeom>
                  <a:avLst/>
                  <a:gdLst>
                    <a:gd name="T0" fmla="*/ 40 w 40"/>
                    <a:gd name="T1" fmla="*/ 3 h 27"/>
                    <a:gd name="T2" fmla="*/ 37 w 40"/>
                    <a:gd name="T3" fmla="*/ 4 h 27"/>
                    <a:gd name="T4" fmla="*/ 35 w 40"/>
                    <a:gd name="T5" fmla="*/ 6 h 27"/>
                    <a:gd name="T6" fmla="*/ 30 w 40"/>
                    <a:gd name="T7" fmla="*/ 9 h 27"/>
                    <a:gd name="T8" fmla="*/ 26 w 40"/>
                    <a:gd name="T9" fmla="*/ 9 h 27"/>
                    <a:gd name="T10" fmla="*/ 0 w 40"/>
                    <a:gd name="T11" fmla="*/ 27 h 27"/>
                    <a:gd name="T12" fmla="*/ 6 w 40"/>
                    <a:gd name="T13" fmla="*/ 19 h 27"/>
                    <a:gd name="T14" fmla="*/ 15 w 40"/>
                    <a:gd name="T15" fmla="*/ 13 h 27"/>
                    <a:gd name="T16" fmla="*/ 26 w 40"/>
                    <a:gd name="T17" fmla="*/ 9 h 27"/>
                    <a:gd name="T18" fmla="*/ 33 w 40"/>
                    <a:gd name="T19" fmla="*/ 0 h 27"/>
                    <a:gd name="T20" fmla="*/ 35 w 40"/>
                    <a:gd name="T21" fmla="*/ 0 h 27"/>
                    <a:gd name="T22" fmla="*/ 36 w 40"/>
                    <a:gd name="T23" fmla="*/ 0 h 27"/>
                    <a:gd name="T24" fmla="*/ 39 w 40"/>
                    <a:gd name="T25" fmla="*/ 1 h 27"/>
                    <a:gd name="T26" fmla="*/ 40 w 40"/>
                    <a:gd name="T2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7">
                      <a:moveTo>
                        <a:pt x="40" y="3"/>
                      </a:moveTo>
                      <a:lnTo>
                        <a:pt x="37" y="4"/>
                      </a:lnTo>
                      <a:lnTo>
                        <a:pt x="35" y="6"/>
                      </a:lnTo>
                      <a:lnTo>
                        <a:pt x="30" y="9"/>
                      </a:lnTo>
                      <a:lnTo>
                        <a:pt x="26" y="9"/>
                      </a:lnTo>
                      <a:lnTo>
                        <a:pt x="0" y="27"/>
                      </a:lnTo>
                      <a:lnTo>
                        <a:pt x="6" y="19"/>
                      </a:lnTo>
                      <a:lnTo>
                        <a:pt x="15" y="13"/>
                      </a:lnTo>
                      <a:lnTo>
                        <a:pt x="26" y="9"/>
                      </a:lnTo>
                      <a:lnTo>
                        <a:pt x="33" y="0"/>
                      </a:lnTo>
                      <a:lnTo>
                        <a:pt x="35" y="0"/>
                      </a:lnTo>
                      <a:lnTo>
                        <a:pt x="36" y="0"/>
                      </a:lnTo>
                      <a:lnTo>
                        <a:pt x="39" y="1"/>
                      </a:lnTo>
                      <a:lnTo>
                        <a:pt x="4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23" name="Freeform 175"/>
                <p:cNvSpPr>
                  <a:spLocks/>
                </p:cNvSpPr>
                <p:nvPr/>
              </p:nvSpPr>
              <p:spPr bwMode="auto">
                <a:xfrm flipH="1">
                  <a:off x="6813882" y="1150940"/>
                  <a:ext cx="37985" cy="42863"/>
                </a:xfrm>
                <a:custGeom>
                  <a:avLst/>
                  <a:gdLst>
                    <a:gd name="T0" fmla="*/ 51 w 51"/>
                    <a:gd name="T1" fmla="*/ 0 h 55"/>
                    <a:gd name="T2" fmla="*/ 47 w 51"/>
                    <a:gd name="T3" fmla="*/ 8 h 55"/>
                    <a:gd name="T4" fmla="*/ 43 w 51"/>
                    <a:gd name="T5" fmla="*/ 15 h 55"/>
                    <a:gd name="T6" fmla="*/ 38 w 51"/>
                    <a:gd name="T7" fmla="*/ 22 h 55"/>
                    <a:gd name="T8" fmla="*/ 32 w 51"/>
                    <a:gd name="T9" fmla="*/ 29 h 55"/>
                    <a:gd name="T10" fmla="*/ 27 w 51"/>
                    <a:gd name="T11" fmla="*/ 35 h 55"/>
                    <a:gd name="T12" fmla="*/ 21 w 51"/>
                    <a:gd name="T13" fmla="*/ 42 h 55"/>
                    <a:gd name="T14" fmla="*/ 15 w 51"/>
                    <a:gd name="T15" fmla="*/ 49 h 55"/>
                    <a:gd name="T16" fmla="*/ 10 w 51"/>
                    <a:gd name="T17" fmla="*/ 55 h 55"/>
                    <a:gd name="T18" fmla="*/ 7 w 51"/>
                    <a:gd name="T19" fmla="*/ 55 h 55"/>
                    <a:gd name="T20" fmla="*/ 5 w 51"/>
                    <a:gd name="T21" fmla="*/ 55 h 55"/>
                    <a:gd name="T22" fmla="*/ 2 w 51"/>
                    <a:gd name="T23" fmla="*/ 54 h 55"/>
                    <a:gd name="T24" fmla="*/ 0 w 51"/>
                    <a:gd name="T25" fmla="*/ 52 h 55"/>
                    <a:gd name="T26" fmla="*/ 5 w 51"/>
                    <a:gd name="T27" fmla="*/ 44 h 55"/>
                    <a:gd name="T28" fmla="*/ 9 w 51"/>
                    <a:gd name="T29" fmla="*/ 37 h 55"/>
                    <a:gd name="T30" fmla="*/ 14 w 51"/>
                    <a:gd name="T31" fmla="*/ 30 h 55"/>
                    <a:gd name="T32" fmla="*/ 15 w 51"/>
                    <a:gd name="T33" fmla="*/ 23 h 55"/>
                    <a:gd name="T34" fmla="*/ 21 w 51"/>
                    <a:gd name="T35" fmla="*/ 22 h 55"/>
                    <a:gd name="T36" fmla="*/ 25 w 51"/>
                    <a:gd name="T37" fmla="*/ 20 h 55"/>
                    <a:gd name="T38" fmla="*/ 29 w 51"/>
                    <a:gd name="T39" fmla="*/ 16 h 55"/>
                    <a:gd name="T40" fmla="*/ 33 w 51"/>
                    <a:gd name="T41" fmla="*/ 12 h 55"/>
                    <a:gd name="T42" fmla="*/ 37 w 51"/>
                    <a:gd name="T43" fmla="*/ 8 h 55"/>
                    <a:gd name="T44" fmla="*/ 40 w 51"/>
                    <a:gd name="T45" fmla="*/ 5 h 55"/>
                    <a:gd name="T46" fmla="*/ 45 w 51"/>
                    <a:gd name="T47" fmla="*/ 1 h 55"/>
                    <a:gd name="T48" fmla="*/ 51 w 51"/>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5">
                      <a:moveTo>
                        <a:pt x="51" y="0"/>
                      </a:moveTo>
                      <a:lnTo>
                        <a:pt x="47" y="8"/>
                      </a:lnTo>
                      <a:lnTo>
                        <a:pt x="43" y="15"/>
                      </a:lnTo>
                      <a:lnTo>
                        <a:pt x="38" y="22"/>
                      </a:lnTo>
                      <a:lnTo>
                        <a:pt x="32" y="29"/>
                      </a:lnTo>
                      <a:lnTo>
                        <a:pt x="27" y="35"/>
                      </a:lnTo>
                      <a:lnTo>
                        <a:pt x="21" y="42"/>
                      </a:lnTo>
                      <a:lnTo>
                        <a:pt x="15" y="49"/>
                      </a:lnTo>
                      <a:lnTo>
                        <a:pt x="10" y="55"/>
                      </a:lnTo>
                      <a:lnTo>
                        <a:pt x="7" y="55"/>
                      </a:lnTo>
                      <a:lnTo>
                        <a:pt x="5" y="55"/>
                      </a:lnTo>
                      <a:lnTo>
                        <a:pt x="2" y="54"/>
                      </a:lnTo>
                      <a:lnTo>
                        <a:pt x="0" y="52"/>
                      </a:lnTo>
                      <a:lnTo>
                        <a:pt x="5" y="44"/>
                      </a:lnTo>
                      <a:lnTo>
                        <a:pt x="9" y="37"/>
                      </a:lnTo>
                      <a:lnTo>
                        <a:pt x="14" y="30"/>
                      </a:lnTo>
                      <a:lnTo>
                        <a:pt x="15" y="23"/>
                      </a:lnTo>
                      <a:lnTo>
                        <a:pt x="21" y="22"/>
                      </a:lnTo>
                      <a:lnTo>
                        <a:pt x="25" y="20"/>
                      </a:lnTo>
                      <a:lnTo>
                        <a:pt x="29" y="16"/>
                      </a:lnTo>
                      <a:lnTo>
                        <a:pt x="33" y="12"/>
                      </a:lnTo>
                      <a:lnTo>
                        <a:pt x="37" y="8"/>
                      </a:lnTo>
                      <a:lnTo>
                        <a:pt x="40" y="5"/>
                      </a:lnTo>
                      <a:lnTo>
                        <a:pt x="45" y="1"/>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24" name="Freeform 176"/>
                <p:cNvSpPr>
                  <a:spLocks/>
                </p:cNvSpPr>
                <p:nvPr/>
              </p:nvSpPr>
              <p:spPr bwMode="auto">
                <a:xfrm flipH="1">
                  <a:off x="7704240" y="1152527"/>
                  <a:ext cx="7597" cy="9525"/>
                </a:xfrm>
                <a:custGeom>
                  <a:avLst/>
                  <a:gdLst>
                    <a:gd name="T0" fmla="*/ 11 w 11"/>
                    <a:gd name="T1" fmla="*/ 7 h 13"/>
                    <a:gd name="T2" fmla="*/ 11 w 11"/>
                    <a:gd name="T3" fmla="*/ 13 h 13"/>
                    <a:gd name="T4" fmla="*/ 8 w 11"/>
                    <a:gd name="T5" fmla="*/ 12 h 13"/>
                    <a:gd name="T6" fmla="*/ 6 w 11"/>
                    <a:gd name="T7" fmla="*/ 10 h 13"/>
                    <a:gd name="T8" fmla="*/ 2 w 11"/>
                    <a:gd name="T9" fmla="*/ 6 h 13"/>
                    <a:gd name="T10" fmla="*/ 0 w 11"/>
                    <a:gd name="T11" fmla="*/ 4 h 13"/>
                    <a:gd name="T12" fmla="*/ 2 w 11"/>
                    <a:gd name="T13" fmla="*/ 2 h 13"/>
                    <a:gd name="T14" fmla="*/ 7 w 11"/>
                    <a:gd name="T15" fmla="*/ 0 h 13"/>
                    <a:gd name="T16" fmla="*/ 9 w 11"/>
                    <a:gd name="T17" fmla="*/ 3 h 13"/>
                    <a:gd name="T18" fmla="*/ 11 w 11"/>
                    <a:gd name="T1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3">
                      <a:moveTo>
                        <a:pt x="11" y="7"/>
                      </a:moveTo>
                      <a:lnTo>
                        <a:pt x="11" y="13"/>
                      </a:lnTo>
                      <a:lnTo>
                        <a:pt x="8" y="12"/>
                      </a:lnTo>
                      <a:lnTo>
                        <a:pt x="6" y="10"/>
                      </a:lnTo>
                      <a:lnTo>
                        <a:pt x="2" y="6"/>
                      </a:lnTo>
                      <a:lnTo>
                        <a:pt x="0" y="4"/>
                      </a:lnTo>
                      <a:lnTo>
                        <a:pt x="2" y="2"/>
                      </a:lnTo>
                      <a:lnTo>
                        <a:pt x="7" y="0"/>
                      </a:lnTo>
                      <a:lnTo>
                        <a:pt x="9" y="3"/>
                      </a:lnTo>
                      <a:lnTo>
                        <a:pt x="1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25" name="Freeform 177"/>
                <p:cNvSpPr>
                  <a:spLocks/>
                </p:cNvSpPr>
                <p:nvPr/>
              </p:nvSpPr>
              <p:spPr bwMode="auto">
                <a:xfrm flipH="1">
                  <a:off x="6938471" y="1165227"/>
                  <a:ext cx="13675" cy="6350"/>
                </a:xfrm>
                <a:custGeom>
                  <a:avLst/>
                  <a:gdLst>
                    <a:gd name="T0" fmla="*/ 17 w 17"/>
                    <a:gd name="T1" fmla="*/ 2 h 8"/>
                    <a:gd name="T2" fmla="*/ 17 w 17"/>
                    <a:gd name="T3" fmla="*/ 5 h 8"/>
                    <a:gd name="T4" fmla="*/ 15 w 17"/>
                    <a:gd name="T5" fmla="*/ 7 h 8"/>
                    <a:gd name="T6" fmla="*/ 11 w 17"/>
                    <a:gd name="T7" fmla="*/ 8 h 8"/>
                    <a:gd name="T8" fmla="*/ 8 w 17"/>
                    <a:gd name="T9" fmla="*/ 8 h 8"/>
                    <a:gd name="T10" fmla="*/ 5 w 17"/>
                    <a:gd name="T11" fmla="*/ 8 h 8"/>
                    <a:gd name="T12" fmla="*/ 3 w 17"/>
                    <a:gd name="T13" fmla="*/ 8 h 8"/>
                    <a:gd name="T14" fmla="*/ 1 w 17"/>
                    <a:gd name="T15" fmla="*/ 7 h 8"/>
                    <a:gd name="T16" fmla="*/ 0 w 17"/>
                    <a:gd name="T17" fmla="*/ 5 h 8"/>
                    <a:gd name="T18" fmla="*/ 3 w 17"/>
                    <a:gd name="T19" fmla="*/ 4 h 8"/>
                    <a:gd name="T20" fmla="*/ 8 w 17"/>
                    <a:gd name="T21" fmla="*/ 2 h 8"/>
                    <a:gd name="T22" fmla="*/ 11 w 17"/>
                    <a:gd name="T23" fmla="*/ 0 h 8"/>
                    <a:gd name="T24" fmla="*/ 17 w 17"/>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8">
                      <a:moveTo>
                        <a:pt x="17" y="2"/>
                      </a:moveTo>
                      <a:lnTo>
                        <a:pt x="17" y="5"/>
                      </a:lnTo>
                      <a:lnTo>
                        <a:pt x="15" y="7"/>
                      </a:lnTo>
                      <a:lnTo>
                        <a:pt x="11" y="8"/>
                      </a:lnTo>
                      <a:lnTo>
                        <a:pt x="8" y="8"/>
                      </a:lnTo>
                      <a:lnTo>
                        <a:pt x="5" y="8"/>
                      </a:lnTo>
                      <a:lnTo>
                        <a:pt x="3" y="8"/>
                      </a:lnTo>
                      <a:lnTo>
                        <a:pt x="1" y="7"/>
                      </a:lnTo>
                      <a:lnTo>
                        <a:pt x="0" y="5"/>
                      </a:lnTo>
                      <a:lnTo>
                        <a:pt x="3" y="4"/>
                      </a:lnTo>
                      <a:lnTo>
                        <a:pt x="8" y="2"/>
                      </a:lnTo>
                      <a:lnTo>
                        <a:pt x="11" y="0"/>
                      </a:lnTo>
                      <a:lnTo>
                        <a:pt x="1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26" name="Freeform 178"/>
                <p:cNvSpPr>
                  <a:spLocks/>
                </p:cNvSpPr>
                <p:nvPr/>
              </p:nvSpPr>
              <p:spPr bwMode="auto">
                <a:xfrm flipH="1">
                  <a:off x="7611558" y="1176340"/>
                  <a:ext cx="18232" cy="14288"/>
                </a:xfrm>
                <a:custGeom>
                  <a:avLst/>
                  <a:gdLst>
                    <a:gd name="T0" fmla="*/ 23 w 23"/>
                    <a:gd name="T1" fmla="*/ 0 h 20"/>
                    <a:gd name="T2" fmla="*/ 20 w 23"/>
                    <a:gd name="T3" fmla="*/ 7 h 20"/>
                    <a:gd name="T4" fmla="*/ 17 w 23"/>
                    <a:gd name="T5" fmla="*/ 12 h 20"/>
                    <a:gd name="T6" fmla="*/ 12 w 23"/>
                    <a:gd name="T7" fmla="*/ 14 h 20"/>
                    <a:gd name="T8" fmla="*/ 5 w 23"/>
                    <a:gd name="T9" fmla="*/ 20 h 20"/>
                    <a:gd name="T10" fmla="*/ 0 w 23"/>
                    <a:gd name="T11" fmla="*/ 17 h 20"/>
                    <a:gd name="T12" fmla="*/ 2 w 23"/>
                    <a:gd name="T13" fmla="*/ 10 h 20"/>
                    <a:gd name="T14" fmla="*/ 8 w 23"/>
                    <a:gd name="T15" fmla="*/ 5 h 20"/>
                    <a:gd name="T16" fmla="*/ 16 w 23"/>
                    <a:gd name="T17" fmla="*/ 3 h 20"/>
                    <a:gd name="T18" fmla="*/ 23 w 23"/>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0">
                      <a:moveTo>
                        <a:pt x="23" y="0"/>
                      </a:moveTo>
                      <a:lnTo>
                        <a:pt x="20" y="7"/>
                      </a:lnTo>
                      <a:lnTo>
                        <a:pt x="17" y="12"/>
                      </a:lnTo>
                      <a:lnTo>
                        <a:pt x="12" y="14"/>
                      </a:lnTo>
                      <a:lnTo>
                        <a:pt x="5" y="20"/>
                      </a:lnTo>
                      <a:lnTo>
                        <a:pt x="0" y="17"/>
                      </a:lnTo>
                      <a:lnTo>
                        <a:pt x="2" y="10"/>
                      </a:lnTo>
                      <a:lnTo>
                        <a:pt x="8" y="5"/>
                      </a:lnTo>
                      <a:lnTo>
                        <a:pt x="16" y="3"/>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27" name="Freeform 179"/>
                <p:cNvSpPr>
                  <a:spLocks/>
                </p:cNvSpPr>
                <p:nvPr/>
              </p:nvSpPr>
              <p:spPr bwMode="auto">
                <a:xfrm flipH="1">
                  <a:off x="6968858" y="1176340"/>
                  <a:ext cx="15194" cy="12700"/>
                </a:xfrm>
                <a:custGeom>
                  <a:avLst/>
                  <a:gdLst>
                    <a:gd name="T0" fmla="*/ 6 w 21"/>
                    <a:gd name="T1" fmla="*/ 15 h 15"/>
                    <a:gd name="T2" fmla="*/ 0 w 21"/>
                    <a:gd name="T3" fmla="*/ 13 h 15"/>
                    <a:gd name="T4" fmla="*/ 21 w 21"/>
                    <a:gd name="T5" fmla="*/ 0 h 15"/>
                    <a:gd name="T6" fmla="*/ 21 w 21"/>
                    <a:gd name="T7" fmla="*/ 4 h 15"/>
                    <a:gd name="T8" fmla="*/ 17 w 21"/>
                    <a:gd name="T9" fmla="*/ 9 h 15"/>
                    <a:gd name="T10" fmla="*/ 12 w 21"/>
                    <a:gd name="T11" fmla="*/ 12 h 15"/>
                    <a:gd name="T12" fmla="*/ 6 w 2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6" y="15"/>
                      </a:moveTo>
                      <a:lnTo>
                        <a:pt x="0" y="13"/>
                      </a:lnTo>
                      <a:lnTo>
                        <a:pt x="21" y="0"/>
                      </a:lnTo>
                      <a:lnTo>
                        <a:pt x="21" y="4"/>
                      </a:lnTo>
                      <a:lnTo>
                        <a:pt x="17" y="9"/>
                      </a:lnTo>
                      <a:lnTo>
                        <a:pt x="12" y="12"/>
                      </a:lnTo>
                      <a:lnTo>
                        <a:pt x="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28" name="Freeform 180"/>
                <p:cNvSpPr>
                  <a:spLocks/>
                </p:cNvSpPr>
                <p:nvPr/>
              </p:nvSpPr>
              <p:spPr bwMode="auto">
                <a:xfrm flipH="1">
                  <a:off x="6815400" y="1176340"/>
                  <a:ext cx="41024" cy="46038"/>
                </a:xfrm>
                <a:custGeom>
                  <a:avLst/>
                  <a:gdLst>
                    <a:gd name="T0" fmla="*/ 55 w 55"/>
                    <a:gd name="T1" fmla="*/ 0 h 57"/>
                    <a:gd name="T2" fmla="*/ 53 w 55"/>
                    <a:gd name="T3" fmla="*/ 9 h 57"/>
                    <a:gd name="T4" fmla="*/ 49 w 55"/>
                    <a:gd name="T5" fmla="*/ 18 h 57"/>
                    <a:gd name="T6" fmla="*/ 43 w 55"/>
                    <a:gd name="T7" fmla="*/ 26 h 57"/>
                    <a:gd name="T8" fmla="*/ 35 w 55"/>
                    <a:gd name="T9" fmla="*/ 34 h 57"/>
                    <a:gd name="T10" fmla="*/ 27 w 55"/>
                    <a:gd name="T11" fmla="*/ 41 h 57"/>
                    <a:gd name="T12" fmla="*/ 17 w 55"/>
                    <a:gd name="T13" fmla="*/ 47 h 57"/>
                    <a:gd name="T14" fmla="*/ 8 w 55"/>
                    <a:gd name="T15" fmla="*/ 53 h 57"/>
                    <a:gd name="T16" fmla="*/ 0 w 55"/>
                    <a:gd name="T17" fmla="*/ 57 h 57"/>
                    <a:gd name="T18" fmla="*/ 6 w 55"/>
                    <a:gd name="T19" fmla="*/ 49 h 57"/>
                    <a:gd name="T20" fmla="*/ 12 w 55"/>
                    <a:gd name="T21" fmla="*/ 41 h 57"/>
                    <a:gd name="T22" fmla="*/ 19 w 55"/>
                    <a:gd name="T23" fmla="*/ 33 h 57"/>
                    <a:gd name="T24" fmla="*/ 25 w 55"/>
                    <a:gd name="T25" fmla="*/ 25 h 57"/>
                    <a:gd name="T26" fmla="*/ 34 w 55"/>
                    <a:gd name="T27" fmla="*/ 18 h 57"/>
                    <a:gd name="T28" fmla="*/ 40 w 55"/>
                    <a:gd name="T29" fmla="*/ 11 h 57"/>
                    <a:gd name="T30" fmla="*/ 49 w 55"/>
                    <a:gd name="T31" fmla="*/ 5 h 57"/>
                    <a:gd name="T32" fmla="*/ 55 w 55"/>
                    <a:gd name="T3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7">
                      <a:moveTo>
                        <a:pt x="55" y="0"/>
                      </a:moveTo>
                      <a:lnTo>
                        <a:pt x="53" y="9"/>
                      </a:lnTo>
                      <a:lnTo>
                        <a:pt x="49" y="18"/>
                      </a:lnTo>
                      <a:lnTo>
                        <a:pt x="43" y="26"/>
                      </a:lnTo>
                      <a:lnTo>
                        <a:pt x="35" y="34"/>
                      </a:lnTo>
                      <a:lnTo>
                        <a:pt x="27" y="41"/>
                      </a:lnTo>
                      <a:lnTo>
                        <a:pt x="17" y="47"/>
                      </a:lnTo>
                      <a:lnTo>
                        <a:pt x="8" y="53"/>
                      </a:lnTo>
                      <a:lnTo>
                        <a:pt x="0" y="57"/>
                      </a:lnTo>
                      <a:lnTo>
                        <a:pt x="6" y="49"/>
                      </a:lnTo>
                      <a:lnTo>
                        <a:pt x="12" y="41"/>
                      </a:lnTo>
                      <a:lnTo>
                        <a:pt x="19" y="33"/>
                      </a:lnTo>
                      <a:lnTo>
                        <a:pt x="25" y="25"/>
                      </a:lnTo>
                      <a:lnTo>
                        <a:pt x="34" y="18"/>
                      </a:lnTo>
                      <a:lnTo>
                        <a:pt x="40" y="11"/>
                      </a:lnTo>
                      <a:lnTo>
                        <a:pt x="49" y="5"/>
                      </a:lnTo>
                      <a:lnTo>
                        <a:pt x="5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29" name="Freeform 181"/>
                <p:cNvSpPr>
                  <a:spLocks/>
                </p:cNvSpPr>
                <p:nvPr/>
              </p:nvSpPr>
              <p:spPr bwMode="auto">
                <a:xfrm flipH="1">
                  <a:off x="6929354" y="1182690"/>
                  <a:ext cx="9116" cy="6350"/>
                </a:xfrm>
                <a:custGeom>
                  <a:avLst/>
                  <a:gdLst>
                    <a:gd name="T0" fmla="*/ 11 w 11"/>
                    <a:gd name="T1" fmla="*/ 0 h 9"/>
                    <a:gd name="T2" fmla="*/ 10 w 11"/>
                    <a:gd name="T3" fmla="*/ 4 h 9"/>
                    <a:gd name="T4" fmla="*/ 8 w 11"/>
                    <a:gd name="T5" fmla="*/ 6 h 9"/>
                    <a:gd name="T6" fmla="*/ 5 w 11"/>
                    <a:gd name="T7" fmla="*/ 7 h 9"/>
                    <a:gd name="T8" fmla="*/ 1 w 11"/>
                    <a:gd name="T9" fmla="*/ 9 h 9"/>
                    <a:gd name="T10" fmla="*/ 0 w 11"/>
                    <a:gd name="T11" fmla="*/ 7 h 9"/>
                    <a:gd name="T12" fmla="*/ 0 w 11"/>
                    <a:gd name="T13" fmla="*/ 6 h 9"/>
                    <a:gd name="T14" fmla="*/ 0 w 11"/>
                    <a:gd name="T15" fmla="*/ 5 h 9"/>
                    <a:gd name="T16" fmla="*/ 0 w 11"/>
                    <a:gd name="T17" fmla="*/ 3 h 9"/>
                    <a:gd name="T18" fmla="*/ 2 w 11"/>
                    <a:gd name="T19" fmla="*/ 2 h 9"/>
                    <a:gd name="T20" fmla="*/ 6 w 11"/>
                    <a:gd name="T21" fmla="*/ 0 h 9"/>
                    <a:gd name="T22" fmla="*/ 9 w 11"/>
                    <a:gd name="T23" fmla="*/ 0 h 9"/>
                    <a:gd name="T24" fmla="*/ 11 w 11"/>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11" y="0"/>
                      </a:moveTo>
                      <a:lnTo>
                        <a:pt x="10" y="4"/>
                      </a:lnTo>
                      <a:lnTo>
                        <a:pt x="8" y="6"/>
                      </a:lnTo>
                      <a:lnTo>
                        <a:pt x="5" y="7"/>
                      </a:lnTo>
                      <a:lnTo>
                        <a:pt x="1" y="9"/>
                      </a:lnTo>
                      <a:lnTo>
                        <a:pt x="0" y="7"/>
                      </a:lnTo>
                      <a:lnTo>
                        <a:pt x="0" y="6"/>
                      </a:lnTo>
                      <a:lnTo>
                        <a:pt x="0" y="5"/>
                      </a:lnTo>
                      <a:lnTo>
                        <a:pt x="0" y="3"/>
                      </a:lnTo>
                      <a:lnTo>
                        <a:pt x="2" y="2"/>
                      </a:lnTo>
                      <a:lnTo>
                        <a:pt x="6" y="0"/>
                      </a:lnTo>
                      <a:lnTo>
                        <a:pt x="9"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30" name="Freeform 182"/>
                <p:cNvSpPr>
                  <a:spLocks/>
                </p:cNvSpPr>
                <p:nvPr/>
              </p:nvSpPr>
              <p:spPr bwMode="auto">
                <a:xfrm flipH="1">
                  <a:off x="7521913" y="1184277"/>
                  <a:ext cx="7597" cy="14288"/>
                </a:xfrm>
                <a:custGeom>
                  <a:avLst/>
                  <a:gdLst>
                    <a:gd name="T0" fmla="*/ 7 w 9"/>
                    <a:gd name="T1" fmla="*/ 10 h 17"/>
                    <a:gd name="T2" fmla="*/ 0 w 9"/>
                    <a:gd name="T3" fmla="*/ 17 h 17"/>
                    <a:gd name="T4" fmla="*/ 0 w 9"/>
                    <a:gd name="T5" fmla="*/ 14 h 17"/>
                    <a:gd name="T6" fmla="*/ 0 w 9"/>
                    <a:gd name="T7" fmla="*/ 9 h 17"/>
                    <a:gd name="T8" fmla="*/ 1 w 9"/>
                    <a:gd name="T9" fmla="*/ 3 h 17"/>
                    <a:gd name="T10" fmla="*/ 3 w 9"/>
                    <a:gd name="T11" fmla="*/ 0 h 17"/>
                    <a:gd name="T12" fmla="*/ 6 w 9"/>
                    <a:gd name="T13" fmla="*/ 1 h 17"/>
                    <a:gd name="T14" fmla="*/ 8 w 9"/>
                    <a:gd name="T15" fmla="*/ 4 h 17"/>
                    <a:gd name="T16" fmla="*/ 9 w 9"/>
                    <a:gd name="T17" fmla="*/ 7 h 17"/>
                    <a:gd name="T18" fmla="*/ 7 w 9"/>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7">
                      <a:moveTo>
                        <a:pt x="7" y="10"/>
                      </a:moveTo>
                      <a:lnTo>
                        <a:pt x="0" y="17"/>
                      </a:lnTo>
                      <a:lnTo>
                        <a:pt x="0" y="14"/>
                      </a:lnTo>
                      <a:lnTo>
                        <a:pt x="0" y="9"/>
                      </a:lnTo>
                      <a:lnTo>
                        <a:pt x="1" y="3"/>
                      </a:lnTo>
                      <a:lnTo>
                        <a:pt x="3" y="0"/>
                      </a:lnTo>
                      <a:lnTo>
                        <a:pt x="6" y="1"/>
                      </a:lnTo>
                      <a:lnTo>
                        <a:pt x="8" y="4"/>
                      </a:lnTo>
                      <a:lnTo>
                        <a:pt x="9" y="7"/>
                      </a:lnTo>
                      <a:lnTo>
                        <a:pt x="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31" name="Freeform 183"/>
                <p:cNvSpPr>
                  <a:spLocks/>
                </p:cNvSpPr>
                <p:nvPr/>
              </p:nvSpPr>
              <p:spPr bwMode="auto">
                <a:xfrm flipH="1">
                  <a:off x="7614596" y="1200152"/>
                  <a:ext cx="16713" cy="15875"/>
                </a:xfrm>
                <a:custGeom>
                  <a:avLst/>
                  <a:gdLst>
                    <a:gd name="T0" fmla="*/ 21 w 21"/>
                    <a:gd name="T1" fmla="*/ 2 h 19"/>
                    <a:gd name="T2" fmla="*/ 18 w 21"/>
                    <a:gd name="T3" fmla="*/ 10 h 19"/>
                    <a:gd name="T4" fmla="*/ 13 w 21"/>
                    <a:gd name="T5" fmla="*/ 13 h 19"/>
                    <a:gd name="T6" fmla="*/ 7 w 21"/>
                    <a:gd name="T7" fmla="*/ 16 h 19"/>
                    <a:gd name="T8" fmla="*/ 0 w 21"/>
                    <a:gd name="T9" fmla="*/ 19 h 19"/>
                    <a:gd name="T10" fmla="*/ 1 w 21"/>
                    <a:gd name="T11" fmla="*/ 13 h 19"/>
                    <a:gd name="T12" fmla="*/ 4 w 21"/>
                    <a:gd name="T13" fmla="*/ 10 h 19"/>
                    <a:gd name="T14" fmla="*/ 6 w 21"/>
                    <a:gd name="T15" fmla="*/ 5 h 19"/>
                    <a:gd name="T16" fmla="*/ 6 w 21"/>
                    <a:gd name="T17" fmla="*/ 0 h 19"/>
                    <a:gd name="T18" fmla="*/ 21 w 21"/>
                    <a:gd name="T1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21" y="2"/>
                      </a:moveTo>
                      <a:lnTo>
                        <a:pt x="18" y="10"/>
                      </a:lnTo>
                      <a:lnTo>
                        <a:pt x="13" y="13"/>
                      </a:lnTo>
                      <a:lnTo>
                        <a:pt x="7" y="16"/>
                      </a:lnTo>
                      <a:lnTo>
                        <a:pt x="0" y="19"/>
                      </a:lnTo>
                      <a:lnTo>
                        <a:pt x="1" y="13"/>
                      </a:lnTo>
                      <a:lnTo>
                        <a:pt x="4" y="10"/>
                      </a:lnTo>
                      <a:lnTo>
                        <a:pt x="6" y="5"/>
                      </a:lnTo>
                      <a:lnTo>
                        <a:pt x="6" y="0"/>
                      </a:lnTo>
                      <a:lnTo>
                        <a:pt x="2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32" name="Freeform 184"/>
                <p:cNvSpPr>
                  <a:spLocks/>
                </p:cNvSpPr>
                <p:nvPr/>
              </p:nvSpPr>
              <p:spPr bwMode="auto">
                <a:xfrm flipH="1">
                  <a:off x="7517356" y="1206502"/>
                  <a:ext cx="30388" cy="23813"/>
                </a:xfrm>
                <a:custGeom>
                  <a:avLst/>
                  <a:gdLst>
                    <a:gd name="T0" fmla="*/ 38 w 38"/>
                    <a:gd name="T1" fmla="*/ 10 h 30"/>
                    <a:gd name="T2" fmla="*/ 32 w 38"/>
                    <a:gd name="T3" fmla="*/ 12 h 30"/>
                    <a:gd name="T4" fmla="*/ 26 w 38"/>
                    <a:gd name="T5" fmla="*/ 14 h 30"/>
                    <a:gd name="T6" fmla="*/ 22 w 38"/>
                    <a:gd name="T7" fmla="*/ 17 h 30"/>
                    <a:gd name="T8" fmla="*/ 17 w 38"/>
                    <a:gd name="T9" fmla="*/ 19 h 30"/>
                    <a:gd name="T10" fmla="*/ 14 w 38"/>
                    <a:gd name="T11" fmla="*/ 21 h 30"/>
                    <a:gd name="T12" fmla="*/ 9 w 38"/>
                    <a:gd name="T13" fmla="*/ 23 h 30"/>
                    <a:gd name="T14" fmla="*/ 5 w 38"/>
                    <a:gd name="T15" fmla="*/ 27 h 30"/>
                    <a:gd name="T16" fmla="*/ 0 w 38"/>
                    <a:gd name="T17" fmla="*/ 30 h 30"/>
                    <a:gd name="T18" fmla="*/ 1 w 38"/>
                    <a:gd name="T19" fmla="*/ 22 h 30"/>
                    <a:gd name="T20" fmla="*/ 5 w 38"/>
                    <a:gd name="T21" fmla="*/ 18 h 30"/>
                    <a:gd name="T22" fmla="*/ 9 w 38"/>
                    <a:gd name="T23" fmla="*/ 15 h 30"/>
                    <a:gd name="T24" fmla="*/ 15 w 38"/>
                    <a:gd name="T25" fmla="*/ 13 h 30"/>
                    <a:gd name="T26" fmla="*/ 20 w 38"/>
                    <a:gd name="T27" fmla="*/ 12 h 30"/>
                    <a:gd name="T28" fmla="*/ 25 w 38"/>
                    <a:gd name="T29" fmla="*/ 10 h 30"/>
                    <a:gd name="T30" fmla="*/ 31 w 38"/>
                    <a:gd name="T31" fmla="*/ 6 h 30"/>
                    <a:gd name="T32" fmla="*/ 36 w 38"/>
                    <a:gd name="T33" fmla="*/ 0 h 30"/>
                    <a:gd name="T34" fmla="*/ 37 w 38"/>
                    <a:gd name="T35" fmla="*/ 2 h 30"/>
                    <a:gd name="T36" fmla="*/ 38 w 38"/>
                    <a:gd name="T37" fmla="*/ 3 h 30"/>
                    <a:gd name="T38" fmla="*/ 38 w 38"/>
                    <a:gd name="T39" fmla="*/ 6 h 30"/>
                    <a:gd name="T40" fmla="*/ 38 w 38"/>
                    <a:gd name="T41"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38" y="10"/>
                      </a:moveTo>
                      <a:lnTo>
                        <a:pt x="32" y="12"/>
                      </a:lnTo>
                      <a:lnTo>
                        <a:pt x="26" y="14"/>
                      </a:lnTo>
                      <a:lnTo>
                        <a:pt x="22" y="17"/>
                      </a:lnTo>
                      <a:lnTo>
                        <a:pt x="17" y="19"/>
                      </a:lnTo>
                      <a:lnTo>
                        <a:pt x="14" y="21"/>
                      </a:lnTo>
                      <a:lnTo>
                        <a:pt x="9" y="23"/>
                      </a:lnTo>
                      <a:lnTo>
                        <a:pt x="5" y="27"/>
                      </a:lnTo>
                      <a:lnTo>
                        <a:pt x="0" y="30"/>
                      </a:lnTo>
                      <a:lnTo>
                        <a:pt x="1" y="22"/>
                      </a:lnTo>
                      <a:lnTo>
                        <a:pt x="5" y="18"/>
                      </a:lnTo>
                      <a:lnTo>
                        <a:pt x="9" y="15"/>
                      </a:lnTo>
                      <a:lnTo>
                        <a:pt x="15" y="13"/>
                      </a:lnTo>
                      <a:lnTo>
                        <a:pt x="20" y="12"/>
                      </a:lnTo>
                      <a:lnTo>
                        <a:pt x="25" y="10"/>
                      </a:lnTo>
                      <a:lnTo>
                        <a:pt x="31" y="6"/>
                      </a:lnTo>
                      <a:lnTo>
                        <a:pt x="36" y="0"/>
                      </a:lnTo>
                      <a:lnTo>
                        <a:pt x="37" y="2"/>
                      </a:lnTo>
                      <a:lnTo>
                        <a:pt x="38" y="3"/>
                      </a:lnTo>
                      <a:lnTo>
                        <a:pt x="38" y="6"/>
                      </a:lnTo>
                      <a:lnTo>
                        <a:pt x="3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33" name="Freeform 185"/>
                <p:cNvSpPr>
                  <a:spLocks/>
                </p:cNvSpPr>
                <p:nvPr/>
              </p:nvSpPr>
              <p:spPr bwMode="auto">
                <a:xfrm flipH="1">
                  <a:off x="6816920" y="1206502"/>
                  <a:ext cx="44062" cy="47625"/>
                </a:xfrm>
                <a:custGeom>
                  <a:avLst/>
                  <a:gdLst>
                    <a:gd name="T0" fmla="*/ 59 w 59"/>
                    <a:gd name="T1" fmla="*/ 0 h 60"/>
                    <a:gd name="T2" fmla="*/ 57 w 59"/>
                    <a:gd name="T3" fmla="*/ 7 h 60"/>
                    <a:gd name="T4" fmla="*/ 53 w 59"/>
                    <a:gd name="T5" fmla="*/ 13 h 60"/>
                    <a:gd name="T6" fmla="*/ 49 w 59"/>
                    <a:gd name="T7" fmla="*/ 19 h 60"/>
                    <a:gd name="T8" fmla="*/ 44 w 59"/>
                    <a:gd name="T9" fmla="*/ 26 h 60"/>
                    <a:gd name="T10" fmla="*/ 38 w 59"/>
                    <a:gd name="T11" fmla="*/ 32 h 60"/>
                    <a:gd name="T12" fmla="*/ 33 w 59"/>
                    <a:gd name="T13" fmla="*/ 37 h 60"/>
                    <a:gd name="T14" fmla="*/ 28 w 59"/>
                    <a:gd name="T15" fmla="*/ 43 h 60"/>
                    <a:gd name="T16" fmla="*/ 23 w 59"/>
                    <a:gd name="T17" fmla="*/ 49 h 60"/>
                    <a:gd name="T18" fmla="*/ 17 w 59"/>
                    <a:gd name="T19" fmla="*/ 51 h 60"/>
                    <a:gd name="T20" fmla="*/ 12 w 59"/>
                    <a:gd name="T21" fmla="*/ 56 h 60"/>
                    <a:gd name="T22" fmla="*/ 7 w 59"/>
                    <a:gd name="T23" fmla="*/ 60 h 60"/>
                    <a:gd name="T24" fmla="*/ 0 w 59"/>
                    <a:gd name="T25" fmla="*/ 59 h 60"/>
                    <a:gd name="T26" fmla="*/ 6 w 59"/>
                    <a:gd name="T27" fmla="*/ 50 h 60"/>
                    <a:gd name="T28" fmla="*/ 13 w 59"/>
                    <a:gd name="T29" fmla="*/ 42 h 60"/>
                    <a:gd name="T30" fmla="*/ 20 w 59"/>
                    <a:gd name="T31" fmla="*/ 34 h 60"/>
                    <a:gd name="T32" fmla="*/ 27 w 59"/>
                    <a:gd name="T33" fmla="*/ 26 h 60"/>
                    <a:gd name="T34" fmla="*/ 35 w 59"/>
                    <a:gd name="T35" fmla="*/ 19 h 60"/>
                    <a:gd name="T36" fmla="*/ 42 w 59"/>
                    <a:gd name="T37" fmla="*/ 12 h 60"/>
                    <a:gd name="T38" fmla="*/ 51 w 59"/>
                    <a:gd name="T39" fmla="*/ 6 h 60"/>
                    <a:gd name="T40" fmla="*/ 59 w 59"/>
                    <a:gd name="T4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0">
                      <a:moveTo>
                        <a:pt x="59" y="0"/>
                      </a:moveTo>
                      <a:lnTo>
                        <a:pt x="57" y="7"/>
                      </a:lnTo>
                      <a:lnTo>
                        <a:pt x="53" y="13"/>
                      </a:lnTo>
                      <a:lnTo>
                        <a:pt x="49" y="19"/>
                      </a:lnTo>
                      <a:lnTo>
                        <a:pt x="44" y="26"/>
                      </a:lnTo>
                      <a:lnTo>
                        <a:pt x="38" y="32"/>
                      </a:lnTo>
                      <a:lnTo>
                        <a:pt x="33" y="37"/>
                      </a:lnTo>
                      <a:lnTo>
                        <a:pt x="28" y="43"/>
                      </a:lnTo>
                      <a:lnTo>
                        <a:pt x="23" y="49"/>
                      </a:lnTo>
                      <a:lnTo>
                        <a:pt x="17" y="51"/>
                      </a:lnTo>
                      <a:lnTo>
                        <a:pt x="12" y="56"/>
                      </a:lnTo>
                      <a:lnTo>
                        <a:pt x="7" y="60"/>
                      </a:lnTo>
                      <a:lnTo>
                        <a:pt x="0" y="59"/>
                      </a:lnTo>
                      <a:lnTo>
                        <a:pt x="6" y="50"/>
                      </a:lnTo>
                      <a:lnTo>
                        <a:pt x="13" y="42"/>
                      </a:lnTo>
                      <a:lnTo>
                        <a:pt x="20" y="34"/>
                      </a:lnTo>
                      <a:lnTo>
                        <a:pt x="27" y="26"/>
                      </a:lnTo>
                      <a:lnTo>
                        <a:pt x="35" y="19"/>
                      </a:lnTo>
                      <a:lnTo>
                        <a:pt x="42" y="12"/>
                      </a:lnTo>
                      <a:lnTo>
                        <a:pt x="51" y="6"/>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34" name="Freeform 186"/>
                <p:cNvSpPr>
                  <a:spLocks/>
                </p:cNvSpPr>
                <p:nvPr/>
              </p:nvSpPr>
              <p:spPr bwMode="auto">
                <a:xfrm flipH="1">
                  <a:off x="7614596" y="1225552"/>
                  <a:ext cx="12155" cy="11113"/>
                </a:xfrm>
                <a:custGeom>
                  <a:avLst/>
                  <a:gdLst>
                    <a:gd name="T0" fmla="*/ 15 w 15"/>
                    <a:gd name="T1" fmla="*/ 2 h 12"/>
                    <a:gd name="T2" fmla="*/ 15 w 15"/>
                    <a:gd name="T3" fmla="*/ 6 h 12"/>
                    <a:gd name="T4" fmla="*/ 14 w 15"/>
                    <a:gd name="T5" fmla="*/ 8 h 12"/>
                    <a:gd name="T6" fmla="*/ 10 w 15"/>
                    <a:gd name="T7" fmla="*/ 10 h 12"/>
                    <a:gd name="T8" fmla="*/ 9 w 15"/>
                    <a:gd name="T9" fmla="*/ 12 h 12"/>
                    <a:gd name="T10" fmla="*/ 0 w 15"/>
                    <a:gd name="T11" fmla="*/ 12 h 12"/>
                    <a:gd name="T12" fmla="*/ 2 w 15"/>
                    <a:gd name="T13" fmla="*/ 0 h 12"/>
                    <a:gd name="T14" fmla="*/ 15 w 15"/>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5" y="2"/>
                      </a:moveTo>
                      <a:lnTo>
                        <a:pt x="15" y="6"/>
                      </a:lnTo>
                      <a:lnTo>
                        <a:pt x="14" y="8"/>
                      </a:lnTo>
                      <a:lnTo>
                        <a:pt x="10" y="10"/>
                      </a:lnTo>
                      <a:lnTo>
                        <a:pt x="9" y="12"/>
                      </a:lnTo>
                      <a:lnTo>
                        <a:pt x="0" y="12"/>
                      </a:lnTo>
                      <a:lnTo>
                        <a:pt x="2" y="0"/>
                      </a:ln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35" name="Freeform 187"/>
                <p:cNvSpPr>
                  <a:spLocks/>
                </p:cNvSpPr>
                <p:nvPr/>
              </p:nvSpPr>
              <p:spPr bwMode="auto">
                <a:xfrm flipH="1">
                  <a:off x="7514316" y="1225552"/>
                  <a:ext cx="45582" cy="30163"/>
                </a:xfrm>
                <a:custGeom>
                  <a:avLst/>
                  <a:gdLst>
                    <a:gd name="T0" fmla="*/ 59 w 59"/>
                    <a:gd name="T1" fmla="*/ 15 h 38"/>
                    <a:gd name="T2" fmla="*/ 52 w 59"/>
                    <a:gd name="T3" fmla="*/ 16 h 38"/>
                    <a:gd name="T4" fmla="*/ 45 w 59"/>
                    <a:gd name="T5" fmla="*/ 18 h 38"/>
                    <a:gd name="T6" fmla="*/ 39 w 59"/>
                    <a:gd name="T7" fmla="*/ 21 h 38"/>
                    <a:gd name="T8" fmla="*/ 32 w 59"/>
                    <a:gd name="T9" fmla="*/ 22 h 38"/>
                    <a:gd name="T10" fmla="*/ 26 w 59"/>
                    <a:gd name="T11" fmla="*/ 25 h 38"/>
                    <a:gd name="T12" fmla="*/ 21 w 59"/>
                    <a:gd name="T13" fmla="*/ 27 h 38"/>
                    <a:gd name="T14" fmla="*/ 15 w 59"/>
                    <a:gd name="T15" fmla="*/ 30 h 38"/>
                    <a:gd name="T16" fmla="*/ 9 w 59"/>
                    <a:gd name="T17" fmla="*/ 33 h 38"/>
                    <a:gd name="T18" fmla="*/ 9 w 59"/>
                    <a:gd name="T19" fmla="*/ 32 h 38"/>
                    <a:gd name="T20" fmla="*/ 9 w 59"/>
                    <a:gd name="T21" fmla="*/ 31 h 38"/>
                    <a:gd name="T22" fmla="*/ 8 w 59"/>
                    <a:gd name="T23" fmla="*/ 31 h 38"/>
                    <a:gd name="T24" fmla="*/ 7 w 59"/>
                    <a:gd name="T25" fmla="*/ 30 h 38"/>
                    <a:gd name="T26" fmla="*/ 6 w 59"/>
                    <a:gd name="T27" fmla="*/ 31 h 38"/>
                    <a:gd name="T28" fmla="*/ 4 w 59"/>
                    <a:gd name="T29" fmla="*/ 32 h 38"/>
                    <a:gd name="T30" fmla="*/ 4 w 59"/>
                    <a:gd name="T31" fmla="*/ 34 h 38"/>
                    <a:gd name="T32" fmla="*/ 4 w 59"/>
                    <a:gd name="T33" fmla="*/ 37 h 38"/>
                    <a:gd name="T34" fmla="*/ 3 w 59"/>
                    <a:gd name="T35" fmla="*/ 37 h 38"/>
                    <a:gd name="T36" fmla="*/ 3 w 59"/>
                    <a:gd name="T37" fmla="*/ 37 h 38"/>
                    <a:gd name="T38" fmla="*/ 2 w 59"/>
                    <a:gd name="T39" fmla="*/ 37 h 38"/>
                    <a:gd name="T40" fmla="*/ 1 w 59"/>
                    <a:gd name="T41" fmla="*/ 38 h 38"/>
                    <a:gd name="T42" fmla="*/ 0 w 59"/>
                    <a:gd name="T43" fmla="*/ 33 h 38"/>
                    <a:gd name="T44" fmla="*/ 2 w 59"/>
                    <a:gd name="T45" fmla="*/ 29 h 38"/>
                    <a:gd name="T46" fmla="*/ 7 w 59"/>
                    <a:gd name="T47" fmla="*/ 24 h 38"/>
                    <a:gd name="T48" fmla="*/ 11 w 59"/>
                    <a:gd name="T49" fmla="*/ 23 h 38"/>
                    <a:gd name="T50" fmla="*/ 14 w 59"/>
                    <a:gd name="T51" fmla="*/ 23 h 38"/>
                    <a:gd name="T52" fmla="*/ 15 w 59"/>
                    <a:gd name="T53" fmla="*/ 24 h 38"/>
                    <a:gd name="T54" fmla="*/ 16 w 59"/>
                    <a:gd name="T55" fmla="*/ 26 h 38"/>
                    <a:gd name="T56" fmla="*/ 17 w 59"/>
                    <a:gd name="T57" fmla="*/ 27 h 38"/>
                    <a:gd name="T58" fmla="*/ 19 w 59"/>
                    <a:gd name="T59" fmla="*/ 22 h 38"/>
                    <a:gd name="T60" fmla="*/ 24 w 59"/>
                    <a:gd name="T61" fmla="*/ 18 h 38"/>
                    <a:gd name="T62" fmla="*/ 29 w 59"/>
                    <a:gd name="T63" fmla="*/ 16 h 38"/>
                    <a:gd name="T64" fmla="*/ 34 w 59"/>
                    <a:gd name="T65" fmla="*/ 14 h 38"/>
                    <a:gd name="T66" fmla="*/ 40 w 59"/>
                    <a:gd name="T67" fmla="*/ 11 h 38"/>
                    <a:gd name="T68" fmla="*/ 45 w 59"/>
                    <a:gd name="T69" fmla="*/ 9 h 38"/>
                    <a:gd name="T70" fmla="*/ 51 w 59"/>
                    <a:gd name="T71" fmla="*/ 4 h 38"/>
                    <a:gd name="T72" fmla="*/ 54 w 59"/>
                    <a:gd name="T73" fmla="*/ 0 h 38"/>
                    <a:gd name="T74" fmla="*/ 56 w 59"/>
                    <a:gd name="T75" fmla="*/ 2 h 38"/>
                    <a:gd name="T76" fmla="*/ 56 w 59"/>
                    <a:gd name="T77" fmla="*/ 7 h 38"/>
                    <a:gd name="T78" fmla="*/ 57 w 59"/>
                    <a:gd name="T79" fmla="*/ 11 h 38"/>
                    <a:gd name="T80" fmla="*/ 59 w 59"/>
                    <a:gd name="T8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38">
                      <a:moveTo>
                        <a:pt x="59" y="15"/>
                      </a:moveTo>
                      <a:lnTo>
                        <a:pt x="52" y="16"/>
                      </a:lnTo>
                      <a:lnTo>
                        <a:pt x="45" y="18"/>
                      </a:lnTo>
                      <a:lnTo>
                        <a:pt x="39" y="21"/>
                      </a:lnTo>
                      <a:lnTo>
                        <a:pt x="32" y="22"/>
                      </a:lnTo>
                      <a:lnTo>
                        <a:pt x="26" y="25"/>
                      </a:lnTo>
                      <a:lnTo>
                        <a:pt x="21" y="27"/>
                      </a:lnTo>
                      <a:lnTo>
                        <a:pt x="15" y="30"/>
                      </a:lnTo>
                      <a:lnTo>
                        <a:pt x="9" y="33"/>
                      </a:lnTo>
                      <a:lnTo>
                        <a:pt x="9" y="32"/>
                      </a:lnTo>
                      <a:lnTo>
                        <a:pt x="9" y="31"/>
                      </a:lnTo>
                      <a:lnTo>
                        <a:pt x="8" y="31"/>
                      </a:lnTo>
                      <a:lnTo>
                        <a:pt x="7" y="30"/>
                      </a:lnTo>
                      <a:lnTo>
                        <a:pt x="6" y="31"/>
                      </a:lnTo>
                      <a:lnTo>
                        <a:pt x="4" y="32"/>
                      </a:lnTo>
                      <a:lnTo>
                        <a:pt x="4" y="34"/>
                      </a:lnTo>
                      <a:lnTo>
                        <a:pt x="4" y="37"/>
                      </a:lnTo>
                      <a:lnTo>
                        <a:pt x="3" y="37"/>
                      </a:lnTo>
                      <a:lnTo>
                        <a:pt x="3" y="37"/>
                      </a:lnTo>
                      <a:lnTo>
                        <a:pt x="2" y="37"/>
                      </a:lnTo>
                      <a:lnTo>
                        <a:pt x="1" y="38"/>
                      </a:lnTo>
                      <a:lnTo>
                        <a:pt x="0" y="33"/>
                      </a:lnTo>
                      <a:lnTo>
                        <a:pt x="2" y="29"/>
                      </a:lnTo>
                      <a:lnTo>
                        <a:pt x="7" y="24"/>
                      </a:lnTo>
                      <a:lnTo>
                        <a:pt x="11" y="23"/>
                      </a:lnTo>
                      <a:lnTo>
                        <a:pt x="14" y="23"/>
                      </a:lnTo>
                      <a:lnTo>
                        <a:pt x="15" y="24"/>
                      </a:lnTo>
                      <a:lnTo>
                        <a:pt x="16" y="26"/>
                      </a:lnTo>
                      <a:lnTo>
                        <a:pt x="17" y="27"/>
                      </a:lnTo>
                      <a:lnTo>
                        <a:pt x="19" y="22"/>
                      </a:lnTo>
                      <a:lnTo>
                        <a:pt x="24" y="18"/>
                      </a:lnTo>
                      <a:lnTo>
                        <a:pt x="29" y="16"/>
                      </a:lnTo>
                      <a:lnTo>
                        <a:pt x="34" y="14"/>
                      </a:lnTo>
                      <a:lnTo>
                        <a:pt x="40" y="11"/>
                      </a:lnTo>
                      <a:lnTo>
                        <a:pt x="45" y="9"/>
                      </a:lnTo>
                      <a:lnTo>
                        <a:pt x="51" y="4"/>
                      </a:lnTo>
                      <a:lnTo>
                        <a:pt x="54" y="0"/>
                      </a:lnTo>
                      <a:lnTo>
                        <a:pt x="56" y="2"/>
                      </a:lnTo>
                      <a:lnTo>
                        <a:pt x="56" y="7"/>
                      </a:lnTo>
                      <a:lnTo>
                        <a:pt x="57" y="11"/>
                      </a:lnTo>
                      <a:lnTo>
                        <a:pt x="59"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36" name="Freeform 188"/>
                <p:cNvSpPr>
                  <a:spLocks/>
                </p:cNvSpPr>
                <p:nvPr/>
              </p:nvSpPr>
              <p:spPr bwMode="auto">
                <a:xfrm flipH="1">
                  <a:off x="6821479" y="1235077"/>
                  <a:ext cx="36465" cy="49213"/>
                </a:xfrm>
                <a:custGeom>
                  <a:avLst/>
                  <a:gdLst>
                    <a:gd name="T0" fmla="*/ 48 w 48"/>
                    <a:gd name="T1" fmla="*/ 5 h 62"/>
                    <a:gd name="T2" fmla="*/ 44 w 48"/>
                    <a:gd name="T3" fmla="*/ 13 h 62"/>
                    <a:gd name="T4" fmla="*/ 39 w 48"/>
                    <a:gd name="T5" fmla="*/ 21 h 62"/>
                    <a:gd name="T6" fmla="*/ 33 w 48"/>
                    <a:gd name="T7" fmla="*/ 29 h 62"/>
                    <a:gd name="T8" fmla="*/ 26 w 48"/>
                    <a:gd name="T9" fmla="*/ 37 h 62"/>
                    <a:gd name="T10" fmla="*/ 21 w 48"/>
                    <a:gd name="T11" fmla="*/ 44 h 62"/>
                    <a:gd name="T12" fmla="*/ 14 w 48"/>
                    <a:gd name="T13" fmla="*/ 51 h 62"/>
                    <a:gd name="T14" fmla="*/ 7 w 48"/>
                    <a:gd name="T15" fmla="*/ 57 h 62"/>
                    <a:gd name="T16" fmla="*/ 0 w 48"/>
                    <a:gd name="T17" fmla="*/ 62 h 62"/>
                    <a:gd name="T18" fmla="*/ 3 w 48"/>
                    <a:gd name="T19" fmla="*/ 53 h 62"/>
                    <a:gd name="T20" fmla="*/ 8 w 48"/>
                    <a:gd name="T21" fmla="*/ 44 h 62"/>
                    <a:gd name="T22" fmla="*/ 14 w 48"/>
                    <a:gd name="T23" fmla="*/ 37 h 62"/>
                    <a:gd name="T24" fmla="*/ 20 w 48"/>
                    <a:gd name="T25" fmla="*/ 30 h 62"/>
                    <a:gd name="T26" fmla="*/ 25 w 48"/>
                    <a:gd name="T27" fmla="*/ 23 h 62"/>
                    <a:gd name="T28" fmla="*/ 32 w 48"/>
                    <a:gd name="T29" fmla="*/ 16 h 62"/>
                    <a:gd name="T30" fmla="*/ 38 w 48"/>
                    <a:gd name="T31" fmla="*/ 8 h 62"/>
                    <a:gd name="T32" fmla="*/ 43 w 48"/>
                    <a:gd name="T33" fmla="*/ 0 h 62"/>
                    <a:gd name="T34" fmla="*/ 48 w 48"/>
                    <a:gd name="T35"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62">
                      <a:moveTo>
                        <a:pt x="48" y="5"/>
                      </a:moveTo>
                      <a:lnTo>
                        <a:pt x="44" y="13"/>
                      </a:lnTo>
                      <a:lnTo>
                        <a:pt x="39" y="21"/>
                      </a:lnTo>
                      <a:lnTo>
                        <a:pt x="33" y="29"/>
                      </a:lnTo>
                      <a:lnTo>
                        <a:pt x="26" y="37"/>
                      </a:lnTo>
                      <a:lnTo>
                        <a:pt x="21" y="44"/>
                      </a:lnTo>
                      <a:lnTo>
                        <a:pt x="14" y="51"/>
                      </a:lnTo>
                      <a:lnTo>
                        <a:pt x="7" y="57"/>
                      </a:lnTo>
                      <a:lnTo>
                        <a:pt x="0" y="62"/>
                      </a:lnTo>
                      <a:lnTo>
                        <a:pt x="3" y="53"/>
                      </a:lnTo>
                      <a:lnTo>
                        <a:pt x="8" y="44"/>
                      </a:lnTo>
                      <a:lnTo>
                        <a:pt x="14" y="37"/>
                      </a:lnTo>
                      <a:lnTo>
                        <a:pt x="20" y="30"/>
                      </a:lnTo>
                      <a:lnTo>
                        <a:pt x="25" y="23"/>
                      </a:lnTo>
                      <a:lnTo>
                        <a:pt x="32" y="16"/>
                      </a:lnTo>
                      <a:lnTo>
                        <a:pt x="38" y="8"/>
                      </a:lnTo>
                      <a:lnTo>
                        <a:pt x="43" y="0"/>
                      </a:lnTo>
                      <a:lnTo>
                        <a:pt x="4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37" name="Freeform 189"/>
                <p:cNvSpPr>
                  <a:spLocks/>
                </p:cNvSpPr>
                <p:nvPr/>
              </p:nvSpPr>
              <p:spPr bwMode="auto">
                <a:xfrm flipH="1">
                  <a:off x="7613076" y="1247777"/>
                  <a:ext cx="13675" cy="14288"/>
                </a:xfrm>
                <a:custGeom>
                  <a:avLst/>
                  <a:gdLst>
                    <a:gd name="T0" fmla="*/ 17 w 17"/>
                    <a:gd name="T1" fmla="*/ 3 h 18"/>
                    <a:gd name="T2" fmla="*/ 17 w 17"/>
                    <a:gd name="T3" fmla="*/ 7 h 18"/>
                    <a:gd name="T4" fmla="*/ 15 w 17"/>
                    <a:gd name="T5" fmla="*/ 10 h 18"/>
                    <a:gd name="T6" fmla="*/ 12 w 17"/>
                    <a:gd name="T7" fmla="*/ 13 h 18"/>
                    <a:gd name="T8" fmla="*/ 10 w 17"/>
                    <a:gd name="T9" fmla="*/ 18 h 18"/>
                    <a:gd name="T10" fmla="*/ 8 w 17"/>
                    <a:gd name="T11" fmla="*/ 17 h 18"/>
                    <a:gd name="T12" fmla="*/ 6 w 17"/>
                    <a:gd name="T13" fmla="*/ 14 h 18"/>
                    <a:gd name="T14" fmla="*/ 4 w 17"/>
                    <a:gd name="T15" fmla="*/ 12 h 18"/>
                    <a:gd name="T16" fmla="*/ 2 w 17"/>
                    <a:gd name="T17" fmla="*/ 10 h 18"/>
                    <a:gd name="T18" fmla="*/ 2 w 17"/>
                    <a:gd name="T19" fmla="*/ 9 h 18"/>
                    <a:gd name="T20" fmla="*/ 2 w 17"/>
                    <a:gd name="T21" fmla="*/ 7 h 18"/>
                    <a:gd name="T22" fmla="*/ 1 w 17"/>
                    <a:gd name="T23" fmla="*/ 6 h 18"/>
                    <a:gd name="T24" fmla="*/ 0 w 17"/>
                    <a:gd name="T25" fmla="*/ 5 h 18"/>
                    <a:gd name="T26" fmla="*/ 5 w 17"/>
                    <a:gd name="T27" fmla="*/ 4 h 18"/>
                    <a:gd name="T28" fmla="*/ 9 w 17"/>
                    <a:gd name="T29" fmla="*/ 2 h 18"/>
                    <a:gd name="T30" fmla="*/ 13 w 17"/>
                    <a:gd name="T31" fmla="*/ 0 h 18"/>
                    <a:gd name="T32" fmla="*/ 17 w 17"/>
                    <a:gd name="T3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8">
                      <a:moveTo>
                        <a:pt x="17" y="3"/>
                      </a:moveTo>
                      <a:lnTo>
                        <a:pt x="17" y="7"/>
                      </a:lnTo>
                      <a:lnTo>
                        <a:pt x="15" y="10"/>
                      </a:lnTo>
                      <a:lnTo>
                        <a:pt x="12" y="13"/>
                      </a:lnTo>
                      <a:lnTo>
                        <a:pt x="10" y="18"/>
                      </a:lnTo>
                      <a:lnTo>
                        <a:pt x="8" y="17"/>
                      </a:lnTo>
                      <a:lnTo>
                        <a:pt x="6" y="14"/>
                      </a:lnTo>
                      <a:lnTo>
                        <a:pt x="4" y="12"/>
                      </a:lnTo>
                      <a:lnTo>
                        <a:pt x="2" y="10"/>
                      </a:lnTo>
                      <a:lnTo>
                        <a:pt x="2" y="9"/>
                      </a:lnTo>
                      <a:lnTo>
                        <a:pt x="2" y="7"/>
                      </a:lnTo>
                      <a:lnTo>
                        <a:pt x="1" y="6"/>
                      </a:lnTo>
                      <a:lnTo>
                        <a:pt x="0" y="5"/>
                      </a:lnTo>
                      <a:lnTo>
                        <a:pt x="5" y="4"/>
                      </a:lnTo>
                      <a:lnTo>
                        <a:pt x="9" y="2"/>
                      </a:lnTo>
                      <a:lnTo>
                        <a:pt x="13" y="0"/>
                      </a:lnTo>
                      <a:lnTo>
                        <a:pt x="1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38" name="Freeform 190"/>
                <p:cNvSpPr>
                  <a:spLocks/>
                </p:cNvSpPr>
                <p:nvPr/>
              </p:nvSpPr>
              <p:spPr bwMode="auto">
                <a:xfrm flipH="1">
                  <a:off x="7514316" y="1249365"/>
                  <a:ext cx="51659" cy="34925"/>
                </a:xfrm>
                <a:custGeom>
                  <a:avLst/>
                  <a:gdLst>
                    <a:gd name="T0" fmla="*/ 39 w 67"/>
                    <a:gd name="T1" fmla="*/ 23 h 42"/>
                    <a:gd name="T2" fmla="*/ 37 w 67"/>
                    <a:gd name="T3" fmla="*/ 23 h 42"/>
                    <a:gd name="T4" fmla="*/ 34 w 67"/>
                    <a:gd name="T5" fmla="*/ 23 h 42"/>
                    <a:gd name="T6" fmla="*/ 32 w 67"/>
                    <a:gd name="T7" fmla="*/ 23 h 42"/>
                    <a:gd name="T8" fmla="*/ 30 w 67"/>
                    <a:gd name="T9" fmla="*/ 22 h 42"/>
                    <a:gd name="T10" fmla="*/ 25 w 67"/>
                    <a:gd name="T11" fmla="*/ 29 h 42"/>
                    <a:gd name="T12" fmla="*/ 17 w 67"/>
                    <a:gd name="T13" fmla="*/ 32 h 42"/>
                    <a:gd name="T14" fmla="*/ 8 w 67"/>
                    <a:gd name="T15" fmla="*/ 35 h 42"/>
                    <a:gd name="T16" fmla="*/ 2 w 67"/>
                    <a:gd name="T17" fmla="*/ 42 h 42"/>
                    <a:gd name="T18" fmla="*/ 2 w 67"/>
                    <a:gd name="T19" fmla="*/ 40 h 42"/>
                    <a:gd name="T20" fmla="*/ 1 w 67"/>
                    <a:gd name="T21" fmla="*/ 38 h 42"/>
                    <a:gd name="T22" fmla="*/ 0 w 67"/>
                    <a:gd name="T23" fmla="*/ 37 h 42"/>
                    <a:gd name="T24" fmla="*/ 1 w 67"/>
                    <a:gd name="T25" fmla="*/ 33 h 42"/>
                    <a:gd name="T26" fmla="*/ 9 w 67"/>
                    <a:gd name="T27" fmla="*/ 31 h 42"/>
                    <a:gd name="T28" fmla="*/ 17 w 67"/>
                    <a:gd name="T29" fmla="*/ 27 h 42"/>
                    <a:gd name="T30" fmla="*/ 25 w 67"/>
                    <a:gd name="T31" fmla="*/ 24 h 42"/>
                    <a:gd name="T32" fmla="*/ 33 w 67"/>
                    <a:gd name="T33" fmla="*/ 19 h 42"/>
                    <a:gd name="T34" fmla="*/ 41 w 67"/>
                    <a:gd name="T35" fmla="*/ 15 h 42"/>
                    <a:gd name="T36" fmla="*/ 49 w 67"/>
                    <a:gd name="T37" fmla="*/ 9 h 42"/>
                    <a:gd name="T38" fmla="*/ 57 w 67"/>
                    <a:gd name="T39" fmla="*/ 4 h 42"/>
                    <a:gd name="T40" fmla="*/ 67 w 67"/>
                    <a:gd name="T41" fmla="*/ 0 h 42"/>
                    <a:gd name="T42" fmla="*/ 65 w 67"/>
                    <a:gd name="T43" fmla="*/ 9 h 42"/>
                    <a:gd name="T44" fmla="*/ 57 w 67"/>
                    <a:gd name="T45" fmla="*/ 15 h 42"/>
                    <a:gd name="T46" fmla="*/ 47 w 67"/>
                    <a:gd name="T47" fmla="*/ 18 h 42"/>
                    <a:gd name="T48" fmla="*/ 39 w 67"/>
                    <a:gd name="T49"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42">
                      <a:moveTo>
                        <a:pt x="39" y="23"/>
                      </a:moveTo>
                      <a:lnTo>
                        <a:pt x="37" y="23"/>
                      </a:lnTo>
                      <a:lnTo>
                        <a:pt x="34" y="23"/>
                      </a:lnTo>
                      <a:lnTo>
                        <a:pt x="32" y="23"/>
                      </a:lnTo>
                      <a:lnTo>
                        <a:pt x="30" y="22"/>
                      </a:lnTo>
                      <a:lnTo>
                        <a:pt x="25" y="29"/>
                      </a:lnTo>
                      <a:lnTo>
                        <a:pt x="17" y="32"/>
                      </a:lnTo>
                      <a:lnTo>
                        <a:pt x="8" y="35"/>
                      </a:lnTo>
                      <a:lnTo>
                        <a:pt x="2" y="42"/>
                      </a:lnTo>
                      <a:lnTo>
                        <a:pt x="2" y="40"/>
                      </a:lnTo>
                      <a:lnTo>
                        <a:pt x="1" y="38"/>
                      </a:lnTo>
                      <a:lnTo>
                        <a:pt x="0" y="37"/>
                      </a:lnTo>
                      <a:lnTo>
                        <a:pt x="1" y="33"/>
                      </a:lnTo>
                      <a:lnTo>
                        <a:pt x="9" y="31"/>
                      </a:lnTo>
                      <a:lnTo>
                        <a:pt x="17" y="27"/>
                      </a:lnTo>
                      <a:lnTo>
                        <a:pt x="25" y="24"/>
                      </a:lnTo>
                      <a:lnTo>
                        <a:pt x="33" y="19"/>
                      </a:lnTo>
                      <a:lnTo>
                        <a:pt x="41" y="15"/>
                      </a:lnTo>
                      <a:lnTo>
                        <a:pt x="49" y="9"/>
                      </a:lnTo>
                      <a:lnTo>
                        <a:pt x="57" y="4"/>
                      </a:lnTo>
                      <a:lnTo>
                        <a:pt x="67" y="0"/>
                      </a:lnTo>
                      <a:lnTo>
                        <a:pt x="65" y="9"/>
                      </a:lnTo>
                      <a:lnTo>
                        <a:pt x="57" y="15"/>
                      </a:lnTo>
                      <a:lnTo>
                        <a:pt x="47" y="18"/>
                      </a:lnTo>
                      <a:lnTo>
                        <a:pt x="39"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39" name="Freeform 191"/>
                <p:cNvSpPr>
                  <a:spLocks/>
                </p:cNvSpPr>
                <p:nvPr/>
              </p:nvSpPr>
              <p:spPr bwMode="auto">
                <a:xfrm flipH="1">
                  <a:off x="6693850" y="1265240"/>
                  <a:ext cx="3039" cy="6350"/>
                </a:xfrm>
                <a:custGeom>
                  <a:avLst/>
                  <a:gdLst>
                    <a:gd name="T0" fmla="*/ 0 w 4"/>
                    <a:gd name="T1" fmla="*/ 0 h 9"/>
                    <a:gd name="T2" fmla="*/ 4 w 4"/>
                    <a:gd name="T3" fmla="*/ 9 h 9"/>
                    <a:gd name="T4" fmla="*/ 0 w 4"/>
                    <a:gd name="T5" fmla="*/ 0 h 9"/>
                  </a:gdLst>
                  <a:ahLst/>
                  <a:cxnLst>
                    <a:cxn ang="0">
                      <a:pos x="T0" y="T1"/>
                    </a:cxn>
                    <a:cxn ang="0">
                      <a:pos x="T2" y="T3"/>
                    </a:cxn>
                    <a:cxn ang="0">
                      <a:pos x="T4" y="T5"/>
                    </a:cxn>
                  </a:cxnLst>
                  <a:rect l="0" t="0" r="r" b="b"/>
                  <a:pathLst>
                    <a:path w="4" h="9">
                      <a:moveTo>
                        <a:pt x="0" y="0"/>
                      </a:moveTo>
                      <a:lnTo>
                        <a:pt x="4"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40" name="Freeform 192"/>
                <p:cNvSpPr>
                  <a:spLocks/>
                </p:cNvSpPr>
                <p:nvPr/>
              </p:nvSpPr>
              <p:spPr bwMode="auto">
                <a:xfrm flipH="1">
                  <a:off x="7515837" y="1273177"/>
                  <a:ext cx="47100" cy="33338"/>
                </a:xfrm>
                <a:custGeom>
                  <a:avLst/>
                  <a:gdLst>
                    <a:gd name="T0" fmla="*/ 47 w 62"/>
                    <a:gd name="T1" fmla="*/ 15 h 40"/>
                    <a:gd name="T2" fmla="*/ 45 w 62"/>
                    <a:gd name="T3" fmla="*/ 12 h 40"/>
                    <a:gd name="T4" fmla="*/ 40 w 62"/>
                    <a:gd name="T5" fmla="*/ 17 h 40"/>
                    <a:gd name="T6" fmla="*/ 35 w 62"/>
                    <a:gd name="T7" fmla="*/ 22 h 40"/>
                    <a:gd name="T8" fmla="*/ 29 w 62"/>
                    <a:gd name="T9" fmla="*/ 25 h 40"/>
                    <a:gd name="T10" fmla="*/ 23 w 62"/>
                    <a:gd name="T11" fmla="*/ 27 h 40"/>
                    <a:gd name="T12" fmla="*/ 17 w 62"/>
                    <a:gd name="T13" fmla="*/ 31 h 40"/>
                    <a:gd name="T14" fmla="*/ 12 w 62"/>
                    <a:gd name="T15" fmla="*/ 34 h 40"/>
                    <a:gd name="T16" fmla="*/ 6 w 62"/>
                    <a:gd name="T17" fmla="*/ 37 h 40"/>
                    <a:gd name="T18" fmla="*/ 0 w 62"/>
                    <a:gd name="T19" fmla="*/ 40 h 40"/>
                    <a:gd name="T20" fmla="*/ 4 w 62"/>
                    <a:gd name="T21" fmla="*/ 29 h 40"/>
                    <a:gd name="T22" fmla="*/ 13 w 62"/>
                    <a:gd name="T23" fmla="*/ 24 h 40"/>
                    <a:gd name="T24" fmla="*/ 23 w 62"/>
                    <a:gd name="T25" fmla="*/ 22 h 40"/>
                    <a:gd name="T26" fmla="*/ 32 w 62"/>
                    <a:gd name="T27" fmla="*/ 16 h 40"/>
                    <a:gd name="T28" fmla="*/ 62 w 62"/>
                    <a:gd name="T29" fmla="*/ 0 h 40"/>
                    <a:gd name="T30" fmla="*/ 62 w 62"/>
                    <a:gd name="T31" fmla="*/ 4 h 40"/>
                    <a:gd name="T32" fmla="*/ 59 w 62"/>
                    <a:gd name="T33" fmla="*/ 8 h 40"/>
                    <a:gd name="T34" fmla="*/ 53 w 62"/>
                    <a:gd name="T35" fmla="*/ 11 h 40"/>
                    <a:gd name="T36" fmla="*/ 47 w 62"/>
                    <a:gd name="T3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40">
                      <a:moveTo>
                        <a:pt x="47" y="15"/>
                      </a:moveTo>
                      <a:lnTo>
                        <a:pt x="45" y="12"/>
                      </a:lnTo>
                      <a:lnTo>
                        <a:pt x="40" y="17"/>
                      </a:lnTo>
                      <a:lnTo>
                        <a:pt x="35" y="22"/>
                      </a:lnTo>
                      <a:lnTo>
                        <a:pt x="29" y="25"/>
                      </a:lnTo>
                      <a:lnTo>
                        <a:pt x="23" y="27"/>
                      </a:lnTo>
                      <a:lnTo>
                        <a:pt x="17" y="31"/>
                      </a:lnTo>
                      <a:lnTo>
                        <a:pt x="12" y="34"/>
                      </a:lnTo>
                      <a:lnTo>
                        <a:pt x="6" y="37"/>
                      </a:lnTo>
                      <a:lnTo>
                        <a:pt x="0" y="40"/>
                      </a:lnTo>
                      <a:lnTo>
                        <a:pt x="4" y="29"/>
                      </a:lnTo>
                      <a:lnTo>
                        <a:pt x="13" y="24"/>
                      </a:lnTo>
                      <a:lnTo>
                        <a:pt x="23" y="22"/>
                      </a:lnTo>
                      <a:lnTo>
                        <a:pt x="32" y="16"/>
                      </a:lnTo>
                      <a:lnTo>
                        <a:pt x="62" y="0"/>
                      </a:lnTo>
                      <a:lnTo>
                        <a:pt x="62" y="4"/>
                      </a:lnTo>
                      <a:lnTo>
                        <a:pt x="59" y="8"/>
                      </a:lnTo>
                      <a:lnTo>
                        <a:pt x="53" y="11"/>
                      </a:lnTo>
                      <a:lnTo>
                        <a:pt x="47"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41" name="Freeform 193"/>
                <p:cNvSpPr>
                  <a:spLocks/>
                </p:cNvSpPr>
                <p:nvPr/>
              </p:nvSpPr>
              <p:spPr bwMode="auto">
                <a:xfrm flipH="1">
                  <a:off x="6833634" y="1276352"/>
                  <a:ext cx="31906" cy="41275"/>
                </a:xfrm>
                <a:custGeom>
                  <a:avLst/>
                  <a:gdLst>
                    <a:gd name="T0" fmla="*/ 40 w 40"/>
                    <a:gd name="T1" fmla="*/ 12 h 52"/>
                    <a:gd name="T2" fmla="*/ 34 w 40"/>
                    <a:gd name="T3" fmla="*/ 16 h 52"/>
                    <a:gd name="T4" fmla="*/ 30 w 40"/>
                    <a:gd name="T5" fmla="*/ 20 h 52"/>
                    <a:gd name="T6" fmla="*/ 24 w 40"/>
                    <a:gd name="T7" fmla="*/ 24 h 52"/>
                    <a:gd name="T8" fmla="*/ 21 w 40"/>
                    <a:gd name="T9" fmla="*/ 30 h 52"/>
                    <a:gd name="T10" fmla="val 4668"/>
                    <a:gd name="T11" fmla="*/ 35 h 52"/>
                    <a:gd name="T12" fmla="val 12822312"/>
                    <a:gd name="T13" fmla="*/ 41 h 52"/>
                    <a:gd name="T14" fmla="*/ 9 w 40"/>
                    <a:gd name="T15" fmla="*/ 46 h 52"/>
                    <a:gd name="T16" fmla="*/ 6 w 40"/>
                    <a:gd name="T17" fmla="*/ 52 h 52"/>
                    <a:gd name="T18" fmla="*/ 0 w 40"/>
                    <a:gd name="T19" fmla="*/ 52 h 52"/>
                    <a:gd name="T20" fmla="*/ 1 w 40"/>
                    <a:gd name="T21" fmla="*/ 44 h 52"/>
                    <a:gd name="T22" fmla="*/ 3 w 40"/>
                    <a:gd name="T23" fmla="*/ 37 h 52"/>
                    <a:gd name="T24" fmla="*/ 8 w 40"/>
                    <a:gd name="T25" fmla="*/ 31 h 52"/>
                    <a:gd name="T26" fmla="*/ 14 w 40"/>
                    <a:gd name="T27" fmla="*/ 24 h 52"/>
                    <a:gd name="T28" fmla="*/ 21 w 40"/>
                    <a:gd name="T29" fmla="*/ 19 h 52"/>
                    <a:gd name="T30" fmla="*/ 26 w 40"/>
                    <a:gd name="T31" fmla="*/ 13 h 52"/>
                    <a:gd name="T32" fmla="*/ 32 w 40"/>
                    <a:gd name="T33" fmla="*/ 7 h 52"/>
                    <a:gd name="T34" fmla="*/ 37 w 40"/>
                    <a:gd name="T35" fmla="*/ 0 h 52"/>
                    <a:gd name="T36" fmla="*/ 40 w 40"/>
                    <a:gd name="T37" fmla="*/ 1 h 52"/>
                    <a:gd name="T38" fmla="*/ 40 w 40"/>
                    <a:gd name="T39" fmla="*/ 5 h 52"/>
                    <a:gd name="T40" fmla="*/ 39 w 40"/>
                    <a:gd name="T41" fmla="*/ 9 h 52"/>
                    <a:gd name="T42" fmla="*/ 40 w 40"/>
                    <a:gd name="T43"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2">
                      <a:moveTo>
                        <a:pt x="40" y="12"/>
                      </a:moveTo>
                      <a:lnTo>
                        <a:pt x="34" y="16"/>
                      </a:lnTo>
                      <a:lnTo>
                        <a:pt x="30" y="20"/>
                      </a:lnTo>
                      <a:lnTo>
                        <a:pt x="24" y="24"/>
                      </a:lnTo>
                      <a:lnTo>
                        <a:pt x="21" y="30"/>
                      </a:lnTo>
                      <a:lnTo>
                        <a:pt x="16" y="35"/>
                      </a:lnTo>
                      <a:lnTo>
                        <a:pt x="12" y="41"/>
                      </a:lnTo>
                      <a:lnTo>
                        <a:pt x="9" y="46"/>
                      </a:lnTo>
                      <a:lnTo>
                        <a:pt x="6" y="52"/>
                      </a:lnTo>
                      <a:lnTo>
                        <a:pt x="0" y="52"/>
                      </a:lnTo>
                      <a:lnTo>
                        <a:pt x="1" y="44"/>
                      </a:lnTo>
                      <a:lnTo>
                        <a:pt x="3" y="37"/>
                      </a:lnTo>
                      <a:lnTo>
                        <a:pt x="8" y="31"/>
                      </a:lnTo>
                      <a:lnTo>
                        <a:pt x="14" y="24"/>
                      </a:lnTo>
                      <a:lnTo>
                        <a:pt x="21" y="19"/>
                      </a:lnTo>
                      <a:lnTo>
                        <a:pt x="26" y="13"/>
                      </a:lnTo>
                      <a:lnTo>
                        <a:pt x="32" y="7"/>
                      </a:lnTo>
                      <a:lnTo>
                        <a:pt x="37" y="0"/>
                      </a:lnTo>
                      <a:lnTo>
                        <a:pt x="40" y="1"/>
                      </a:lnTo>
                      <a:lnTo>
                        <a:pt x="40" y="5"/>
                      </a:lnTo>
                      <a:lnTo>
                        <a:pt x="39" y="9"/>
                      </a:lnTo>
                      <a:lnTo>
                        <a:pt x="4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42" name="Freeform 194"/>
                <p:cNvSpPr>
                  <a:spLocks/>
                </p:cNvSpPr>
                <p:nvPr/>
              </p:nvSpPr>
              <p:spPr bwMode="auto">
                <a:xfrm flipH="1">
                  <a:off x="7716395" y="1282702"/>
                  <a:ext cx="142822" cy="12700"/>
                </a:xfrm>
                <a:custGeom>
                  <a:avLst/>
                  <a:gdLst>
                    <a:gd name="T0" fmla="*/ 186 w 186"/>
                    <a:gd name="T1" fmla="*/ 5 h 16"/>
                    <a:gd name="T2" fmla="*/ 175 w 186"/>
                    <a:gd name="T3" fmla="*/ 7 h 16"/>
                    <a:gd name="T4" fmla="*/ 164 w 186"/>
                    <a:gd name="T5" fmla="*/ 11 h 16"/>
                    <a:gd name="T6" fmla="*/ 153 w 186"/>
                    <a:gd name="T7" fmla="*/ 12 h 16"/>
                    <a:gd name="T8" fmla="*/ 141 w 186"/>
                    <a:gd name="T9" fmla="*/ 14 h 16"/>
                    <a:gd name="T10" fmla="*/ 129 w 186"/>
                    <a:gd name="T11" fmla="*/ 15 h 16"/>
                    <a:gd name="T12" fmla="*/ 117 w 186"/>
                    <a:gd name="T13" fmla="*/ 16 h 16"/>
                    <a:gd name="T14" fmla="*/ 105 w 186"/>
                    <a:gd name="T15" fmla="*/ 16 h 16"/>
                    <a:gd name="T16" fmla="*/ 93 w 186"/>
                    <a:gd name="T17" fmla="*/ 16 h 16"/>
                    <a:gd name="T18" fmla="*/ 82 w 186"/>
                    <a:gd name="T19" fmla="*/ 16 h 16"/>
                    <a:gd name="T20" fmla="*/ 69 w 186"/>
                    <a:gd name="T21" fmla="*/ 16 h 16"/>
                    <a:gd name="T22" fmla="*/ 57 w 186"/>
                    <a:gd name="T23" fmla="*/ 15 h 16"/>
                    <a:gd name="T24" fmla="*/ 45 w 186"/>
                    <a:gd name="T25" fmla="*/ 15 h 16"/>
                    <a:gd name="T26" fmla="*/ 33 w 186"/>
                    <a:gd name="T27" fmla="*/ 14 h 16"/>
                    <a:gd name="T28" fmla="*/ 22 w 186"/>
                    <a:gd name="T29" fmla="*/ 13 h 16"/>
                    <a:gd name="T30" fmla="*/ 11 w 186"/>
                    <a:gd name="T31" fmla="*/ 11 h 16"/>
                    <a:gd name="T32" fmla="*/ 0 w 186"/>
                    <a:gd name="T33" fmla="*/ 9 h 16"/>
                    <a:gd name="T34" fmla="*/ 3 w 186"/>
                    <a:gd name="T35" fmla="*/ 12 h 16"/>
                    <a:gd name="T36" fmla="*/ 3 w 186"/>
                    <a:gd name="T37" fmla="*/ 9 h 16"/>
                    <a:gd name="T38" fmla="*/ 3 w 186"/>
                    <a:gd name="T39" fmla="*/ 7 h 16"/>
                    <a:gd name="T40" fmla="*/ 5 w 186"/>
                    <a:gd name="T41" fmla="*/ 4 h 16"/>
                    <a:gd name="T42" fmla="*/ 27 w 186"/>
                    <a:gd name="T43" fmla="*/ 3 h 16"/>
                    <a:gd name="T44" fmla="*/ 50 w 186"/>
                    <a:gd name="T45" fmla="*/ 1 h 16"/>
                    <a:gd name="T46" fmla="*/ 72 w 186"/>
                    <a:gd name="T47" fmla="*/ 1 h 16"/>
                    <a:gd name="T48" fmla="*/ 94 w 186"/>
                    <a:gd name="T49" fmla="*/ 0 h 16"/>
                    <a:gd name="T50" fmla="*/ 117 w 186"/>
                    <a:gd name="T51" fmla="*/ 1 h 16"/>
                    <a:gd name="T52" fmla="*/ 140 w 186"/>
                    <a:gd name="T53" fmla="*/ 1 h 16"/>
                    <a:gd name="T54" fmla="*/ 163 w 186"/>
                    <a:gd name="T55" fmla="*/ 3 h 16"/>
                    <a:gd name="T56" fmla="*/ 186 w 186"/>
                    <a:gd name="T5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6" h="16">
                      <a:moveTo>
                        <a:pt x="186" y="5"/>
                      </a:moveTo>
                      <a:lnTo>
                        <a:pt x="175" y="7"/>
                      </a:lnTo>
                      <a:lnTo>
                        <a:pt x="164" y="11"/>
                      </a:lnTo>
                      <a:lnTo>
                        <a:pt x="153" y="12"/>
                      </a:lnTo>
                      <a:lnTo>
                        <a:pt x="141" y="14"/>
                      </a:lnTo>
                      <a:lnTo>
                        <a:pt x="129" y="15"/>
                      </a:lnTo>
                      <a:lnTo>
                        <a:pt x="117" y="16"/>
                      </a:lnTo>
                      <a:lnTo>
                        <a:pt x="105" y="16"/>
                      </a:lnTo>
                      <a:lnTo>
                        <a:pt x="93" y="16"/>
                      </a:lnTo>
                      <a:lnTo>
                        <a:pt x="82" y="16"/>
                      </a:lnTo>
                      <a:lnTo>
                        <a:pt x="69" y="16"/>
                      </a:lnTo>
                      <a:lnTo>
                        <a:pt x="57" y="15"/>
                      </a:lnTo>
                      <a:lnTo>
                        <a:pt x="45" y="15"/>
                      </a:lnTo>
                      <a:lnTo>
                        <a:pt x="33" y="14"/>
                      </a:lnTo>
                      <a:lnTo>
                        <a:pt x="22" y="13"/>
                      </a:lnTo>
                      <a:lnTo>
                        <a:pt x="11" y="11"/>
                      </a:lnTo>
                      <a:lnTo>
                        <a:pt x="0" y="9"/>
                      </a:lnTo>
                      <a:lnTo>
                        <a:pt x="3" y="12"/>
                      </a:lnTo>
                      <a:lnTo>
                        <a:pt x="3" y="9"/>
                      </a:lnTo>
                      <a:lnTo>
                        <a:pt x="3" y="7"/>
                      </a:lnTo>
                      <a:lnTo>
                        <a:pt x="5" y="4"/>
                      </a:lnTo>
                      <a:lnTo>
                        <a:pt x="27" y="3"/>
                      </a:lnTo>
                      <a:lnTo>
                        <a:pt x="50" y="1"/>
                      </a:lnTo>
                      <a:lnTo>
                        <a:pt x="72" y="1"/>
                      </a:lnTo>
                      <a:lnTo>
                        <a:pt x="94" y="0"/>
                      </a:lnTo>
                      <a:lnTo>
                        <a:pt x="117" y="1"/>
                      </a:lnTo>
                      <a:lnTo>
                        <a:pt x="140" y="1"/>
                      </a:lnTo>
                      <a:lnTo>
                        <a:pt x="163" y="3"/>
                      </a:lnTo>
                      <a:lnTo>
                        <a:pt x="18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43" name="Freeform 195"/>
                <p:cNvSpPr>
                  <a:spLocks/>
                </p:cNvSpPr>
                <p:nvPr/>
              </p:nvSpPr>
              <p:spPr bwMode="auto">
                <a:xfrm flipH="1">
                  <a:off x="6519121" y="1292227"/>
                  <a:ext cx="144342" cy="17463"/>
                </a:xfrm>
                <a:custGeom>
                  <a:avLst/>
                  <a:gdLst>
                    <a:gd name="T0" fmla="*/ 190 w 190"/>
                    <a:gd name="T1" fmla="*/ 12 h 22"/>
                    <a:gd name="T2" fmla="*/ 185 w 190"/>
                    <a:gd name="T3" fmla="*/ 14 h 22"/>
                    <a:gd name="T4" fmla="*/ 181 w 190"/>
                    <a:gd name="T5" fmla="*/ 14 h 22"/>
                    <a:gd name="T6" fmla="*/ 175 w 190"/>
                    <a:gd name="T7" fmla="*/ 15 h 22"/>
                    <a:gd name="T8" fmla="*/ 170 w 190"/>
                    <a:gd name="T9" fmla="*/ 15 h 22"/>
                    <a:gd name="T10" fmla="*/ 165 w 190"/>
                    <a:gd name="T11" fmla="*/ 16 h 22"/>
                    <a:gd name="T12" fmla="*/ 160 w 190"/>
                    <a:gd name="T13" fmla="*/ 16 h 22"/>
                    <a:gd name="T14" fmla="*/ 155 w 190"/>
                    <a:gd name="T15" fmla="*/ 17 h 22"/>
                    <a:gd name="T16" fmla="*/ 152 w 190"/>
                    <a:gd name="T17" fmla="*/ 19 h 22"/>
                    <a:gd name="T18" fmla="*/ 135 w 190"/>
                    <a:gd name="T19" fmla="*/ 18 h 22"/>
                    <a:gd name="T20" fmla="*/ 117 w 190"/>
                    <a:gd name="T21" fmla="*/ 18 h 22"/>
                    <a:gd name="T22" fmla="*/ 100 w 190"/>
                    <a:gd name="T23" fmla="*/ 18 h 22"/>
                    <a:gd name="T24" fmla="*/ 83 w 190"/>
                    <a:gd name="T25" fmla="*/ 18 h 22"/>
                    <a:gd name="T26" fmla="*/ 64 w 190"/>
                    <a:gd name="T27" fmla="*/ 19 h 22"/>
                    <a:gd name="T28" fmla="*/ 47 w 190"/>
                    <a:gd name="T29" fmla="*/ 19 h 22"/>
                    <a:gd name="T30" fmla="*/ 30 w 190"/>
                    <a:gd name="T31" fmla="*/ 21 h 22"/>
                    <a:gd name="T32" fmla="*/ 14 w 190"/>
                    <a:gd name="T33" fmla="*/ 22 h 22"/>
                    <a:gd name="T34" fmla="*/ 9 w 190"/>
                    <a:gd name="T35" fmla="*/ 17 h 22"/>
                    <a:gd name="T36" fmla="*/ 4 w 190"/>
                    <a:gd name="T37" fmla="*/ 14 h 22"/>
                    <a:gd name="T38" fmla="*/ 0 w 190"/>
                    <a:gd name="T39" fmla="*/ 9 h 22"/>
                    <a:gd name="T40" fmla="*/ 1 w 190"/>
                    <a:gd name="T41" fmla="*/ 2 h 22"/>
                    <a:gd name="T42" fmla="*/ 14 w 190"/>
                    <a:gd name="T43" fmla="*/ 1 h 22"/>
                    <a:gd name="T44" fmla="*/ 26 w 190"/>
                    <a:gd name="T45" fmla="*/ 0 h 22"/>
                    <a:gd name="T46" fmla="*/ 38 w 190"/>
                    <a:gd name="T47" fmla="*/ 0 h 22"/>
                    <a:gd name="T48" fmla="*/ 51 w 190"/>
                    <a:gd name="T49" fmla="*/ 0 h 22"/>
                    <a:gd name="T50" fmla="*/ 62 w 190"/>
                    <a:gd name="T51" fmla="*/ 0 h 22"/>
                    <a:gd name="T52" fmla="*/ 74 w 190"/>
                    <a:gd name="T53" fmla="*/ 0 h 22"/>
                    <a:gd name="T54" fmla="*/ 85 w 190"/>
                    <a:gd name="T55" fmla="*/ 1 h 22"/>
                    <a:gd name="T56" fmla="*/ 97 w 190"/>
                    <a:gd name="T57" fmla="*/ 1 h 22"/>
                    <a:gd name="T58" fmla="*/ 108 w 190"/>
                    <a:gd name="T59" fmla="*/ 2 h 22"/>
                    <a:gd name="T60" fmla="*/ 120 w 190"/>
                    <a:gd name="T61" fmla="*/ 3 h 22"/>
                    <a:gd name="T62" fmla="*/ 130 w 190"/>
                    <a:gd name="T63" fmla="*/ 4 h 22"/>
                    <a:gd name="T64" fmla="*/ 142 w 190"/>
                    <a:gd name="T65" fmla="*/ 6 h 22"/>
                    <a:gd name="T66" fmla="*/ 152 w 190"/>
                    <a:gd name="T67" fmla="*/ 6 h 22"/>
                    <a:gd name="T68" fmla="*/ 163 w 190"/>
                    <a:gd name="T69" fmla="*/ 7 h 22"/>
                    <a:gd name="T70" fmla="*/ 174 w 190"/>
                    <a:gd name="T71" fmla="*/ 8 h 22"/>
                    <a:gd name="T72" fmla="*/ 185 w 190"/>
                    <a:gd name="T73" fmla="*/ 8 h 22"/>
                    <a:gd name="T74" fmla="*/ 190 w 190"/>
                    <a:gd name="T75"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0" h="22">
                      <a:moveTo>
                        <a:pt x="190" y="12"/>
                      </a:moveTo>
                      <a:lnTo>
                        <a:pt x="185" y="14"/>
                      </a:lnTo>
                      <a:lnTo>
                        <a:pt x="181" y="14"/>
                      </a:lnTo>
                      <a:lnTo>
                        <a:pt x="175" y="15"/>
                      </a:lnTo>
                      <a:lnTo>
                        <a:pt x="170" y="15"/>
                      </a:lnTo>
                      <a:lnTo>
                        <a:pt x="165" y="16"/>
                      </a:lnTo>
                      <a:lnTo>
                        <a:pt x="160" y="16"/>
                      </a:lnTo>
                      <a:lnTo>
                        <a:pt x="155" y="17"/>
                      </a:lnTo>
                      <a:lnTo>
                        <a:pt x="152" y="19"/>
                      </a:lnTo>
                      <a:lnTo>
                        <a:pt x="135" y="18"/>
                      </a:lnTo>
                      <a:lnTo>
                        <a:pt x="117" y="18"/>
                      </a:lnTo>
                      <a:lnTo>
                        <a:pt x="100" y="18"/>
                      </a:lnTo>
                      <a:lnTo>
                        <a:pt x="83" y="18"/>
                      </a:lnTo>
                      <a:lnTo>
                        <a:pt x="64" y="19"/>
                      </a:lnTo>
                      <a:lnTo>
                        <a:pt x="47" y="19"/>
                      </a:lnTo>
                      <a:lnTo>
                        <a:pt x="30" y="21"/>
                      </a:lnTo>
                      <a:lnTo>
                        <a:pt x="14" y="22"/>
                      </a:lnTo>
                      <a:lnTo>
                        <a:pt x="9" y="17"/>
                      </a:lnTo>
                      <a:lnTo>
                        <a:pt x="4" y="14"/>
                      </a:lnTo>
                      <a:lnTo>
                        <a:pt x="0" y="9"/>
                      </a:lnTo>
                      <a:lnTo>
                        <a:pt x="1" y="2"/>
                      </a:lnTo>
                      <a:lnTo>
                        <a:pt x="14" y="1"/>
                      </a:lnTo>
                      <a:lnTo>
                        <a:pt x="26" y="0"/>
                      </a:lnTo>
                      <a:lnTo>
                        <a:pt x="38" y="0"/>
                      </a:lnTo>
                      <a:lnTo>
                        <a:pt x="51" y="0"/>
                      </a:lnTo>
                      <a:lnTo>
                        <a:pt x="62" y="0"/>
                      </a:lnTo>
                      <a:lnTo>
                        <a:pt x="74" y="0"/>
                      </a:lnTo>
                      <a:lnTo>
                        <a:pt x="85" y="1"/>
                      </a:lnTo>
                      <a:lnTo>
                        <a:pt x="97" y="1"/>
                      </a:lnTo>
                      <a:lnTo>
                        <a:pt x="108" y="2"/>
                      </a:lnTo>
                      <a:lnTo>
                        <a:pt x="120" y="3"/>
                      </a:lnTo>
                      <a:lnTo>
                        <a:pt x="130" y="4"/>
                      </a:lnTo>
                      <a:lnTo>
                        <a:pt x="142" y="6"/>
                      </a:lnTo>
                      <a:lnTo>
                        <a:pt x="152" y="6"/>
                      </a:lnTo>
                      <a:lnTo>
                        <a:pt x="163" y="7"/>
                      </a:lnTo>
                      <a:lnTo>
                        <a:pt x="174" y="8"/>
                      </a:lnTo>
                      <a:lnTo>
                        <a:pt x="185" y="8"/>
                      </a:lnTo>
                      <a:lnTo>
                        <a:pt x="19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44" name="Freeform 196"/>
                <p:cNvSpPr>
                  <a:spLocks/>
                </p:cNvSpPr>
                <p:nvPr/>
              </p:nvSpPr>
              <p:spPr bwMode="auto">
                <a:xfrm flipH="1">
                  <a:off x="7514316" y="1295402"/>
                  <a:ext cx="65334" cy="160338"/>
                </a:xfrm>
                <a:custGeom>
                  <a:avLst/>
                  <a:gdLst>
                    <a:gd name="T0" fmla="*/ 82 w 86"/>
                    <a:gd name="T1" fmla="*/ 141 h 203"/>
                    <a:gd name="T2" fmla="*/ 75 w 86"/>
                    <a:gd name="T3" fmla="*/ 147 h 203"/>
                    <a:gd name="T4" fmla="*/ 69 w 86"/>
                    <a:gd name="T5" fmla="*/ 148 h 203"/>
                    <a:gd name="T6" fmla="*/ 53 w 86"/>
                    <a:gd name="T7" fmla="*/ 172 h 203"/>
                    <a:gd name="T8" fmla="*/ 49 w 86"/>
                    <a:gd name="T9" fmla="*/ 203 h 203"/>
                    <a:gd name="T10" fmla="*/ 6 w 86"/>
                    <a:gd name="T11" fmla="*/ 168 h 203"/>
                    <a:gd name="T12" fmla="*/ 25 w 86"/>
                    <a:gd name="T13" fmla="*/ 158 h 203"/>
                    <a:gd name="T14" fmla="*/ 1 w 86"/>
                    <a:gd name="T15" fmla="*/ 157 h 203"/>
                    <a:gd name="T16" fmla="*/ 11 w 86"/>
                    <a:gd name="T17" fmla="*/ 145 h 203"/>
                    <a:gd name="T18" fmla="*/ 25 w 86"/>
                    <a:gd name="T19" fmla="*/ 137 h 203"/>
                    <a:gd name="T20" fmla="*/ 35 w 86"/>
                    <a:gd name="T21" fmla="*/ 129 h 203"/>
                    <a:gd name="T22" fmla="*/ 31 w 86"/>
                    <a:gd name="T23" fmla="*/ 115 h 203"/>
                    <a:gd name="T24" fmla="*/ 25 w 86"/>
                    <a:gd name="T25" fmla="*/ 124 h 203"/>
                    <a:gd name="T26" fmla="*/ 15 w 86"/>
                    <a:gd name="T27" fmla="*/ 127 h 203"/>
                    <a:gd name="T28" fmla="*/ 21 w 86"/>
                    <a:gd name="T29" fmla="*/ 114 h 203"/>
                    <a:gd name="T30" fmla="*/ 35 w 86"/>
                    <a:gd name="T31" fmla="*/ 107 h 203"/>
                    <a:gd name="T32" fmla="*/ 45 w 86"/>
                    <a:gd name="T33" fmla="*/ 100 h 203"/>
                    <a:gd name="T34" fmla="*/ 43 w 86"/>
                    <a:gd name="T35" fmla="*/ 86 h 203"/>
                    <a:gd name="T36" fmla="*/ 25 w 86"/>
                    <a:gd name="T37" fmla="*/ 91 h 203"/>
                    <a:gd name="T38" fmla="*/ 36 w 86"/>
                    <a:gd name="T39" fmla="*/ 83 h 203"/>
                    <a:gd name="T40" fmla="*/ 48 w 86"/>
                    <a:gd name="T41" fmla="*/ 74 h 203"/>
                    <a:gd name="T42" fmla="*/ 56 w 86"/>
                    <a:gd name="T43" fmla="*/ 64 h 203"/>
                    <a:gd name="T44" fmla="*/ 52 w 86"/>
                    <a:gd name="T45" fmla="*/ 54 h 203"/>
                    <a:gd name="T46" fmla="*/ 40 w 86"/>
                    <a:gd name="T47" fmla="*/ 54 h 203"/>
                    <a:gd name="T48" fmla="*/ 34 w 86"/>
                    <a:gd name="T49" fmla="*/ 61 h 203"/>
                    <a:gd name="T50" fmla="*/ 28 w 86"/>
                    <a:gd name="T51" fmla="*/ 65 h 203"/>
                    <a:gd name="T52" fmla="*/ 26 w 86"/>
                    <a:gd name="T53" fmla="*/ 58 h 203"/>
                    <a:gd name="T54" fmla="*/ 38 w 86"/>
                    <a:gd name="T55" fmla="*/ 51 h 203"/>
                    <a:gd name="T56" fmla="*/ 52 w 86"/>
                    <a:gd name="T57" fmla="*/ 44 h 203"/>
                    <a:gd name="T58" fmla="*/ 65 w 86"/>
                    <a:gd name="T59" fmla="*/ 35 h 203"/>
                    <a:gd name="T60" fmla="*/ 73 w 86"/>
                    <a:gd name="T61" fmla="*/ 22 h 203"/>
                    <a:gd name="T62" fmla="*/ 63 w 86"/>
                    <a:gd name="T63" fmla="*/ 18 h 203"/>
                    <a:gd name="T64" fmla="*/ 55 w 86"/>
                    <a:gd name="T65" fmla="*/ 21 h 203"/>
                    <a:gd name="T66" fmla="*/ 45 w 86"/>
                    <a:gd name="T67" fmla="*/ 28 h 203"/>
                    <a:gd name="T68" fmla="*/ 36 w 86"/>
                    <a:gd name="T69" fmla="*/ 31 h 203"/>
                    <a:gd name="T70" fmla="*/ 26 w 86"/>
                    <a:gd name="T71" fmla="*/ 31 h 203"/>
                    <a:gd name="T72" fmla="*/ 79 w 86"/>
                    <a:gd name="T73" fmla="*/ 35 h 203"/>
                    <a:gd name="T74" fmla="*/ 84 w 86"/>
                    <a:gd name="T75" fmla="*/ 10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203">
                      <a:moveTo>
                        <a:pt x="86" y="139"/>
                      </a:moveTo>
                      <a:lnTo>
                        <a:pt x="82" y="141"/>
                      </a:lnTo>
                      <a:lnTo>
                        <a:pt x="79" y="144"/>
                      </a:lnTo>
                      <a:lnTo>
                        <a:pt x="75" y="147"/>
                      </a:lnTo>
                      <a:lnTo>
                        <a:pt x="73" y="150"/>
                      </a:lnTo>
                      <a:lnTo>
                        <a:pt x="69" y="148"/>
                      </a:lnTo>
                      <a:lnTo>
                        <a:pt x="59" y="159"/>
                      </a:lnTo>
                      <a:lnTo>
                        <a:pt x="53" y="172"/>
                      </a:lnTo>
                      <a:lnTo>
                        <a:pt x="50" y="187"/>
                      </a:lnTo>
                      <a:lnTo>
                        <a:pt x="49" y="203"/>
                      </a:lnTo>
                      <a:lnTo>
                        <a:pt x="0" y="178"/>
                      </a:lnTo>
                      <a:lnTo>
                        <a:pt x="6" y="168"/>
                      </a:lnTo>
                      <a:lnTo>
                        <a:pt x="16" y="164"/>
                      </a:lnTo>
                      <a:lnTo>
                        <a:pt x="25" y="158"/>
                      </a:lnTo>
                      <a:lnTo>
                        <a:pt x="28" y="148"/>
                      </a:lnTo>
                      <a:lnTo>
                        <a:pt x="1" y="157"/>
                      </a:lnTo>
                      <a:lnTo>
                        <a:pt x="5" y="151"/>
                      </a:lnTo>
                      <a:lnTo>
                        <a:pt x="11" y="145"/>
                      </a:lnTo>
                      <a:lnTo>
                        <a:pt x="18" y="142"/>
                      </a:lnTo>
                      <a:lnTo>
                        <a:pt x="25" y="137"/>
                      </a:lnTo>
                      <a:lnTo>
                        <a:pt x="30" y="134"/>
                      </a:lnTo>
                      <a:lnTo>
                        <a:pt x="35" y="129"/>
                      </a:lnTo>
                      <a:lnTo>
                        <a:pt x="35" y="124"/>
                      </a:lnTo>
                      <a:lnTo>
                        <a:pt x="31" y="115"/>
                      </a:lnTo>
                      <a:lnTo>
                        <a:pt x="29" y="121"/>
                      </a:lnTo>
                      <a:lnTo>
                        <a:pt x="25" y="124"/>
                      </a:lnTo>
                      <a:lnTo>
                        <a:pt x="20" y="125"/>
                      </a:lnTo>
                      <a:lnTo>
                        <a:pt x="15" y="127"/>
                      </a:lnTo>
                      <a:lnTo>
                        <a:pt x="16" y="120"/>
                      </a:lnTo>
                      <a:lnTo>
                        <a:pt x="21" y="114"/>
                      </a:lnTo>
                      <a:lnTo>
                        <a:pt x="28" y="111"/>
                      </a:lnTo>
                      <a:lnTo>
                        <a:pt x="35" y="107"/>
                      </a:lnTo>
                      <a:lnTo>
                        <a:pt x="41" y="104"/>
                      </a:lnTo>
                      <a:lnTo>
                        <a:pt x="45" y="100"/>
                      </a:lnTo>
                      <a:lnTo>
                        <a:pt x="46" y="94"/>
                      </a:lnTo>
                      <a:lnTo>
                        <a:pt x="43" y="86"/>
                      </a:lnTo>
                      <a:lnTo>
                        <a:pt x="21" y="97"/>
                      </a:lnTo>
                      <a:lnTo>
                        <a:pt x="25" y="91"/>
                      </a:lnTo>
                      <a:lnTo>
                        <a:pt x="30" y="87"/>
                      </a:lnTo>
                      <a:lnTo>
                        <a:pt x="36" y="83"/>
                      </a:lnTo>
                      <a:lnTo>
                        <a:pt x="42" y="79"/>
                      </a:lnTo>
                      <a:lnTo>
                        <a:pt x="48" y="74"/>
                      </a:lnTo>
                      <a:lnTo>
                        <a:pt x="52" y="69"/>
                      </a:lnTo>
                      <a:lnTo>
                        <a:pt x="56" y="64"/>
                      </a:lnTo>
                      <a:lnTo>
                        <a:pt x="58" y="57"/>
                      </a:lnTo>
                      <a:lnTo>
                        <a:pt x="52" y="54"/>
                      </a:lnTo>
                      <a:lnTo>
                        <a:pt x="45" y="53"/>
                      </a:lnTo>
                      <a:lnTo>
                        <a:pt x="40" y="54"/>
                      </a:lnTo>
                      <a:lnTo>
                        <a:pt x="34" y="58"/>
                      </a:lnTo>
                      <a:lnTo>
                        <a:pt x="34" y="61"/>
                      </a:lnTo>
                      <a:lnTo>
                        <a:pt x="31" y="64"/>
                      </a:lnTo>
                      <a:lnTo>
                        <a:pt x="28" y="65"/>
                      </a:lnTo>
                      <a:lnTo>
                        <a:pt x="26" y="67"/>
                      </a:lnTo>
                      <a:lnTo>
                        <a:pt x="26" y="58"/>
                      </a:lnTo>
                      <a:lnTo>
                        <a:pt x="31" y="54"/>
                      </a:lnTo>
                      <a:lnTo>
                        <a:pt x="38" y="51"/>
                      </a:lnTo>
                      <a:lnTo>
                        <a:pt x="45" y="47"/>
                      </a:lnTo>
                      <a:lnTo>
                        <a:pt x="52" y="44"/>
                      </a:lnTo>
                      <a:lnTo>
                        <a:pt x="59" y="41"/>
                      </a:lnTo>
                      <a:lnTo>
                        <a:pt x="65" y="35"/>
                      </a:lnTo>
                      <a:lnTo>
                        <a:pt x="69" y="29"/>
                      </a:lnTo>
                      <a:lnTo>
                        <a:pt x="73" y="22"/>
                      </a:lnTo>
                      <a:lnTo>
                        <a:pt x="68" y="19"/>
                      </a:lnTo>
                      <a:lnTo>
                        <a:pt x="63" y="18"/>
                      </a:lnTo>
                      <a:lnTo>
                        <a:pt x="59" y="19"/>
                      </a:lnTo>
                      <a:lnTo>
                        <a:pt x="55" y="21"/>
                      </a:lnTo>
                      <a:lnTo>
                        <a:pt x="50" y="24"/>
                      </a:lnTo>
                      <a:lnTo>
                        <a:pt x="45" y="28"/>
                      </a:lnTo>
                      <a:lnTo>
                        <a:pt x="41" y="30"/>
                      </a:lnTo>
                      <a:lnTo>
                        <a:pt x="36" y="31"/>
                      </a:lnTo>
                      <a:lnTo>
                        <a:pt x="26" y="39"/>
                      </a:lnTo>
                      <a:lnTo>
                        <a:pt x="26" y="31"/>
                      </a:lnTo>
                      <a:lnTo>
                        <a:pt x="81" y="0"/>
                      </a:lnTo>
                      <a:lnTo>
                        <a:pt x="79" y="35"/>
                      </a:lnTo>
                      <a:lnTo>
                        <a:pt x="81" y="69"/>
                      </a:lnTo>
                      <a:lnTo>
                        <a:pt x="84" y="104"/>
                      </a:lnTo>
                      <a:lnTo>
                        <a:pt x="86" y="1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45" name="Freeform 197"/>
                <p:cNvSpPr>
                  <a:spLocks/>
                </p:cNvSpPr>
                <p:nvPr/>
              </p:nvSpPr>
              <p:spPr bwMode="auto">
                <a:xfrm flipH="1">
                  <a:off x="6842750" y="1309690"/>
                  <a:ext cx="25829" cy="33338"/>
                </a:xfrm>
                <a:custGeom>
                  <a:avLst/>
                  <a:gdLst>
                    <a:gd name="T0" fmla="*/ 33 w 35"/>
                    <a:gd name="T1" fmla="*/ 0 h 41"/>
                    <a:gd name="T2" fmla="*/ 35 w 35"/>
                    <a:gd name="T3" fmla="*/ 7 h 41"/>
                    <a:gd name="T4" fmla="*/ 32 w 35"/>
                    <a:gd name="T5" fmla="*/ 12 h 41"/>
                    <a:gd name="T6" fmla="*/ 29 w 35"/>
                    <a:gd name="T7" fmla="*/ 19 h 41"/>
                    <a:gd name="T8" fmla="*/ 28 w 35"/>
                    <a:gd name="T9" fmla="*/ 26 h 41"/>
                    <a:gd name="T10" fmla="*/ 18 w 35"/>
                    <a:gd name="T11" fmla="*/ 27 h 41"/>
                    <a:gd name="T12" fmla="*/ 13 w 35"/>
                    <a:gd name="T13" fmla="*/ 34 h 41"/>
                    <a:gd name="T14" fmla="*/ 8 w 35"/>
                    <a:gd name="T15" fmla="*/ 41 h 41"/>
                    <a:gd name="T16" fmla="*/ 0 w 35"/>
                    <a:gd name="T17" fmla="*/ 41 h 41"/>
                    <a:gd name="T18" fmla="*/ 6 w 35"/>
                    <a:gd name="T19" fmla="*/ 30 h 41"/>
                    <a:gd name="T20" fmla="*/ 14 w 35"/>
                    <a:gd name="T21" fmla="*/ 18 h 41"/>
                    <a:gd name="T22" fmla="*/ 23 w 35"/>
                    <a:gd name="T23" fmla="*/ 8 h 41"/>
                    <a:gd name="T24" fmla="*/ 33 w 35"/>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1">
                      <a:moveTo>
                        <a:pt x="33" y="0"/>
                      </a:moveTo>
                      <a:lnTo>
                        <a:pt x="35" y="7"/>
                      </a:lnTo>
                      <a:lnTo>
                        <a:pt x="32" y="12"/>
                      </a:lnTo>
                      <a:lnTo>
                        <a:pt x="29" y="19"/>
                      </a:lnTo>
                      <a:lnTo>
                        <a:pt x="28" y="26"/>
                      </a:lnTo>
                      <a:lnTo>
                        <a:pt x="18" y="27"/>
                      </a:lnTo>
                      <a:lnTo>
                        <a:pt x="13" y="34"/>
                      </a:lnTo>
                      <a:lnTo>
                        <a:pt x="8" y="41"/>
                      </a:lnTo>
                      <a:lnTo>
                        <a:pt x="0" y="41"/>
                      </a:lnTo>
                      <a:lnTo>
                        <a:pt x="6" y="30"/>
                      </a:lnTo>
                      <a:lnTo>
                        <a:pt x="14" y="18"/>
                      </a:lnTo>
                      <a:lnTo>
                        <a:pt x="23" y="8"/>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46" name="Freeform 198"/>
                <p:cNvSpPr>
                  <a:spLocks/>
                </p:cNvSpPr>
                <p:nvPr/>
              </p:nvSpPr>
              <p:spPr bwMode="auto">
                <a:xfrm flipH="1">
                  <a:off x="6475059" y="1317627"/>
                  <a:ext cx="209675" cy="14288"/>
                </a:xfrm>
                <a:custGeom>
                  <a:avLst/>
                  <a:gdLst>
                    <a:gd name="T0" fmla="*/ 262 w 277"/>
                    <a:gd name="T1" fmla="*/ 3 h 18"/>
                    <a:gd name="T2" fmla="*/ 262 w 277"/>
                    <a:gd name="T3" fmla="*/ 6 h 18"/>
                    <a:gd name="T4" fmla="*/ 277 w 277"/>
                    <a:gd name="T5" fmla="*/ 8 h 18"/>
                    <a:gd name="T6" fmla="*/ 259 w 277"/>
                    <a:gd name="T7" fmla="*/ 9 h 18"/>
                    <a:gd name="T8" fmla="*/ 242 w 277"/>
                    <a:gd name="T9" fmla="*/ 10 h 18"/>
                    <a:gd name="T10" fmla="*/ 226 w 277"/>
                    <a:gd name="T11" fmla="*/ 12 h 18"/>
                    <a:gd name="T12" fmla="*/ 209 w 277"/>
                    <a:gd name="T13" fmla="*/ 12 h 18"/>
                    <a:gd name="T14" fmla="*/ 191 w 277"/>
                    <a:gd name="T15" fmla="*/ 13 h 18"/>
                    <a:gd name="T16" fmla="*/ 175 w 277"/>
                    <a:gd name="T17" fmla="*/ 14 h 18"/>
                    <a:gd name="T18" fmla="*/ 158 w 277"/>
                    <a:gd name="T19" fmla="*/ 14 h 18"/>
                    <a:gd name="T20" fmla="*/ 141 w 277"/>
                    <a:gd name="T21" fmla="*/ 15 h 18"/>
                    <a:gd name="T22" fmla="*/ 123 w 277"/>
                    <a:gd name="T23" fmla="*/ 16 h 18"/>
                    <a:gd name="T24" fmla="*/ 107 w 277"/>
                    <a:gd name="T25" fmla="*/ 16 h 18"/>
                    <a:gd name="T26" fmla="*/ 90 w 277"/>
                    <a:gd name="T27" fmla="*/ 16 h 18"/>
                    <a:gd name="T28" fmla="*/ 73 w 277"/>
                    <a:gd name="T29" fmla="*/ 17 h 18"/>
                    <a:gd name="T30" fmla="*/ 55 w 277"/>
                    <a:gd name="T31" fmla="*/ 17 h 18"/>
                    <a:gd name="T32" fmla="*/ 38 w 277"/>
                    <a:gd name="T33" fmla="*/ 18 h 18"/>
                    <a:gd name="T34" fmla="*/ 20 w 277"/>
                    <a:gd name="T35" fmla="*/ 18 h 18"/>
                    <a:gd name="T36" fmla="*/ 2 w 277"/>
                    <a:gd name="T37" fmla="*/ 18 h 18"/>
                    <a:gd name="T38" fmla="*/ 0 w 277"/>
                    <a:gd name="T39" fmla="*/ 10 h 18"/>
                    <a:gd name="T40" fmla="*/ 16 w 277"/>
                    <a:gd name="T41" fmla="*/ 8 h 18"/>
                    <a:gd name="T42" fmla="*/ 31 w 277"/>
                    <a:gd name="T43" fmla="*/ 7 h 18"/>
                    <a:gd name="T44" fmla="*/ 47 w 277"/>
                    <a:gd name="T45" fmla="*/ 5 h 18"/>
                    <a:gd name="T46" fmla="*/ 62 w 277"/>
                    <a:gd name="T47" fmla="*/ 3 h 18"/>
                    <a:gd name="T48" fmla="*/ 78 w 277"/>
                    <a:gd name="T49" fmla="*/ 2 h 18"/>
                    <a:gd name="T50" fmla="*/ 93 w 277"/>
                    <a:gd name="T51" fmla="*/ 1 h 18"/>
                    <a:gd name="T52" fmla="*/ 110 w 277"/>
                    <a:gd name="T53" fmla="*/ 0 h 18"/>
                    <a:gd name="T54" fmla="*/ 124 w 277"/>
                    <a:gd name="T55" fmla="*/ 0 h 18"/>
                    <a:gd name="T56" fmla="*/ 139 w 277"/>
                    <a:gd name="T57" fmla="*/ 0 h 18"/>
                    <a:gd name="T58" fmla="*/ 156 w 277"/>
                    <a:gd name="T59" fmla="*/ 0 h 18"/>
                    <a:gd name="T60" fmla="*/ 171 w 277"/>
                    <a:gd name="T61" fmla="*/ 0 h 18"/>
                    <a:gd name="T62" fmla="*/ 187 w 277"/>
                    <a:gd name="T63" fmla="*/ 0 h 18"/>
                    <a:gd name="T64" fmla="*/ 202 w 277"/>
                    <a:gd name="T65" fmla="*/ 0 h 18"/>
                    <a:gd name="T66" fmla="*/ 218 w 277"/>
                    <a:gd name="T67" fmla="*/ 1 h 18"/>
                    <a:gd name="T68" fmla="*/ 233 w 277"/>
                    <a:gd name="T69" fmla="*/ 2 h 18"/>
                    <a:gd name="T70" fmla="*/ 249 w 277"/>
                    <a:gd name="T71" fmla="*/ 3 h 18"/>
                    <a:gd name="T72" fmla="*/ 262 w 277"/>
                    <a:gd name="T7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7" h="18">
                      <a:moveTo>
                        <a:pt x="262" y="3"/>
                      </a:moveTo>
                      <a:lnTo>
                        <a:pt x="262" y="6"/>
                      </a:lnTo>
                      <a:lnTo>
                        <a:pt x="277" y="8"/>
                      </a:lnTo>
                      <a:lnTo>
                        <a:pt x="259" y="9"/>
                      </a:lnTo>
                      <a:lnTo>
                        <a:pt x="242" y="10"/>
                      </a:lnTo>
                      <a:lnTo>
                        <a:pt x="226" y="12"/>
                      </a:lnTo>
                      <a:lnTo>
                        <a:pt x="209" y="12"/>
                      </a:lnTo>
                      <a:lnTo>
                        <a:pt x="191" y="13"/>
                      </a:lnTo>
                      <a:lnTo>
                        <a:pt x="175" y="14"/>
                      </a:lnTo>
                      <a:lnTo>
                        <a:pt x="158" y="14"/>
                      </a:lnTo>
                      <a:lnTo>
                        <a:pt x="141" y="15"/>
                      </a:lnTo>
                      <a:lnTo>
                        <a:pt x="123" y="16"/>
                      </a:lnTo>
                      <a:lnTo>
                        <a:pt x="107" y="16"/>
                      </a:lnTo>
                      <a:lnTo>
                        <a:pt x="90" y="16"/>
                      </a:lnTo>
                      <a:lnTo>
                        <a:pt x="73" y="17"/>
                      </a:lnTo>
                      <a:lnTo>
                        <a:pt x="55" y="17"/>
                      </a:lnTo>
                      <a:lnTo>
                        <a:pt x="38" y="18"/>
                      </a:lnTo>
                      <a:lnTo>
                        <a:pt x="20" y="18"/>
                      </a:lnTo>
                      <a:lnTo>
                        <a:pt x="2" y="18"/>
                      </a:lnTo>
                      <a:lnTo>
                        <a:pt x="0" y="10"/>
                      </a:lnTo>
                      <a:lnTo>
                        <a:pt x="16" y="8"/>
                      </a:lnTo>
                      <a:lnTo>
                        <a:pt x="31" y="7"/>
                      </a:lnTo>
                      <a:lnTo>
                        <a:pt x="47" y="5"/>
                      </a:lnTo>
                      <a:lnTo>
                        <a:pt x="62" y="3"/>
                      </a:lnTo>
                      <a:lnTo>
                        <a:pt x="78" y="2"/>
                      </a:lnTo>
                      <a:lnTo>
                        <a:pt x="93" y="1"/>
                      </a:lnTo>
                      <a:lnTo>
                        <a:pt x="110" y="0"/>
                      </a:lnTo>
                      <a:lnTo>
                        <a:pt x="124" y="0"/>
                      </a:lnTo>
                      <a:lnTo>
                        <a:pt x="139" y="0"/>
                      </a:lnTo>
                      <a:lnTo>
                        <a:pt x="156" y="0"/>
                      </a:lnTo>
                      <a:lnTo>
                        <a:pt x="171" y="0"/>
                      </a:lnTo>
                      <a:lnTo>
                        <a:pt x="187" y="0"/>
                      </a:lnTo>
                      <a:lnTo>
                        <a:pt x="202" y="0"/>
                      </a:lnTo>
                      <a:lnTo>
                        <a:pt x="218" y="1"/>
                      </a:lnTo>
                      <a:lnTo>
                        <a:pt x="233" y="2"/>
                      </a:lnTo>
                      <a:lnTo>
                        <a:pt x="249" y="3"/>
                      </a:lnTo>
                      <a:lnTo>
                        <a:pt x="26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47" name="Freeform 199"/>
                <p:cNvSpPr>
                  <a:spLocks/>
                </p:cNvSpPr>
                <p:nvPr/>
              </p:nvSpPr>
              <p:spPr bwMode="auto">
                <a:xfrm flipH="1">
                  <a:off x="6747029" y="1322390"/>
                  <a:ext cx="10635" cy="14288"/>
                </a:xfrm>
                <a:custGeom>
                  <a:avLst/>
                  <a:gdLst>
                    <a:gd name="T0" fmla="*/ 3 w 15"/>
                    <a:gd name="T1" fmla="*/ 17 h 17"/>
                    <a:gd name="T2" fmla="*/ 0 w 15"/>
                    <a:gd name="T3" fmla="*/ 10 h 17"/>
                    <a:gd name="T4" fmla="*/ 5 w 15"/>
                    <a:gd name="T5" fmla="*/ 8 h 17"/>
                    <a:gd name="T6" fmla="*/ 11 w 15"/>
                    <a:gd name="T7" fmla="*/ 6 h 17"/>
                    <a:gd name="T8" fmla="*/ 15 w 15"/>
                    <a:gd name="T9" fmla="*/ 0 h 17"/>
                    <a:gd name="T10" fmla="*/ 3 w 15"/>
                    <a:gd name="T11" fmla="*/ 17 h 17"/>
                  </a:gdLst>
                  <a:ahLst/>
                  <a:cxnLst>
                    <a:cxn ang="0">
                      <a:pos x="T0" y="T1"/>
                    </a:cxn>
                    <a:cxn ang="0">
                      <a:pos x="T2" y="T3"/>
                    </a:cxn>
                    <a:cxn ang="0">
                      <a:pos x="T4" y="T5"/>
                    </a:cxn>
                    <a:cxn ang="0">
                      <a:pos x="T6" y="T7"/>
                    </a:cxn>
                    <a:cxn ang="0">
                      <a:pos x="T8" y="T9"/>
                    </a:cxn>
                    <a:cxn ang="0">
                      <a:pos x="T10" y="T11"/>
                    </a:cxn>
                  </a:cxnLst>
                  <a:rect l="0" t="0" r="r" b="b"/>
                  <a:pathLst>
                    <a:path w="15" h="17">
                      <a:moveTo>
                        <a:pt x="3" y="17"/>
                      </a:moveTo>
                      <a:lnTo>
                        <a:pt x="0" y="10"/>
                      </a:lnTo>
                      <a:lnTo>
                        <a:pt x="5" y="8"/>
                      </a:lnTo>
                      <a:lnTo>
                        <a:pt x="11" y="6"/>
                      </a:lnTo>
                      <a:lnTo>
                        <a:pt x="15" y="0"/>
                      </a:lnTo>
                      <a:lnTo>
                        <a:pt x="3"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48" name="Freeform 200"/>
                <p:cNvSpPr>
                  <a:spLocks/>
                </p:cNvSpPr>
                <p:nvPr/>
              </p:nvSpPr>
              <p:spPr bwMode="auto">
                <a:xfrm flipH="1">
                  <a:off x="6467461" y="1339852"/>
                  <a:ext cx="232467" cy="20638"/>
                </a:xfrm>
                <a:custGeom>
                  <a:avLst/>
                  <a:gdLst>
                    <a:gd name="T0" fmla="*/ 118 w 307"/>
                    <a:gd name="T1" fmla="*/ 3 h 24"/>
                    <a:gd name="T2" fmla="*/ 140 w 307"/>
                    <a:gd name="T3" fmla="*/ 1 h 24"/>
                    <a:gd name="T4" fmla="*/ 161 w 307"/>
                    <a:gd name="T5" fmla="*/ 1 h 24"/>
                    <a:gd name="T6" fmla="*/ 183 w 307"/>
                    <a:gd name="T7" fmla="*/ 1 h 24"/>
                    <a:gd name="T8" fmla="*/ 203 w 307"/>
                    <a:gd name="T9" fmla="*/ 2 h 24"/>
                    <a:gd name="T10" fmla="*/ 224 w 307"/>
                    <a:gd name="T11" fmla="*/ 3 h 24"/>
                    <a:gd name="T12" fmla="*/ 245 w 307"/>
                    <a:gd name="T13" fmla="*/ 4 h 24"/>
                    <a:gd name="T14" fmla="*/ 266 w 307"/>
                    <a:gd name="T15" fmla="*/ 6 h 24"/>
                    <a:gd name="T16" fmla="*/ 285 w 307"/>
                    <a:gd name="T17" fmla="*/ 4 h 24"/>
                    <a:gd name="T18" fmla="*/ 291 w 307"/>
                    <a:gd name="T19" fmla="*/ 7 h 24"/>
                    <a:gd name="T20" fmla="*/ 297 w 307"/>
                    <a:gd name="T21" fmla="*/ 7 h 24"/>
                    <a:gd name="T22" fmla="*/ 302 w 307"/>
                    <a:gd name="T23" fmla="*/ 7 h 24"/>
                    <a:gd name="T24" fmla="*/ 307 w 307"/>
                    <a:gd name="T25" fmla="*/ 9 h 24"/>
                    <a:gd name="T26" fmla="*/ 285 w 307"/>
                    <a:gd name="T27" fmla="*/ 11 h 24"/>
                    <a:gd name="T28" fmla="*/ 263 w 307"/>
                    <a:gd name="T29" fmla="*/ 14 h 24"/>
                    <a:gd name="T30" fmla="*/ 241 w 307"/>
                    <a:gd name="T31" fmla="*/ 15 h 24"/>
                    <a:gd name="T32" fmla="*/ 221 w 307"/>
                    <a:gd name="T33" fmla="*/ 16 h 24"/>
                    <a:gd name="T34" fmla="*/ 199 w 307"/>
                    <a:gd name="T35" fmla="*/ 17 h 24"/>
                    <a:gd name="T36" fmla="*/ 177 w 307"/>
                    <a:gd name="T37" fmla="*/ 18 h 24"/>
                    <a:gd name="T38" fmla="*/ 155 w 307"/>
                    <a:gd name="T39" fmla="*/ 19 h 24"/>
                    <a:gd name="T40" fmla="*/ 133 w 307"/>
                    <a:gd name="T41" fmla="*/ 22 h 24"/>
                    <a:gd name="T42" fmla="*/ 125 w 307"/>
                    <a:gd name="T43" fmla="*/ 21 h 24"/>
                    <a:gd name="T44" fmla="*/ 117 w 307"/>
                    <a:gd name="T45" fmla="*/ 19 h 24"/>
                    <a:gd name="T46" fmla="*/ 108 w 307"/>
                    <a:gd name="T47" fmla="*/ 19 h 24"/>
                    <a:gd name="T48" fmla="*/ 100 w 307"/>
                    <a:gd name="T49" fmla="*/ 19 h 24"/>
                    <a:gd name="T50" fmla="*/ 90 w 307"/>
                    <a:gd name="T51" fmla="*/ 19 h 24"/>
                    <a:gd name="T52" fmla="*/ 83 w 307"/>
                    <a:gd name="T53" fmla="*/ 21 h 24"/>
                    <a:gd name="T54" fmla="*/ 75 w 307"/>
                    <a:gd name="T55" fmla="*/ 21 h 24"/>
                    <a:gd name="T56" fmla="*/ 70 w 307"/>
                    <a:gd name="T57" fmla="*/ 22 h 24"/>
                    <a:gd name="T58" fmla="*/ 60 w 307"/>
                    <a:gd name="T59" fmla="*/ 21 h 24"/>
                    <a:gd name="T60" fmla="*/ 51 w 307"/>
                    <a:gd name="T61" fmla="*/ 21 h 24"/>
                    <a:gd name="T62" fmla="*/ 42 w 307"/>
                    <a:gd name="T63" fmla="*/ 22 h 24"/>
                    <a:gd name="T64" fmla="*/ 32 w 307"/>
                    <a:gd name="T65" fmla="*/ 23 h 24"/>
                    <a:gd name="T66" fmla="*/ 22 w 307"/>
                    <a:gd name="T67" fmla="*/ 24 h 24"/>
                    <a:gd name="T68" fmla="*/ 14 w 307"/>
                    <a:gd name="T69" fmla="*/ 23 h 24"/>
                    <a:gd name="T70" fmla="*/ 6 w 307"/>
                    <a:gd name="T71" fmla="*/ 19 h 24"/>
                    <a:gd name="T72" fmla="*/ 0 w 307"/>
                    <a:gd name="T73" fmla="*/ 14 h 24"/>
                    <a:gd name="T74" fmla="*/ 12 w 307"/>
                    <a:gd name="T75" fmla="*/ 10 h 24"/>
                    <a:gd name="T76" fmla="*/ 25 w 307"/>
                    <a:gd name="T77" fmla="*/ 8 h 24"/>
                    <a:gd name="T78" fmla="*/ 37 w 307"/>
                    <a:gd name="T79" fmla="*/ 7 h 24"/>
                    <a:gd name="T80" fmla="*/ 50 w 307"/>
                    <a:gd name="T81" fmla="*/ 6 h 24"/>
                    <a:gd name="T82" fmla="*/ 62 w 307"/>
                    <a:gd name="T83" fmla="*/ 6 h 24"/>
                    <a:gd name="T84" fmla="*/ 74 w 307"/>
                    <a:gd name="T85" fmla="*/ 4 h 24"/>
                    <a:gd name="T86" fmla="*/ 87 w 307"/>
                    <a:gd name="T87" fmla="*/ 2 h 24"/>
                    <a:gd name="T88" fmla="*/ 98 w 307"/>
                    <a:gd name="T89" fmla="*/ 0 h 24"/>
                    <a:gd name="T90" fmla="*/ 103 w 307"/>
                    <a:gd name="T91" fmla="*/ 4 h 24"/>
                    <a:gd name="T92" fmla="*/ 109 w 307"/>
                    <a:gd name="T93" fmla="*/ 4 h 24"/>
                    <a:gd name="T94" fmla="*/ 113 w 307"/>
                    <a:gd name="T95" fmla="*/ 4 h 24"/>
                    <a:gd name="T96" fmla="*/ 118 w 307"/>
                    <a:gd name="T9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7" h="24">
                      <a:moveTo>
                        <a:pt x="118" y="3"/>
                      </a:moveTo>
                      <a:lnTo>
                        <a:pt x="140" y="1"/>
                      </a:lnTo>
                      <a:lnTo>
                        <a:pt x="161" y="1"/>
                      </a:lnTo>
                      <a:lnTo>
                        <a:pt x="183" y="1"/>
                      </a:lnTo>
                      <a:lnTo>
                        <a:pt x="203" y="2"/>
                      </a:lnTo>
                      <a:lnTo>
                        <a:pt x="224" y="3"/>
                      </a:lnTo>
                      <a:lnTo>
                        <a:pt x="245" y="4"/>
                      </a:lnTo>
                      <a:lnTo>
                        <a:pt x="266" y="6"/>
                      </a:lnTo>
                      <a:lnTo>
                        <a:pt x="285" y="4"/>
                      </a:lnTo>
                      <a:lnTo>
                        <a:pt x="291" y="7"/>
                      </a:lnTo>
                      <a:lnTo>
                        <a:pt x="297" y="7"/>
                      </a:lnTo>
                      <a:lnTo>
                        <a:pt x="302" y="7"/>
                      </a:lnTo>
                      <a:lnTo>
                        <a:pt x="307" y="9"/>
                      </a:lnTo>
                      <a:lnTo>
                        <a:pt x="285" y="11"/>
                      </a:lnTo>
                      <a:lnTo>
                        <a:pt x="263" y="14"/>
                      </a:lnTo>
                      <a:lnTo>
                        <a:pt x="241" y="15"/>
                      </a:lnTo>
                      <a:lnTo>
                        <a:pt x="221" y="16"/>
                      </a:lnTo>
                      <a:lnTo>
                        <a:pt x="199" y="17"/>
                      </a:lnTo>
                      <a:lnTo>
                        <a:pt x="177" y="18"/>
                      </a:lnTo>
                      <a:lnTo>
                        <a:pt x="155" y="19"/>
                      </a:lnTo>
                      <a:lnTo>
                        <a:pt x="133" y="22"/>
                      </a:lnTo>
                      <a:lnTo>
                        <a:pt x="125" y="21"/>
                      </a:lnTo>
                      <a:lnTo>
                        <a:pt x="117" y="19"/>
                      </a:lnTo>
                      <a:lnTo>
                        <a:pt x="108" y="19"/>
                      </a:lnTo>
                      <a:lnTo>
                        <a:pt x="100" y="19"/>
                      </a:lnTo>
                      <a:lnTo>
                        <a:pt x="90" y="19"/>
                      </a:lnTo>
                      <a:lnTo>
                        <a:pt x="83" y="21"/>
                      </a:lnTo>
                      <a:lnTo>
                        <a:pt x="75" y="21"/>
                      </a:lnTo>
                      <a:lnTo>
                        <a:pt x="70" y="22"/>
                      </a:lnTo>
                      <a:lnTo>
                        <a:pt x="60" y="21"/>
                      </a:lnTo>
                      <a:lnTo>
                        <a:pt x="51" y="21"/>
                      </a:lnTo>
                      <a:lnTo>
                        <a:pt x="42" y="22"/>
                      </a:lnTo>
                      <a:lnTo>
                        <a:pt x="32" y="23"/>
                      </a:lnTo>
                      <a:lnTo>
                        <a:pt x="22" y="24"/>
                      </a:lnTo>
                      <a:lnTo>
                        <a:pt x="14" y="23"/>
                      </a:lnTo>
                      <a:lnTo>
                        <a:pt x="6" y="19"/>
                      </a:lnTo>
                      <a:lnTo>
                        <a:pt x="0" y="14"/>
                      </a:lnTo>
                      <a:lnTo>
                        <a:pt x="12" y="10"/>
                      </a:lnTo>
                      <a:lnTo>
                        <a:pt x="25" y="8"/>
                      </a:lnTo>
                      <a:lnTo>
                        <a:pt x="37" y="7"/>
                      </a:lnTo>
                      <a:lnTo>
                        <a:pt x="50" y="6"/>
                      </a:lnTo>
                      <a:lnTo>
                        <a:pt x="62" y="6"/>
                      </a:lnTo>
                      <a:lnTo>
                        <a:pt x="74" y="4"/>
                      </a:lnTo>
                      <a:lnTo>
                        <a:pt x="87" y="2"/>
                      </a:lnTo>
                      <a:lnTo>
                        <a:pt x="98" y="0"/>
                      </a:lnTo>
                      <a:lnTo>
                        <a:pt x="103" y="4"/>
                      </a:lnTo>
                      <a:lnTo>
                        <a:pt x="109" y="4"/>
                      </a:lnTo>
                      <a:lnTo>
                        <a:pt x="113" y="4"/>
                      </a:lnTo>
                      <a:lnTo>
                        <a:pt x="11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49" name="Freeform 201"/>
                <p:cNvSpPr>
                  <a:spLocks/>
                </p:cNvSpPr>
                <p:nvPr/>
              </p:nvSpPr>
              <p:spPr bwMode="auto">
                <a:xfrm flipH="1">
                  <a:off x="6756145" y="1352552"/>
                  <a:ext cx="3039" cy="9525"/>
                </a:xfrm>
                <a:custGeom>
                  <a:avLst/>
                  <a:gdLst>
                    <a:gd name="T0" fmla="*/ 0 w 6"/>
                    <a:gd name="T1" fmla="*/ 10 h 10"/>
                    <a:gd name="T2" fmla="*/ 6 w 6"/>
                    <a:gd name="T3" fmla="*/ 0 h 10"/>
                    <a:gd name="T4" fmla="*/ 5 w 6"/>
                    <a:gd name="T5" fmla="*/ 6 h 10"/>
                    <a:gd name="T6" fmla="*/ 0 w 6"/>
                    <a:gd name="T7" fmla="*/ 10 h 10"/>
                  </a:gdLst>
                  <a:ahLst/>
                  <a:cxnLst>
                    <a:cxn ang="0">
                      <a:pos x="T0" y="T1"/>
                    </a:cxn>
                    <a:cxn ang="0">
                      <a:pos x="T2" y="T3"/>
                    </a:cxn>
                    <a:cxn ang="0">
                      <a:pos x="T4" y="T5"/>
                    </a:cxn>
                    <a:cxn ang="0">
                      <a:pos x="T6" y="T7"/>
                    </a:cxn>
                  </a:cxnLst>
                  <a:rect l="0" t="0" r="r" b="b"/>
                  <a:pathLst>
                    <a:path w="6" h="10">
                      <a:moveTo>
                        <a:pt x="0" y="10"/>
                      </a:moveTo>
                      <a:lnTo>
                        <a:pt x="6" y="0"/>
                      </a:lnTo>
                      <a:lnTo>
                        <a:pt x="5"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50" name="Freeform 202"/>
                <p:cNvSpPr>
                  <a:spLocks/>
                </p:cNvSpPr>
                <p:nvPr/>
              </p:nvSpPr>
              <p:spPr bwMode="auto">
                <a:xfrm flipH="1">
                  <a:off x="6857942" y="1365252"/>
                  <a:ext cx="9116" cy="12700"/>
                </a:xfrm>
                <a:custGeom>
                  <a:avLst/>
                  <a:gdLst>
                    <a:gd name="T0" fmla="*/ 12 w 12"/>
                    <a:gd name="T1" fmla="*/ 10 h 16"/>
                    <a:gd name="T2" fmla="*/ 5 w 12"/>
                    <a:gd name="T3" fmla="*/ 16 h 16"/>
                    <a:gd name="T4" fmla="*/ 0 w 12"/>
                    <a:gd name="T5" fmla="*/ 13 h 16"/>
                    <a:gd name="T6" fmla="*/ 2 w 12"/>
                    <a:gd name="T7" fmla="*/ 8 h 16"/>
                    <a:gd name="T8" fmla="*/ 5 w 12"/>
                    <a:gd name="T9" fmla="*/ 3 h 16"/>
                    <a:gd name="T10" fmla="*/ 9 w 12"/>
                    <a:gd name="T11" fmla="*/ 0 h 16"/>
                    <a:gd name="T12" fmla="*/ 11 w 12"/>
                    <a:gd name="T13" fmla="*/ 1 h 16"/>
                    <a:gd name="T14" fmla="*/ 12 w 12"/>
                    <a:gd name="T15" fmla="*/ 3 h 16"/>
                    <a:gd name="T16" fmla="*/ 12 w 12"/>
                    <a:gd name="T17" fmla="*/ 7 h 16"/>
                    <a:gd name="T18" fmla="*/ 12 w 12"/>
                    <a:gd name="T1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12" y="10"/>
                      </a:moveTo>
                      <a:lnTo>
                        <a:pt x="5" y="16"/>
                      </a:lnTo>
                      <a:lnTo>
                        <a:pt x="0" y="13"/>
                      </a:lnTo>
                      <a:lnTo>
                        <a:pt x="2" y="8"/>
                      </a:lnTo>
                      <a:lnTo>
                        <a:pt x="5" y="3"/>
                      </a:lnTo>
                      <a:lnTo>
                        <a:pt x="9" y="0"/>
                      </a:lnTo>
                      <a:lnTo>
                        <a:pt x="11" y="1"/>
                      </a:lnTo>
                      <a:lnTo>
                        <a:pt x="12" y="3"/>
                      </a:lnTo>
                      <a:lnTo>
                        <a:pt x="12" y="7"/>
                      </a:lnTo>
                      <a:lnTo>
                        <a:pt x="1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51" name="Freeform 203"/>
                <p:cNvSpPr>
                  <a:spLocks/>
                </p:cNvSpPr>
                <p:nvPr/>
              </p:nvSpPr>
              <p:spPr bwMode="auto">
                <a:xfrm flipH="1">
                  <a:off x="6740951" y="1365252"/>
                  <a:ext cx="25829" cy="22225"/>
                </a:xfrm>
                <a:custGeom>
                  <a:avLst/>
                  <a:gdLst>
                    <a:gd name="T0" fmla="*/ 4 w 34"/>
                    <a:gd name="T1" fmla="*/ 21 h 29"/>
                    <a:gd name="T2" fmla="*/ 0 w 34"/>
                    <a:gd name="T3" fmla="*/ 29 h 29"/>
                    <a:gd name="T4" fmla="*/ 0 w 34"/>
                    <a:gd name="T5" fmla="*/ 21 h 29"/>
                    <a:gd name="T6" fmla="*/ 34 w 34"/>
                    <a:gd name="T7" fmla="*/ 0 h 29"/>
                    <a:gd name="T8" fmla="*/ 28 w 34"/>
                    <a:gd name="T9" fmla="*/ 7 h 29"/>
                    <a:gd name="T10" fmla="*/ 21 w 34"/>
                    <a:gd name="T11" fmla="*/ 13 h 29"/>
                    <a:gd name="T12" fmla="*/ 13 w 34"/>
                    <a:gd name="T13" fmla="*/ 18 h 29"/>
                    <a:gd name="T14" fmla="*/ 4 w 34"/>
                    <a:gd name="T15" fmla="*/ 2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9">
                      <a:moveTo>
                        <a:pt x="4" y="21"/>
                      </a:moveTo>
                      <a:lnTo>
                        <a:pt x="0" y="29"/>
                      </a:lnTo>
                      <a:lnTo>
                        <a:pt x="0" y="21"/>
                      </a:lnTo>
                      <a:lnTo>
                        <a:pt x="34" y="0"/>
                      </a:lnTo>
                      <a:lnTo>
                        <a:pt x="28" y="7"/>
                      </a:lnTo>
                      <a:lnTo>
                        <a:pt x="21" y="13"/>
                      </a:lnTo>
                      <a:lnTo>
                        <a:pt x="13" y="18"/>
                      </a:lnTo>
                      <a:lnTo>
                        <a:pt x="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52" name="Freeform 204"/>
                <p:cNvSpPr>
                  <a:spLocks/>
                </p:cNvSpPr>
                <p:nvPr/>
              </p:nvSpPr>
              <p:spPr bwMode="auto">
                <a:xfrm flipH="1">
                  <a:off x="6497850" y="1365252"/>
                  <a:ext cx="197520" cy="15875"/>
                </a:xfrm>
                <a:custGeom>
                  <a:avLst/>
                  <a:gdLst>
                    <a:gd name="T0" fmla="*/ 260 w 260"/>
                    <a:gd name="T1" fmla="*/ 6 h 21"/>
                    <a:gd name="T2" fmla="*/ 252 w 260"/>
                    <a:gd name="T3" fmla="*/ 8 h 21"/>
                    <a:gd name="T4" fmla="*/ 245 w 260"/>
                    <a:gd name="T5" fmla="*/ 9 h 21"/>
                    <a:gd name="T6" fmla="*/ 237 w 260"/>
                    <a:gd name="T7" fmla="*/ 10 h 21"/>
                    <a:gd name="T8" fmla="*/ 229 w 260"/>
                    <a:gd name="T9" fmla="*/ 11 h 21"/>
                    <a:gd name="T10" fmla="*/ 220 w 260"/>
                    <a:gd name="T11" fmla="*/ 11 h 21"/>
                    <a:gd name="T12" fmla="*/ 214 w 260"/>
                    <a:gd name="T13" fmla="*/ 13 h 21"/>
                    <a:gd name="T14" fmla="*/ 205 w 260"/>
                    <a:gd name="T15" fmla="*/ 14 h 21"/>
                    <a:gd name="T16" fmla="*/ 197 w 260"/>
                    <a:gd name="T17" fmla="*/ 15 h 21"/>
                    <a:gd name="T18" fmla="*/ 185 w 260"/>
                    <a:gd name="T19" fmla="*/ 16 h 21"/>
                    <a:gd name="T20" fmla="*/ 172 w 260"/>
                    <a:gd name="T21" fmla="*/ 17 h 21"/>
                    <a:gd name="T22" fmla="*/ 159 w 260"/>
                    <a:gd name="T23" fmla="*/ 18 h 21"/>
                    <a:gd name="T24" fmla="*/ 148 w 260"/>
                    <a:gd name="T25" fmla="*/ 20 h 21"/>
                    <a:gd name="T26" fmla="*/ 135 w 260"/>
                    <a:gd name="T27" fmla="*/ 20 h 21"/>
                    <a:gd name="T28" fmla="*/ 124 w 260"/>
                    <a:gd name="T29" fmla="*/ 20 h 21"/>
                    <a:gd name="T30" fmla="*/ 111 w 260"/>
                    <a:gd name="T31" fmla="*/ 21 h 21"/>
                    <a:gd name="T32" fmla="*/ 99 w 260"/>
                    <a:gd name="T33" fmla="*/ 21 h 21"/>
                    <a:gd name="T34" fmla="*/ 87 w 260"/>
                    <a:gd name="T35" fmla="*/ 21 h 21"/>
                    <a:gd name="T36" fmla="*/ 74 w 260"/>
                    <a:gd name="T37" fmla="*/ 21 h 21"/>
                    <a:gd name="T38" fmla="*/ 63 w 260"/>
                    <a:gd name="T39" fmla="*/ 21 h 21"/>
                    <a:gd name="T40" fmla="*/ 50 w 260"/>
                    <a:gd name="T41" fmla="*/ 21 h 21"/>
                    <a:gd name="T42" fmla="*/ 38 w 260"/>
                    <a:gd name="T43" fmla="*/ 21 h 21"/>
                    <a:gd name="T44" fmla="*/ 26 w 260"/>
                    <a:gd name="T45" fmla="*/ 21 h 21"/>
                    <a:gd name="T46" fmla="*/ 13 w 260"/>
                    <a:gd name="T47" fmla="*/ 21 h 21"/>
                    <a:gd name="T48" fmla="*/ 0 w 260"/>
                    <a:gd name="T49" fmla="*/ 21 h 21"/>
                    <a:gd name="T50" fmla="*/ 0 w 260"/>
                    <a:gd name="T51" fmla="*/ 17 h 21"/>
                    <a:gd name="T52" fmla="*/ 2 w 260"/>
                    <a:gd name="T53" fmla="*/ 15 h 21"/>
                    <a:gd name="T54" fmla="*/ 3 w 260"/>
                    <a:gd name="T55" fmla="*/ 13 h 21"/>
                    <a:gd name="T56" fmla="*/ 5 w 260"/>
                    <a:gd name="T57" fmla="*/ 10 h 21"/>
                    <a:gd name="T58" fmla="*/ 26 w 260"/>
                    <a:gd name="T59" fmla="*/ 8 h 21"/>
                    <a:gd name="T60" fmla="*/ 46 w 260"/>
                    <a:gd name="T61" fmla="*/ 7 h 21"/>
                    <a:gd name="T62" fmla="*/ 66 w 260"/>
                    <a:gd name="T63" fmla="*/ 6 h 21"/>
                    <a:gd name="T64" fmla="*/ 84 w 260"/>
                    <a:gd name="T65" fmla="*/ 5 h 21"/>
                    <a:gd name="T66" fmla="*/ 104 w 260"/>
                    <a:gd name="T67" fmla="*/ 5 h 21"/>
                    <a:gd name="T68" fmla="*/ 124 w 260"/>
                    <a:gd name="T69" fmla="*/ 3 h 21"/>
                    <a:gd name="T70" fmla="*/ 144 w 260"/>
                    <a:gd name="T71" fmla="*/ 2 h 21"/>
                    <a:gd name="T72" fmla="*/ 166 w 260"/>
                    <a:gd name="T73" fmla="*/ 0 h 21"/>
                    <a:gd name="T74" fmla="*/ 179 w 260"/>
                    <a:gd name="T75" fmla="*/ 1 h 21"/>
                    <a:gd name="T76" fmla="*/ 191 w 260"/>
                    <a:gd name="T77" fmla="*/ 2 h 21"/>
                    <a:gd name="T78" fmla="*/ 203 w 260"/>
                    <a:gd name="T79" fmla="*/ 3 h 21"/>
                    <a:gd name="T80" fmla="*/ 215 w 260"/>
                    <a:gd name="T81" fmla="*/ 5 h 21"/>
                    <a:gd name="T82" fmla="*/ 226 w 260"/>
                    <a:gd name="T83" fmla="*/ 5 h 21"/>
                    <a:gd name="T84" fmla="*/ 238 w 260"/>
                    <a:gd name="T85" fmla="*/ 6 h 21"/>
                    <a:gd name="T86" fmla="*/ 249 w 260"/>
                    <a:gd name="T87" fmla="*/ 6 h 21"/>
                    <a:gd name="T88" fmla="*/ 260 w 260"/>
                    <a:gd name="T8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0" h="21">
                      <a:moveTo>
                        <a:pt x="260" y="6"/>
                      </a:moveTo>
                      <a:lnTo>
                        <a:pt x="252" y="8"/>
                      </a:lnTo>
                      <a:lnTo>
                        <a:pt x="245" y="9"/>
                      </a:lnTo>
                      <a:lnTo>
                        <a:pt x="237" y="10"/>
                      </a:lnTo>
                      <a:lnTo>
                        <a:pt x="229" y="11"/>
                      </a:lnTo>
                      <a:lnTo>
                        <a:pt x="220" y="11"/>
                      </a:lnTo>
                      <a:lnTo>
                        <a:pt x="214" y="13"/>
                      </a:lnTo>
                      <a:lnTo>
                        <a:pt x="205" y="14"/>
                      </a:lnTo>
                      <a:lnTo>
                        <a:pt x="197" y="15"/>
                      </a:lnTo>
                      <a:lnTo>
                        <a:pt x="185" y="16"/>
                      </a:lnTo>
                      <a:lnTo>
                        <a:pt x="172" y="17"/>
                      </a:lnTo>
                      <a:lnTo>
                        <a:pt x="159" y="18"/>
                      </a:lnTo>
                      <a:lnTo>
                        <a:pt x="148" y="20"/>
                      </a:lnTo>
                      <a:lnTo>
                        <a:pt x="135" y="20"/>
                      </a:lnTo>
                      <a:lnTo>
                        <a:pt x="124" y="20"/>
                      </a:lnTo>
                      <a:lnTo>
                        <a:pt x="111" y="21"/>
                      </a:lnTo>
                      <a:lnTo>
                        <a:pt x="99" y="21"/>
                      </a:lnTo>
                      <a:lnTo>
                        <a:pt x="87" y="21"/>
                      </a:lnTo>
                      <a:lnTo>
                        <a:pt x="74" y="21"/>
                      </a:lnTo>
                      <a:lnTo>
                        <a:pt x="63" y="21"/>
                      </a:lnTo>
                      <a:lnTo>
                        <a:pt x="50" y="21"/>
                      </a:lnTo>
                      <a:lnTo>
                        <a:pt x="38" y="21"/>
                      </a:lnTo>
                      <a:lnTo>
                        <a:pt x="26" y="21"/>
                      </a:lnTo>
                      <a:lnTo>
                        <a:pt x="13" y="21"/>
                      </a:lnTo>
                      <a:lnTo>
                        <a:pt x="0" y="21"/>
                      </a:lnTo>
                      <a:lnTo>
                        <a:pt x="0" y="17"/>
                      </a:lnTo>
                      <a:lnTo>
                        <a:pt x="2" y="15"/>
                      </a:lnTo>
                      <a:lnTo>
                        <a:pt x="3" y="13"/>
                      </a:lnTo>
                      <a:lnTo>
                        <a:pt x="5" y="10"/>
                      </a:lnTo>
                      <a:lnTo>
                        <a:pt x="26" y="8"/>
                      </a:lnTo>
                      <a:lnTo>
                        <a:pt x="46" y="7"/>
                      </a:lnTo>
                      <a:lnTo>
                        <a:pt x="66" y="6"/>
                      </a:lnTo>
                      <a:lnTo>
                        <a:pt x="84" y="5"/>
                      </a:lnTo>
                      <a:lnTo>
                        <a:pt x="104" y="5"/>
                      </a:lnTo>
                      <a:lnTo>
                        <a:pt x="124" y="3"/>
                      </a:lnTo>
                      <a:lnTo>
                        <a:pt x="144" y="2"/>
                      </a:lnTo>
                      <a:lnTo>
                        <a:pt x="166" y="0"/>
                      </a:lnTo>
                      <a:lnTo>
                        <a:pt x="179" y="1"/>
                      </a:lnTo>
                      <a:lnTo>
                        <a:pt x="191" y="2"/>
                      </a:lnTo>
                      <a:lnTo>
                        <a:pt x="203" y="3"/>
                      </a:lnTo>
                      <a:lnTo>
                        <a:pt x="215" y="5"/>
                      </a:lnTo>
                      <a:lnTo>
                        <a:pt x="226" y="5"/>
                      </a:lnTo>
                      <a:lnTo>
                        <a:pt x="238" y="6"/>
                      </a:lnTo>
                      <a:lnTo>
                        <a:pt x="249" y="6"/>
                      </a:lnTo>
                      <a:lnTo>
                        <a:pt x="26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53" name="Freeform 205"/>
                <p:cNvSpPr>
                  <a:spLocks/>
                </p:cNvSpPr>
                <p:nvPr/>
              </p:nvSpPr>
              <p:spPr bwMode="auto">
                <a:xfrm flipH="1">
                  <a:off x="6724238" y="1377952"/>
                  <a:ext cx="68372" cy="47625"/>
                </a:xfrm>
                <a:custGeom>
                  <a:avLst/>
                  <a:gdLst>
                    <a:gd name="T0" fmla="*/ 0 w 91"/>
                    <a:gd name="T1" fmla="*/ 60 h 60"/>
                    <a:gd name="T2" fmla="*/ 4 w 91"/>
                    <a:gd name="T3" fmla="*/ 53 h 60"/>
                    <a:gd name="T4" fmla="*/ 9 w 91"/>
                    <a:gd name="T5" fmla="*/ 49 h 60"/>
                    <a:gd name="T6" fmla="*/ 16 w 91"/>
                    <a:gd name="T7" fmla="*/ 44 h 60"/>
                    <a:gd name="T8" fmla="*/ 21 w 91"/>
                    <a:gd name="T9" fmla="*/ 37 h 60"/>
                    <a:gd name="T10" fmla="*/ 29 w 91"/>
                    <a:gd name="T11" fmla="*/ 31 h 60"/>
                    <a:gd name="T12" fmla="*/ 38 w 91"/>
                    <a:gd name="T13" fmla="*/ 27 h 60"/>
                    <a:gd name="T14" fmla="*/ 46 w 91"/>
                    <a:gd name="T15" fmla="*/ 21 h 60"/>
                    <a:gd name="T16" fmla="*/ 56 w 91"/>
                    <a:gd name="T17" fmla="*/ 15 h 60"/>
                    <a:gd name="T18" fmla="*/ 64 w 91"/>
                    <a:gd name="T19" fmla="*/ 10 h 60"/>
                    <a:gd name="T20" fmla="*/ 73 w 91"/>
                    <a:gd name="T21" fmla="*/ 6 h 60"/>
                    <a:gd name="T22" fmla="*/ 82 w 91"/>
                    <a:gd name="T23" fmla="*/ 2 h 60"/>
                    <a:gd name="T24" fmla="*/ 91 w 91"/>
                    <a:gd name="T25" fmla="*/ 0 h 60"/>
                    <a:gd name="T26" fmla="*/ 0 w 91"/>
                    <a:gd name="T2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60">
                      <a:moveTo>
                        <a:pt x="0" y="60"/>
                      </a:moveTo>
                      <a:lnTo>
                        <a:pt x="4" y="53"/>
                      </a:lnTo>
                      <a:lnTo>
                        <a:pt x="9" y="49"/>
                      </a:lnTo>
                      <a:lnTo>
                        <a:pt x="16" y="44"/>
                      </a:lnTo>
                      <a:lnTo>
                        <a:pt x="21" y="37"/>
                      </a:lnTo>
                      <a:lnTo>
                        <a:pt x="29" y="31"/>
                      </a:lnTo>
                      <a:lnTo>
                        <a:pt x="38" y="27"/>
                      </a:lnTo>
                      <a:lnTo>
                        <a:pt x="46" y="21"/>
                      </a:lnTo>
                      <a:lnTo>
                        <a:pt x="56" y="15"/>
                      </a:lnTo>
                      <a:lnTo>
                        <a:pt x="64" y="10"/>
                      </a:lnTo>
                      <a:lnTo>
                        <a:pt x="73" y="6"/>
                      </a:lnTo>
                      <a:lnTo>
                        <a:pt x="82" y="2"/>
                      </a:lnTo>
                      <a:lnTo>
                        <a:pt x="91" y="0"/>
                      </a:lnTo>
                      <a:lnTo>
                        <a:pt x="0"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54" name="Freeform 206"/>
                <p:cNvSpPr>
                  <a:spLocks/>
                </p:cNvSpPr>
                <p:nvPr/>
              </p:nvSpPr>
              <p:spPr bwMode="auto">
                <a:xfrm flipH="1">
                  <a:off x="7634350" y="1384302"/>
                  <a:ext cx="6078" cy="9525"/>
                </a:xfrm>
                <a:custGeom>
                  <a:avLst/>
                  <a:gdLst>
                    <a:gd name="T0" fmla="*/ 8 w 8"/>
                    <a:gd name="T1" fmla="*/ 8 h 13"/>
                    <a:gd name="T2" fmla="*/ 4 w 8"/>
                    <a:gd name="T3" fmla="*/ 13 h 13"/>
                    <a:gd name="T4" fmla="*/ 0 w 8"/>
                    <a:gd name="T5" fmla="*/ 0 h 13"/>
                    <a:gd name="T6" fmla="*/ 3 w 8"/>
                    <a:gd name="T7" fmla="*/ 0 h 13"/>
                    <a:gd name="T8" fmla="*/ 7 w 8"/>
                    <a:gd name="T9" fmla="*/ 1 h 13"/>
                    <a:gd name="T10" fmla="*/ 8 w 8"/>
                    <a:gd name="T11" fmla="*/ 3 h 13"/>
                    <a:gd name="T12" fmla="*/ 8 w 8"/>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8" h="13">
                      <a:moveTo>
                        <a:pt x="8" y="8"/>
                      </a:moveTo>
                      <a:lnTo>
                        <a:pt x="4" y="13"/>
                      </a:lnTo>
                      <a:lnTo>
                        <a:pt x="0" y="0"/>
                      </a:lnTo>
                      <a:lnTo>
                        <a:pt x="3" y="0"/>
                      </a:lnTo>
                      <a:lnTo>
                        <a:pt x="7" y="1"/>
                      </a:lnTo>
                      <a:lnTo>
                        <a:pt x="8" y="3"/>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55" name="Freeform 207"/>
                <p:cNvSpPr>
                  <a:spLocks/>
                </p:cNvSpPr>
                <p:nvPr/>
              </p:nvSpPr>
              <p:spPr bwMode="auto">
                <a:xfrm flipH="1">
                  <a:off x="6523678" y="1393827"/>
                  <a:ext cx="165613" cy="17463"/>
                </a:xfrm>
                <a:custGeom>
                  <a:avLst/>
                  <a:gdLst>
                    <a:gd name="T0" fmla="*/ 218 w 218"/>
                    <a:gd name="T1" fmla="*/ 2 h 23"/>
                    <a:gd name="T2" fmla="*/ 208 w 218"/>
                    <a:gd name="T3" fmla="*/ 2 h 23"/>
                    <a:gd name="T4" fmla="*/ 198 w 218"/>
                    <a:gd name="T5" fmla="*/ 3 h 23"/>
                    <a:gd name="T6" fmla="*/ 188 w 218"/>
                    <a:gd name="T7" fmla="*/ 4 h 23"/>
                    <a:gd name="T8" fmla="*/ 179 w 218"/>
                    <a:gd name="T9" fmla="*/ 8 h 23"/>
                    <a:gd name="T10" fmla="*/ 169 w 218"/>
                    <a:gd name="T11" fmla="*/ 10 h 23"/>
                    <a:gd name="T12" fmla="*/ 158 w 218"/>
                    <a:gd name="T13" fmla="*/ 11 h 23"/>
                    <a:gd name="T14" fmla="*/ 148 w 218"/>
                    <a:gd name="T15" fmla="*/ 11 h 23"/>
                    <a:gd name="T16" fmla="*/ 137 w 218"/>
                    <a:gd name="T17" fmla="*/ 10 h 23"/>
                    <a:gd name="T18" fmla="*/ 120 w 218"/>
                    <a:gd name="T19" fmla="*/ 14 h 23"/>
                    <a:gd name="T20" fmla="*/ 103 w 218"/>
                    <a:gd name="T21" fmla="*/ 17 h 23"/>
                    <a:gd name="T22" fmla="*/ 86 w 218"/>
                    <a:gd name="T23" fmla="*/ 19 h 23"/>
                    <a:gd name="T24" fmla="*/ 68 w 218"/>
                    <a:gd name="T25" fmla="*/ 22 h 23"/>
                    <a:gd name="T26" fmla="*/ 52 w 218"/>
                    <a:gd name="T27" fmla="*/ 23 h 23"/>
                    <a:gd name="T28" fmla="*/ 35 w 218"/>
                    <a:gd name="T29" fmla="*/ 23 h 23"/>
                    <a:gd name="T30" fmla="*/ 19 w 218"/>
                    <a:gd name="T31" fmla="*/ 23 h 23"/>
                    <a:gd name="T32" fmla="*/ 3 w 218"/>
                    <a:gd name="T33" fmla="*/ 22 h 23"/>
                    <a:gd name="T34" fmla="*/ 0 w 218"/>
                    <a:gd name="T35" fmla="*/ 17 h 23"/>
                    <a:gd name="T36" fmla="*/ 0 w 218"/>
                    <a:gd name="T37" fmla="*/ 11 h 23"/>
                    <a:gd name="T38" fmla="*/ 3 w 218"/>
                    <a:gd name="T39" fmla="*/ 7 h 23"/>
                    <a:gd name="T40" fmla="*/ 8 w 218"/>
                    <a:gd name="T41" fmla="*/ 7 h 23"/>
                    <a:gd name="T42" fmla="*/ 21 w 218"/>
                    <a:gd name="T43" fmla="*/ 7 h 23"/>
                    <a:gd name="T44" fmla="*/ 34 w 218"/>
                    <a:gd name="T45" fmla="*/ 7 h 23"/>
                    <a:gd name="T46" fmla="*/ 46 w 218"/>
                    <a:gd name="T47" fmla="*/ 5 h 23"/>
                    <a:gd name="T48" fmla="*/ 60 w 218"/>
                    <a:gd name="T49" fmla="*/ 5 h 23"/>
                    <a:gd name="T50" fmla="*/ 73 w 218"/>
                    <a:gd name="T51" fmla="*/ 4 h 23"/>
                    <a:gd name="T52" fmla="*/ 87 w 218"/>
                    <a:gd name="T53" fmla="*/ 3 h 23"/>
                    <a:gd name="T54" fmla="*/ 99 w 218"/>
                    <a:gd name="T55" fmla="*/ 3 h 23"/>
                    <a:gd name="T56" fmla="*/ 113 w 218"/>
                    <a:gd name="T57" fmla="*/ 2 h 23"/>
                    <a:gd name="T58" fmla="*/ 126 w 218"/>
                    <a:gd name="T59" fmla="*/ 1 h 23"/>
                    <a:gd name="T60" fmla="*/ 140 w 218"/>
                    <a:gd name="T61" fmla="*/ 0 h 23"/>
                    <a:gd name="T62" fmla="*/ 152 w 218"/>
                    <a:gd name="T63" fmla="*/ 0 h 23"/>
                    <a:gd name="T64" fmla="*/ 166 w 218"/>
                    <a:gd name="T65" fmla="*/ 0 h 23"/>
                    <a:gd name="T66" fmla="*/ 179 w 218"/>
                    <a:gd name="T67" fmla="*/ 0 h 23"/>
                    <a:gd name="T68" fmla="*/ 193 w 218"/>
                    <a:gd name="T69" fmla="*/ 0 h 23"/>
                    <a:gd name="T70" fmla="*/ 205 w 218"/>
                    <a:gd name="T71" fmla="*/ 1 h 23"/>
                    <a:gd name="T72" fmla="*/ 218 w 218"/>
                    <a:gd name="T7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 h="23">
                      <a:moveTo>
                        <a:pt x="218" y="2"/>
                      </a:moveTo>
                      <a:lnTo>
                        <a:pt x="208" y="2"/>
                      </a:lnTo>
                      <a:lnTo>
                        <a:pt x="198" y="3"/>
                      </a:lnTo>
                      <a:lnTo>
                        <a:pt x="188" y="4"/>
                      </a:lnTo>
                      <a:lnTo>
                        <a:pt x="179" y="8"/>
                      </a:lnTo>
                      <a:lnTo>
                        <a:pt x="169" y="10"/>
                      </a:lnTo>
                      <a:lnTo>
                        <a:pt x="158" y="11"/>
                      </a:lnTo>
                      <a:lnTo>
                        <a:pt x="148" y="11"/>
                      </a:lnTo>
                      <a:lnTo>
                        <a:pt x="137" y="10"/>
                      </a:lnTo>
                      <a:lnTo>
                        <a:pt x="120" y="14"/>
                      </a:lnTo>
                      <a:lnTo>
                        <a:pt x="103" y="17"/>
                      </a:lnTo>
                      <a:lnTo>
                        <a:pt x="86" y="19"/>
                      </a:lnTo>
                      <a:lnTo>
                        <a:pt x="68" y="22"/>
                      </a:lnTo>
                      <a:lnTo>
                        <a:pt x="52" y="23"/>
                      </a:lnTo>
                      <a:lnTo>
                        <a:pt x="35" y="23"/>
                      </a:lnTo>
                      <a:lnTo>
                        <a:pt x="19" y="23"/>
                      </a:lnTo>
                      <a:lnTo>
                        <a:pt x="3" y="22"/>
                      </a:lnTo>
                      <a:lnTo>
                        <a:pt x="0" y="17"/>
                      </a:lnTo>
                      <a:lnTo>
                        <a:pt x="0" y="11"/>
                      </a:lnTo>
                      <a:lnTo>
                        <a:pt x="3" y="7"/>
                      </a:lnTo>
                      <a:lnTo>
                        <a:pt x="8" y="7"/>
                      </a:lnTo>
                      <a:lnTo>
                        <a:pt x="21" y="7"/>
                      </a:lnTo>
                      <a:lnTo>
                        <a:pt x="34" y="7"/>
                      </a:lnTo>
                      <a:lnTo>
                        <a:pt x="46" y="5"/>
                      </a:lnTo>
                      <a:lnTo>
                        <a:pt x="60" y="5"/>
                      </a:lnTo>
                      <a:lnTo>
                        <a:pt x="73" y="4"/>
                      </a:lnTo>
                      <a:lnTo>
                        <a:pt x="87" y="3"/>
                      </a:lnTo>
                      <a:lnTo>
                        <a:pt x="99" y="3"/>
                      </a:lnTo>
                      <a:lnTo>
                        <a:pt x="113" y="2"/>
                      </a:lnTo>
                      <a:lnTo>
                        <a:pt x="126" y="1"/>
                      </a:lnTo>
                      <a:lnTo>
                        <a:pt x="140" y="0"/>
                      </a:lnTo>
                      <a:lnTo>
                        <a:pt x="152" y="0"/>
                      </a:lnTo>
                      <a:lnTo>
                        <a:pt x="166" y="0"/>
                      </a:lnTo>
                      <a:lnTo>
                        <a:pt x="179" y="0"/>
                      </a:lnTo>
                      <a:lnTo>
                        <a:pt x="193" y="0"/>
                      </a:lnTo>
                      <a:lnTo>
                        <a:pt x="205" y="1"/>
                      </a:lnTo>
                      <a:lnTo>
                        <a:pt x="2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256" name="Freeform 208"/>
                <p:cNvSpPr>
                  <a:spLocks/>
                </p:cNvSpPr>
                <p:nvPr/>
              </p:nvSpPr>
              <p:spPr bwMode="auto">
                <a:xfrm flipH="1">
                  <a:off x="6721226" y="1395415"/>
                  <a:ext cx="71411" cy="46038"/>
                </a:xfrm>
                <a:custGeom>
                  <a:avLst/>
                  <a:gdLst>
                    <a:gd name="T0" fmla="*/ 45 w 95"/>
                    <a:gd name="T1" fmla="*/ 31 h 58"/>
                    <a:gd name="T2" fmla="*/ 40 w 95"/>
                    <a:gd name="T3" fmla="*/ 40 h 58"/>
                    <a:gd name="T4" fmla="*/ 33 w 95"/>
                    <a:gd name="T5" fmla="*/ 45 h 58"/>
                    <a:gd name="T6" fmla="*/ 25 w 95"/>
                    <a:gd name="T7" fmla="*/ 50 h 58"/>
                    <a:gd name="T8" fmla="*/ 18 w 95"/>
                    <a:gd name="T9" fmla="*/ 58 h 58"/>
                    <a:gd name="T10" fmla="*/ 0 w 95"/>
                    <a:gd name="T11" fmla="*/ 54 h 58"/>
                    <a:gd name="T12" fmla="*/ 13 w 95"/>
                    <a:gd name="T13" fmla="*/ 48 h 58"/>
                    <a:gd name="T14" fmla="*/ 26 w 95"/>
                    <a:gd name="T15" fmla="*/ 41 h 58"/>
                    <a:gd name="T16" fmla="*/ 37 w 95"/>
                    <a:gd name="T17" fmla="*/ 35 h 58"/>
                    <a:gd name="T18" fmla="*/ 49 w 95"/>
                    <a:gd name="T19" fmla="*/ 27 h 58"/>
                    <a:gd name="T20" fmla="*/ 59 w 95"/>
                    <a:gd name="T21" fmla="*/ 20 h 58"/>
                    <a:gd name="T22" fmla="*/ 71 w 95"/>
                    <a:gd name="T23" fmla="*/ 13 h 58"/>
                    <a:gd name="T24" fmla="*/ 82 w 95"/>
                    <a:gd name="T25" fmla="*/ 6 h 58"/>
                    <a:gd name="T26" fmla="*/ 95 w 95"/>
                    <a:gd name="T27" fmla="*/ 0 h 58"/>
                    <a:gd name="T28" fmla="*/ 90 w 95"/>
                    <a:gd name="T29" fmla="*/ 3 h 58"/>
                    <a:gd name="T30" fmla="*/ 85 w 95"/>
                    <a:gd name="T31" fmla="*/ 8 h 58"/>
                    <a:gd name="T32" fmla="*/ 79 w 95"/>
                    <a:gd name="T33" fmla="*/ 13 h 58"/>
                    <a:gd name="T34" fmla="*/ 73 w 95"/>
                    <a:gd name="T35" fmla="*/ 17 h 58"/>
                    <a:gd name="T36" fmla="*/ 66 w 95"/>
                    <a:gd name="T37" fmla="*/ 22 h 58"/>
                    <a:gd name="T38" fmla="*/ 59 w 95"/>
                    <a:gd name="T39" fmla="*/ 25 h 58"/>
                    <a:gd name="T40" fmla="*/ 52 w 95"/>
                    <a:gd name="T41" fmla="*/ 29 h 58"/>
                    <a:gd name="T42" fmla="*/ 45 w 95"/>
                    <a:gd name="T43"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58">
                      <a:moveTo>
                        <a:pt x="45" y="31"/>
                      </a:moveTo>
                      <a:lnTo>
                        <a:pt x="40" y="40"/>
                      </a:lnTo>
                      <a:lnTo>
                        <a:pt x="33" y="45"/>
                      </a:lnTo>
                      <a:lnTo>
                        <a:pt x="25" y="50"/>
                      </a:lnTo>
                      <a:lnTo>
                        <a:pt x="18" y="58"/>
                      </a:lnTo>
                      <a:lnTo>
                        <a:pt x="0" y="54"/>
                      </a:lnTo>
                      <a:lnTo>
                        <a:pt x="13" y="48"/>
                      </a:lnTo>
                      <a:lnTo>
                        <a:pt x="26" y="41"/>
                      </a:lnTo>
                      <a:lnTo>
                        <a:pt x="37" y="35"/>
                      </a:lnTo>
                      <a:lnTo>
                        <a:pt x="49" y="27"/>
                      </a:lnTo>
                      <a:lnTo>
                        <a:pt x="59" y="20"/>
                      </a:lnTo>
                      <a:lnTo>
                        <a:pt x="71" y="13"/>
                      </a:lnTo>
                      <a:lnTo>
                        <a:pt x="82" y="6"/>
                      </a:lnTo>
                      <a:lnTo>
                        <a:pt x="95" y="0"/>
                      </a:lnTo>
                      <a:lnTo>
                        <a:pt x="90" y="3"/>
                      </a:lnTo>
                      <a:lnTo>
                        <a:pt x="85" y="8"/>
                      </a:lnTo>
                      <a:lnTo>
                        <a:pt x="79" y="13"/>
                      </a:lnTo>
                      <a:lnTo>
                        <a:pt x="73" y="17"/>
                      </a:lnTo>
                      <a:lnTo>
                        <a:pt x="66" y="22"/>
                      </a:lnTo>
                      <a:lnTo>
                        <a:pt x="59" y="25"/>
                      </a:lnTo>
                      <a:lnTo>
                        <a:pt x="52" y="29"/>
                      </a:lnTo>
                      <a:lnTo>
                        <a:pt x="45"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grpSp>
          <p:grpSp>
            <p:nvGrpSpPr>
              <p:cNvPr id="46" name="Gruppieren 45"/>
              <p:cNvGrpSpPr/>
              <p:nvPr/>
            </p:nvGrpSpPr>
            <p:grpSpPr>
              <a:xfrm>
                <a:off x="6552574" y="1403352"/>
                <a:ext cx="1109154" cy="68263"/>
                <a:chOff x="6552575" y="1403352"/>
                <a:chExt cx="1109154" cy="68263"/>
              </a:xfrm>
            </p:grpSpPr>
            <p:sp>
              <p:nvSpPr>
                <p:cNvPr id="47" name="Freeform 210"/>
                <p:cNvSpPr>
                  <a:spLocks/>
                </p:cNvSpPr>
                <p:nvPr/>
              </p:nvSpPr>
              <p:spPr bwMode="auto">
                <a:xfrm flipH="1">
                  <a:off x="6868608" y="1403352"/>
                  <a:ext cx="19752" cy="12700"/>
                </a:xfrm>
                <a:custGeom>
                  <a:avLst/>
                  <a:gdLst>
                    <a:gd name="T0" fmla="*/ 25 w 25"/>
                    <a:gd name="T1" fmla="*/ 2 h 15"/>
                    <a:gd name="T2" fmla="*/ 24 w 25"/>
                    <a:gd name="T3" fmla="*/ 6 h 15"/>
                    <a:gd name="T4" fmla="*/ 18 w 25"/>
                    <a:gd name="T5" fmla="*/ 11 h 15"/>
                    <a:gd name="T6" fmla="*/ 10 w 25"/>
                    <a:gd name="T7" fmla="*/ 14 h 15"/>
                    <a:gd name="T8" fmla="*/ 2 w 25"/>
                    <a:gd name="T9" fmla="*/ 15 h 15"/>
                    <a:gd name="T10" fmla="*/ 1 w 25"/>
                    <a:gd name="T11" fmla="*/ 14 h 15"/>
                    <a:gd name="T12" fmla="*/ 0 w 25"/>
                    <a:gd name="T13" fmla="*/ 12 h 15"/>
                    <a:gd name="T14" fmla="*/ 0 w 25"/>
                    <a:gd name="T15" fmla="*/ 11 h 15"/>
                    <a:gd name="T16" fmla="*/ 0 w 25"/>
                    <a:gd name="T17" fmla="*/ 10 h 15"/>
                    <a:gd name="T18" fmla="*/ 7 w 25"/>
                    <a:gd name="T19" fmla="*/ 6 h 15"/>
                    <a:gd name="T20" fmla="*/ 12 w 25"/>
                    <a:gd name="T21" fmla="*/ 2 h 15"/>
                    <a:gd name="T22" fmla="*/ 19 w 25"/>
                    <a:gd name="T23" fmla="*/ 0 h 15"/>
                    <a:gd name="T24" fmla="*/ 25 w 25"/>
                    <a:gd name="T2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5">
                      <a:moveTo>
                        <a:pt x="25" y="2"/>
                      </a:moveTo>
                      <a:lnTo>
                        <a:pt x="24" y="6"/>
                      </a:lnTo>
                      <a:lnTo>
                        <a:pt x="18" y="11"/>
                      </a:lnTo>
                      <a:lnTo>
                        <a:pt x="10" y="14"/>
                      </a:lnTo>
                      <a:lnTo>
                        <a:pt x="2" y="15"/>
                      </a:lnTo>
                      <a:lnTo>
                        <a:pt x="1" y="14"/>
                      </a:lnTo>
                      <a:lnTo>
                        <a:pt x="0" y="12"/>
                      </a:lnTo>
                      <a:lnTo>
                        <a:pt x="0" y="11"/>
                      </a:lnTo>
                      <a:lnTo>
                        <a:pt x="0" y="10"/>
                      </a:lnTo>
                      <a:lnTo>
                        <a:pt x="7" y="6"/>
                      </a:lnTo>
                      <a:lnTo>
                        <a:pt x="12" y="2"/>
                      </a:lnTo>
                      <a:lnTo>
                        <a:pt x="19" y="0"/>
                      </a:lnTo>
                      <a:lnTo>
                        <a:pt x="2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48" name="Freeform 211"/>
                <p:cNvSpPr>
                  <a:spLocks/>
                </p:cNvSpPr>
                <p:nvPr/>
              </p:nvSpPr>
              <p:spPr bwMode="auto">
                <a:xfrm flipH="1">
                  <a:off x="7634380" y="1408114"/>
                  <a:ext cx="12155" cy="6350"/>
                </a:xfrm>
                <a:custGeom>
                  <a:avLst/>
                  <a:gdLst>
                    <a:gd name="T0" fmla="*/ 15 w 15"/>
                    <a:gd name="T1" fmla="*/ 4 h 7"/>
                    <a:gd name="T2" fmla="*/ 15 w 15"/>
                    <a:gd name="T3" fmla="*/ 7 h 7"/>
                    <a:gd name="T4" fmla="*/ 0 w 15"/>
                    <a:gd name="T5" fmla="*/ 7 h 7"/>
                    <a:gd name="T6" fmla="*/ 0 w 15"/>
                    <a:gd name="T7" fmla="*/ 0 h 7"/>
                    <a:gd name="T8" fmla="*/ 3 w 15"/>
                    <a:gd name="T9" fmla="*/ 0 h 7"/>
                    <a:gd name="T10" fmla="*/ 8 w 15"/>
                    <a:gd name="T11" fmla="*/ 0 h 7"/>
                    <a:gd name="T12" fmla="*/ 11 w 15"/>
                    <a:gd name="T13" fmla="*/ 1 h 7"/>
                    <a:gd name="T14" fmla="*/ 15 w 15"/>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7">
                      <a:moveTo>
                        <a:pt x="15" y="4"/>
                      </a:moveTo>
                      <a:lnTo>
                        <a:pt x="15" y="7"/>
                      </a:lnTo>
                      <a:lnTo>
                        <a:pt x="0" y="7"/>
                      </a:lnTo>
                      <a:lnTo>
                        <a:pt x="0" y="0"/>
                      </a:lnTo>
                      <a:lnTo>
                        <a:pt x="3" y="0"/>
                      </a:lnTo>
                      <a:lnTo>
                        <a:pt x="8" y="0"/>
                      </a:lnTo>
                      <a:lnTo>
                        <a:pt x="11" y="1"/>
                      </a:lnTo>
                      <a:lnTo>
                        <a:pt x="1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49" name="Freeform 212"/>
                <p:cNvSpPr>
                  <a:spLocks/>
                </p:cNvSpPr>
                <p:nvPr/>
              </p:nvSpPr>
              <p:spPr bwMode="auto">
                <a:xfrm flipH="1">
                  <a:off x="6552575" y="1419227"/>
                  <a:ext cx="154978" cy="19050"/>
                </a:xfrm>
                <a:custGeom>
                  <a:avLst/>
                  <a:gdLst>
                    <a:gd name="T0" fmla="*/ 204 w 204"/>
                    <a:gd name="T1" fmla="*/ 0 h 23"/>
                    <a:gd name="T2" fmla="*/ 204 w 204"/>
                    <a:gd name="T3" fmla="*/ 6 h 23"/>
                    <a:gd name="T4" fmla="*/ 197 w 204"/>
                    <a:gd name="T5" fmla="*/ 3 h 23"/>
                    <a:gd name="T6" fmla="*/ 189 w 204"/>
                    <a:gd name="T7" fmla="*/ 5 h 23"/>
                    <a:gd name="T8" fmla="*/ 182 w 204"/>
                    <a:gd name="T9" fmla="*/ 8 h 23"/>
                    <a:gd name="T10" fmla="*/ 176 w 204"/>
                    <a:gd name="T11" fmla="*/ 13 h 23"/>
                    <a:gd name="T12" fmla="*/ 156 w 204"/>
                    <a:gd name="T13" fmla="*/ 13 h 23"/>
                    <a:gd name="T14" fmla="*/ 134 w 204"/>
                    <a:gd name="T15" fmla="*/ 13 h 23"/>
                    <a:gd name="T16" fmla="*/ 113 w 204"/>
                    <a:gd name="T17" fmla="*/ 15 h 23"/>
                    <a:gd name="T18" fmla="*/ 91 w 204"/>
                    <a:gd name="T19" fmla="*/ 17 h 23"/>
                    <a:gd name="T20" fmla="*/ 69 w 204"/>
                    <a:gd name="T21" fmla="*/ 20 h 23"/>
                    <a:gd name="T22" fmla="*/ 46 w 204"/>
                    <a:gd name="T23" fmla="*/ 22 h 23"/>
                    <a:gd name="T24" fmla="*/ 24 w 204"/>
                    <a:gd name="T25" fmla="*/ 23 h 23"/>
                    <a:gd name="T26" fmla="*/ 2 w 204"/>
                    <a:gd name="T27" fmla="*/ 23 h 23"/>
                    <a:gd name="T28" fmla="*/ 1 w 204"/>
                    <a:gd name="T29" fmla="*/ 21 h 23"/>
                    <a:gd name="T30" fmla="*/ 0 w 204"/>
                    <a:gd name="T31" fmla="*/ 17 h 23"/>
                    <a:gd name="T32" fmla="*/ 0 w 204"/>
                    <a:gd name="T33" fmla="*/ 15 h 23"/>
                    <a:gd name="T34" fmla="*/ 0 w 204"/>
                    <a:gd name="T35" fmla="*/ 13 h 23"/>
                    <a:gd name="T36" fmla="*/ 13 w 204"/>
                    <a:gd name="T37" fmla="*/ 9 h 23"/>
                    <a:gd name="T38" fmla="*/ 24 w 204"/>
                    <a:gd name="T39" fmla="*/ 7 h 23"/>
                    <a:gd name="T40" fmla="*/ 37 w 204"/>
                    <a:gd name="T41" fmla="*/ 5 h 23"/>
                    <a:gd name="T42" fmla="*/ 48 w 204"/>
                    <a:gd name="T43" fmla="*/ 3 h 23"/>
                    <a:gd name="T44" fmla="*/ 60 w 204"/>
                    <a:gd name="T45" fmla="*/ 2 h 23"/>
                    <a:gd name="T46" fmla="*/ 70 w 204"/>
                    <a:gd name="T47" fmla="*/ 2 h 23"/>
                    <a:gd name="T48" fmla="*/ 81 w 204"/>
                    <a:gd name="T49" fmla="*/ 3 h 23"/>
                    <a:gd name="T50" fmla="*/ 90 w 204"/>
                    <a:gd name="T51" fmla="*/ 6 h 23"/>
                    <a:gd name="T52" fmla="*/ 99 w 204"/>
                    <a:gd name="T53" fmla="*/ 3 h 23"/>
                    <a:gd name="T54" fmla="*/ 111 w 204"/>
                    <a:gd name="T55" fmla="*/ 2 h 23"/>
                    <a:gd name="T56" fmla="*/ 122 w 204"/>
                    <a:gd name="T57" fmla="*/ 1 h 23"/>
                    <a:gd name="T58" fmla="*/ 135 w 204"/>
                    <a:gd name="T59" fmla="*/ 1 h 23"/>
                    <a:gd name="T60" fmla="*/ 148 w 204"/>
                    <a:gd name="T61" fmla="*/ 1 h 23"/>
                    <a:gd name="T62" fmla="*/ 161 w 204"/>
                    <a:gd name="T63" fmla="*/ 2 h 23"/>
                    <a:gd name="T64" fmla="*/ 174 w 204"/>
                    <a:gd name="T65" fmla="*/ 2 h 23"/>
                    <a:gd name="T66" fmla="*/ 186 w 204"/>
                    <a:gd name="T67" fmla="*/ 3 h 23"/>
                    <a:gd name="T68" fmla="*/ 204 w 204"/>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23">
                      <a:moveTo>
                        <a:pt x="204" y="0"/>
                      </a:moveTo>
                      <a:lnTo>
                        <a:pt x="204" y="6"/>
                      </a:lnTo>
                      <a:lnTo>
                        <a:pt x="197" y="3"/>
                      </a:lnTo>
                      <a:lnTo>
                        <a:pt x="189" y="5"/>
                      </a:lnTo>
                      <a:lnTo>
                        <a:pt x="182" y="8"/>
                      </a:lnTo>
                      <a:lnTo>
                        <a:pt x="176" y="13"/>
                      </a:lnTo>
                      <a:lnTo>
                        <a:pt x="156" y="13"/>
                      </a:lnTo>
                      <a:lnTo>
                        <a:pt x="134" y="13"/>
                      </a:lnTo>
                      <a:lnTo>
                        <a:pt x="113" y="15"/>
                      </a:lnTo>
                      <a:lnTo>
                        <a:pt x="91" y="17"/>
                      </a:lnTo>
                      <a:lnTo>
                        <a:pt x="69" y="20"/>
                      </a:lnTo>
                      <a:lnTo>
                        <a:pt x="46" y="22"/>
                      </a:lnTo>
                      <a:lnTo>
                        <a:pt x="24" y="23"/>
                      </a:lnTo>
                      <a:lnTo>
                        <a:pt x="2" y="23"/>
                      </a:lnTo>
                      <a:lnTo>
                        <a:pt x="1" y="21"/>
                      </a:lnTo>
                      <a:lnTo>
                        <a:pt x="0" y="17"/>
                      </a:lnTo>
                      <a:lnTo>
                        <a:pt x="0" y="15"/>
                      </a:lnTo>
                      <a:lnTo>
                        <a:pt x="0" y="13"/>
                      </a:lnTo>
                      <a:lnTo>
                        <a:pt x="13" y="9"/>
                      </a:lnTo>
                      <a:lnTo>
                        <a:pt x="24" y="7"/>
                      </a:lnTo>
                      <a:lnTo>
                        <a:pt x="37" y="5"/>
                      </a:lnTo>
                      <a:lnTo>
                        <a:pt x="48" y="3"/>
                      </a:lnTo>
                      <a:lnTo>
                        <a:pt x="60" y="2"/>
                      </a:lnTo>
                      <a:lnTo>
                        <a:pt x="70" y="2"/>
                      </a:lnTo>
                      <a:lnTo>
                        <a:pt x="81" y="3"/>
                      </a:lnTo>
                      <a:lnTo>
                        <a:pt x="90" y="6"/>
                      </a:lnTo>
                      <a:lnTo>
                        <a:pt x="99" y="3"/>
                      </a:lnTo>
                      <a:lnTo>
                        <a:pt x="111" y="2"/>
                      </a:lnTo>
                      <a:lnTo>
                        <a:pt x="122" y="1"/>
                      </a:lnTo>
                      <a:lnTo>
                        <a:pt x="135" y="1"/>
                      </a:lnTo>
                      <a:lnTo>
                        <a:pt x="148" y="1"/>
                      </a:lnTo>
                      <a:lnTo>
                        <a:pt x="161" y="2"/>
                      </a:lnTo>
                      <a:lnTo>
                        <a:pt x="174" y="2"/>
                      </a:lnTo>
                      <a:lnTo>
                        <a:pt x="186" y="3"/>
                      </a:lnTo>
                      <a:lnTo>
                        <a:pt x="2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50" name="Freeform 213"/>
                <p:cNvSpPr>
                  <a:spLocks/>
                </p:cNvSpPr>
                <p:nvPr/>
              </p:nvSpPr>
              <p:spPr bwMode="auto">
                <a:xfrm flipH="1">
                  <a:off x="7635900" y="1422402"/>
                  <a:ext cx="12155" cy="12700"/>
                </a:xfrm>
                <a:custGeom>
                  <a:avLst/>
                  <a:gdLst>
                    <a:gd name="T0" fmla="*/ 16 w 18"/>
                    <a:gd name="T1" fmla="*/ 7 h 18"/>
                    <a:gd name="T2" fmla="*/ 18 w 18"/>
                    <a:gd name="T3" fmla="*/ 11 h 18"/>
                    <a:gd name="T4" fmla="*/ 15 w 18"/>
                    <a:gd name="T5" fmla="*/ 13 h 18"/>
                    <a:gd name="T6" fmla="*/ 13 w 18"/>
                    <a:gd name="T7" fmla="*/ 15 h 18"/>
                    <a:gd name="T8" fmla="*/ 11 w 18"/>
                    <a:gd name="T9" fmla="*/ 18 h 18"/>
                    <a:gd name="T10" fmla="*/ 7 w 18"/>
                    <a:gd name="T11" fmla="*/ 18 h 18"/>
                    <a:gd name="T12" fmla="*/ 5 w 18"/>
                    <a:gd name="T13" fmla="*/ 17 h 18"/>
                    <a:gd name="T14" fmla="*/ 3 w 18"/>
                    <a:gd name="T15" fmla="*/ 15 h 18"/>
                    <a:gd name="T16" fmla="*/ 0 w 18"/>
                    <a:gd name="T17" fmla="*/ 13 h 18"/>
                    <a:gd name="T18" fmla="*/ 0 w 18"/>
                    <a:gd name="T19" fmla="*/ 10 h 18"/>
                    <a:gd name="T20" fmla="*/ 4 w 18"/>
                    <a:gd name="T21" fmla="*/ 10 h 18"/>
                    <a:gd name="T22" fmla="*/ 6 w 18"/>
                    <a:gd name="T23" fmla="*/ 7 h 18"/>
                    <a:gd name="T24" fmla="*/ 6 w 18"/>
                    <a:gd name="T25" fmla="*/ 4 h 18"/>
                    <a:gd name="T26" fmla="*/ 7 w 18"/>
                    <a:gd name="T27" fmla="*/ 0 h 18"/>
                    <a:gd name="T28" fmla="*/ 10 w 18"/>
                    <a:gd name="T29" fmla="*/ 3 h 18"/>
                    <a:gd name="T30" fmla="*/ 13 w 18"/>
                    <a:gd name="T31" fmla="*/ 4 h 18"/>
                    <a:gd name="T32" fmla="*/ 15 w 18"/>
                    <a:gd name="T33" fmla="*/ 5 h 18"/>
                    <a:gd name="T34" fmla="*/ 16 w 18"/>
                    <a:gd name="T35"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8">
                      <a:moveTo>
                        <a:pt x="16" y="7"/>
                      </a:moveTo>
                      <a:lnTo>
                        <a:pt x="18" y="11"/>
                      </a:lnTo>
                      <a:lnTo>
                        <a:pt x="15" y="13"/>
                      </a:lnTo>
                      <a:lnTo>
                        <a:pt x="13" y="15"/>
                      </a:lnTo>
                      <a:lnTo>
                        <a:pt x="11" y="18"/>
                      </a:lnTo>
                      <a:lnTo>
                        <a:pt x="7" y="18"/>
                      </a:lnTo>
                      <a:lnTo>
                        <a:pt x="5" y="17"/>
                      </a:lnTo>
                      <a:lnTo>
                        <a:pt x="3" y="15"/>
                      </a:lnTo>
                      <a:lnTo>
                        <a:pt x="0" y="13"/>
                      </a:lnTo>
                      <a:lnTo>
                        <a:pt x="0" y="10"/>
                      </a:lnTo>
                      <a:lnTo>
                        <a:pt x="4" y="10"/>
                      </a:lnTo>
                      <a:lnTo>
                        <a:pt x="6" y="7"/>
                      </a:lnTo>
                      <a:lnTo>
                        <a:pt x="6" y="4"/>
                      </a:lnTo>
                      <a:lnTo>
                        <a:pt x="7" y="0"/>
                      </a:lnTo>
                      <a:lnTo>
                        <a:pt x="10" y="3"/>
                      </a:lnTo>
                      <a:lnTo>
                        <a:pt x="13" y="4"/>
                      </a:lnTo>
                      <a:lnTo>
                        <a:pt x="15" y="5"/>
                      </a:lnTo>
                      <a:lnTo>
                        <a:pt x="1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51" name="Freeform 214"/>
                <p:cNvSpPr>
                  <a:spLocks/>
                </p:cNvSpPr>
                <p:nvPr/>
              </p:nvSpPr>
              <p:spPr bwMode="auto">
                <a:xfrm flipH="1">
                  <a:off x="6871647" y="1422402"/>
                  <a:ext cx="34946" cy="15875"/>
                </a:xfrm>
                <a:custGeom>
                  <a:avLst/>
                  <a:gdLst>
                    <a:gd name="T0" fmla="*/ 47 w 47"/>
                    <a:gd name="T1" fmla="*/ 5 h 18"/>
                    <a:gd name="T2" fmla="*/ 42 w 47"/>
                    <a:gd name="T3" fmla="*/ 10 h 18"/>
                    <a:gd name="T4" fmla="*/ 36 w 47"/>
                    <a:gd name="T5" fmla="*/ 12 h 18"/>
                    <a:gd name="T6" fmla="*/ 30 w 47"/>
                    <a:gd name="T7" fmla="*/ 15 h 18"/>
                    <a:gd name="T8" fmla="*/ 25 w 47"/>
                    <a:gd name="T9" fmla="*/ 15 h 18"/>
                    <a:gd name="T10" fmla="*/ 18 w 47"/>
                    <a:gd name="T11" fmla="*/ 16 h 18"/>
                    <a:gd name="T12" fmla="*/ 12 w 47"/>
                    <a:gd name="T13" fmla="*/ 17 h 18"/>
                    <a:gd name="T14" fmla="*/ 6 w 47"/>
                    <a:gd name="T15" fmla="*/ 17 h 18"/>
                    <a:gd name="T16" fmla="*/ 0 w 47"/>
                    <a:gd name="T17" fmla="*/ 18 h 18"/>
                    <a:gd name="T18" fmla="*/ 4 w 47"/>
                    <a:gd name="T19" fmla="*/ 11 h 18"/>
                    <a:gd name="T20" fmla="*/ 9 w 47"/>
                    <a:gd name="T21" fmla="*/ 9 h 18"/>
                    <a:gd name="T22" fmla="*/ 15 w 47"/>
                    <a:gd name="T23" fmla="*/ 10 h 18"/>
                    <a:gd name="T24" fmla="*/ 22 w 47"/>
                    <a:gd name="T25" fmla="*/ 8 h 18"/>
                    <a:gd name="T26" fmla="*/ 29 w 47"/>
                    <a:gd name="T27" fmla="*/ 4 h 18"/>
                    <a:gd name="T28" fmla="*/ 36 w 47"/>
                    <a:gd name="T29" fmla="*/ 0 h 18"/>
                    <a:gd name="T30" fmla="*/ 43 w 47"/>
                    <a:gd name="T31" fmla="*/ 0 h 18"/>
                    <a:gd name="T32" fmla="*/ 47 w 47"/>
                    <a:gd name="T33"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8">
                      <a:moveTo>
                        <a:pt x="47" y="5"/>
                      </a:moveTo>
                      <a:lnTo>
                        <a:pt x="42" y="10"/>
                      </a:lnTo>
                      <a:lnTo>
                        <a:pt x="36" y="12"/>
                      </a:lnTo>
                      <a:lnTo>
                        <a:pt x="30" y="15"/>
                      </a:lnTo>
                      <a:lnTo>
                        <a:pt x="25" y="15"/>
                      </a:lnTo>
                      <a:lnTo>
                        <a:pt x="18" y="16"/>
                      </a:lnTo>
                      <a:lnTo>
                        <a:pt x="12" y="17"/>
                      </a:lnTo>
                      <a:lnTo>
                        <a:pt x="6" y="17"/>
                      </a:lnTo>
                      <a:lnTo>
                        <a:pt x="0" y="18"/>
                      </a:lnTo>
                      <a:lnTo>
                        <a:pt x="4" y="11"/>
                      </a:lnTo>
                      <a:lnTo>
                        <a:pt x="9" y="9"/>
                      </a:lnTo>
                      <a:lnTo>
                        <a:pt x="15" y="10"/>
                      </a:lnTo>
                      <a:lnTo>
                        <a:pt x="22" y="8"/>
                      </a:lnTo>
                      <a:lnTo>
                        <a:pt x="29" y="4"/>
                      </a:lnTo>
                      <a:lnTo>
                        <a:pt x="36" y="0"/>
                      </a:lnTo>
                      <a:lnTo>
                        <a:pt x="43" y="0"/>
                      </a:lnTo>
                      <a:lnTo>
                        <a:pt x="4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52" name="Freeform 215"/>
                <p:cNvSpPr>
                  <a:spLocks/>
                </p:cNvSpPr>
                <p:nvPr/>
              </p:nvSpPr>
              <p:spPr bwMode="auto">
                <a:xfrm flipH="1">
                  <a:off x="6739460" y="1425577"/>
                  <a:ext cx="16713" cy="15875"/>
                </a:xfrm>
                <a:custGeom>
                  <a:avLst/>
                  <a:gdLst>
                    <a:gd name="T0" fmla="*/ 17 w 23"/>
                    <a:gd name="T1" fmla="*/ 21 h 21"/>
                    <a:gd name="T2" fmla="*/ 0 w 23"/>
                    <a:gd name="T3" fmla="*/ 20 h 21"/>
                    <a:gd name="T4" fmla="*/ 23 w 23"/>
                    <a:gd name="T5" fmla="*/ 0 h 21"/>
                    <a:gd name="T6" fmla="*/ 23 w 23"/>
                    <a:gd name="T7" fmla="*/ 5 h 21"/>
                    <a:gd name="T8" fmla="*/ 22 w 23"/>
                    <a:gd name="T9" fmla="*/ 10 h 21"/>
                    <a:gd name="T10" fmla="*/ 20 w 23"/>
                    <a:gd name="T11" fmla="*/ 16 h 21"/>
                    <a:gd name="T12" fmla="*/ 17 w 23"/>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3" h="21">
                      <a:moveTo>
                        <a:pt x="17" y="21"/>
                      </a:moveTo>
                      <a:lnTo>
                        <a:pt x="0" y="20"/>
                      </a:lnTo>
                      <a:lnTo>
                        <a:pt x="23" y="0"/>
                      </a:lnTo>
                      <a:lnTo>
                        <a:pt x="23" y="5"/>
                      </a:lnTo>
                      <a:lnTo>
                        <a:pt x="22" y="10"/>
                      </a:lnTo>
                      <a:lnTo>
                        <a:pt x="20" y="16"/>
                      </a:lnTo>
                      <a:lnTo>
                        <a:pt x="17"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53" name="Freeform 216"/>
                <p:cNvSpPr>
                  <a:spLocks/>
                </p:cNvSpPr>
                <p:nvPr/>
              </p:nvSpPr>
              <p:spPr bwMode="auto">
                <a:xfrm flipH="1">
                  <a:off x="7637419" y="1441452"/>
                  <a:ext cx="22791" cy="12700"/>
                </a:xfrm>
                <a:custGeom>
                  <a:avLst/>
                  <a:gdLst>
                    <a:gd name="T0" fmla="*/ 30 w 30"/>
                    <a:gd name="T1" fmla="*/ 5 h 16"/>
                    <a:gd name="T2" fmla="*/ 23 w 30"/>
                    <a:gd name="T3" fmla="*/ 10 h 16"/>
                    <a:gd name="T4" fmla="*/ 16 w 30"/>
                    <a:gd name="T5" fmla="*/ 15 h 16"/>
                    <a:gd name="T6" fmla="*/ 8 w 30"/>
                    <a:gd name="T7" fmla="*/ 16 h 16"/>
                    <a:gd name="T8" fmla="*/ 1 w 30"/>
                    <a:gd name="T9" fmla="*/ 11 h 16"/>
                    <a:gd name="T10" fmla="*/ 0 w 30"/>
                    <a:gd name="T11" fmla="*/ 2 h 16"/>
                    <a:gd name="T12" fmla="*/ 7 w 30"/>
                    <a:gd name="T13" fmla="*/ 1 h 16"/>
                    <a:gd name="T14" fmla="*/ 15 w 30"/>
                    <a:gd name="T15" fmla="*/ 2 h 16"/>
                    <a:gd name="T16" fmla="*/ 22 w 30"/>
                    <a:gd name="T17" fmla="*/ 0 h 16"/>
                    <a:gd name="T18" fmla="*/ 30 w 30"/>
                    <a:gd name="T1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6">
                      <a:moveTo>
                        <a:pt x="30" y="5"/>
                      </a:moveTo>
                      <a:lnTo>
                        <a:pt x="23" y="10"/>
                      </a:lnTo>
                      <a:lnTo>
                        <a:pt x="16" y="15"/>
                      </a:lnTo>
                      <a:lnTo>
                        <a:pt x="8" y="16"/>
                      </a:lnTo>
                      <a:lnTo>
                        <a:pt x="1" y="11"/>
                      </a:lnTo>
                      <a:lnTo>
                        <a:pt x="0" y="2"/>
                      </a:lnTo>
                      <a:lnTo>
                        <a:pt x="7" y="1"/>
                      </a:lnTo>
                      <a:lnTo>
                        <a:pt x="15" y="2"/>
                      </a:lnTo>
                      <a:lnTo>
                        <a:pt x="22" y="0"/>
                      </a:lnTo>
                      <a:lnTo>
                        <a:pt x="3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54" name="Freeform 217"/>
                <p:cNvSpPr>
                  <a:spLocks/>
                </p:cNvSpPr>
                <p:nvPr/>
              </p:nvSpPr>
              <p:spPr bwMode="auto">
                <a:xfrm flipH="1">
                  <a:off x="7605512" y="1444627"/>
                  <a:ext cx="1519" cy="6350"/>
                </a:xfrm>
                <a:custGeom>
                  <a:avLst/>
                  <a:gdLst>
                    <a:gd name="T0" fmla="*/ 4 w 4"/>
                    <a:gd name="T1" fmla="*/ 0 h 8"/>
                    <a:gd name="T2" fmla="*/ 0 w 4"/>
                    <a:gd name="T3" fmla="*/ 8 h 8"/>
                    <a:gd name="T4" fmla="*/ 4 w 4"/>
                    <a:gd name="T5" fmla="*/ 0 h 8"/>
                  </a:gdLst>
                  <a:ahLst/>
                  <a:cxnLst>
                    <a:cxn ang="0">
                      <a:pos x="T0" y="T1"/>
                    </a:cxn>
                    <a:cxn ang="0">
                      <a:pos x="T2" y="T3"/>
                    </a:cxn>
                    <a:cxn ang="0">
                      <a:pos x="T4" y="T5"/>
                    </a:cxn>
                  </a:cxnLst>
                  <a:rect l="0" t="0" r="r" b="b"/>
                  <a:pathLst>
                    <a:path w="4" h="8">
                      <a:moveTo>
                        <a:pt x="4" y="0"/>
                      </a:moveTo>
                      <a:lnTo>
                        <a:pt x="0" y="8"/>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55" name="Freeform 218"/>
                <p:cNvSpPr>
                  <a:spLocks/>
                </p:cNvSpPr>
                <p:nvPr/>
              </p:nvSpPr>
              <p:spPr bwMode="auto">
                <a:xfrm flipH="1">
                  <a:off x="7608551" y="1455739"/>
                  <a:ext cx="3039" cy="6350"/>
                </a:xfrm>
                <a:custGeom>
                  <a:avLst/>
                  <a:gdLst>
                    <a:gd name="T0" fmla="*/ 4 w 4"/>
                    <a:gd name="T1" fmla="*/ 0 h 8"/>
                    <a:gd name="T2" fmla="*/ 0 w 4"/>
                    <a:gd name="T3" fmla="*/ 8 h 8"/>
                    <a:gd name="T4" fmla="*/ 4 w 4"/>
                    <a:gd name="T5" fmla="*/ 0 h 8"/>
                  </a:gdLst>
                  <a:ahLst/>
                  <a:cxnLst>
                    <a:cxn ang="0">
                      <a:pos x="T0" y="T1"/>
                    </a:cxn>
                    <a:cxn ang="0">
                      <a:pos x="T2" y="T3"/>
                    </a:cxn>
                    <a:cxn ang="0">
                      <a:pos x="T4" y="T5"/>
                    </a:cxn>
                  </a:cxnLst>
                  <a:rect l="0" t="0" r="r" b="b"/>
                  <a:pathLst>
                    <a:path w="4" h="8">
                      <a:moveTo>
                        <a:pt x="4" y="0"/>
                      </a:moveTo>
                      <a:lnTo>
                        <a:pt x="0" y="8"/>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sp>
              <p:nvSpPr>
                <p:cNvPr id="56" name="Freeform 219"/>
                <p:cNvSpPr>
                  <a:spLocks/>
                </p:cNvSpPr>
                <p:nvPr/>
              </p:nvSpPr>
              <p:spPr bwMode="auto">
                <a:xfrm flipH="1">
                  <a:off x="7651093" y="1460502"/>
                  <a:ext cx="10636" cy="11113"/>
                </a:xfrm>
                <a:custGeom>
                  <a:avLst/>
                  <a:gdLst>
                    <a:gd name="T0" fmla="*/ 13 w 14"/>
                    <a:gd name="T1" fmla="*/ 14 h 14"/>
                    <a:gd name="T2" fmla="*/ 8 w 14"/>
                    <a:gd name="T3" fmla="*/ 14 h 14"/>
                    <a:gd name="T4" fmla="*/ 5 w 14"/>
                    <a:gd name="T5" fmla="*/ 11 h 14"/>
                    <a:gd name="T6" fmla="*/ 2 w 14"/>
                    <a:gd name="T7" fmla="*/ 10 h 14"/>
                    <a:gd name="T8" fmla="*/ 0 w 14"/>
                    <a:gd name="T9" fmla="*/ 7 h 14"/>
                    <a:gd name="T10" fmla="*/ 1 w 14"/>
                    <a:gd name="T11" fmla="*/ 1 h 14"/>
                    <a:gd name="T12" fmla="*/ 5 w 14"/>
                    <a:gd name="T13" fmla="*/ 0 h 14"/>
                    <a:gd name="T14" fmla="*/ 10 w 14"/>
                    <a:gd name="T15" fmla="*/ 1 h 14"/>
                    <a:gd name="T16" fmla="*/ 14 w 14"/>
                    <a:gd name="T17" fmla="*/ 2 h 14"/>
                    <a:gd name="T18" fmla="*/ 13 w 1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3" y="14"/>
                      </a:moveTo>
                      <a:lnTo>
                        <a:pt x="8" y="14"/>
                      </a:lnTo>
                      <a:lnTo>
                        <a:pt x="5" y="11"/>
                      </a:lnTo>
                      <a:lnTo>
                        <a:pt x="2" y="10"/>
                      </a:lnTo>
                      <a:lnTo>
                        <a:pt x="0" y="7"/>
                      </a:lnTo>
                      <a:lnTo>
                        <a:pt x="1" y="1"/>
                      </a:lnTo>
                      <a:lnTo>
                        <a:pt x="5" y="0"/>
                      </a:lnTo>
                      <a:lnTo>
                        <a:pt x="10" y="1"/>
                      </a:lnTo>
                      <a:lnTo>
                        <a:pt x="14" y="2"/>
                      </a:lnTo>
                      <a:lnTo>
                        <a:pt x="13"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sz="1800" dirty="0">
                    <a:solidFill>
                      <a:prstClr val="black"/>
                    </a:solidFill>
                    <a:latin typeface="Calibri"/>
                  </a:endParaRPr>
                </a:p>
              </p:txBody>
            </p:sp>
          </p:grpSp>
        </p:grpSp>
        <p:grpSp>
          <p:nvGrpSpPr>
            <p:cNvPr id="257" name="Group 37"/>
            <p:cNvGrpSpPr>
              <a:grpSpLocks/>
            </p:cNvGrpSpPr>
            <p:nvPr/>
          </p:nvGrpSpPr>
          <p:grpSpPr bwMode="auto">
            <a:xfrm>
              <a:off x="1340966" y="3310148"/>
              <a:ext cx="566738" cy="503237"/>
              <a:chOff x="793" y="1888"/>
              <a:chExt cx="357" cy="317"/>
            </a:xfrm>
          </p:grpSpPr>
          <p:sp>
            <p:nvSpPr>
              <p:cNvPr id="258" name="Oval 38"/>
              <p:cNvSpPr>
                <a:spLocks noChangeArrowheads="1"/>
              </p:cNvSpPr>
              <p:nvPr/>
            </p:nvSpPr>
            <p:spPr bwMode="auto">
              <a:xfrm>
                <a:off x="793" y="2137"/>
                <a:ext cx="318" cy="68"/>
              </a:xfrm>
              <a:prstGeom prst="ellipse">
                <a:avLst/>
              </a:prstGeom>
              <a:solidFill>
                <a:srgbClr val="FF66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de-DE" sz="1800" dirty="0">
                  <a:solidFill>
                    <a:prstClr val="black"/>
                  </a:solidFill>
                  <a:latin typeface="Calibri"/>
                </a:endParaRPr>
              </a:p>
            </p:txBody>
          </p:sp>
          <p:sp>
            <p:nvSpPr>
              <p:cNvPr id="259" name="AutoShape 39"/>
              <p:cNvSpPr>
                <a:spLocks noChangeArrowheads="1"/>
              </p:cNvSpPr>
              <p:nvPr/>
            </p:nvSpPr>
            <p:spPr bwMode="auto">
              <a:xfrm rot="4581243">
                <a:off x="881" y="1891"/>
                <a:ext cx="272" cy="266"/>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de-DE" sz="1800" dirty="0">
                  <a:solidFill>
                    <a:prstClr val="black"/>
                  </a:solidFill>
                  <a:latin typeface="Calibri"/>
                </a:endParaRPr>
              </a:p>
            </p:txBody>
          </p:sp>
        </p:grpSp>
        <p:cxnSp>
          <p:nvCxnSpPr>
            <p:cNvPr id="260" name="AutoShape 19"/>
            <p:cNvCxnSpPr>
              <a:cxnSpLocks noChangeShapeType="1"/>
              <a:stCxn id="25" idx="2"/>
              <a:endCxn id="264" idx="2"/>
            </p:cNvCxnSpPr>
            <p:nvPr/>
          </p:nvCxnSpPr>
          <p:spPr bwMode="auto">
            <a:xfrm rot="16200000" flipH="1">
              <a:off x="1450404" y="2744055"/>
              <a:ext cx="1692179" cy="1932337"/>
            </a:xfrm>
            <a:prstGeom prst="curvedConnector3">
              <a:avLst>
                <a:gd name="adj1" fmla="val 50000"/>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cxnSp>
        <p:grpSp>
          <p:nvGrpSpPr>
            <p:cNvPr id="262" name="Gruppieren 261"/>
            <p:cNvGrpSpPr/>
            <p:nvPr/>
          </p:nvGrpSpPr>
          <p:grpSpPr>
            <a:xfrm>
              <a:off x="1681655" y="4458936"/>
              <a:ext cx="2208157" cy="677094"/>
              <a:chOff x="1681655" y="4001724"/>
              <a:chExt cx="2208157" cy="677094"/>
            </a:xfrm>
          </p:grpSpPr>
          <p:grpSp>
            <p:nvGrpSpPr>
              <p:cNvPr id="263" name="Gruppieren 262"/>
              <p:cNvGrpSpPr/>
              <p:nvPr/>
            </p:nvGrpSpPr>
            <p:grpSpPr>
              <a:xfrm>
                <a:off x="1681655" y="4340626"/>
                <a:ext cx="2208157" cy="338192"/>
                <a:chOff x="1681655" y="4340626"/>
                <a:chExt cx="2208157" cy="338192"/>
              </a:xfrm>
            </p:grpSpPr>
            <p:sp>
              <p:nvSpPr>
                <p:cNvPr id="265" name="Freeform 13"/>
                <p:cNvSpPr>
                  <a:spLocks/>
                </p:cNvSpPr>
                <p:nvPr/>
              </p:nvSpPr>
              <p:spPr bwMode="auto">
                <a:xfrm rot="21214741">
                  <a:off x="3066768" y="4464782"/>
                  <a:ext cx="823044" cy="214036"/>
                </a:xfrm>
                <a:custGeom>
                  <a:avLst/>
                  <a:gdLst>
                    <a:gd name="T0" fmla="*/ 101 w 584"/>
                    <a:gd name="T1" fmla="*/ 52 h 595"/>
                    <a:gd name="T2" fmla="*/ 59 w 584"/>
                    <a:gd name="T3" fmla="*/ 339 h 595"/>
                    <a:gd name="T4" fmla="*/ 80 w 584"/>
                    <a:gd name="T5" fmla="*/ 574 h 595"/>
                    <a:gd name="T6" fmla="*/ 539 w 584"/>
                    <a:gd name="T7" fmla="*/ 595 h 595"/>
                    <a:gd name="T8" fmla="*/ 347 w 584"/>
                    <a:gd name="T9" fmla="*/ 473 h 595"/>
                    <a:gd name="T10" fmla="*/ 251 w 584"/>
                    <a:gd name="T11" fmla="*/ 95 h 595"/>
                    <a:gd name="T12" fmla="*/ 101 w 584"/>
                    <a:gd name="T13" fmla="*/ 52 h 595"/>
                    <a:gd name="connsiteX0" fmla="*/ 1030 w 8647"/>
                    <a:gd name="connsiteY0" fmla="*/ 466 h 12018"/>
                    <a:gd name="connsiteX1" fmla="*/ 311 w 8647"/>
                    <a:gd name="connsiteY1" fmla="*/ 5289 h 12018"/>
                    <a:gd name="connsiteX2" fmla="*/ 5922 w 8647"/>
                    <a:gd name="connsiteY2" fmla="*/ 12015 h 12018"/>
                    <a:gd name="connsiteX3" fmla="*/ 8530 w 8647"/>
                    <a:gd name="connsiteY3" fmla="*/ 9592 h 12018"/>
                    <a:gd name="connsiteX4" fmla="*/ 5243 w 8647"/>
                    <a:gd name="connsiteY4" fmla="*/ 7542 h 12018"/>
                    <a:gd name="connsiteX5" fmla="*/ 3599 w 8647"/>
                    <a:gd name="connsiteY5" fmla="*/ 1189 h 12018"/>
                    <a:gd name="connsiteX6" fmla="*/ 1030 w 8647"/>
                    <a:gd name="connsiteY6" fmla="*/ 466 h 12018"/>
                    <a:gd name="connsiteX0" fmla="*/ 934 w 9744"/>
                    <a:gd name="connsiteY0" fmla="*/ 388 h 10001"/>
                    <a:gd name="connsiteX1" fmla="*/ 430 w 9744"/>
                    <a:gd name="connsiteY1" fmla="*/ 1664 h 10001"/>
                    <a:gd name="connsiteX2" fmla="*/ 6592 w 9744"/>
                    <a:gd name="connsiteY2" fmla="*/ 9998 h 10001"/>
                    <a:gd name="connsiteX3" fmla="*/ 9608 w 9744"/>
                    <a:gd name="connsiteY3" fmla="*/ 7981 h 10001"/>
                    <a:gd name="connsiteX4" fmla="*/ 5806 w 9744"/>
                    <a:gd name="connsiteY4" fmla="*/ 6276 h 10001"/>
                    <a:gd name="connsiteX5" fmla="*/ 3905 w 9744"/>
                    <a:gd name="connsiteY5" fmla="*/ 989 h 10001"/>
                    <a:gd name="connsiteX6" fmla="*/ 934 w 9744"/>
                    <a:gd name="connsiteY6" fmla="*/ 388 h 10001"/>
                    <a:gd name="connsiteX0" fmla="*/ 1312 w 9867"/>
                    <a:gd name="connsiteY0" fmla="*/ 284 h 10409"/>
                    <a:gd name="connsiteX1" fmla="*/ 309 w 9867"/>
                    <a:gd name="connsiteY1" fmla="*/ 2073 h 10409"/>
                    <a:gd name="connsiteX2" fmla="*/ 6633 w 9867"/>
                    <a:gd name="connsiteY2" fmla="*/ 10406 h 10409"/>
                    <a:gd name="connsiteX3" fmla="*/ 9728 w 9867"/>
                    <a:gd name="connsiteY3" fmla="*/ 8389 h 10409"/>
                    <a:gd name="connsiteX4" fmla="*/ 5827 w 9867"/>
                    <a:gd name="connsiteY4" fmla="*/ 6684 h 10409"/>
                    <a:gd name="connsiteX5" fmla="*/ 3876 w 9867"/>
                    <a:gd name="connsiteY5" fmla="*/ 1398 h 10409"/>
                    <a:gd name="connsiteX6" fmla="*/ 1312 w 9867"/>
                    <a:gd name="connsiteY6" fmla="*/ 284 h 10409"/>
                    <a:gd name="connsiteX0" fmla="*/ 1298 w 9968"/>
                    <a:gd name="connsiteY0" fmla="*/ 273 h 10000"/>
                    <a:gd name="connsiteX1" fmla="*/ 319 w 9968"/>
                    <a:gd name="connsiteY1" fmla="*/ 1252 h 10000"/>
                    <a:gd name="connsiteX2" fmla="*/ 6690 w 9968"/>
                    <a:gd name="connsiteY2" fmla="*/ 9997 h 10000"/>
                    <a:gd name="connsiteX3" fmla="*/ 9827 w 9968"/>
                    <a:gd name="connsiteY3" fmla="*/ 8059 h 10000"/>
                    <a:gd name="connsiteX4" fmla="*/ 5874 w 9968"/>
                    <a:gd name="connsiteY4" fmla="*/ 6421 h 10000"/>
                    <a:gd name="connsiteX5" fmla="*/ 3896 w 9968"/>
                    <a:gd name="connsiteY5" fmla="*/ 1343 h 10000"/>
                    <a:gd name="connsiteX6" fmla="*/ 1298 w 9968"/>
                    <a:gd name="connsiteY6" fmla="*/ 273 h 10000"/>
                    <a:gd name="connsiteX0" fmla="*/ 1302 w 10001"/>
                    <a:gd name="connsiteY0" fmla="*/ 99 h 9826"/>
                    <a:gd name="connsiteX1" fmla="*/ 320 w 10001"/>
                    <a:gd name="connsiteY1" fmla="*/ 1078 h 9826"/>
                    <a:gd name="connsiteX2" fmla="*/ 6711 w 10001"/>
                    <a:gd name="connsiteY2" fmla="*/ 9823 h 9826"/>
                    <a:gd name="connsiteX3" fmla="*/ 9859 w 10001"/>
                    <a:gd name="connsiteY3" fmla="*/ 7885 h 9826"/>
                    <a:gd name="connsiteX4" fmla="*/ 5893 w 10001"/>
                    <a:gd name="connsiteY4" fmla="*/ 6247 h 9826"/>
                    <a:gd name="connsiteX5" fmla="*/ 4288 w 10001"/>
                    <a:gd name="connsiteY5" fmla="*/ 3634 h 9826"/>
                    <a:gd name="connsiteX6" fmla="*/ 1302 w 10001"/>
                    <a:gd name="connsiteY6" fmla="*/ 99 h 9826"/>
                    <a:gd name="connsiteX0" fmla="*/ 1158 w 10046"/>
                    <a:gd name="connsiteY0" fmla="*/ 683 h 9411"/>
                    <a:gd name="connsiteX1" fmla="*/ 366 w 10046"/>
                    <a:gd name="connsiteY1" fmla="*/ 508 h 9411"/>
                    <a:gd name="connsiteX2" fmla="*/ 6756 w 10046"/>
                    <a:gd name="connsiteY2" fmla="*/ 9408 h 9411"/>
                    <a:gd name="connsiteX3" fmla="*/ 9904 w 10046"/>
                    <a:gd name="connsiteY3" fmla="*/ 7436 h 9411"/>
                    <a:gd name="connsiteX4" fmla="*/ 5938 w 10046"/>
                    <a:gd name="connsiteY4" fmla="*/ 5769 h 9411"/>
                    <a:gd name="connsiteX5" fmla="*/ 4334 w 10046"/>
                    <a:gd name="connsiteY5" fmla="*/ 3109 h 9411"/>
                    <a:gd name="connsiteX6" fmla="*/ 1158 w 10046"/>
                    <a:gd name="connsiteY6" fmla="*/ 683 h 9411"/>
                    <a:gd name="connsiteX0" fmla="*/ 1153 w 10000"/>
                    <a:gd name="connsiteY0" fmla="*/ 726 h 10000"/>
                    <a:gd name="connsiteX1" fmla="*/ 364 w 10000"/>
                    <a:gd name="connsiteY1" fmla="*/ 540 h 10000"/>
                    <a:gd name="connsiteX2" fmla="*/ 6725 w 10000"/>
                    <a:gd name="connsiteY2" fmla="*/ 9997 h 10000"/>
                    <a:gd name="connsiteX3" fmla="*/ 9859 w 10000"/>
                    <a:gd name="connsiteY3" fmla="*/ 7901 h 10000"/>
                    <a:gd name="connsiteX4" fmla="*/ 5911 w 10000"/>
                    <a:gd name="connsiteY4" fmla="*/ 6130 h 10000"/>
                    <a:gd name="connsiteX5" fmla="*/ 4314 w 10000"/>
                    <a:gd name="connsiteY5" fmla="*/ 3304 h 10000"/>
                    <a:gd name="connsiteX6" fmla="*/ 1153 w 10000"/>
                    <a:gd name="connsiteY6" fmla="*/ 726 h 10000"/>
                    <a:gd name="connsiteX0" fmla="*/ 868 w 10130"/>
                    <a:gd name="connsiteY0" fmla="*/ 0 h 10518"/>
                    <a:gd name="connsiteX1" fmla="*/ 494 w 10130"/>
                    <a:gd name="connsiteY1" fmla="*/ 1058 h 10518"/>
                    <a:gd name="connsiteX2" fmla="*/ 6855 w 10130"/>
                    <a:gd name="connsiteY2" fmla="*/ 10515 h 10518"/>
                    <a:gd name="connsiteX3" fmla="*/ 9989 w 10130"/>
                    <a:gd name="connsiteY3" fmla="*/ 8419 h 10518"/>
                    <a:gd name="connsiteX4" fmla="*/ 6041 w 10130"/>
                    <a:gd name="connsiteY4" fmla="*/ 6648 h 10518"/>
                    <a:gd name="connsiteX5" fmla="*/ 4444 w 10130"/>
                    <a:gd name="connsiteY5" fmla="*/ 3822 h 10518"/>
                    <a:gd name="connsiteX6" fmla="*/ 868 w 10130"/>
                    <a:gd name="connsiteY6" fmla="*/ 0 h 10518"/>
                    <a:gd name="connsiteX0" fmla="*/ 868 w 10130"/>
                    <a:gd name="connsiteY0" fmla="*/ 222 h 10740"/>
                    <a:gd name="connsiteX1" fmla="*/ 494 w 10130"/>
                    <a:gd name="connsiteY1" fmla="*/ 1280 h 10740"/>
                    <a:gd name="connsiteX2" fmla="*/ 6855 w 10130"/>
                    <a:gd name="connsiteY2" fmla="*/ 10737 h 10740"/>
                    <a:gd name="connsiteX3" fmla="*/ 9989 w 10130"/>
                    <a:gd name="connsiteY3" fmla="*/ 8641 h 10740"/>
                    <a:gd name="connsiteX4" fmla="*/ 6041 w 10130"/>
                    <a:gd name="connsiteY4" fmla="*/ 6870 h 10740"/>
                    <a:gd name="connsiteX5" fmla="*/ 4444 w 10130"/>
                    <a:gd name="connsiteY5" fmla="*/ 4044 h 10740"/>
                    <a:gd name="connsiteX6" fmla="*/ 868 w 10130"/>
                    <a:gd name="connsiteY6" fmla="*/ 222 h 10740"/>
                    <a:gd name="connsiteX0" fmla="*/ 868 w 9438"/>
                    <a:gd name="connsiteY0" fmla="*/ 222 h 10862"/>
                    <a:gd name="connsiteX1" fmla="*/ 494 w 9438"/>
                    <a:gd name="connsiteY1" fmla="*/ 1280 h 10862"/>
                    <a:gd name="connsiteX2" fmla="*/ 6855 w 9438"/>
                    <a:gd name="connsiteY2" fmla="*/ 10737 h 10862"/>
                    <a:gd name="connsiteX3" fmla="*/ 9271 w 9438"/>
                    <a:gd name="connsiteY3" fmla="*/ 10862 h 10862"/>
                    <a:gd name="connsiteX4" fmla="*/ 6041 w 9438"/>
                    <a:gd name="connsiteY4" fmla="*/ 6870 h 10862"/>
                    <a:gd name="connsiteX5" fmla="*/ 4444 w 9438"/>
                    <a:gd name="connsiteY5" fmla="*/ 4044 h 10862"/>
                    <a:gd name="connsiteX6" fmla="*/ 868 w 9438"/>
                    <a:gd name="connsiteY6" fmla="*/ 222 h 10862"/>
                    <a:gd name="connsiteX0" fmla="*/ 920 w 9019"/>
                    <a:gd name="connsiteY0" fmla="*/ 204 h 10409"/>
                    <a:gd name="connsiteX1" fmla="*/ 523 w 9019"/>
                    <a:gd name="connsiteY1" fmla="*/ 1178 h 10409"/>
                    <a:gd name="connsiteX2" fmla="*/ 7263 w 9019"/>
                    <a:gd name="connsiteY2" fmla="*/ 9885 h 10409"/>
                    <a:gd name="connsiteX3" fmla="*/ 8783 w 9019"/>
                    <a:gd name="connsiteY3" fmla="*/ 10409 h 10409"/>
                    <a:gd name="connsiteX4" fmla="*/ 6401 w 9019"/>
                    <a:gd name="connsiteY4" fmla="*/ 6325 h 10409"/>
                    <a:gd name="connsiteX5" fmla="*/ 4709 w 9019"/>
                    <a:gd name="connsiteY5" fmla="*/ 3723 h 10409"/>
                    <a:gd name="connsiteX6" fmla="*/ 920 w 9019"/>
                    <a:gd name="connsiteY6" fmla="*/ 204 h 10409"/>
                    <a:gd name="connsiteX0" fmla="*/ 1020 w 10000"/>
                    <a:gd name="connsiteY0" fmla="*/ 196 h 10000"/>
                    <a:gd name="connsiteX1" fmla="*/ 580 w 10000"/>
                    <a:gd name="connsiteY1" fmla="*/ 1132 h 10000"/>
                    <a:gd name="connsiteX2" fmla="*/ 8053 w 10000"/>
                    <a:gd name="connsiteY2" fmla="*/ 9497 h 10000"/>
                    <a:gd name="connsiteX3" fmla="*/ 9738 w 10000"/>
                    <a:gd name="connsiteY3" fmla="*/ 10000 h 10000"/>
                    <a:gd name="connsiteX4" fmla="*/ 7097 w 10000"/>
                    <a:gd name="connsiteY4" fmla="*/ 6076 h 10000"/>
                    <a:gd name="connsiteX5" fmla="*/ 5665 w 10000"/>
                    <a:gd name="connsiteY5" fmla="*/ 2162 h 10000"/>
                    <a:gd name="connsiteX6" fmla="*/ 1020 w 10000"/>
                    <a:gd name="connsiteY6" fmla="*/ 196 h 10000"/>
                    <a:gd name="connsiteX0" fmla="*/ 1020 w 10038"/>
                    <a:gd name="connsiteY0" fmla="*/ 196 h 10000"/>
                    <a:gd name="connsiteX1" fmla="*/ 580 w 10038"/>
                    <a:gd name="connsiteY1" fmla="*/ 1132 h 10000"/>
                    <a:gd name="connsiteX2" fmla="*/ 8053 w 10038"/>
                    <a:gd name="connsiteY2" fmla="*/ 9497 h 10000"/>
                    <a:gd name="connsiteX3" fmla="*/ 9738 w 10038"/>
                    <a:gd name="connsiteY3" fmla="*/ 10000 h 10000"/>
                    <a:gd name="connsiteX4" fmla="*/ 7541 w 10038"/>
                    <a:gd name="connsiteY4" fmla="*/ 5211 h 10000"/>
                    <a:gd name="connsiteX5" fmla="*/ 5665 w 10038"/>
                    <a:gd name="connsiteY5" fmla="*/ 2162 h 10000"/>
                    <a:gd name="connsiteX6" fmla="*/ 1020 w 10038"/>
                    <a:gd name="connsiteY6" fmla="*/ 196 h 10000"/>
                    <a:gd name="connsiteX0" fmla="*/ 1020 w 10038"/>
                    <a:gd name="connsiteY0" fmla="*/ 196 h 10000"/>
                    <a:gd name="connsiteX1" fmla="*/ 580 w 10038"/>
                    <a:gd name="connsiteY1" fmla="*/ 1132 h 10000"/>
                    <a:gd name="connsiteX2" fmla="*/ 8053 w 10038"/>
                    <a:gd name="connsiteY2" fmla="*/ 9497 h 10000"/>
                    <a:gd name="connsiteX3" fmla="*/ 9738 w 10038"/>
                    <a:gd name="connsiteY3" fmla="*/ 10000 h 10000"/>
                    <a:gd name="connsiteX4" fmla="*/ 7541 w 10038"/>
                    <a:gd name="connsiteY4" fmla="*/ 5211 h 10000"/>
                    <a:gd name="connsiteX5" fmla="*/ 4689 w 10038"/>
                    <a:gd name="connsiteY5" fmla="*/ 1455 h 10000"/>
                    <a:gd name="connsiteX6" fmla="*/ 1020 w 10038"/>
                    <a:gd name="connsiteY6" fmla="*/ 196 h 10000"/>
                    <a:gd name="connsiteX0" fmla="*/ 831 w 9849"/>
                    <a:gd name="connsiteY0" fmla="*/ 73 h 9877"/>
                    <a:gd name="connsiteX1" fmla="*/ 391 w 9849"/>
                    <a:gd name="connsiteY1" fmla="*/ 1009 h 9877"/>
                    <a:gd name="connsiteX2" fmla="*/ 5291 w 9849"/>
                    <a:gd name="connsiteY2" fmla="*/ 6152 h 9877"/>
                    <a:gd name="connsiteX3" fmla="*/ 9549 w 9849"/>
                    <a:gd name="connsiteY3" fmla="*/ 9877 h 9877"/>
                    <a:gd name="connsiteX4" fmla="*/ 7352 w 9849"/>
                    <a:gd name="connsiteY4" fmla="*/ 5088 h 9877"/>
                    <a:gd name="connsiteX5" fmla="*/ 4500 w 9849"/>
                    <a:gd name="connsiteY5" fmla="*/ 1332 h 9877"/>
                    <a:gd name="connsiteX6" fmla="*/ 831 w 9849"/>
                    <a:gd name="connsiteY6" fmla="*/ 73 h 9877"/>
                    <a:gd name="connsiteX0" fmla="*/ 844 w 10832"/>
                    <a:gd name="connsiteY0" fmla="*/ 74 h 10318"/>
                    <a:gd name="connsiteX1" fmla="*/ 397 w 10832"/>
                    <a:gd name="connsiteY1" fmla="*/ 1022 h 10318"/>
                    <a:gd name="connsiteX2" fmla="*/ 5372 w 10832"/>
                    <a:gd name="connsiteY2" fmla="*/ 6229 h 10318"/>
                    <a:gd name="connsiteX3" fmla="*/ 10596 w 10832"/>
                    <a:gd name="connsiteY3" fmla="*/ 10318 h 10318"/>
                    <a:gd name="connsiteX4" fmla="*/ 7465 w 10832"/>
                    <a:gd name="connsiteY4" fmla="*/ 5151 h 10318"/>
                    <a:gd name="connsiteX5" fmla="*/ 4569 w 10832"/>
                    <a:gd name="connsiteY5" fmla="*/ 1349 h 10318"/>
                    <a:gd name="connsiteX6" fmla="*/ 844 w 10832"/>
                    <a:gd name="connsiteY6" fmla="*/ 74 h 10318"/>
                    <a:gd name="connsiteX0" fmla="*/ 706 w 10694"/>
                    <a:gd name="connsiteY0" fmla="*/ 40 h 10284"/>
                    <a:gd name="connsiteX1" fmla="*/ 259 w 10694"/>
                    <a:gd name="connsiteY1" fmla="*/ 988 h 10284"/>
                    <a:gd name="connsiteX2" fmla="*/ 3342 w 10694"/>
                    <a:gd name="connsiteY2" fmla="*/ 3887 h 10284"/>
                    <a:gd name="connsiteX3" fmla="*/ 10458 w 10694"/>
                    <a:gd name="connsiteY3" fmla="*/ 10284 h 10284"/>
                    <a:gd name="connsiteX4" fmla="*/ 7327 w 10694"/>
                    <a:gd name="connsiteY4" fmla="*/ 5117 h 10284"/>
                    <a:gd name="connsiteX5" fmla="*/ 4431 w 10694"/>
                    <a:gd name="connsiteY5" fmla="*/ 1315 h 10284"/>
                    <a:gd name="connsiteX6" fmla="*/ 706 w 10694"/>
                    <a:gd name="connsiteY6" fmla="*/ 40 h 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4" h="10284">
                      <a:moveTo>
                        <a:pt x="706" y="40"/>
                      </a:moveTo>
                      <a:cubicBezTo>
                        <a:pt x="-78" y="-144"/>
                        <a:pt x="-180" y="347"/>
                        <a:pt x="259" y="988"/>
                      </a:cubicBezTo>
                      <a:cubicBezTo>
                        <a:pt x="698" y="1629"/>
                        <a:pt x="1379" y="3327"/>
                        <a:pt x="3342" y="3887"/>
                      </a:cubicBezTo>
                      <a:cubicBezTo>
                        <a:pt x="7099" y="3978"/>
                        <a:pt x="6705" y="10193"/>
                        <a:pt x="10458" y="10284"/>
                      </a:cubicBezTo>
                      <a:cubicBezTo>
                        <a:pt x="11562" y="10064"/>
                        <a:pt x="8503" y="6197"/>
                        <a:pt x="7327" y="5117"/>
                      </a:cubicBezTo>
                      <a:cubicBezTo>
                        <a:pt x="6149" y="4038"/>
                        <a:pt x="5535" y="2161"/>
                        <a:pt x="4431" y="1315"/>
                      </a:cubicBezTo>
                      <a:cubicBezTo>
                        <a:pt x="3327" y="468"/>
                        <a:pt x="2010" y="1511"/>
                        <a:pt x="706" y="40"/>
                      </a:cubicBezTo>
                      <a:close/>
                    </a:path>
                  </a:pathLst>
                </a:custGeom>
                <a:gradFill rotWithShape="1">
                  <a:gsLst>
                    <a:gs pos="0">
                      <a:srgbClr val="FF9900">
                        <a:alpha val="85000"/>
                      </a:srgbClr>
                    </a:gs>
                    <a:gs pos="100000">
                      <a:srgbClr val="FF9900">
                        <a:gamma/>
                        <a:shade val="36078"/>
                        <a:invGamma/>
                        <a:alpha val="76000"/>
                      </a:srgbClr>
                    </a:gs>
                  </a:gsLst>
                  <a:lin ang="2700000" scaled="1"/>
                </a:gradFill>
                <a:ln>
                  <a:noFill/>
                </a:ln>
                <a:effectLst/>
                <a:extLst/>
              </p:spPr>
              <p:txBody>
                <a:bodyPr/>
                <a:lstStyle/>
                <a:p>
                  <a:pPr fontAlgn="auto">
                    <a:spcBef>
                      <a:spcPts val="0"/>
                    </a:spcBef>
                    <a:spcAft>
                      <a:spcPts val="0"/>
                    </a:spcAft>
                  </a:pPr>
                  <a:endParaRPr lang="de-DE" sz="1800" dirty="0">
                    <a:solidFill>
                      <a:prstClr val="black"/>
                    </a:solidFill>
                    <a:latin typeface="Calibri"/>
                  </a:endParaRPr>
                </a:p>
              </p:txBody>
            </p:sp>
            <p:grpSp>
              <p:nvGrpSpPr>
                <p:cNvPr id="266" name="Gruppieren 265"/>
                <p:cNvGrpSpPr/>
                <p:nvPr/>
              </p:nvGrpSpPr>
              <p:grpSpPr>
                <a:xfrm>
                  <a:off x="1681655" y="4340626"/>
                  <a:ext cx="1476000" cy="252979"/>
                  <a:chOff x="1681655" y="4340626"/>
                  <a:chExt cx="1476000" cy="252979"/>
                </a:xfrm>
              </p:grpSpPr>
              <p:sp>
                <p:nvSpPr>
                  <p:cNvPr id="267" name="Flussdiagramm: Datenträger mit direktem Zugriff 266"/>
                  <p:cNvSpPr/>
                  <p:nvPr/>
                </p:nvSpPr>
                <p:spPr>
                  <a:xfrm>
                    <a:off x="1681655" y="4340626"/>
                    <a:ext cx="1476000" cy="252979"/>
                  </a:xfrm>
                  <a:prstGeom prst="flowChartMagneticDrum">
                    <a:avLst/>
                  </a:prstGeom>
                  <a:solidFill>
                    <a:schemeClr val="bg1">
                      <a:lumMod val="50000"/>
                    </a:schemeClr>
                  </a:solidFill>
                  <a:ln>
                    <a:solidFill>
                      <a:srgbClr val="CC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FFFFFF"/>
                      </a:solidFill>
                    </a:endParaRPr>
                  </a:p>
                </p:txBody>
              </p:sp>
              <p:sp>
                <p:nvSpPr>
                  <p:cNvPr id="268" name="Flussdiagramm: Datenträger mit direktem Zugriff 267"/>
                  <p:cNvSpPr/>
                  <p:nvPr/>
                </p:nvSpPr>
                <p:spPr>
                  <a:xfrm>
                    <a:off x="2561432" y="4341392"/>
                    <a:ext cx="591772" cy="251981"/>
                  </a:xfrm>
                  <a:prstGeom prst="flowChartMagneticDrum">
                    <a:avLst/>
                  </a:prstGeom>
                  <a:solidFill>
                    <a:schemeClr val="bg1">
                      <a:lumMod val="50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FFFFFF"/>
                      </a:solidFill>
                    </a:endParaRPr>
                  </a:p>
                </p:txBody>
              </p:sp>
              <p:sp>
                <p:nvSpPr>
                  <p:cNvPr id="269" name="Mond 7"/>
                  <p:cNvSpPr/>
                  <p:nvPr/>
                </p:nvSpPr>
                <p:spPr>
                  <a:xfrm rot="16200000">
                    <a:off x="3024756" y="4453548"/>
                    <a:ext cx="84639" cy="161563"/>
                  </a:xfrm>
                  <a:custGeom>
                    <a:avLst/>
                    <a:gdLst>
                      <a:gd name="connsiteX0" fmla="*/ 169278 w 169278"/>
                      <a:gd name="connsiteY0" fmla="*/ 303062 h 303062"/>
                      <a:gd name="connsiteX1" fmla="*/ 0 w 169278"/>
                      <a:gd name="connsiteY1" fmla="*/ 151531 h 303062"/>
                      <a:gd name="connsiteX2" fmla="*/ 169278 w 169278"/>
                      <a:gd name="connsiteY2" fmla="*/ 0 h 303062"/>
                      <a:gd name="connsiteX3" fmla="*/ 84639 w 169278"/>
                      <a:gd name="connsiteY3" fmla="*/ 151531 h 303062"/>
                      <a:gd name="connsiteX4" fmla="*/ 169278 w 169278"/>
                      <a:gd name="connsiteY4" fmla="*/ 303062 h 303062"/>
                      <a:gd name="connsiteX0" fmla="*/ 169278 w 169278"/>
                      <a:gd name="connsiteY0" fmla="*/ 303062 h 303062"/>
                      <a:gd name="connsiteX1" fmla="*/ 0 w 169278"/>
                      <a:gd name="connsiteY1" fmla="*/ 151531 h 303062"/>
                      <a:gd name="connsiteX2" fmla="*/ 169278 w 169278"/>
                      <a:gd name="connsiteY2" fmla="*/ 0 h 303062"/>
                      <a:gd name="connsiteX3" fmla="*/ 169278 w 169278"/>
                      <a:gd name="connsiteY3" fmla="*/ 303062 h 303062"/>
                    </a:gdLst>
                    <a:ahLst/>
                    <a:cxnLst>
                      <a:cxn ang="0">
                        <a:pos x="connsiteX0" y="connsiteY0"/>
                      </a:cxn>
                      <a:cxn ang="0">
                        <a:pos x="connsiteX1" y="connsiteY1"/>
                      </a:cxn>
                      <a:cxn ang="0">
                        <a:pos x="connsiteX2" y="connsiteY2"/>
                      </a:cxn>
                      <a:cxn ang="0">
                        <a:pos x="connsiteX3" y="connsiteY3"/>
                      </a:cxn>
                    </a:cxnLst>
                    <a:rect l="l" t="t" r="r" b="b"/>
                    <a:pathLst>
                      <a:path w="169278" h="303062">
                        <a:moveTo>
                          <a:pt x="169278" y="303062"/>
                        </a:moveTo>
                        <a:cubicBezTo>
                          <a:pt x="75788" y="303062"/>
                          <a:pt x="0" y="235219"/>
                          <a:pt x="0" y="151531"/>
                        </a:cubicBezTo>
                        <a:cubicBezTo>
                          <a:pt x="0" y="67843"/>
                          <a:pt x="75788" y="0"/>
                          <a:pt x="169278" y="0"/>
                        </a:cubicBezTo>
                        <a:cubicBezTo>
                          <a:pt x="197491" y="25255"/>
                          <a:pt x="197491" y="277807"/>
                          <a:pt x="169278" y="30306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FFFFFF"/>
                      </a:solidFill>
                    </a:endParaRPr>
                  </a:p>
                </p:txBody>
              </p:sp>
            </p:grpSp>
          </p:grpSp>
          <p:sp>
            <p:nvSpPr>
              <p:cNvPr id="264" name="AutoShape 39"/>
              <p:cNvSpPr>
                <a:spLocks noChangeArrowheads="1"/>
              </p:cNvSpPr>
              <p:nvPr/>
            </p:nvSpPr>
            <p:spPr bwMode="auto">
              <a:xfrm rot="4581243">
                <a:off x="3047896" y="4006486"/>
                <a:ext cx="431800" cy="422275"/>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de-DE" sz="1800" dirty="0">
                  <a:solidFill>
                    <a:prstClr val="black"/>
                  </a:solidFill>
                  <a:latin typeface="Calibri"/>
                </a:endParaRPr>
              </a:p>
            </p:txBody>
          </p:sp>
        </p:grpSp>
        <p:sp>
          <p:nvSpPr>
            <p:cNvPr id="273" name="Rectangle 40"/>
            <p:cNvSpPr>
              <a:spLocks noChangeArrowheads="1"/>
            </p:cNvSpPr>
            <p:nvPr/>
          </p:nvSpPr>
          <p:spPr bwMode="auto">
            <a:xfrm>
              <a:off x="6495554" y="2293639"/>
              <a:ext cx="2376000" cy="419437"/>
            </a:xfrm>
            <a:prstGeom prst="rect">
              <a:avLst/>
            </a:prstGeom>
            <a:noFill/>
            <a:ln w="19050">
              <a:solidFill>
                <a:srgbClr val="339966"/>
              </a:solidFill>
              <a:miter lim="800000"/>
              <a:headEnd/>
              <a:tailEnd/>
            </a:ln>
            <a:extLst>
              <a:ext uri="{909E8E84-426E-40DD-AFC4-6F175D3DCCD1}">
                <a14:hiddenFill xmlns:a14="http://schemas.microsoft.com/office/drawing/2010/main">
                  <a:solidFill>
                    <a:schemeClr val="bg1">
                      <a:alpha val="39999"/>
                    </a:schemeClr>
                  </a:solidFill>
                </a14:hiddenFill>
              </a:ext>
            </a:extLst>
          </p:spPr>
          <p:txBody>
            <a:bodyPr wrap="square">
              <a:spAutoFit/>
            </a:bodyPr>
            <a:lstStyle/>
            <a:p>
              <a:pPr algn="ctr" fontAlgn="auto">
                <a:spcBef>
                  <a:spcPts val="0"/>
                </a:spcBef>
                <a:spcAft>
                  <a:spcPts val="0"/>
                </a:spcAft>
              </a:pPr>
              <a:r>
                <a:rPr lang="de-DE" sz="1400" b="1" dirty="0" smtClean="0">
                  <a:solidFill>
                    <a:prstClr val="black"/>
                  </a:solidFill>
                  <a:latin typeface="Calibri"/>
                </a:rPr>
                <a:t>Risikobeherrschung</a:t>
              </a:r>
              <a:endParaRPr lang="de-DE" sz="1400" b="1" dirty="0">
                <a:solidFill>
                  <a:prstClr val="black"/>
                </a:solidFill>
                <a:latin typeface="Calibri"/>
              </a:endParaRPr>
            </a:p>
          </p:txBody>
        </p:sp>
        <p:cxnSp>
          <p:nvCxnSpPr>
            <p:cNvPr id="274" name="AutoShape 26"/>
            <p:cNvCxnSpPr>
              <a:cxnSpLocks noChangeShapeType="1"/>
              <a:stCxn id="27" idx="3"/>
              <a:endCxn id="32" idx="0"/>
            </p:cNvCxnSpPr>
            <p:nvPr/>
          </p:nvCxnSpPr>
          <p:spPr bwMode="auto">
            <a:xfrm>
              <a:off x="5363808" y="2907205"/>
              <a:ext cx="2699420" cy="944940"/>
            </a:xfrm>
            <a:prstGeom prst="bentConnector2">
              <a:avLst/>
            </a:prstGeom>
            <a:noFill/>
            <a:ln w="25400">
              <a:solidFill>
                <a:schemeClr val="tx1"/>
              </a:solidFill>
              <a:prstDash val="dash"/>
              <a:miter lim="800000"/>
              <a:headEnd/>
              <a:tailEnd type="triangle" w="lg" len="med"/>
            </a:ln>
            <a:extLst>
              <a:ext uri="{909E8E84-426E-40DD-AFC4-6F175D3DCCD1}">
                <a14:hiddenFill xmlns:a14="http://schemas.microsoft.com/office/drawing/2010/main">
                  <a:noFill/>
                </a14:hiddenFill>
              </a:ext>
            </a:extLst>
          </p:spPr>
        </p:cxnSp>
      </p:grpSp>
      <p:cxnSp>
        <p:nvCxnSpPr>
          <p:cNvPr id="276" name="AutoShape 26"/>
          <p:cNvCxnSpPr>
            <a:cxnSpLocks noChangeShapeType="1"/>
            <a:stCxn id="27" idx="2"/>
            <a:endCxn id="30" idx="0"/>
          </p:cNvCxnSpPr>
          <p:nvPr/>
        </p:nvCxnSpPr>
        <p:spPr bwMode="auto">
          <a:xfrm rot="16200000" flipH="1">
            <a:off x="3868912" y="2334050"/>
            <a:ext cx="576373" cy="331692"/>
          </a:xfrm>
          <a:prstGeom prst="bentConnector3">
            <a:avLst>
              <a:gd name="adj1" fmla="val 50000"/>
            </a:avLst>
          </a:prstGeom>
          <a:noFill/>
          <a:ln w="25400">
            <a:solidFill>
              <a:schemeClr val="tx1"/>
            </a:solidFill>
            <a:miter lim="800000"/>
            <a:headEnd/>
            <a:tailEnd type="triangle" w="lg" len="med"/>
          </a:ln>
          <a:extLst>
            <a:ext uri="{909E8E84-426E-40DD-AFC4-6F175D3DCCD1}">
              <a14:hiddenFill xmlns:a14="http://schemas.microsoft.com/office/drawing/2010/main">
                <a:noFill/>
              </a14:hiddenFill>
            </a:ext>
          </a:extLst>
        </p:spPr>
      </p:cxnSp>
      <p:cxnSp>
        <p:nvCxnSpPr>
          <p:cNvPr id="277" name="AutoShape 26"/>
          <p:cNvCxnSpPr>
            <a:cxnSpLocks noChangeShapeType="1"/>
            <a:stCxn id="10" idx="0"/>
            <a:endCxn id="13" idx="1"/>
          </p:cNvCxnSpPr>
          <p:nvPr/>
        </p:nvCxnSpPr>
        <p:spPr bwMode="auto">
          <a:xfrm rot="5400000" flipH="1" flipV="1">
            <a:off x="7703681" y="3393551"/>
            <a:ext cx="219185" cy="379366"/>
          </a:xfrm>
          <a:prstGeom prst="bentConnector2">
            <a:avLst/>
          </a:prstGeom>
          <a:noFill/>
          <a:ln w="25400">
            <a:solidFill>
              <a:schemeClr val="tx1"/>
            </a:solidFill>
            <a:miter lim="800000"/>
            <a:headEnd/>
            <a:tailEnd type="triangle" w="lg"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83176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RISIKOABSCHÄTZUNG</a:t>
            </a:r>
            <a:endParaRPr lang="de-DE" dirty="0"/>
          </a:p>
        </p:txBody>
      </p:sp>
      <p:sp>
        <p:nvSpPr>
          <p:cNvPr id="6" name="Inhaltsplatzhalter 5"/>
          <p:cNvSpPr>
            <a:spLocks noGrp="1"/>
          </p:cNvSpPr>
          <p:nvPr>
            <p:ph idx="1"/>
          </p:nvPr>
        </p:nvSpPr>
        <p:spPr>
          <a:xfrm>
            <a:off x="289271" y="843558"/>
            <a:ext cx="8854729" cy="3665934"/>
          </a:xfrm>
        </p:spPr>
        <p:txBody>
          <a:bodyPr/>
          <a:lstStyle/>
          <a:p>
            <a:r>
              <a:rPr lang="de-DE" sz="2000" dirty="0" smtClean="0"/>
              <a:t>Systematische Beurteilung aller erfassten Gefährdungen und Gefährdungsereignisse</a:t>
            </a:r>
          </a:p>
          <a:p>
            <a:r>
              <a:rPr lang="de-DE" sz="2000" dirty="0" smtClean="0"/>
              <a:t>Bewertung an Hand von Schadensausmaß und Eintrittswahrscheinlichkeit</a:t>
            </a:r>
          </a:p>
        </p:txBody>
      </p:sp>
      <p:pic>
        <p:nvPicPr>
          <p:cNvPr id="2" name="Grafik 1"/>
          <p:cNvPicPr>
            <a:picLocks noChangeAspect="1"/>
          </p:cNvPicPr>
          <p:nvPr/>
        </p:nvPicPr>
        <p:blipFill>
          <a:blip r:embed="rId3"/>
          <a:stretch>
            <a:fillRect/>
          </a:stretch>
        </p:blipFill>
        <p:spPr>
          <a:xfrm>
            <a:off x="462539" y="2178286"/>
            <a:ext cx="3414592" cy="2716535"/>
          </a:xfrm>
          <a:prstGeom prst="rect">
            <a:avLst/>
          </a:prstGeom>
        </p:spPr>
      </p:pic>
      <p:pic>
        <p:nvPicPr>
          <p:cNvPr id="4" name="Grafik 3"/>
          <p:cNvPicPr>
            <a:picLocks noChangeAspect="1"/>
          </p:cNvPicPr>
          <p:nvPr/>
        </p:nvPicPr>
        <p:blipFill rotWithShape="1">
          <a:blip r:embed="rId4"/>
          <a:srcRect b="51106"/>
          <a:stretch/>
        </p:blipFill>
        <p:spPr>
          <a:xfrm>
            <a:off x="3909324" y="2027388"/>
            <a:ext cx="3420000" cy="2054274"/>
          </a:xfrm>
          <a:prstGeom prst="rect">
            <a:avLst/>
          </a:prstGeom>
        </p:spPr>
      </p:pic>
      <p:pic>
        <p:nvPicPr>
          <p:cNvPr id="8" name="Grafik 7"/>
          <p:cNvPicPr>
            <a:picLocks noChangeAspect="1"/>
          </p:cNvPicPr>
          <p:nvPr/>
        </p:nvPicPr>
        <p:blipFill rotWithShape="1">
          <a:blip r:embed="rId4"/>
          <a:srcRect t="50934"/>
          <a:stretch/>
        </p:blipFill>
        <p:spPr>
          <a:xfrm>
            <a:off x="5619324" y="3050895"/>
            <a:ext cx="3420000" cy="2061534"/>
          </a:xfrm>
          <a:prstGeom prst="rect">
            <a:avLst/>
          </a:prstGeom>
        </p:spPr>
      </p:pic>
    </p:spTree>
    <p:extLst>
      <p:ext uri="{BB962C8B-B14F-4D97-AF65-F5344CB8AC3E}">
        <p14:creationId xmlns:p14="http://schemas.microsoft.com/office/powerpoint/2010/main" val="1292704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339104" y="167837"/>
            <a:ext cx="7805738" cy="367903"/>
          </a:xfrm>
        </p:spPr>
        <p:txBody>
          <a:bodyPr/>
          <a:lstStyle>
            <a:lvl1pPr>
              <a:defRPr sz="2200"/>
            </a:lvl1pPr>
          </a:lstStyle>
          <a:p>
            <a:pPr>
              <a:defRPr/>
            </a:pPr>
            <a:r>
              <a:rPr sz="2800" dirty="0" smtClean="0"/>
              <a:t>AUSGANGSRISIKO</a:t>
            </a:r>
            <a:r>
              <a:rPr lang="de-DE" sz="2800" dirty="0"/>
              <a:t>  </a:t>
            </a:r>
            <a:r>
              <a:rPr lang="de-DE" sz="2800" dirty="0" smtClean="0"/>
              <a:t>(LAGEUNABHÄNGIG)</a:t>
            </a:r>
            <a:endParaRPr sz="2800" dirty="0"/>
          </a:p>
        </p:txBody>
      </p:sp>
      <p:pic>
        <p:nvPicPr>
          <p:cNvPr id="12" name="Picture 16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353283" y="650280"/>
            <a:ext cx="3843771" cy="2718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bwMode="auto">
          <a:xfrm>
            <a:off x="7596336" y="756000"/>
            <a:ext cx="504056" cy="144016"/>
          </a:xfrm>
          <a:prstGeom prst="rect">
            <a:avLst/>
          </a:prstGeom>
          <a:solidFill>
            <a:schemeClr val="bg1"/>
          </a:solidFill>
          <a:ln>
            <a:solidFill>
              <a:schemeClr val="bg1"/>
            </a:solid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13" name="Rechteck 12"/>
          <p:cNvSpPr/>
          <p:nvPr/>
        </p:nvSpPr>
        <p:spPr bwMode="auto">
          <a:xfrm>
            <a:off x="7380312" y="3304872"/>
            <a:ext cx="288032" cy="63624"/>
          </a:xfrm>
          <a:prstGeom prst="rect">
            <a:avLst/>
          </a:prstGeom>
          <a:solidFill>
            <a:schemeClr val="bg1"/>
          </a:solidFill>
          <a:ln>
            <a:solidFill>
              <a:schemeClr val="bg1"/>
            </a:solid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pic>
        <p:nvPicPr>
          <p:cNvPr id="3" name="Grafik 2"/>
          <p:cNvPicPr>
            <a:picLocks noChangeAspect="1"/>
          </p:cNvPicPr>
          <p:nvPr/>
        </p:nvPicPr>
        <p:blipFill rotWithShape="1">
          <a:blip r:embed="rId3"/>
          <a:srcRect t="2016"/>
          <a:stretch/>
        </p:blipFill>
        <p:spPr>
          <a:xfrm>
            <a:off x="107950" y="627534"/>
            <a:ext cx="4083455" cy="4424802"/>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2987824" y="3075806"/>
            <a:ext cx="183190" cy="115416"/>
          </a:xfrm>
          <a:prstGeom prst="rect">
            <a:avLst/>
          </a:prstGeom>
          <a:solidFill>
            <a:schemeClr val="bg1"/>
          </a:solidFill>
        </p:spPr>
        <p:txBody>
          <a:bodyPr wrap="square" lIns="0" tIns="0" rIns="0" bIns="0" rtlCol="0">
            <a:spAutoFit/>
          </a:bodyPr>
          <a:lstStyle/>
          <a:p>
            <a:r>
              <a:rPr lang="de-DE" sz="750" b="1" dirty="0" smtClean="0"/>
              <a:t>5</a:t>
            </a:r>
            <a:endParaRPr lang="de-DE" sz="750" b="1" dirty="0"/>
          </a:p>
        </p:txBody>
      </p:sp>
      <p:sp>
        <p:nvSpPr>
          <p:cNvPr id="10" name="Rechteck 9"/>
          <p:cNvSpPr/>
          <p:nvPr/>
        </p:nvSpPr>
        <p:spPr bwMode="auto">
          <a:xfrm>
            <a:off x="7524328" y="1131590"/>
            <a:ext cx="504056" cy="46680"/>
          </a:xfrm>
          <a:prstGeom prst="rect">
            <a:avLst/>
          </a:prstGeom>
          <a:solidFill>
            <a:schemeClr val="bg1"/>
          </a:solidFill>
          <a:ln>
            <a:solidFill>
              <a:schemeClr val="bg1"/>
            </a:solid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360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SCHUTZWIRKUNG: EZG (GRUNDWASSER)</a:t>
            </a:r>
            <a:endParaRPr lang="de-DE" dirty="0"/>
          </a:p>
        </p:txBody>
      </p:sp>
      <p:grpSp>
        <p:nvGrpSpPr>
          <p:cNvPr id="30" name="Gruppieren 29"/>
          <p:cNvGrpSpPr/>
          <p:nvPr/>
        </p:nvGrpSpPr>
        <p:grpSpPr>
          <a:xfrm>
            <a:off x="611560" y="539391"/>
            <a:ext cx="3806503" cy="2520000"/>
            <a:chOff x="1434326" y="539391"/>
            <a:chExt cx="3806503" cy="2520000"/>
          </a:xfrm>
        </p:grpSpPr>
        <p:pic>
          <p:nvPicPr>
            <p:cNvPr id="4" name="Grafik 5"/>
            <p:cNvPicPr>
              <a:picLocks noChangeAspect="1"/>
            </p:cNvPicPr>
            <p:nvPr/>
          </p:nvPicPr>
          <p:blipFill rotWithShape="1">
            <a:blip r:embed="rId2" cstate="print">
              <a:extLst>
                <a:ext uri="{28A0092B-C50C-407E-A947-70E740481C1C}">
                  <a14:useLocalDpi xmlns:a14="http://schemas.microsoft.com/office/drawing/2010/main" val="0"/>
                </a:ext>
              </a:extLst>
            </a:blip>
            <a:srcRect b="6385"/>
            <a:stretch/>
          </p:blipFill>
          <p:spPr bwMode="auto">
            <a:xfrm>
              <a:off x="1434326" y="539391"/>
              <a:ext cx="3806503"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p:nvSpPr>
          <p:spPr bwMode="auto">
            <a:xfrm>
              <a:off x="1461100" y="554383"/>
              <a:ext cx="2326149" cy="243833"/>
            </a:xfrm>
            <a:prstGeom prst="rect">
              <a:avLst/>
            </a:prstGeom>
            <a:solidFill>
              <a:schemeClr val="bg1"/>
            </a:solidFill>
            <a:ln>
              <a:solidFill>
                <a:schemeClr val="bg1">
                  <a:lumMod val="75000"/>
                </a:schemeClr>
              </a:solidFill>
            </a:ln>
            <a:effectLst/>
            <a:extLst/>
          </p:spPr>
          <p:txBody>
            <a:bodyPr vert="horz" wrap="square" lIns="80063" tIns="40032" rIns="80063" bIns="40032" numCol="1" anchor="ctr" anchorCtr="0" compatLnSpc="1">
              <a:prstTxWarp prst="textNoShape">
                <a:avLst/>
              </a:prstTxWarp>
            </a:bodyPr>
            <a:lstStyle>
              <a:lvl1pPr algn="l" defTabSz="801688" rtl="0" eaLnBrk="0" fontAlgn="base" hangingPunct="0">
                <a:spcBef>
                  <a:spcPct val="0"/>
                </a:spcBef>
                <a:spcAft>
                  <a:spcPct val="0"/>
                </a:spcAft>
                <a:defRPr sz="2200" b="1">
                  <a:solidFill>
                    <a:schemeClr val="tx1"/>
                  </a:solidFill>
                  <a:latin typeface="+mj-lt"/>
                  <a:ea typeface="+mj-ea"/>
                  <a:cs typeface="+mj-cs"/>
                </a:defRPr>
              </a:lvl1pPr>
              <a:lvl2pPr algn="l" defTabSz="801688" rtl="0" eaLnBrk="0" fontAlgn="base" hangingPunct="0">
                <a:spcBef>
                  <a:spcPct val="0"/>
                </a:spcBef>
                <a:spcAft>
                  <a:spcPct val="0"/>
                </a:spcAft>
                <a:defRPr sz="2200" b="1">
                  <a:solidFill>
                    <a:schemeClr val="tx1"/>
                  </a:solidFill>
                  <a:latin typeface="Arial" pitchFamily="34" charset="0"/>
                </a:defRPr>
              </a:lvl2pPr>
              <a:lvl3pPr algn="l" defTabSz="801688" rtl="0" eaLnBrk="0" fontAlgn="base" hangingPunct="0">
                <a:spcBef>
                  <a:spcPct val="0"/>
                </a:spcBef>
                <a:spcAft>
                  <a:spcPct val="0"/>
                </a:spcAft>
                <a:defRPr sz="2200" b="1">
                  <a:solidFill>
                    <a:schemeClr val="tx1"/>
                  </a:solidFill>
                  <a:latin typeface="Arial" pitchFamily="34" charset="0"/>
                </a:defRPr>
              </a:lvl3pPr>
              <a:lvl4pPr algn="l" defTabSz="801688" rtl="0" eaLnBrk="0" fontAlgn="base" hangingPunct="0">
                <a:spcBef>
                  <a:spcPct val="0"/>
                </a:spcBef>
                <a:spcAft>
                  <a:spcPct val="0"/>
                </a:spcAft>
                <a:defRPr sz="2200" b="1">
                  <a:solidFill>
                    <a:schemeClr val="tx1"/>
                  </a:solidFill>
                  <a:latin typeface="Arial" pitchFamily="34" charset="0"/>
                </a:defRPr>
              </a:lvl4pPr>
              <a:lvl5pPr algn="l" defTabSz="801688" rtl="0" eaLnBrk="0" fontAlgn="base" hangingPunct="0">
                <a:spcBef>
                  <a:spcPct val="0"/>
                </a:spcBef>
                <a:spcAft>
                  <a:spcPct val="0"/>
                </a:spcAft>
                <a:defRPr sz="2200" b="1">
                  <a:solidFill>
                    <a:schemeClr val="tx1"/>
                  </a:solidFill>
                  <a:latin typeface="Arial" pitchFamily="34" charset="0"/>
                </a:defRPr>
              </a:lvl5pPr>
              <a:lvl6pPr marL="457200" algn="l" defTabSz="801688" rtl="0" fontAlgn="base">
                <a:spcBef>
                  <a:spcPct val="0"/>
                </a:spcBef>
                <a:spcAft>
                  <a:spcPct val="0"/>
                </a:spcAft>
                <a:defRPr sz="2200" b="1">
                  <a:solidFill>
                    <a:schemeClr val="tx1"/>
                  </a:solidFill>
                  <a:latin typeface="Arial" pitchFamily="34" charset="0"/>
                </a:defRPr>
              </a:lvl6pPr>
              <a:lvl7pPr marL="914400" algn="l" defTabSz="801688" rtl="0" fontAlgn="base">
                <a:spcBef>
                  <a:spcPct val="0"/>
                </a:spcBef>
                <a:spcAft>
                  <a:spcPct val="0"/>
                </a:spcAft>
                <a:defRPr sz="2200" b="1">
                  <a:solidFill>
                    <a:schemeClr val="tx1"/>
                  </a:solidFill>
                  <a:latin typeface="Arial" pitchFamily="34" charset="0"/>
                </a:defRPr>
              </a:lvl7pPr>
              <a:lvl8pPr marL="1371600" algn="l" defTabSz="801688" rtl="0" fontAlgn="base">
                <a:spcBef>
                  <a:spcPct val="0"/>
                </a:spcBef>
                <a:spcAft>
                  <a:spcPct val="0"/>
                </a:spcAft>
                <a:defRPr sz="2200" b="1">
                  <a:solidFill>
                    <a:schemeClr val="tx1"/>
                  </a:solidFill>
                  <a:latin typeface="Arial" pitchFamily="34" charset="0"/>
                </a:defRPr>
              </a:lvl8pPr>
              <a:lvl9pPr marL="1828800" algn="l" defTabSz="801688" rtl="0" fontAlgn="base">
                <a:spcBef>
                  <a:spcPct val="0"/>
                </a:spcBef>
                <a:spcAft>
                  <a:spcPct val="0"/>
                </a:spcAft>
                <a:defRPr sz="2200" b="1">
                  <a:solidFill>
                    <a:schemeClr val="tx1"/>
                  </a:solidFill>
                  <a:latin typeface="Arial" pitchFamily="34" charset="0"/>
                </a:defRPr>
              </a:lvl9pPr>
            </a:lstStyle>
            <a:p>
              <a:pPr eaLnBrk="1" hangingPunct="1"/>
              <a:r>
                <a:rPr lang="de-DE" altLang="de-DE" sz="1600" b="0" kern="0" dirty="0" smtClean="0"/>
                <a:t>Nutzbare </a:t>
              </a:r>
              <a:r>
                <a:rPr lang="de-DE" altLang="de-DE" sz="1600" b="0" kern="0" dirty="0"/>
                <a:t>F</a:t>
              </a:r>
              <a:r>
                <a:rPr lang="de-DE" altLang="de-DE" sz="1600" b="0" kern="0" dirty="0" smtClean="0"/>
                <a:t>eldkapazität</a:t>
              </a:r>
            </a:p>
          </p:txBody>
        </p:sp>
      </p:grpSp>
      <p:grpSp>
        <p:nvGrpSpPr>
          <p:cNvPr id="31" name="Gruppieren 30"/>
          <p:cNvGrpSpPr/>
          <p:nvPr/>
        </p:nvGrpSpPr>
        <p:grpSpPr>
          <a:xfrm>
            <a:off x="1412650" y="876873"/>
            <a:ext cx="3811897" cy="2520000"/>
            <a:chOff x="1956350" y="863434"/>
            <a:chExt cx="3811897" cy="2520000"/>
          </a:xfrm>
        </p:grpSpPr>
        <p:pic>
          <p:nvPicPr>
            <p:cNvPr id="6" name="Grafik 4"/>
            <p:cNvPicPr>
              <a:picLocks noChangeAspect="1"/>
            </p:cNvPicPr>
            <p:nvPr/>
          </p:nvPicPr>
          <p:blipFill rotWithShape="1">
            <a:blip r:embed="rId3" cstate="print">
              <a:extLst>
                <a:ext uri="{28A0092B-C50C-407E-A947-70E740481C1C}">
                  <a14:useLocalDpi xmlns:a14="http://schemas.microsoft.com/office/drawing/2010/main" val="0"/>
                </a:ext>
              </a:extLst>
            </a:blip>
            <a:srcRect b="6517"/>
            <a:stretch/>
          </p:blipFill>
          <p:spPr bwMode="auto">
            <a:xfrm>
              <a:off x="1956350" y="863434"/>
              <a:ext cx="3811897"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txBox="1">
              <a:spLocks noChangeArrowheads="1"/>
            </p:cNvSpPr>
            <p:nvPr/>
          </p:nvSpPr>
          <p:spPr bwMode="auto">
            <a:xfrm>
              <a:off x="1956350" y="891222"/>
              <a:ext cx="2448272" cy="243833"/>
            </a:xfrm>
            <a:prstGeom prst="rect">
              <a:avLst/>
            </a:prstGeom>
            <a:solidFill>
              <a:schemeClr val="bg1"/>
            </a:solidFill>
            <a:ln>
              <a:solidFill>
                <a:schemeClr val="bg1">
                  <a:lumMod val="75000"/>
                </a:schemeClr>
              </a:solidFill>
            </a:ln>
            <a:effectLst/>
            <a:extLst/>
          </p:spPr>
          <p:txBody>
            <a:bodyPr vert="horz" wrap="square" lIns="80063" tIns="40032" rIns="80063" bIns="40032" numCol="1" anchor="ctr" anchorCtr="0" compatLnSpc="1">
              <a:prstTxWarp prst="textNoShape">
                <a:avLst/>
              </a:prstTxWarp>
            </a:bodyPr>
            <a:lstStyle>
              <a:lvl1pPr algn="l" defTabSz="801688" rtl="0" eaLnBrk="0" fontAlgn="base" hangingPunct="0">
                <a:spcBef>
                  <a:spcPct val="0"/>
                </a:spcBef>
                <a:spcAft>
                  <a:spcPct val="0"/>
                </a:spcAft>
                <a:defRPr sz="2200" b="1">
                  <a:solidFill>
                    <a:schemeClr val="tx1"/>
                  </a:solidFill>
                  <a:latin typeface="+mj-lt"/>
                  <a:ea typeface="+mj-ea"/>
                  <a:cs typeface="+mj-cs"/>
                </a:defRPr>
              </a:lvl1pPr>
              <a:lvl2pPr algn="l" defTabSz="801688" rtl="0" eaLnBrk="0" fontAlgn="base" hangingPunct="0">
                <a:spcBef>
                  <a:spcPct val="0"/>
                </a:spcBef>
                <a:spcAft>
                  <a:spcPct val="0"/>
                </a:spcAft>
                <a:defRPr sz="2200" b="1">
                  <a:solidFill>
                    <a:schemeClr val="tx1"/>
                  </a:solidFill>
                  <a:latin typeface="Arial" pitchFamily="34" charset="0"/>
                </a:defRPr>
              </a:lvl2pPr>
              <a:lvl3pPr algn="l" defTabSz="801688" rtl="0" eaLnBrk="0" fontAlgn="base" hangingPunct="0">
                <a:spcBef>
                  <a:spcPct val="0"/>
                </a:spcBef>
                <a:spcAft>
                  <a:spcPct val="0"/>
                </a:spcAft>
                <a:defRPr sz="2200" b="1">
                  <a:solidFill>
                    <a:schemeClr val="tx1"/>
                  </a:solidFill>
                  <a:latin typeface="Arial" pitchFamily="34" charset="0"/>
                </a:defRPr>
              </a:lvl3pPr>
              <a:lvl4pPr algn="l" defTabSz="801688" rtl="0" eaLnBrk="0" fontAlgn="base" hangingPunct="0">
                <a:spcBef>
                  <a:spcPct val="0"/>
                </a:spcBef>
                <a:spcAft>
                  <a:spcPct val="0"/>
                </a:spcAft>
                <a:defRPr sz="2200" b="1">
                  <a:solidFill>
                    <a:schemeClr val="tx1"/>
                  </a:solidFill>
                  <a:latin typeface="Arial" pitchFamily="34" charset="0"/>
                </a:defRPr>
              </a:lvl4pPr>
              <a:lvl5pPr algn="l" defTabSz="801688" rtl="0" eaLnBrk="0" fontAlgn="base" hangingPunct="0">
                <a:spcBef>
                  <a:spcPct val="0"/>
                </a:spcBef>
                <a:spcAft>
                  <a:spcPct val="0"/>
                </a:spcAft>
                <a:defRPr sz="2200" b="1">
                  <a:solidFill>
                    <a:schemeClr val="tx1"/>
                  </a:solidFill>
                  <a:latin typeface="Arial" pitchFamily="34" charset="0"/>
                </a:defRPr>
              </a:lvl5pPr>
              <a:lvl6pPr marL="457200" algn="l" defTabSz="801688" rtl="0" fontAlgn="base">
                <a:spcBef>
                  <a:spcPct val="0"/>
                </a:spcBef>
                <a:spcAft>
                  <a:spcPct val="0"/>
                </a:spcAft>
                <a:defRPr sz="2200" b="1">
                  <a:solidFill>
                    <a:schemeClr val="tx1"/>
                  </a:solidFill>
                  <a:latin typeface="Arial" pitchFamily="34" charset="0"/>
                </a:defRPr>
              </a:lvl6pPr>
              <a:lvl7pPr marL="914400" algn="l" defTabSz="801688" rtl="0" fontAlgn="base">
                <a:spcBef>
                  <a:spcPct val="0"/>
                </a:spcBef>
                <a:spcAft>
                  <a:spcPct val="0"/>
                </a:spcAft>
                <a:defRPr sz="2200" b="1">
                  <a:solidFill>
                    <a:schemeClr val="tx1"/>
                  </a:solidFill>
                  <a:latin typeface="Arial" pitchFamily="34" charset="0"/>
                </a:defRPr>
              </a:lvl7pPr>
              <a:lvl8pPr marL="1371600" algn="l" defTabSz="801688" rtl="0" fontAlgn="base">
                <a:spcBef>
                  <a:spcPct val="0"/>
                </a:spcBef>
                <a:spcAft>
                  <a:spcPct val="0"/>
                </a:spcAft>
                <a:defRPr sz="2200" b="1">
                  <a:solidFill>
                    <a:schemeClr val="tx1"/>
                  </a:solidFill>
                  <a:latin typeface="Arial" pitchFamily="34" charset="0"/>
                </a:defRPr>
              </a:lvl8pPr>
              <a:lvl9pPr marL="1828800" algn="l" defTabSz="801688" rtl="0" fontAlgn="base">
                <a:spcBef>
                  <a:spcPct val="0"/>
                </a:spcBef>
                <a:spcAft>
                  <a:spcPct val="0"/>
                </a:spcAft>
                <a:defRPr sz="2200" b="1">
                  <a:solidFill>
                    <a:schemeClr val="tx1"/>
                  </a:solidFill>
                  <a:latin typeface="Arial" pitchFamily="34" charset="0"/>
                </a:defRPr>
              </a:lvl9pPr>
            </a:lstStyle>
            <a:p>
              <a:pPr eaLnBrk="1" hangingPunct="1"/>
              <a:r>
                <a:rPr lang="de-DE" altLang="de-DE" sz="1600" b="0" kern="0" dirty="0" smtClean="0"/>
                <a:t>Grundwasserneubildung</a:t>
              </a:r>
            </a:p>
          </p:txBody>
        </p:sp>
      </p:grpSp>
      <p:grpSp>
        <p:nvGrpSpPr>
          <p:cNvPr id="32" name="Gruppieren 31"/>
          <p:cNvGrpSpPr/>
          <p:nvPr/>
        </p:nvGrpSpPr>
        <p:grpSpPr>
          <a:xfrm>
            <a:off x="2219134" y="1214355"/>
            <a:ext cx="3808899" cy="2520000"/>
            <a:chOff x="2483768" y="1187477"/>
            <a:chExt cx="3808899" cy="2520000"/>
          </a:xfrm>
        </p:grpSpPr>
        <p:pic>
          <p:nvPicPr>
            <p:cNvPr id="7" name="Grafik 4"/>
            <p:cNvPicPr>
              <a:picLocks noChangeAspect="1"/>
            </p:cNvPicPr>
            <p:nvPr/>
          </p:nvPicPr>
          <p:blipFill rotWithShape="1">
            <a:blip r:embed="rId4" cstate="print">
              <a:extLst>
                <a:ext uri="{28A0092B-C50C-407E-A947-70E740481C1C}">
                  <a14:useLocalDpi xmlns:a14="http://schemas.microsoft.com/office/drawing/2010/main" val="0"/>
                </a:ext>
              </a:extLst>
            </a:blip>
            <a:srcRect b="6444"/>
            <a:stretch/>
          </p:blipFill>
          <p:spPr bwMode="auto">
            <a:xfrm>
              <a:off x="2483768" y="1187477"/>
              <a:ext cx="3808899"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txBox="1">
              <a:spLocks noChangeArrowheads="1"/>
            </p:cNvSpPr>
            <p:nvPr/>
          </p:nvSpPr>
          <p:spPr bwMode="auto">
            <a:xfrm>
              <a:off x="2492858" y="1191989"/>
              <a:ext cx="1308976" cy="243833"/>
            </a:xfrm>
            <a:prstGeom prst="rect">
              <a:avLst/>
            </a:prstGeom>
            <a:solidFill>
              <a:schemeClr val="bg1"/>
            </a:solidFill>
            <a:ln>
              <a:solidFill>
                <a:schemeClr val="bg1">
                  <a:lumMod val="75000"/>
                </a:schemeClr>
              </a:solidFill>
            </a:ln>
            <a:effectLst/>
            <a:extLst/>
          </p:spPr>
          <p:txBody>
            <a:bodyPr vert="horz" wrap="square" lIns="80063" tIns="40032" rIns="80063" bIns="40032" numCol="1" anchor="ctr" anchorCtr="0" compatLnSpc="1">
              <a:prstTxWarp prst="textNoShape">
                <a:avLst/>
              </a:prstTxWarp>
            </a:bodyPr>
            <a:lstStyle>
              <a:lvl1pPr algn="l" defTabSz="801688" rtl="0" eaLnBrk="0" fontAlgn="base" hangingPunct="0">
                <a:spcBef>
                  <a:spcPct val="0"/>
                </a:spcBef>
                <a:spcAft>
                  <a:spcPct val="0"/>
                </a:spcAft>
                <a:defRPr sz="2200" b="1">
                  <a:solidFill>
                    <a:schemeClr val="tx1"/>
                  </a:solidFill>
                  <a:latin typeface="+mj-lt"/>
                  <a:ea typeface="+mj-ea"/>
                  <a:cs typeface="+mj-cs"/>
                </a:defRPr>
              </a:lvl1pPr>
              <a:lvl2pPr algn="l" defTabSz="801688" rtl="0" eaLnBrk="0" fontAlgn="base" hangingPunct="0">
                <a:spcBef>
                  <a:spcPct val="0"/>
                </a:spcBef>
                <a:spcAft>
                  <a:spcPct val="0"/>
                </a:spcAft>
                <a:defRPr sz="2200" b="1">
                  <a:solidFill>
                    <a:schemeClr val="tx1"/>
                  </a:solidFill>
                  <a:latin typeface="Arial" pitchFamily="34" charset="0"/>
                </a:defRPr>
              </a:lvl2pPr>
              <a:lvl3pPr algn="l" defTabSz="801688" rtl="0" eaLnBrk="0" fontAlgn="base" hangingPunct="0">
                <a:spcBef>
                  <a:spcPct val="0"/>
                </a:spcBef>
                <a:spcAft>
                  <a:spcPct val="0"/>
                </a:spcAft>
                <a:defRPr sz="2200" b="1">
                  <a:solidFill>
                    <a:schemeClr val="tx1"/>
                  </a:solidFill>
                  <a:latin typeface="Arial" pitchFamily="34" charset="0"/>
                </a:defRPr>
              </a:lvl3pPr>
              <a:lvl4pPr algn="l" defTabSz="801688" rtl="0" eaLnBrk="0" fontAlgn="base" hangingPunct="0">
                <a:spcBef>
                  <a:spcPct val="0"/>
                </a:spcBef>
                <a:spcAft>
                  <a:spcPct val="0"/>
                </a:spcAft>
                <a:defRPr sz="2200" b="1">
                  <a:solidFill>
                    <a:schemeClr val="tx1"/>
                  </a:solidFill>
                  <a:latin typeface="Arial" pitchFamily="34" charset="0"/>
                </a:defRPr>
              </a:lvl4pPr>
              <a:lvl5pPr algn="l" defTabSz="801688" rtl="0" eaLnBrk="0" fontAlgn="base" hangingPunct="0">
                <a:spcBef>
                  <a:spcPct val="0"/>
                </a:spcBef>
                <a:spcAft>
                  <a:spcPct val="0"/>
                </a:spcAft>
                <a:defRPr sz="2200" b="1">
                  <a:solidFill>
                    <a:schemeClr val="tx1"/>
                  </a:solidFill>
                  <a:latin typeface="Arial" pitchFamily="34" charset="0"/>
                </a:defRPr>
              </a:lvl5pPr>
              <a:lvl6pPr marL="457200" algn="l" defTabSz="801688" rtl="0" fontAlgn="base">
                <a:spcBef>
                  <a:spcPct val="0"/>
                </a:spcBef>
                <a:spcAft>
                  <a:spcPct val="0"/>
                </a:spcAft>
                <a:defRPr sz="2200" b="1">
                  <a:solidFill>
                    <a:schemeClr val="tx1"/>
                  </a:solidFill>
                  <a:latin typeface="Arial" pitchFamily="34" charset="0"/>
                </a:defRPr>
              </a:lvl6pPr>
              <a:lvl7pPr marL="914400" algn="l" defTabSz="801688" rtl="0" fontAlgn="base">
                <a:spcBef>
                  <a:spcPct val="0"/>
                </a:spcBef>
                <a:spcAft>
                  <a:spcPct val="0"/>
                </a:spcAft>
                <a:defRPr sz="2200" b="1">
                  <a:solidFill>
                    <a:schemeClr val="tx1"/>
                  </a:solidFill>
                  <a:latin typeface="Arial" pitchFamily="34" charset="0"/>
                </a:defRPr>
              </a:lvl7pPr>
              <a:lvl8pPr marL="1371600" algn="l" defTabSz="801688" rtl="0" fontAlgn="base">
                <a:spcBef>
                  <a:spcPct val="0"/>
                </a:spcBef>
                <a:spcAft>
                  <a:spcPct val="0"/>
                </a:spcAft>
                <a:defRPr sz="2200" b="1">
                  <a:solidFill>
                    <a:schemeClr val="tx1"/>
                  </a:solidFill>
                  <a:latin typeface="Arial" pitchFamily="34" charset="0"/>
                </a:defRPr>
              </a:lvl8pPr>
              <a:lvl9pPr marL="1828800" algn="l" defTabSz="801688" rtl="0" fontAlgn="base">
                <a:spcBef>
                  <a:spcPct val="0"/>
                </a:spcBef>
                <a:spcAft>
                  <a:spcPct val="0"/>
                </a:spcAft>
                <a:defRPr sz="2200" b="1">
                  <a:solidFill>
                    <a:schemeClr val="tx1"/>
                  </a:solidFill>
                  <a:latin typeface="Arial" pitchFamily="34" charset="0"/>
                </a:defRPr>
              </a:lvl9pPr>
            </a:lstStyle>
            <a:p>
              <a:pPr eaLnBrk="1" hangingPunct="1"/>
              <a:r>
                <a:rPr lang="de-DE" altLang="de-DE" sz="1600" b="0" kern="0" dirty="0" smtClean="0"/>
                <a:t>Flurabstand</a:t>
              </a:r>
            </a:p>
          </p:txBody>
        </p:sp>
      </p:grpSp>
      <p:grpSp>
        <p:nvGrpSpPr>
          <p:cNvPr id="33" name="Gruppieren 32"/>
          <p:cNvGrpSpPr/>
          <p:nvPr/>
        </p:nvGrpSpPr>
        <p:grpSpPr>
          <a:xfrm>
            <a:off x="3022620" y="1551837"/>
            <a:ext cx="3811170" cy="2520000"/>
            <a:chOff x="3008915" y="1508404"/>
            <a:chExt cx="3811170" cy="2520000"/>
          </a:xfrm>
        </p:grpSpPr>
        <p:pic>
          <p:nvPicPr>
            <p:cNvPr id="8" name="Grafik 2"/>
            <p:cNvPicPr>
              <a:picLocks noChangeAspect="1"/>
            </p:cNvPicPr>
            <p:nvPr/>
          </p:nvPicPr>
          <p:blipFill rotWithShape="1">
            <a:blip r:embed="rId5" cstate="print">
              <a:extLst>
                <a:ext uri="{28A0092B-C50C-407E-A947-70E740481C1C}">
                  <a14:useLocalDpi xmlns:a14="http://schemas.microsoft.com/office/drawing/2010/main" val="0"/>
                </a:ext>
              </a:extLst>
            </a:blip>
            <a:srcRect b="6499"/>
            <a:stretch/>
          </p:blipFill>
          <p:spPr bwMode="auto">
            <a:xfrm>
              <a:off x="3008915" y="1508404"/>
              <a:ext cx="381117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txBox="1">
              <a:spLocks noChangeArrowheads="1"/>
            </p:cNvSpPr>
            <p:nvPr/>
          </p:nvSpPr>
          <p:spPr bwMode="auto">
            <a:xfrm>
              <a:off x="3020064" y="1526512"/>
              <a:ext cx="2736305" cy="243833"/>
            </a:xfrm>
            <a:prstGeom prst="rect">
              <a:avLst/>
            </a:prstGeom>
            <a:solidFill>
              <a:schemeClr val="bg1"/>
            </a:solidFill>
            <a:ln>
              <a:solidFill>
                <a:schemeClr val="bg1">
                  <a:lumMod val="75000"/>
                </a:schemeClr>
              </a:solidFill>
            </a:ln>
            <a:effectLst/>
            <a:extLst/>
          </p:spPr>
          <p:txBody>
            <a:bodyPr vert="horz" wrap="square" lIns="80063" tIns="40032" rIns="80063" bIns="40032" numCol="1" anchor="ctr" anchorCtr="0" compatLnSpc="1">
              <a:prstTxWarp prst="textNoShape">
                <a:avLst/>
              </a:prstTxWarp>
            </a:bodyPr>
            <a:lstStyle>
              <a:lvl1pPr algn="l" defTabSz="801688" rtl="0" eaLnBrk="0" fontAlgn="base" hangingPunct="0">
                <a:spcBef>
                  <a:spcPct val="0"/>
                </a:spcBef>
                <a:spcAft>
                  <a:spcPct val="0"/>
                </a:spcAft>
                <a:defRPr sz="2200" b="1">
                  <a:solidFill>
                    <a:schemeClr val="tx1"/>
                  </a:solidFill>
                  <a:latin typeface="+mj-lt"/>
                  <a:ea typeface="+mj-ea"/>
                  <a:cs typeface="+mj-cs"/>
                </a:defRPr>
              </a:lvl1pPr>
              <a:lvl2pPr algn="l" defTabSz="801688" rtl="0" eaLnBrk="0" fontAlgn="base" hangingPunct="0">
                <a:spcBef>
                  <a:spcPct val="0"/>
                </a:spcBef>
                <a:spcAft>
                  <a:spcPct val="0"/>
                </a:spcAft>
                <a:defRPr sz="2200" b="1">
                  <a:solidFill>
                    <a:schemeClr val="tx1"/>
                  </a:solidFill>
                  <a:latin typeface="Arial" pitchFamily="34" charset="0"/>
                </a:defRPr>
              </a:lvl2pPr>
              <a:lvl3pPr algn="l" defTabSz="801688" rtl="0" eaLnBrk="0" fontAlgn="base" hangingPunct="0">
                <a:spcBef>
                  <a:spcPct val="0"/>
                </a:spcBef>
                <a:spcAft>
                  <a:spcPct val="0"/>
                </a:spcAft>
                <a:defRPr sz="2200" b="1">
                  <a:solidFill>
                    <a:schemeClr val="tx1"/>
                  </a:solidFill>
                  <a:latin typeface="Arial" pitchFamily="34" charset="0"/>
                </a:defRPr>
              </a:lvl3pPr>
              <a:lvl4pPr algn="l" defTabSz="801688" rtl="0" eaLnBrk="0" fontAlgn="base" hangingPunct="0">
                <a:spcBef>
                  <a:spcPct val="0"/>
                </a:spcBef>
                <a:spcAft>
                  <a:spcPct val="0"/>
                </a:spcAft>
                <a:defRPr sz="2200" b="1">
                  <a:solidFill>
                    <a:schemeClr val="tx1"/>
                  </a:solidFill>
                  <a:latin typeface="Arial" pitchFamily="34" charset="0"/>
                </a:defRPr>
              </a:lvl4pPr>
              <a:lvl5pPr algn="l" defTabSz="801688" rtl="0" eaLnBrk="0" fontAlgn="base" hangingPunct="0">
                <a:spcBef>
                  <a:spcPct val="0"/>
                </a:spcBef>
                <a:spcAft>
                  <a:spcPct val="0"/>
                </a:spcAft>
                <a:defRPr sz="2200" b="1">
                  <a:solidFill>
                    <a:schemeClr val="tx1"/>
                  </a:solidFill>
                  <a:latin typeface="Arial" pitchFamily="34" charset="0"/>
                </a:defRPr>
              </a:lvl5pPr>
              <a:lvl6pPr marL="457200" algn="l" defTabSz="801688" rtl="0" fontAlgn="base">
                <a:spcBef>
                  <a:spcPct val="0"/>
                </a:spcBef>
                <a:spcAft>
                  <a:spcPct val="0"/>
                </a:spcAft>
                <a:defRPr sz="2200" b="1">
                  <a:solidFill>
                    <a:schemeClr val="tx1"/>
                  </a:solidFill>
                  <a:latin typeface="Arial" pitchFamily="34" charset="0"/>
                </a:defRPr>
              </a:lvl6pPr>
              <a:lvl7pPr marL="914400" algn="l" defTabSz="801688" rtl="0" fontAlgn="base">
                <a:spcBef>
                  <a:spcPct val="0"/>
                </a:spcBef>
                <a:spcAft>
                  <a:spcPct val="0"/>
                </a:spcAft>
                <a:defRPr sz="2200" b="1">
                  <a:solidFill>
                    <a:schemeClr val="tx1"/>
                  </a:solidFill>
                  <a:latin typeface="Arial" pitchFamily="34" charset="0"/>
                </a:defRPr>
              </a:lvl7pPr>
              <a:lvl8pPr marL="1371600" algn="l" defTabSz="801688" rtl="0" fontAlgn="base">
                <a:spcBef>
                  <a:spcPct val="0"/>
                </a:spcBef>
                <a:spcAft>
                  <a:spcPct val="0"/>
                </a:spcAft>
                <a:defRPr sz="2200" b="1">
                  <a:solidFill>
                    <a:schemeClr val="tx1"/>
                  </a:solidFill>
                  <a:latin typeface="Arial" pitchFamily="34" charset="0"/>
                </a:defRPr>
              </a:lvl8pPr>
              <a:lvl9pPr marL="1828800" algn="l" defTabSz="801688" rtl="0" fontAlgn="base">
                <a:spcBef>
                  <a:spcPct val="0"/>
                </a:spcBef>
                <a:spcAft>
                  <a:spcPct val="0"/>
                </a:spcAft>
                <a:defRPr sz="2200" b="1">
                  <a:solidFill>
                    <a:schemeClr val="tx1"/>
                  </a:solidFill>
                  <a:latin typeface="Arial" pitchFamily="34" charset="0"/>
                </a:defRPr>
              </a:lvl9pPr>
            </a:lstStyle>
            <a:p>
              <a:pPr eaLnBrk="1" hangingPunct="1"/>
              <a:r>
                <a:rPr lang="de-DE" altLang="de-DE" sz="1600" b="0" kern="0" dirty="0" smtClean="0"/>
                <a:t>Hydrogeologische Einheiten</a:t>
              </a:r>
            </a:p>
          </p:txBody>
        </p:sp>
      </p:grpSp>
      <p:grpSp>
        <p:nvGrpSpPr>
          <p:cNvPr id="17" name="Gruppieren 16"/>
          <p:cNvGrpSpPr/>
          <p:nvPr/>
        </p:nvGrpSpPr>
        <p:grpSpPr>
          <a:xfrm>
            <a:off x="3828377" y="1889319"/>
            <a:ext cx="3817877" cy="2520000"/>
            <a:chOff x="4074593" y="2159606"/>
            <a:chExt cx="3817877" cy="2520000"/>
          </a:xfrm>
        </p:grpSpPr>
        <p:pic>
          <p:nvPicPr>
            <p:cNvPr id="10" name="Grafik 2"/>
            <p:cNvPicPr>
              <a:picLocks noChangeAspect="1"/>
            </p:cNvPicPr>
            <p:nvPr/>
          </p:nvPicPr>
          <p:blipFill rotWithShape="1">
            <a:blip r:embed="rId6" cstate="print">
              <a:extLst>
                <a:ext uri="{28A0092B-C50C-407E-A947-70E740481C1C}">
                  <a14:useLocalDpi xmlns:a14="http://schemas.microsoft.com/office/drawing/2010/main" val="0"/>
                </a:ext>
              </a:extLst>
            </a:blip>
            <a:srcRect b="6664"/>
            <a:stretch/>
          </p:blipFill>
          <p:spPr bwMode="auto">
            <a:xfrm>
              <a:off x="4074593" y="2159606"/>
              <a:ext cx="3817877"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p:cNvSpPr txBox="1">
              <a:spLocks noChangeArrowheads="1"/>
            </p:cNvSpPr>
            <p:nvPr/>
          </p:nvSpPr>
          <p:spPr bwMode="auto">
            <a:xfrm>
              <a:off x="4088363" y="2180310"/>
              <a:ext cx="3460588" cy="535456"/>
            </a:xfrm>
            <a:prstGeom prst="rect">
              <a:avLst/>
            </a:prstGeom>
            <a:solidFill>
              <a:schemeClr val="bg1"/>
            </a:solidFill>
            <a:ln>
              <a:solidFill>
                <a:schemeClr val="bg1">
                  <a:lumMod val="75000"/>
                </a:schemeClr>
              </a:solidFill>
            </a:ln>
            <a:effectLst/>
            <a:extLst/>
          </p:spPr>
          <p:txBody>
            <a:bodyPr vert="horz" wrap="square" lIns="80063" tIns="40032" rIns="80063" bIns="40032" numCol="1" anchor="ctr" anchorCtr="0" compatLnSpc="1">
              <a:prstTxWarp prst="textNoShape">
                <a:avLst/>
              </a:prstTxWarp>
            </a:bodyPr>
            <a:lstStyle>
              <a:lvl1pPr algn="l" defTabSz="801688" rtl="0" eaLnBrk="0" fontAlgn="base" hangingPunct="0">
                <a:spcBef>
                  <a:spcPct val="0"/>
                </a:spcBef>
                <a:spcAft>
                  <a:spcPct val="0"/>
                </a:spcAft>
                <a:defRPr sz="2200" b="1">
                  <a:solidFill>
                    <a:schemeClr val="tx1"/>
                  </a:solidFill>
                  <a:latin typeface="+mj-lt"/>
                  <a:ea typeface="+mj-ea"/>
                  <a:cs typeface="+mj-cs"/>
                </a:defRPr>
              </a:lvl1pPr>
              <a:lvl2pPr algn="l" defTabSz="801688" rtl="0" eaLnBrk="0" fontAlgn="base" hangingPunct="0">
                <a:spcBef>
                  <a:spcPct val="0"/>
                </a:spcBef>
                <a:spcAft>
                  <a:spcPct val="0"/>
                </a:spcAft>
                <a:defRPr sz="2200" b="1">
                  <a:solidFill>
                    <a:schemeClr val="tx1"/>
                  </a:solidFill>
                  <a:latin typeface="Arial" pitchFamily="34" charset="0"/>
                </a:defRPr>
              </a:lvl2pPr>
              <a:lvl3pPr algn="l" defTabSz="801688" rtl="0" eaLnBrk="0" fontAlgn="base" hangingPunct="0">
                <a:spcBef>
                  <a:spcPct val="0"/>
                </a:spcBef>
                <a:spcAft>
                  <a:spcPct val="0"/>
                </a:spcAft>
                <a:defRPr sz="2200" b="1">
                  <a:solidFill>
                    <a:schemeClr val="tx1"/>
                  </a:solidFill>
                  <a:latin typeface="Arial" pitchFamily="34" charset="0"/>
                </a:defRPr>
              </a:lvl3pPr>
              <a:lvl4pPr algn="l" defTabSz="801688" rtl="0" eaLnBrk="0" fontAlgn="base" hangingPunct="0">
                <a:spcBef>
                  <a:spcPct val="0"/>
                </a:spcBef>
                <a:spcAft>
                  <a:spcPct val="0"/>
                </a:spcAft>
                <a:defRPr sz="2200" b="1">
                  <a:solidFill>
                    <a:schemeClr val="tx1"/>
                  </a:solidFill>
                  <a:latin typeface="Arial" pitchFamily="34" charset="0"/>
                </a:defRPr>
              </a:lvl4pPr>
              <a:lvl5pPr algn="l" defTabSz="801688" rtl="0" eaLnBrk="0" fontAlgn="base" hangingPunct="0">
                <a:spcBef>
                  <a:spcPct val="0"/>
                </a:spcBef>
                <a:spcAft>
                  <a:spcPct val="0"/>
                </a:spcAft>
                <a:defRPr sz="2200" b="1">
                  <a:solidFill>
                    <a:schemeClr val="tx1"/>
                  </a:solidFill>
                  <a:latin typeface="Arial" pitchFamily="34" charset="0"/>
                </a:defRPr>
              </a:lvl5pPr>
              <a:lvl6pPr marL="457200" algn="l" defTabSz="801688" rtl="0" fontAlgn="base">
                <a:spcBef>
                  <a:spcPct val="0"/>
                </a:spcBef>
                <a:spcAft>
                  <a:spcPct val="0"/>
                </a:spcAft>
                <a:defRPr sz="2200" b="1">
                  <a:solidFill>
                    <a:schemeClr val="tx1"/>
                  </a:solidFill>
                  <a:latin typeface="Arial" pitchFamily="34" charset="0"/>
                </a:defRPr>
              </a:lvl6pPr>
              <a:lvl7pPr marL="914400" algn="l" defTabSz="801688" rtl="0" fontAlgn="base">
                <a:spcBef>
                  <a:spcPct val="0"/>
                </a:spcBef>
                <a:spcAft>
                  <a:spcPct val="0"/>
                </a:spcAft>
                <a:defRPr sz="2200" b="1">
                  <a:solidFill>
                    <a:schemeClr val="tx1"/>
                  </a:solidFill>
                  <a:latin typeface="Arial" pitchFamily="34" charset="0"/>
                </a:defRPr>
              </a:lvl7pPr>
              <a:lvl8pPr marL="1371600" algn="l" defTabSz="801688" rtl="0" fontAlgn="base">
                <a:spcBef>
                  <a:spcPct val="0"/>
                </a:spcBef>
                <a:spcAft>
                  <a:spcPct val="0"/>
                </a:spcAft>
                <a:defRPr sz="2200" b="1">
                  <a:solidFill>
                    <a:schemeClr val="tx1"/>
                  </a:solidFill>
                  <a:latin typeface="Arial" pitchFamily="34" charset="0"/>
                </a:defRPr>
              </a:lvl8pPr>
              <a:lvl9pPr marL="1828800" algn="l" defTabSz="801688" rtl="0" fontAlgn="base">
                <a:spcBef>
                  <a:spcPct val="0"/>
                </a:spcBef>
                <a:spcAft>
                  <a:spcPct val="0"/>
                </a:spcAft>
                <a:defRPr sz="2200" b="1">
                  <a:solidFill>
                    <a:schemeClr val="tx1"/>
                  </a:solidFill>
                  <a:latin typeface="Arial" pitchFamily="34" charset="0"/>
                </a:defRPr>
              </a:lvl9pPr>
            </a:lstStyle>
            <a:p>
              <a:pPr eaLnBrk="1" hangingPunct="1"/>
              <a:r>
                <a:rPr lang="de-DE" altLang="de-DE" sz="1600" b="0" kern="0" dirty="0" smtClean="0"/>
                <a:t>Hydrogeologische Besonderheiten (hier: Interglazialton)</a:t>
              </a:r>
            </a:p>
          </p:txBody>
        </p:sp>
      </p:grpSp>
      <p:grpSp>
        <p:nvGrpSpPr>
          <p:cNvPr id="27" name="Gruppieren 26"/>
          <p:cNvGrpSpPr/>
          <p:nvPr/>
        </p:nvGrpSpPr>
        <p:grpSpPr>
          <a:xfrm>
            <a:off x="4640841" y="2226800"/>
            <a:ext cx="3796663" cy="2520000"/>
            <a:chOff x="4607991" y="2483650"/>
            <a:chExt cx="3796663" cy="2520000"/>
          </a:xfrm>
        </p:grpSpPr>
        <p:pic>
          <p:nvPicPr>
            <p:cNvPr id="16" name="Picture 62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142"/>
            <a:stretch/>
          </p:blipFill>
          <p:spPr bwMode="auto">
            <a:xfrm>
              <a:off x="4607991" y="2483650"/>
              <a:ext cx="3796663"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5"/>
            <p:cNvSpPr txBox="1">
              <a:spLocks noChangeArrowheads="1"/>
            </p:cNvSpPr>
            <p:nvPr/>
          </p:nvSpPr>
          <p:spPr bwMode="auto">
            <a:xfrm>
              <a:off x="4607991" y="2503246"/>
              <a:ext cx="2421332" cy="243833"/>
            </a:xfrm>
            <a:prstGeom prst="rect">
              <a:avLst/>
            </a:prstGeom>
            <a:solidFill>
              <a:schemeClr val="bg1"/>
            </a:solidFill>
            <a:ln>
              <a:solidFill>
                <a:schemeClr val="bg1">
                  <a:lumMod val="75000"/>
                </a:schemeClr>
              </a:solidFill>
            </a:ln>
            <a:effectLst/>
            <a:extLst/>
          </p:spPr>
          <p:txBody>
            <a:bodyPr vert="horz" wrap="square" lIns="80063" tIns="40032" rIns="80063" bIns="40032" numCol="1" anchor="ctr" anchorCtr="0" compatLnSpc="1">
              <a:prstTxWarp prst="textNoShape">
                <a:avLst/>
              </a:prstTxWarp>
            </a:bodyPr>
            <a:lstStyle>
              <a:lvl1pPr algn="l" defTabSz="801688" rtl="0" eaLnBrk="0" fontAlgn="base" hangingPunct="0">
                <a:spcBef>
                  <a:spcPct val="0"/>
                </a:spcBef>
                <a:spcAft>
                  <a:spcPct val="0"/>
                </a:spcAft>
                <a:defRPr sz="2200" b="1">
                  <a:solidFill>
                    <a:schemeClr val="tx1"/>
                  </a:solidFill>
                  <a:latin typeface="+mj-lt"/>
                  <a:ea typeface="+mj-ea"/>
                  <a:cs typeface="+mj-cs"/>
                </a:defRPr>
              </a:lvl1pPr>
              <a:lvl2pPr algn="l" defTabSz="801688" rtl="0" eaLnBrk="0" fontAlgn="base" hangingPunct="0">
                <a:spcBef>
                  <a:spcPct val="0"/>
                </a:spcBef>
                <a:spcAft>
                  <a:spcPct val="0"/>
                </a:spcAft>
                <a:defRPr sz="2200" b="1">
                  <a:solidFill>
                    <a:schemeClr val="tx1"/>
                  </a:solidFill>
                  <a:latin typeface="Arial" pitchFamily="34" charset="0"/>
                </a:defRPr>
              </a:lvl2pPr>
              <a:lvl3pPr algn="l" defTabSz="801688" rtl="0" eaLnBrk="0" fontAlgn="base" hangingPunct="0">
                <a:spcBef>
                  <a:spcPct val="0"/>
                </a:spcBef>
                <a:spcAft>
                  <a:spcPct val="0"/>
                </a:spcAft>
                <a:defRPr sz="2200" b="1">
                  <a:solidFill>
                    <a:schemeClr val="tx1"/>
                  </a:solidFill>
                  <a:latin typeface="Arial" pitchFamily="34" charset="0"/>
                </a:defRPr>
              </a:lvl3pPr>
              <a:lvl4pPr algn="l" defTabSz="801688" rtl="0" eaLnBrk="0" fontAlgn="base" hangingPunct="0">
                <a:spcBef>
                  <a:spcPct val="0"/>
                </a:spcBef>
                <a:spcAft>
                  <a:spcPct val="0"/>
                </a:spcAft>
                <a:defRPr sz="2200" b="1">
                  <a:solidFill>
                    <a:schemeClr val="tx1"/>
                  </a:solidFill>
                  <a:latin typeface="Arial" pitchFamily="34" charset="0"/>
                </a:defRPr>
              </a:lvl4pPr>
              <a:lvl5pPr algn="l" defTabSz="801688" rtl="0" eaLnBrk="0" fontAlgn="base" hangingPunct="0">
                <a:spcBef>
                  <a:spcPct val="0"/>
                </a:spcBef>
                <a:spcAft>
                  <a:spcPct val="0"/>
                </a:spcAft>
                <a:defRPr sz="2200" b="1">
                  <a:solidFill>
                    <a:schemeClr val="tx1"/>
                  </a:solidFill>
                  <a:latin typeface="Arial" pitchFamily="34" charset="0"/>
                </a:defRPr>
              </a:lvl5pPr>
              <a:lvl6pPr marL="457200" algn="l" defTabSz="801688" rtl="0" fontAlgn="base">
                <a:spcBef>
                  <a:spcPct val="0"/>
                </a:spcBef>
                <a:spcAft>
                  <a:spcPct val="0"/>
                </a:spcAft>
                <a:defRPr sz="2200" b="1">
                  <a:solidFill>
                    <a:schemeClr val="tx1"/>
                  </a:solidFill>
                  <a:latin typeface="Arial" pitchFamily="34" charset="0"/>
                </a:defRPr>
              </a:lvl6pPr>
              <a:lvl7pPr marL="914400" algn="l" defTabSz="801688" rtl="0" fontAlgn="base">
                <a:spcBef>
                  <a:spcPct val="0"/>
                </a:spcBef>
                <a:spcAft>
                  <a:spcPct val="0"/>
                </a:spcAft>
                <a:defRPr sz="2200" b="1">
                  <a:solidFill>
                    <a:schemeClr val="tx1"/>
                  </a:solidFill>
                  <a:latin typeface="Arial" pitchFamily="34" charset="0"/>
                </a:defRPr>
              </a:lvl7pPr>
              <a:lvl8pPr marL="1371600" algn="l" defTabSz="801688" rtl="0" fontAlgn="base">
                <a:spcBef>
                  <a:spcPct val="0"/>
                </a:spcBef>
                <a:spcAft>
                  <a:spcPct val="0"/>
                </a:spcAft>
                <a:defRPr sz="2200" b="1">
                  <a:solidFill>
                    <a:schemeClr val="tx1"/>
                  </a:solidFill>
                  <a:latin typeface="Arial" pitchFamily="34" charset="0"/>
                </a:defRPr>
              </a:lvl8pPr>
              <a:lvl9pPr marL="1828800" algn="l" defTabSz="801688" rtl="0" fontAlgn="base">
                <a:spcBef>
                  <a:spcPct val="0"/>
                </a:spcBef>
                <a:spcAft>
                  <a:spcPct val="0"/>
                </a:spcAft>
                <a:defRPr sz="2200" b="1">
                  <a:solidFill>
                    <a:schemeClr val="tx1"/>
                  </a:solidFill>
                  <a:latin typeface="Arial" pitchFamily="34" charset="0"/>
                </a:defRPr>
              </a:lvl9pPr>
            </a:lstStyle>
            <a:p>
              <a:pPr eaLnBrk="1" hangingPunct="1"/>
              <a:r>
                <a:rPr lang="de-DE" altLang="de-DE" sz="1600" b="0" kern="0" dirty="0" smtClean="0"/>
                <a:t>Versickernde Gewässer</a:t>
              </a:r>
            </a:p>
          </p:txBody>
        </p:sp>
      </p:grpSp>
      <p:sp>
        <p:nvSpPr>
          <p:cNvPr id="20" name="Rechteck 19"/>
          <p:cNvSpPr/>
          <p:nvPr/>
        </p:nvSpPr>
        <p:spPr bwMode="auto">
          <a:xfrm>
            <a:off x="7180518" y="1229067"/>
            <a:ext cx="792088" cy="107615"/>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21" name="Rechteck 20"/>
          <p:cNvSpPr/>
          <p:nvPr/>
        </p:nvSpPr>
        <p:spPr bwMode="auto">
          <a:xfrm>
            <a:off x="7189668" y="574344"/>
            <a:ext cx="792088" cy="289090"/>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grpSp>
        <p:nvGrpSpPr>
          <p:cNvPr id="29" name="Gruppieren 28"/>
          <p:cNvGrpSpPr/>
          <p:nvPr/>
        </p:nvGrpSpPr>
        <p:grpSpPr>
          <a:xfrm>
            <a:off x="5432093" y="2564280"/>
            <a:ext cx="3604403" cy="2548942"/>
            <a:chOff x="5536428" y="2747717"/>
            <a:chExt cx="3604403" cy="2548942"/>
          </a:xfrm>
        </p:grpSpPr>
        <p:pic>
          <p:nvPicPr>
            <p:cNvPr id="22"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536428" y="2747717"/>
              <a:ext cx="3604403" cy="254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5"/>
            <p:cNvSpPr txBox="1">
              <a:spLocks noChangeArrowheads="1"/>
            </p:cNvSpPr>
            <p:nvPr/>
          </p:nvSpPr>
          <p:spPr bwMode="auto">
            <a:xfrm>
              <a:off x="5536428" y="2760074"/>
              <a:ext cx="3500068" cy="243833"/>
            </a:xfrm>
            <a:prstGeom prst="rect">
              <a:avLst/>
            </a:prstGeom>
            <a:solidFill>
              <a:schemeClr val="bg1"/>
            </a:solidFill>
            <a:ln>
              <a:solidFill>
                <a:schemeClr val="bg1">
                  <a:lumMod val="75000"/>
                </a:schemeClr>
              </a:solidFill>
            </a:ln>
            <a:effectLst/>
            <a:extLst/>
          </p:spPr>
          <p:txBody>
            <a:bodyPr vert="horz" wrap="square" lIns="80063" tIns="40032" rIns="80063" bIns="40032" numCol="1" anchor="ctr" anchorCtr="0" compatLnSpc="1">
              <a:prstTxWarp prst="textNoShape">
                <a:avLst/>
              </a:prstTxWarp>
            </a:bodyPr>
            <a:lstStyle>
              <a:lvl1pPr algn="l" defTabSz="801688" rtl="0" eaLnBrk="0" fontAlgn="base" hangingPunct="0">
                <a:spcBef>
                  <a:spcPct val="0"/>
                </a:spcBef>
                <a:spcAft>
                  <a:spcPct val="0"/>
                </a:spcAft>
                <a:defRPr sz="2200" b="1">
                  <a:solidFill>
                    <a:schemeClr val="tx1"/>
                  </a:solidFill>
                  <a:latin typeface="+mj-lt"/>
                  <a:ea typeface="+mj-ea"/>
                  <a:cs typeface="+mj-cs"/>
                </a:defRPr>
              </a:lvl1pPr>
              <a:lvl2pPr algn="l" defTabSz="801688" rtl="0" eaLnBrk="0" fontAlgn="base" hangingPunct="0">
                <a:spcBef>
                  <a:spcPct val="0"/>
                </a:spcBef>
                <a:spcAft>
                  <a:spcPct val="0"/>
                </a:spcAft>
                <a:defRPr sz="2200" b="1">
                  <a:solidFill>
                    <a:schemeClr val="tx1"/>
                  </a:solidFill>
                  <a:latin typeface="Arial" pitchFamily="34" charset="0"/>
                </a:defRPr>
              </a:lvl2pPr>
              <a:lvl3pPr algn="l" defTabSz="801688" rtl="0" eaLnBrk="0" fontAlgn="base" hangingPunct="0">
                <a:spcBef>
                  <a:spcPct val="0"/>
                </a:spcBef>
                <a:spcAft>
                  <a:spcPct val="0"/>
                </a:spcAft>
                <a:defRPr sz="2200" b="1">
                  <a:solidFill>
                    <a:schemeClr val="tx1"/>
                  </a:solidFill>
                  <a:latin typeface="Arial" pitchFamily="34" charset="0"/>
                </a:defRPr>
              </a:lvl3pPr>
              <a:lvl4pPr algn="l" defTabSz="801688" rtl="0" eaLnBrk="0" fontAlgn="base" hangingPunct="0">
                <a:spcBef>
                  <a:spcPct val="0"/>
                </a:spcBef>
                <a:spcAft>
                  <a:spcPct val="0"/>
                </a:spcAft>
                <a:defRPr sz="2200" b="1">
                  <a:solidFill>
                    <a:schemeClr val="tx1"/>
                  </a:solidFill>
                  <a:latin typeface="Arial" pitchFamily="34" charset="0"/>
                </a:defRPr>
              </a:lvl4pPr>
              <a:lvl5pPr algn="l" defTabSz="801688" rtl="0" eaLnBrk="0" fontAlgn="base" hangingPunct="0">
                <a:spcBef>
                  <a:spcPct val="0"/>
                </a:spcBef>
                <a:spcAft>
                  <a:spcPct val="0"/>
                </a:spcAft>
                <a:defRPr sz="2200" b="1">
                  <a:solidFill>
                    <a:schemeClr val="tx1"/>
                  </a:solidFill>
                  <a:latin typeface="Arial" pitchFamily="34" charset="0"/>
                </a:defRPr>
              </a:lvl5pPr>
              <a:lvl6pPr marL="457200" algn="l" defTabSz="801688" rtl="0" fontAlgn="base">
                <a:spcBef>
                  <a:spcPct val="0"/>
                </a:spcBef>
                <a:spcAft>
                  <a:spcPct val="0"/>
                </a:spcAft>
                <a:defRPr sz="2200" b="1">
                  <a:solidFill>
                    <a:schemeClr val="tx1"/>
                  </a:solidFill>
                  <a:latin typeface="Arial" pitchFamily="34" charset="0"/>
                </a:defRPr>
              </a:lvl6pPr>
              <a:lvl7pPr marL="914400" algn="l" defTabSz="801688" rtl="0" fontAlgn="base">
                <a:spcBef>
                  <a:spcPct val="0"/>
                </a:spcBef>
                <a:spcAft>
                  <a:spcPct val="0"/>
                </a:spcAft>
                <a:defRPr sz="2200" b="1">
                  <a:solidFill>
                    <a:schemeClr val="tx1"/>
                  </a:solidFill>
                  <a:latin typeface="Arial" pitchFamily="34" charset="0"/>
                </a:defRPr>
              </a:lvl7pPr>
              <a:lvl8pPr marL="1371600" algn="l" defTabSz="801688" rtl="0" fontAlgn="base">
                <a:spcBef>
                  <a:spcPct val="0"/>
                </a:spcBef>
                <a:spcAft>
                  <a:spcPct val="0"/>
                </a:spcAft>
                <a:defRPr sz="2200" b="1">
                  <a:solidFill>
                    <a:schemeClr val="tx1"/>
                  </a:solidFill>
                  <a:latin typeface="Arial" pitchFamily="34" charset="0"/>
                </a:defRPr>
              </a:lvl8pPr>
              <a:lvl9pPr marL="1828800" algn="l" defTabSz="801688" rtl="0" fontAlgn="base">
                <a:spcBef>
                  <a:spcPct val="0"/>
                </a:spcBef>
                <a:spcAft>
                  <a:spcPct val="0"/>
                </a:spcAft>
                <a:defRPr sz="2200" b="1">
                  <a:solidFill>
                    <a:schemeClr val="tx1"/>
                  </a:solidFill>
                  <a:latin typeface="Arial" pitchFamily="34" charset="0"/>
                </a:defRPr>
              </a:lvl9pPr>
            </a:lstStyle>
            <a:p>
              <a:pPr eaLnBrk="1" hangingPunct="1"/>
              <a:r>
                <a:rPr lang="de-DE" altLang="de-DE" sz="1600" b="0" kern="0" dirty="0" smtClean="0"/>
                <a:t>Schutzzone + Aquifereigenschaften</a:t>
              </a:r>
            </a:p>
          </p:txBody>
        </p:sp>
        <p:sp>
          <p:nvSpPr>
            <p:cNvPr id="25" name="Rechteck 24"/>
            <p:cNvSpPr/>
            <p:nvPr/>
          </p:nvSpPr>
          <p:spPr bwMode="auto">
            <a:xfrm>
              <a:off x="8659254" y="3180938"/>
              <a:ext cx="216024" cy="74253"/>
            </a:xfrm>
            <a:prstGeom prst="rect">
              <a:avLst/>
            </a:prstGeom>
            <a:solidFill>
              <a:schemeClr val="bg1"/>
            </a:solidFill>
            <a:ln>
              <a:solidFill>
                <a:schemeClr val="bg1"/>
              </a:solid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grpSp>
    </p:spTree>
    <p:extLst>
      <p:ext uri="{BB962C8B-B14F-4D97-AF65-F5344CB8AC3E}">
        <p14:creationId xmlns:p14="http://schemas.microsoft.com/office/powerpoint/2010/main" val="365629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RISIKO FÜR DAS ROHWASSER</a:t>
            </a:r>
            <a:endParaRPr lang="de-DE"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75656" y="1417327"/>
            <a:ext cx="5091239"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95536" y="740219"/>
            <a:ext cx="7713350" cy="677108"/>
          </a:xfrm>
          <a:prstGeom prst="rect">
            <a:avLst/>
          </a:prstGeom>
          <a:noFill/>
        </p:spPr>
        <p:txBody>
          <a:bodyPr wrap="square" rtlCol="0">
            <a:spAutoFit/>
          </a:bodyPr>
          <a:lstStyle/>
          <a:p>
            <a:r>
              <a:rPr lang="de-DE" dirty="0" smtClean="0"/>
              <a:t>Lageunabhängiges Ausgangsrisiko &amp; Schutzwirkung</a:t>
            </a:r>
          </a:p>
          <a:p>
            <a:r>
              <a:rPr lang="de-DE" dirty="0" smtClean="0">
                <a:sym typeface="Wingdings" panose="05000000000000000000" pitchFamily="2" charset="2"/>
              </a:rPr>
              <a:t>	 Risiko für das Rohwasser (ohne Maßnahmen)</a:t>
            </a:r>
            <a:endParaRPr lang="de-DE" dirty="0"/>
          </a:p>
        </p:txBody>
      </p:sp>
      <p:sp>
        <p:nvSpPr>
          <p:cNvPr id="6" name="Rechteck 5"/>
          <p:cNvSpPr/>
          <p:nvPr/>
        </p:nvSpPr>
        <p:spPr bwMode="auto">
          <a:xfrm>
            <a:off x="5652120" y="2032335"/>
            <a:ext cx="792088" cy="107615"/>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7" name="Rechteck 6"/>
          <p:cNvSpPr/>
          <p:nvPr/>
        </p:nvSpPr>
        <p:spPr bwMode="auto">
          <a:xfrm>
            <a:off x="5652120" y="1539299"/>
            <a:ext cx="792088" cy="183980"/>
          </a:xfrm>
          <a:prstGeom prst="rect">
            <a:avLst/>
          </a:prstGeom>
          <a:solidFill>
            <a:schemeClr val="bg1"/>
          </a:solidFill>
          <a:ln w="38100">
            <a:solidFill>
              <a:schemeClr val="bg1"/>
            </a:solid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779893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6"/>
          <p:cNvSpPr txBox="1">
            <a:spLocks noChangeArrowheads="1"/>
          </p:cNvSpPr>
          <p:nvPr/>
        </p:nvSpPr>
        <p:spPr bwMode="auto">
          <a:xfrm>
            <a:off x="1627585" y="978694"/>
            <a:ext cx="6137672" cy="362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60110" bIns="30056"/>
          <a:lstStyle>
            <a:lvl1pPr marL="241300" indent="-241300" eaLnBrk="0" hangingPunct="0">
              <a:spcBef>
                <a:spcPct val="20000"/>
              </a:spcBef>
              <a:buClr>
                <a:srgbClr val="1E50A0"/>
              </a:buClr>
              <a:buFont typeface="Wingdings" pitchFamily="2" charset="2"/>
              <a:buChar char="§"/>
              <a:defRPr sz="2200">
                <a:solidFill>
                  <a:schemeClr val="tx1"/>
                </a:solidFill>
                <a:latin typeface="Arial" charset="0"/>
              </a:defRPr>
            </a:lvl1pPr>
            <a:lvl2pPr marL="742950" indent="-285750" eaLnBrk="0" hangingPunct="0">
              <a:spcBef>
                <a:spcPct val="20000"/>
              </a:spcBef>
              <a:buClr>
                <a:srgbClr val="1E50A0"/>
              </a:buClr>
              <a:buFont typeface="Wingdings" pitchFamily="2" charset="2"/>
              <a:buChar char="§"/>
              <a:defRPr sz="2000">
                <a:solidFill>
                  <a:schemeClr val="tx1"/>
                </a:solidFill>
                <a:latin typeface="Arial" charset="0"/>
              </a:defRPr>
            </a:lvl2pPr>
            <a:lvl3pPr marL="1143000" indent="-228600" eaLnBrk="0" hangingPunct="0">
              <a:spcBef>
                <a:spcPct val="20000"/>
              </a:spcBef>
              <a:buClr>
                <a:srgbClr val="1E50A0"/>
              </a:buClr>
              <a:buFont typeface="Wingdings" pitchFamily="2" charset="2"/>
              <a:buChar char="§"/>
              <a:defRPr>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marL="241300" marR="0" lvl="0" indent="-241300" algn="l" defTabSz="914400" rtl="0" eaLnBrk="1" fontAlgn="base" latinLnBrk="0" hangingPunct="1">
              <a:lnSpc>
                <a:spcPct val="100000"/>
              </a:lnSpc>
              <a:spcBef>
                <a:spcPct val="50000"/>
              </a:spcBef>
              <a:spcAft>
                <a:spcPct val="50000"/>
              </a:spcAft>
              <a:buClr>
                <a:srgbClr val="3C3282"/>
              </a:buClr>
              <a:buSzPct val="200000"/>
              <a:buFontTx/>
              <a:buNone/>
              <a:tabLst/>
              <a:defRPr/>
            </a:pPr>
            <a:endParaRPr kumimoji="0" lang="de-DE" altLang="de-DE"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270" name="Line 4"/>
          <p:cNvSpPr>
            <a:spLocks noChangeShapeType="1"/>
          </p:cNvSpPr>
          <p:nvPr/>
        </p:nvSpPr>
        <p:spPr bwMode="auto">
          <a:xfrm>
            <a:off x="1431131" y="514350"/>
            <a:ext cx="627816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25"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2" name="Grafik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04048" y="638218"/>
            <a:ext cx="3816424" cy="2220690"/>
          </a:xfrm>
          <a:prstGeom prst="rect">
            <a:avLst/>
          </a:prstGeom>
        </p:spPr>
      </p:pic>
      <p:sp>
        <p:nvSpPr>
          <p:cNvPr id="4" name="Titel 3"/>
          <p:cNvSpPr>
            <a:spLocks noGrp="1"/>
          </p:cNvSpPr>
          <p:nvPr>
            <p:ph type="title"/>
          </p:nvPr>
        </p:nvSpPr>
        <p:spPr/>
        <p:txBody>
          <a:bodyPr/>
          <a:lstStyle/>
          <a:p>
            <a:r>
              <a:rPr lang="de-DE" altLang="de-DE" dirty="0" smtClean="0"/>
              <a:t>TZW: DVGW-Technologiezentrum Wasser</a:t>
            </a:r>
            <a:endParaRPr lang="de-DE" dirty="0"/>
          </a:p>
        </p:txBody>
      </p:sp>
      <p:pic>
        <p:nvPicPr>
          <p:cNvPr id="3" name="Grafik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79912" y="2283718"/>
            <a:ext cx="3593953" cy="1584176"/>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0131" y="3224868"/>
            <a:ext cx="3207468" cy="1440160"/>
          </a:xfrm>
          <a:prstGeom prst="rect">
            <a:avLst/>
          </a:prstGeom>
        </p:spPr>
      </p:pic>
      <p:sp>
        <p:nvSpPr>
          <p:cNvPr id="6" name="Inhaltsplatzhalter 5"/>
          <p:cNvSpPr>
            <a:spLocks noGrp="1"/>
          </p:cNvSpPr>
          <p:nvPr>
            <p:ph idx="1"/>
          </p:nvPr>
        </p:nvSpPr>
        <p:spPr>
          <a:xfrm>
            <a:off x="289271" y="843558"/>
            <a:ext cx="3994697" cy="3665934"/>
          </a:xfrm>
        </p:spPr>
        <p:txBody>
          <a:bodyPr/>
          <a:lstStyle/>
          <a:p>
            <a:pPr lvl="0">
              <a:spcBef>
                <a:spcPts val="600"/>
              </a:spcBef>
            </a:pPr>
            <a:r>
              <a:rPr lang="de-DE" altLang="de-DE" sz="1800" dirty="0">
                <a:solidFill>
                  <a:srgbClr val="000000"/>
                </a:solidFill>
              </a:rPr>
              <a:t>Einrichtung des Deutschen Vereins des Gas- und Wasserfachs e. V. (DVGW)</a:t>
            </a:r>
          </a:p>
          <a:p>
            <a:pPr lvl="0">
              <a:spcBef>
                <a:spcPts val="600"/>
              </a:spcBef>
            </a:pPr>
            <a:r>
              <a:rPr lang="de-DE" altLang="de-DE" sz="1800" dirty="0">
                <a:solidFill>
                  <a:srgbClr val="000000"/>
                </a:solidFill>
              </a:rPr>
              <a:t>1991 Gründung </a:t>
            </a:r>
            <a:r>
              <a:rPr lang="de-DE" sz="1800" dirty="0" smtClean="0">
                <a:solidFill>
                  <a:srgbClr val="000000"/>
                </a:solidFill>
              </a:rPr>
              <a:t>aus </a:t>
            </a:r>
            <a:r>
              <a:rPr lang="de-DE" sz="1800" dirty="0">
                <a:solidFill>
                  <a:srgbClr val="000000"/>
                </a:solidFill>
              </a:rPr>
              <a:t>DVGW-Forschungsstelle am </a:t>
            </a:r>
            <a:r>
              <a:rPr lang="de-DE" sz="1800" dirty="0" smtClean="0">
                <a:solidFill>
                  <a:srgbClr val="000000"/>
                </a:solidFill>
              </a:rPr>
              <a:t>EBI (Universität Karlsruhe)</a:t>
            </a:r>
            <a:endParaRPr lang="de-DE" sz="1800" dirty="0">
              <a:solidFill>
                <a:srgbClr val="000000"/>
              </a:solidFill>
            </a:endParaRPr>
          </a:p>
          <a:p>
            <a:pPr lvl="0">
              <a:spcBef>
                <a:spcPts val="600"/>
              </a:spcBef>
            </a:pPr>
            <a:r>
              <a:rPr lang="de-DE" altLang="de-DE" sz="1800" dirty="0">
                <a:solidFill>
                  <a:srgbClr val="000000"/>
                </a:solidFill>
              </a:rPr>
              <a:t>Praxisforschung zum Zukunftsthema Wasser</a:t>
            </a:r>
          </a:p>
          <a:p>
            <a:pPr lvl="0">
              <a:spcBef>
                <a:spcPts val="600"/>
              </a:spcBef>
            </a:pPr>
            <a:r>
              <a:rPr lang="de-DE" altLang="de-DE" sz="1800" dirty="0">
                <a:solidFill>
                  <a:srgbClr val="000000"/>
                </a:solidFill>
              </a:rPr>
              <a:t>unabhängig und gemeinnützig</a:t>
            </a:r>
          </a:p>
          <a:p>
            <a:pPr lvl="0">
              <a:spcBef>
                <a:spcPts val="600"/>
              </a:spcBef>
            </a:pPr>
            <a:r>
              <a:rPr lang="de-DE" altLang="de-DE" sz="1800" dirty="0">
                <a:solidFill>
                  <a:srgbClr val="000000"/>
                </a:solidFill>
              </a:rPr>
              <a:t>rund </a:t>
            </a:r>
            <a:r>
              <a:rPr lang="de-DE" altLang="de-DE" sz="1800" dirty="0" smtClean="0">
                <a:solidFill>
                  <a:srgbClr val="000000"/>
                </a:solidFill>
              </a:rPr>
              <a:t>200 Mitarbeitende</a:t>
            </a:r>
          </a:p>
          <a:p>
            <a:pPr lvl="0">
              <a:spcBef>
                <a:spcPts val="600"/>
              </a:spcBef>
            </a:pPr>
            <a:r>
              <a:rPr lang="de-DE" altLang="de-DE" sz="1800" dirty="0" smtClean="0">
                <a:solidFill>
                  <a:srgbClr val="000000"/>
                </a:solidFill>
              </a:rPr>
              <a:t>Jahresumsatz rd. 20 Mio. €, </a:t>
            </a:r>
            <a:br>
              <a:rPr lang="de-DE" altLang="de-DE" sz="1800" dirty="0" smtClean="0">
                <a:solidFill>
                  <a:srgbClr val="000000"/>
                </a:solidFill>
              </a:rPr>
            </a:br>
            <a:r>
              <a:rPr lang="de-DE" altLang="de-DE" sz="1800" dirty="0" smtClean="0">
                <a:solidFill>
                  <a:srgbClr val="000000"/>
                </a:solidFill>
              </a:rPr>
              <a:t>~1/3 Forschung, 2/3 Beratung</a:t>
            </a:r>
            <a:endParaRPr lang="de-DE" altLang="de-DE" sz="1800" dirty="0">
              <a:solidFill>
                <a:srgbClr val="000000"/>
              </a:solidFill>
            </a:endParaRPr>
          </a:p>
          <a:p>
            <a:pPr marL="0" lvl="0" indent="0">
              <a:spcBef>
                <a:spcPts val="0"/>
              </a:spcBef>
              <a:buNone/>
            </a:pPr>
            <a:r>
              <a:rPr lang="de-DE" altLang="de-DE" sz="1800" dirty="0" smtClean="0">
                <a:solidFill>
                  <a:srgbClr val="000000"/>
                </a:solidFill>
              </a:rPr>
              <a:t>			</a:t>
            </a:r>
            <a:endParaRPr lang="de-DE" dirty="0"/>
          </a:p>
        </p:txBody>
      </p:sp>
    </p:spTree>
    <p:extLst>
      <p:ext uri="{BB962C8B-B14F-4D97-AF65-F5344CB8AC3E}">
        <p14:creationId xmlns:p14="http://schemas.microsoft.com/office/powerpoint/2010/main" val="8762049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8733348" cy="367903"/>
          </a:xfrm>
        </p:spPr>
        <p:txBody>
          <a:bodyPr/>
          <a:lstStyle/>
          <a:p>
            <a:r>
              <a:rPr lang="de-DE" sz="2400" dirty="0" smtClean="0"/>
              <a:t>VEREINFACHTE RISIKOABSCHÄTZUNG GRUNDWASSER</a:t>
            </a:r>
            <a:endParaRPr lang="de-DE" sz="2400" dirty="0"/>
          </a:p>
        </p:txBody>
      </p:sp>
      <p:sp>
        <p:nvSpPr>
          <p:cNvPr id="3" name="Inhaltsplatzhalter 2"/>
          <p:cNvSpPr>
            <a:spLocks noGrp="1"/>
          </p:cNvSpPr>
          <p:nvPr>
            <p:ph idx="1"/>
          </p:nvPr>
        </p:nvSpPr>
        <p:spPr/>
        <p:txBody>
          <a:bodyPr/>
          <a:lstStyle/>
          <a:p>
            <a:r>
              <a:rPr lang="de-DE" dirty="0" smtClean="0"/>
              <a:t>Beispiel DVGW Wasser-Info 105: „geringe Datengrundlage“</a:t>
            </a:r>
            <a:endParaRPr lang="de-DE" dirty="0"/>
          </a:p>
        </p:txBody>
      </p:sp>
      <p:pic>
        <p:nvPicPr>
          <p:cNvPr id="4" name="Grafik 3"/>
          <p:cNvPicPr>
            <a:picLocks noChangeAspect="1"/>
          </p:cNvPicPr>
          <p:nvPr/>
        </p:nvPicPr>
        <p:blipFill>
          <a:blip r:embed="rId2"/>
          <a:stretch>
            <a:fillRect/>
          </a:stretch>
        </p:blipFill>
        <p:spPr>
          <a:xfrm>
            <a:off x="-108520" y="1417392"/>
            <a:ext cx="9360000" cy="3242590"/>
          </a:xfrm>
          <a:prstGeom prst="rect">
            <a:avLst/>
          </a:prstGeom>
        </p:spPr>
      </p:pic>
    </p:spTree>
    <p:extLst>
      <p:ext uri="{BB962C8B-B14F-4D97-AF65-F5344CB8AC3E}">
        <p14:creationId xmlns:p14="http://schemas.microsoft.com/office/powerpoint/2010/main" val="3227194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8805356" cy="367903"/>
          </a:xfrm>
        </p:spPr>
        <p:txBody>
          <a:bodyPr/>
          <a:lstStyle/>
          <a:p>
            <a:r>
              <a:rPr lang="de-DE" dirty="0" smtClean="0"/>
              <a:t>RISIKOABSCHÄTZUNG: EZG (TALSPERRE)</a:t>
            </a:r>
            <a:endParaRPr lang="de-DE" dirty="0">
              <a:solidFill>
                <a:srgbClr val="FF0000"/>
              </a:solidFill>
            </a:endParaRPr>
          </a:p>
        </p:txBody>
      </p: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50" y="555526"/>
            <a:ext cx="4073565" cy="2880000"/>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52" y="764941"/>
            <a:ext cx="4073566" cy="2880000"/>
          </a:xfrm>
          <a:prstGeom prst="rect">
            <a:avLst/>
          </a:prstGeom>
        </p:spPr>
      </p:pic>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555" y="974356"/>
            <a:ext cx="4073565" cy="2880000"/>
          </a:xfrm>
          <a:prstGeom prst="rect">
            <a:avLst/>
          </a:prstGeom>
        </p:spPr>
      </p:pic>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9457" y="1183771"/>
            <a:ext cx="4073566" cy="2880000"/>
          </a:xfrm>
          <a:prstGeom prst="rect">
            <a:avLst/>
          </a:prstGeom>
        </p:spPr>
      </p:pic>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8360" y="1393186"/>
            <a:ext cx="4073566" cy="2880000"/>
          </a:xfrm>
          <a:prstGeom prst="rect">
            <a:avLst/>
          </a:prstGeom>
        </p:spPr>
      </p:pic>
      <p:pic>
        <p:nvPicPr>
          <p:cNvPr id="18" name="Grafik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7263" y="1602600"/>
            <a:ext cx="4073566" cy="2880000"/>
          </a:xfrm>
          <a:prstGeom prst="rect">
            <a:avLst/>
          </a:prstGeom>
        </p:spPr>
      </p:pic>
      <p:pic>
        <p:nvPicPr>
          <p:cNvPr id="19" name="Grafik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6166" y="1812014"/>
            <a:ext cx="4073566" cy="2880000"/>
          </a:xfrm>
          <a:prstGeom prst="rect">
            <a:avLst/>
          </a:prstGeom>
        </p:spPr>
      </p:pic>
      <p:pic>
        <p:nvPicPr>
          <p:cNvPr id="20" name="Grafik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5069" y="2021428"/>
            <a:ext cx="4073565" cy="2880000"/>
          </a:xfrm>
          <a:prstGeom prst="rect">
            <a:avLst/>
          </a:prstGeom>
        </p:spPr>
      </p:pic>
      <p:pic>
        <p:nvPicPr>
          <p:cNvPr id="21" name="Grafik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968" y="2230842"/>
            <a:ext cx="4073566" cy="2880000"/>
          </a:xfrm>
          <a:prstGeom prst="rect">
            <a:avLst/>
          </a:prstGeom>
        </p:spPr>
      </p:pic>
      <p:sp>
        <p:nvSpPr>
          <p:cNvPr id="12" name="Rechteck 11"/>
          <p:cNvSpPr/>
          <p:nvPr/>
        </p:nvSpPr>
        <p:spPr bwMode="auto">
          <a:xfrm>
            <a:off x="7838631" y="2551763"/>
            <a:ext cx="444008" cy="91995"/>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
        <p:nvSpPr>
          <p:cNvPr id="22" name="Rechteck 21"/>
          <p:cNvSpPr/>
          <p:nvPr/>
        </p:nvSpPr>
        <p:spPr bwMode="auto">
          <a:xfrm>
            <a:off x="7956375" y="4436603"/>
            <a:ext cx="326263" cy="45997"/>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indent="0" algn="l" defTabSz="862013" rtl="0" eaLnBrk="1" fontAlgn="base" latinLnBrk="0" hangingPunct="1">
              <a:lnSpc>
                <a:spcPct val="100000"/>
              </a:lnSpc>
              <a:spcBef>
                <a:spcPct val="0"/>
              </a:spcBef>
              <a:spcAft>
                <a:spcPct val="0"/>
              </a:spcAft>
              <a:buClrTx/>
              <a:buSzTx/>
              <a:buFontTx/>
              <a:buNone/>
              <a:tabLst/>
            </a:pPr>
            <a:endParaRPr kumimoji="0" lang="de-DE" sz="19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3695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8589332" cy="367903"/>
          </a:xfrm>
        </p:spPr>
        <p:txBody>
          <a:bodyPr/>
          <a:lstStyle/>
          <a:p>
            <a:r>
              <a:rPr lang="de-DE" sz="2400" dirty="0" smtClean="0"/>
              <a:t>VEREINFACHTE RISIKOABSCHÄTZUNG TALSPERREN</a:t>
            </a:r>
            <a:endParaRPr lang="de-DE" sz="2400" dirty="0"/>
          </a:p>
        </p:txBody>
      </p:sp>
      <p:pic>
        <p:nvPicPr>
          <p:cNvPr id="4" name="Inhaltsplatzhalter 3"/>
          <p:cNvPicPr>
            <a:picLocks noGrp="1" noChangeAspect="1"/>
          </p:cNvPicPr>
          <p:nvPr>
            <p:ph idx="1"/>
          </p:nvPr>
        </p:nvPicPr>
        <p:blipFill>
          <a:blip r:embed="rId2"/>
          <a:stretch>
            <a:fillRect/>
          </a:stretch>
        </p:blipFill>
        <p:spPr>
          <a:xfrm>
            <a:off x="303148" y="627534"/>
            <a:ext cx="7124622" cy="3306490"/>
          </a:xfrm>
          <a:prstGeom prst="rect">
            <a:avLst/>
          </a:prstGeom>
        </p:spPr>
      </p:pic>
      <p:pic>
        <p:nvPicPr>
          <p:cNvPr id="5" name="Grafik 4"/>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499992" y="1851670"/>
            <a:ext cx="3654383" cy="2774624"/>
          </a:xfrm>
          <a:prstGeom prst="rect">
            <a:avLst/>
          </a:prstGeom>
          <a:ln>
            <a:noFill/>
          </a:ln>
          <a:effectLst>
            <a:outerShdw blurRad="190500" algn="tl" rotWithShape="0">
              <a:srgbClr val="000000">
                <a:alpha val="70000"/>
              </a:srgbClr>
            </a:outerShdw>
          </a:effectLst>
        </p:spPr>
      </p:pic>
      <p:pic>
        <p:nvPicPr>
          <p:cNvPr id="6" name="Grafik 5"/>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827584" y="2643758"/>
            <a:ext cx="3507043" cy="2444303"/>
          </a:xfrm>
          <a:prstGeom prst="rect">
            <a:avLst/>
          </a:prstGeom>
        </p:spPr>
      </p:pic>
    </p:spTree>
    <p:extLst>
      <p:ext uri="{BB962C8B-B14F-4D97-AF65-F5344CB8AC3E}">
        <p14:creationId xmlns:p14="http://schemas.microsoft.com/office/powerpoint/2010/main" val="425126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RISIKOBEHERRSCHUNG = RISIKOMANAGEMENT</a:t>
            </a:r>
            <a:endParaRPr lang="de-DE" dirty="0"/>
          </a:p>
        </p:txBody>
      </p:sp>
      <p:sp>
        <p:nvSpPr>
          <p:cNvPr id="7" name="Inhaltsplatzhalter 6"/>
          <p:cNvSpPr>
            <a:spLocks noGrp="1"/>
          </p:cNvSpPr>
          <p:nvPr>
            <p:ph idx="1"/>
          </p:nvPr>
        </p:nvSpPr>
        <p:spPr/>
        <p:txBody>
          <a:bodyPr/>
          <a:lstStyle/>
          <a:p>
            <a:r>
              <a:rPr lang="de-DE" dirty="0"/>
              <a:t>Betreiber hat im Einzugsgebiet </a:t>
            </a:r>
            <a:br>
              <a:rPr lang="de-DE" dirty="0"/>
            </a:br>
            <a:r>
              <a:rPr lang="de-DE" dirty="0"/>
              <a:t>nur begrenzte Möglichkeiten!</a:t>
            </a:r>
          </a:p>
          <a:p>
            <a:pPr lvl="1"/>
            <a:r>
              <a:rPr lang="de-DE" dirty="0"/>
              <a:t>Mitwirkung bei der Überwachung</a:t>
            </a:r>
          </a:p>
          <a:p>
            <a:pPr lvl="1"/>
            <a:r>
              <a:rPr lang="de-DE" dirty="0" smtClean="0"/>
              <a:t>Kooperationen, Flächenerwerb</a:t>
            </a:r>
          </a:p>
          <a:p>
            <a:pPr lvl="1"/>
            <a:r>
              <a:rPr lang="de-DE" dirty="0" smtClean="0">
                <a:sym typeface="Wingdings" panose="05000000000000000000" pitchFamily="2" charset="2"/>
              </a:rPr>
              <a:t> Dokumentation bestehender Maßnahmen</a:t>
            </a:r>
            <a:endParaRPr lang="de-DE" dirty="0"/>
          </a:p>
          <a:p>
            <a:r>
              <a:rPr lang="de-DE" dirty="0" smtClean="0"/>
              <a:t>TrinkwEGV Abschnitt </a:t>
            </a:r>
            <a:r>
              <a:rPr lang="de-DE" dirty="0"/>
              <a:t>3 - Risikomanagement</a:t>
            </a:r>
          </a:p>
          <a:p>
            <a:pPr lvl="1"/>
            <a:r>
              <a:rPr lang="de-DE" dirty="0"/>
              <a:t>§ 15 </a:t>
            </a:r>
            <a:r>
              <a:rPr lang="de-DE" dirty="0" smtClean="0"/>
              <a:t>Risikomanagementmaßnahmen</a:t>
            </a:r>
          </a:p>
          <a:p>
            <a:pPr lvl="2"/>
            <a:r>
              <a:rPr lang="de-DE" dirty="0" smtClean="0"/>
              <a:t>„die zuständige Behörde legt fest …“</a:t>
            </a:r>
          </a:p>
          <a:p>
            <a:pPr lvl="2"/>
            <a:r>
              <a:rPr lang="de-DE" dirty="0" smtClean="0"/>
              <a:t>„gegenüber Verursachern und möglichen </a:t>
            </a:r>
            <a:br>
              <a:rPr lang="de-DE" dirty="0" smtClean="0"/>
            </a:br>
            <a:r>
              <a:rPr lang="de-DE" dirty="0" smtClean="0"/>
              <a:t>Verursachern sowie Betreibern …“</a:t>
            </a:r>
            <a:endParaRPr lang="de-DE" dirty="0"/>
          </a:p>
          <a:p>
            <a:endParaRPr lang="de-DE"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755"/>
          <a:stretch/>
        </p:blipFill>
        <p:spPr bwMode="auto">
          <a:xfrm rot="1079466">
            <a:off x="6617079" y="691283"/>
            <a:ext cx="2342765" cy="33553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7682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VOM RISIKO ZUM UNTERSUCHUNGSPROGRAMM</a:t>
            </a:r>
          </a:p>
        </p:txBody>
      </p:sp>
      <p:sp>
        <p:nvSpPr>
          <p:cNvPr id="3" name="Inhaltsplatzhalter 2"/>
          <p:cNvSpPr>
            <a:spLocks noGrp="1"/>
          </p:cNvSpPr>
          <p:nvPr>
            <p:ph idx="1"/>
          </p:nvPr>
        </p:nvSpPr>
        <p:spPr/>
        <p:txBody>
          <a:bodyPr/>
          <a:lstStyle/>
          <a:p>
            <a:r>
              <a:rPr lang="de-DE" dirty="0" smtClean="0">
                <a:sym typeface="Wingdings" panose="05000000000000000000" pitchFamily="2" charset="2"/>
              </a:rPr>
              <a:t>Ähnlichkeit zu „Anpassung oder Beibehaltung des Untersuchungsplans“ nach § 35 TrinkwV</a:t>
            </a:r>
          </a:p>
          <a:p>
            <a:pPr lvl="1"/>
            <a:r>
              <a:rPr lang="de-DE" dirty="0" smtClean="0">
                <a:sym typeface="Wingdings" panose="05000000000000000000" pitchFamily="2" charset="2"/>
              </a:rPr>
              <a:t>Vorhandene Ergebnisse nutzen</a:t>
            </a:r>
          </a:p>
          <a:p>
            <a:pPr lvl="1"/>
            <a:r>
              <a:rPr lang="de-DE" dirty="0" smtClean="0">
                <a:sym typeface="Wingdings" panose="05000000000000000000" pitchFamily="2" charset="2"/>
              </a:rPr>
              <a:t>Parameter von lokaler Relevanz  Risikoabschätzung</a:t>
            </a:r>
          </a:p>
          <a:p>
            <a:pPr lvl="1"/>
            <a:r>
              <a:rPr lang="de-DE" dirty="0" smtClean="0">
                <a:sym typeface="Wingdings" panose="05000000000000000000" pitchFamily="2" charset="2"/>
              </a:rPr>
              <a:t>Aber: keine genauen Vorgaben zu</a:t>
            </a:r>
          </a:p>
          <a:p>
            <a:pPr lvl="2"/>
            <a:r>
              <a:rPr lang="de-DE" dirty="0" smtClean="0">
                <a:sym typeface="Wingdings" panose="05000000000000000000" pitchFamily="2" charset="2"/>
              </a:rPr>
              <a:t>berücksichtigende Datenbasis</a:t>
            </a:r>
            <a:endParaRPr lang="de-DE" dirty="0">
              <a:sym typeface="Wingdings" panose="05000000000000000000" pitchFamily="2" charset="2"/>
            </a:endParaRPr>
          </a:p>
          <a:p>
            <a:pPr lvl="2"/>
            <a:r>
              <a:rPr lang="de-DE" dirty="0" smtClean="0">
                <a:sym typeface="Wingdings" panose="05000000000000000000" pitchFamily="2" charset="2"/>
              </a:rPr>
              <a:t>Ort der Probennahme / Matrix</a:t>
            </a:r>
          </a:p>
          <a:p>
            <a:endParaRPr lang="de-DE" dirty="0"/>
          </a:p>
        </p:txBody>
      </p:sp>
      <p:pic>
        <p:nvPicPr>
          <p:cNvPr id="4" name="Grafik 3" descr="Checklist | Checkliste | Oliver Tacke | Flick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8806" y="1563638"/>
            <a:ext cx="1440160" cy="1600179"/>
          </a:xfrm>
          <a:prstGeom prst="rect">
            <a:avLst/>
          </a:prstGeom>
        </p:spPr>
      </p:pic>
    </p:spTree>
    <p:extLst>
      <p:ext uri="{BB962C8B-B14F-4D97-AF65-F5344CB8AC3E}">
        <p14:creationId xmlns:p14="http://schemas.microsoft.com/office/powerpoint/2010/main" val="3196661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DOKUMENTATION - BESTANDTEILE</a:t>
            </a:r>
            <a:endParaRPr lang="de-DE" sz="2400" dirty="0"/>
          </a:p>
        </p:txBody>
      </p:sp>
      <p:sp>
        <p:nvSpPr>
          <p:cNvPr id="3" name="Inhaltsplatzhalter 2"/>
          <p:cNvSpPr>
            <a:spLocks noGrp="1"/>
          </p:cNvSpPr>
          <p:nvPr>
            <p:ph idx="1"/>
          </p:nvPr>
        </p:nvSpPr>
        <p:spPr>
          <a:xfrm>
            <a:off x="289271" y="699542"/>
            <a:ext cx="8478491" cy="3665934"/>
          </a:xfrm>
        </p:spPr>
        <p:txBody>
          <a:bodyPr/>
          <a:lstStyle/>
          <a:p>
            <a:r>
              <a:rPr lang="de-DE" sz="1800" dirty="0" smtClean="0"/>
              <a:t>Bestimmung &amp; Beschreibung des EZG</a:t>
            </a:r>
          </a:p>
          <a:p>
            <a:r>
              <a:rPr lang="de-DE" sz="1800" dirty="0" smtClean="0"/>
              <a:t>Ergebnisse von Gefährdungsanalyse </a:t>
            </a:r>
            <a:br>
              <a:rPr lang="de-DE" sz="1800" dirty="0" smtClean="0"/>
            </a:br>
            <a:r>
              <a:rPr lang="de-DE" sz="1800" dirty="0" smtClean="0"/>
              <a:t>&amp; Risikoabschätzung</a:t>
            </a:r>
          </a:p>
          <a:p>
            <a:r>
              <a:rPr lang="de-DE" sz="1800" dirty="0" smtClean="0"/>
              <a:t>Untersuchungsprogramm</a:t>
            </a:r>
          </a:p>
          <a:p>
            <a:pPr lvl="1"/>
            <a:r>
              <a:rPr lang="de-DE" sz="1600" dirty="0" smtClean="0"/>
              <a:t>Bisheriges Programm</a:t>
            </a:r>
          </a:p>
          <a:p>
            <a:pPr lvl="1"/>
            <a:r>
              <a:rPr lang="de-DE" sz="1600" dirty="0" smtClean="0"/>
              <a:t>Zusammenfassung der Ergebnisse</a:t>
            </a:r>
          </a:p>
          <a:p>
            <a:pPr lvl="1"/>
            <a:r>
              <a:rPr lang="de-DE" sz="1600" dirty="0" smtClean="0"/>
              <a:t>Vorschlag für künftiges Programm</a:t>
            </a:r>
          </a:p>
          <a:p>
            <a:r>
              <a:rPr lang="de-DE" sz="1800" dirty="0" smtClean="0"/>
              <a:t>Angabe zu Risikomanagementmaßnahmen,</a:t>
            </a:r>
            <a:br>
              <a:rPr lang="de-DE" sz="1800" dirty="0" smtClean="0"/>
            </a:br>
            <a:r>
              <a:rPr lang="de-DE" sz="1800" dirty="0" smtClean="0"/>
              <a:t>ggf. Vorschläge</a:t>
            </a:r>
          </a:p>
          <a:p>
            <a:pPr>
              <a:buFont typeface="Wingdings" panose="05000000000000000000" pitchFamily="2" charset="2"/>
              <a:buChar char="à"/>
              <a:tabLst>
                <a:tab pos="361950" algn="l"/>
              </a:tabLst>
            </a:pPr>
            <a:r>
              <a:rPr lang="de-DE" sz="1800" dirty="0" smtClean="0">
                <a:sym typeface="Wingdings" panose="05000000000000000000" pitchFamily="2" charset="2"/>
              </a:rPr>
              <a:t>„elektronisch“, ggf. Vorgaben der </a:t>
            </a:r>
            <a:br>
              <a:rPr lang="de-DE" sz="1800" dirty="0" smtClean="0">
                <a:sym typeface="Wingdings" panose="05000000000000000000" pitchFamily="2" charset="2"/>
              </a:rPr>
            </a:br>
            <a:r>
              <a:rPr lang="de-DE" sz="1800" dirty="0" smtClean="0">
                <a:sym typeface="Wingdings" panose="05000000000000000000" pitchFamily="2" charset="2"/>
              </a:rPr>
              <a:t>	Behörden zum Format, Mindestinhalte</a:t>
            </a:r>
          </a:p>
          <a:p>
            <a:pPr>
              <a:buFont typeface="Wingdings" panose="05000000000000000000" pitchFamily="2" charset="2"/>
              <a:buChar char="à"/>
              <a:tabLst>
                <a:tab pos="361950" algn="l"/>
              </a:tabLst>
            </a:pPr>
            <a:r>
              <a:rPr lang="de-DE" sz="1800" dirty="0" smtClean="0">
                <a:sym typeface="Wingdings" panose="05000000000000000000" pitchFamily="2" charset="2"/>
              </a:rPr>
              <a:t>Arbeitshilfe DVGW W 1004 in Arbeit</a:t>
            </a:r>
          </a:p>
          <a:p>
            <a:pPr>
              <a:buFont typeface="Wingdings" panose="05000000000000000000" pitchFamily="2" charset="2"/>
              <a:buChar char="à"/>
              <a:tabLst>
                <a:tab pos="361950" algn="l"/>
              </a:tabLst>
            </a:pPr>
            <a:r>
              <a:rPr lang="de-DE" sz="1800" dirty="0" smtClean="0">
                <a:sym typeface="Wingdings" panose="05000000000000000000" pitchFamily="2" charset="2"/>
              </a:rPr>
              <a:t>„Vollzugshilfe für Behörden“ (LAWA)</a:t>
            </a:r>
            <a:r>
              <a:rPr lang="de-DE" sz="1800" dirty="0" smtClean="0"/>
              <a:t/>
            </a:r>
            <a:br>
              <a:rPr lang="de-DE" sz="1800" dirty="0" smtClean="0"/>
            </a:br>
            <a:endParaRPr lang="de-DE" sz="2000" dirty="0" smtClean="0"/>
          </a:p>
          <a:p>
            <a:endParaRPr lang="de-DE" sz="2000" dirty="0"/>
          </a:p>
        </p:txBody>
      </p:sp>
      <p:grpSp>
        <p:nvGrpSpPr>
          <p:cNvPr id="9" name="Gruppieren 8"/>
          <p:cNvGrpSpPr/>
          <p:nvPr/>
        </p:nvGrpSpPr>
        <p:grpSpPr>
          <a:xfrm>
            <a:off x="5133589" y="715547"/>
            <a:ext cx="1620000" cy="2470473"/>
            <a:chOff x="293112" y="2405533"/>
            <a:chExt cx="1744608" cy="2470473"/>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12" y="2405533"/>
              <a:ext cx="1744608" cy="2470473"/>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bwMode="auto">
            <a:xfrm>
              <a:off x="1457427" y="4155926"/>
              <a:ext cx="496145" cy="122069"/>
            </a:xfrm>
            <a:prstGeom prst="rect">
              <a:avLst/>
            </a:prstGeom>
            <a:solidFill>
              <a:schemeClr val="bg1"/>
            </a:solidFill>
            <a:ln w="38100">
              <a:solidFill>
                <a:schemeClr val="bg1"/>
              </a:solid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smtClean="0">
                <a:ln>
                  <a:noFill/>
                </a:ln>
                <a:solidFill>
                  <a:srgbClr val="000000"/>
                </a:solidFill>
                <a:effectLst/>
                <a:uLnTx/>
                <a:uFillTx/>
                <a:latin typeface="Arial" charset="0"/>
                <a:ea typeface="+mn-ea"/>
                <a:cs typeface="Arial" charset="0"/>
              </a:endParaRPr>
            </a:p>
          </p:txBody>
        </p:sp>
      </p:grpSp>
      <p:pic>
        <p:nvPicPr>
          <p:cNvPr id="8"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825487" y="1342292"/>
            <a:ext cx="1620000" cy="2294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Grafik 9"/>
          <p:cNvPicPr>
            <a:picLocks noChangeAspect="1"/>
          </p:cNvPicPr>
          <p:nvPr/>
        </p:nvPicPr>
        <p:blipFill>
          <a:blip r:embed="rId4"/>
          <a:stretch>
            <a:fillRect/>
          </a:stretch>
        </p:blipFill>
        <p:spPr>
          <a:xfrm>
            <a:off x="6350872" y="1936646"/>
            <a:ext cx="1620000" cy="1892124"/>
          </a:xfrm>
          <a:prstGeom prst="rect">
            <a:avLst/>
          </a:prstGeom>
          <a:ln>
            <a:noFill/>
          </a:ln>
          <a:effectLst>
            <a:outerShdw blurRad="292100" dist="139700" dir="2700000" algn="tl" rotWithShape="0">
              <a:srgbClr val="333333">
                <a:alpha val="65000"/>
              </a:srgbClr>
            </a:outerShdw>
          </a:effectLst>
        </p:spPr>
      </p:pic>
      <p:pic>
        <p:nvPicPr>
          <p:cNvPr id="11" name="Grafik 10"/>
          <p:cNvPicPr>
            <a:picLocks noChangeAspect="1"/>
          </p:cNvPicPr>
          <p:nvPr/>
        </p:nvPicPr>
        <p:blipFill>
          <a:blip r:embed="rId5"/>
          <a:stretch>
            <a:fillRect/>
          </a:stretch>
        </p:blipFill>
        <p:spPr>
          <a:xfrm>
            <a:off x="6941223" y="2535068"/>
            <a:ext cx="1620000" cy="1855463"/>
          </a:xfrm>
          <a:prstGeom prst="rect">
            <a:avLst/>
          </a:prstGeom>
          <a:ln>
            <a:noFill/>
          </a:ln>
          <a:effectLst>
            <a:outerShdw blurRad="292100" dist="139700" dir="2700000" algn="tl" rotWithShape="0">
              <a:srgbClr val="333333">
                <a:alpha val="65000"/>
              </a:srgbClr>
            </a:outerShdw>
          </a:effectLst>
        </p:spPr>
      </p:pic>
      <p:sp>
        <p:nvSpPr>
          <p:cNvPr id="4" name="Rechteck 3"/>
          <p:cNvSpPr/>
          <p:nvPr/>
        </p:nvSpPr>
        <p:spPr bwMode="auto">
          <a:xfrm>
            <a:off x="7246781" y="2026535"/>
            <a:ext cx="277548" cy="66341"/>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smtClean="0">
              <a:ln>
                <a:noFill/>
              </a:ln>
              <a:solidFill>
                <a:srgbClr val="000000"/>
              </a:solidFill>
              <a:effectLst/>
              <a:uLnTx/>
              <a:uFillTx/>
              <a:latin typeface="Arial" charset="0"/>
              <a:ea typeface="+mn-ea"/>
              <a:cs typeface="Arial" charset="0"/>
            </a:endParaRPr>
          </a:p>
        </p:txBody>
      </p:sp>
      <p:sp>
        <p:nvSpPr>
          <p:cNvPr id="21" name="Rechteck 20"/>
          <p:cNvSpPr/>
          <p:nvPr/>
        </p:nvSpPr>
        <p:spPr bwMode="auto">
          <a:xfrm>
            <a:off x="7842534" y="2628000"/>
            <a:ext cx="343063" cy="45719"/>
          </a:xfrm>
          <a:prstGeom prst="rect">
            <a:avLst/>
          </a:prstGeom>
          <a:solidFill>
            <a:schemeClr val="bg1"/>
          </a:solidFill>
          <a:ln>
            <a:noFill/>
          </a:ln>
          <a:effectLs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smtClean="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593307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a:t>
            </a:r>
            <a:endParaRPr lang="de-DE" dirty="0"/>
          </a:p>
        </p:txBody>
      </p:sp>
      <p:graphicFrame>
        <p:nvGraphicFramePr>
          <p:cNvPr id="4" name="Diagramm 3"/>
          <p:cNvGraphicFramePr/>
          <p:nvPr>
            <p:extLst>
              <p:ext uri="{D42A27DB-BD31-4B8C-83A1-F6EECF244321}">
                <p14:modId xmlns:p14="http://schemas.microsoft.com/office/powerpoint/2010/main" val="4036609969"/>
              </p:ext>
            </p:extLst>
          </p:nvPr>
        </p:nvGraphicFramePr>
        <p:xfrm>
          <a:off x="1115616" y="539750"/>
          <a:ext cx="7704856"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3200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148" y="158354"/>
            <a:ext cx="8661340" cy="367903"/>
          </a:xfrm>
        </p:spPr>
        <p:txBody>
          <a:bodyPr/>
          <a:lstStyle/>
          <a:p>
            <a:r>
              <a:rPr lang="de-DE" sz="2400" dirty="0" smtClean="0"/>
              <a:t>ERGEBNISSE DES EZG-RISIKOMANAGEMENTS</a:t>
            </a:r>
            <a:endParaRPr lang="de-DE" sz="2400" dirty="0"/>
          </a:p>
        </p:txBody>
      </p:sp>
      <p:sp>
        <p:nvSpPr>
          <p:cNvPr id="3" name="Inhaltsplatzhalter 2"/>
          <p:cNvSpPr>
            <a:spLocks noGrp="1"/>
          </p:cNvSpPr>
          <p:nvPr>
            <p:ph idx="1"/>
          </p:nvPr>
        </p:nvSpPr>
        <p:spPr/>
        <p:txBody>
          <a:bodyPr/>
          <a:lstStyle/>
          <a:p>
            <a:pPr>
              <a:lnSpc>
                <a:spcPts val="3200"/>
              </a:lnSpc>
              <a:buClr>
                <a:srgbClr val="00B050"/>
              </a:buClr>
              <a:buFont typeface="Wingdings" panose="05000000000000000000" pitchFamily="2" charset="2"/>
              <a:buChar char="ü"/>
            </a:pPr>
            <a:r>
              <a:rPr lang="de-DE" dirty="0" smtClean="0"/>
              <a:t>Bestätigung der Versorgungssicherheit</a:t>
            </a:r>
            <a:endParaRPr lang="de-DE" dirty="0"/>
          </a:p>
          <a:p>
            <a:pPr lvl="1">
              <a:lnSpc>
                <a:spcPts val="3200"/>
              </a:lnSpc>
              <a:buClr>
                <a:srgbClr val="00B050"/>
              </a:buClr>
              <a:buFont typeface="Wingdings" panose="05000000000000000000" pitchFamily="2" charset="2"/>
              <a:buChar char="ü"/>
            </a:pPr>
            <a:r>
              <a:rPr lang="de-DE" dirty="0"/>
              <a:t>Aktualisierung </a:t>
            </a:r>
            <a:r>
              <a:rPr lang="de-DE" dirty="0" smtClean="0"/>
              <a:t>und Dokumentation des Wissensstands </a:t>
            </a:r>
            <a:endParaRPr lang="de-DE" dirty="0"/>
          </a:p>
          <a:p>
            <a:pPr>
              <a:lnSpc>
                <a:spcPts val="3200"/>
              </a:lnSpc>
              <a:buClr>
                <a:srgbClr val="00B050"/>
              </a:buClr>
              <a:buFont typeface="Wingdings" panose="05000000000000000000" pitchFamily="2" charset="2"/>
              <a:buChar char="ü"/>
            </a:pPr>
            <a:r>
              <a:rPr lang="de-DE" dirty="0" smtClean="0"/>
              <a:t>Überblick </a:t>
            </a:r>
            <a:r>
              <a:rPr lang="de-DE" dirty="0"/>
              <a:t>über </a:t>
            </a:r>
            <a:r>
              <a:rPr lang="de-DE" dirty="0" smtClean="0"/>
              <a:t>Gefährdungsauslöser </a:t>
            </a:r>
            <a:r>
              <a:rPr lang="de-DE" dirty="0"/>
              <a:t>im </a:t>
            </a:r>
            <a:r>
              <a:rPr lang="de-DE" dirty="0" smtClean="0"/>
              <a:t>EZG</a:t>
            </a:r>
            <a:endParaRPr lang="de-DE" dirty="0"/>
          </a:p>
          <a:p>
            <a:pPr lvl="1">
              <a:lnSpc>
                <a:spcPts val="3200"/>
              </a:lnSpc>
              <a:buClr>
                <a:srgbClr val="00B050"/>
              </a:buClr>
              <a:buFont typeface="Wingdings" panose="05000000000000000000" pitchFamily="2" charset="2"/>
              <a:buChar char="ü"/>
            </a:pPr>
            <a:r>
              <a:rPr lang="de-DE" dirty="0" smtClean="0"/>
              <a:t>Prioritäten </a:t>
            </a:r>
            <a:r>
              <a:rPr lang="de-DE" dirty="0"/>
              <a:t>zur Sicherung der Wasserqualität </a:t>
            </a:r>
          </a:p>
          <a:p>
            <a:pPr lvl="1">
              <a:lnSpc>
                <a:spcPts val="3200"/>
              </a:lnSpc>
              <a:buClr>
                <a:srgbClr val="00B050"/>
              </a:buClr>
              <a:buFont typeface="Wingdings" panose="05000000000000000000" pitchFamily="2" charset="2"/>
              <a:buChar char="ü"/>
            </a:pPr>
            <a:r>
              <a:rPr lang="de-DE" dirty="0" smtClean="0"/>
              <a:t>Identifizierung von Ansatzpunkten </a:t>
            </a:r>
            <a:r>
              <a:rPr lang="de-DE" dirty="0"/>
              <a:t>für gezielte Maßnahmen</a:t>
            </a:r>
          </a:p>
          <a:p>
            <a:pPr lvl="1">
              <a:lnSpc>
                <a:spcPts val="3200"/>
              </a:lnSpc>
              <a:buClr>
                <a:srgbClr val="00B050"/>
              </a:buClr>
              <a:buFont typeface="Wingdings" panose="05000000000000000000" pitchFamily="2" charset="2"/>
              <a:buChar char="ü"/>
            </a:pPr>
            <a:r>
              <a:rPr lang="de-DE" dirty="0"/>
              <a:t>Hinweise für sinnvolle Schwerpunkte der </a:t>
            </a:r>
            <a:r>
              <a:rPr lang="de-DE" dirty="0" smtClean="0"/>
              <a:t>Kontrolltätigkeit</a:t>
            </a:r>
          </a:p>
          <a:p>
            <a:pPr>
              <a:lnSpc>
                <a:spcPts val="3200"/>
              </a:lnSpc>
              <a:buClr>
                <a:srgbClr val="00B050"/>
              </a:buClr>
              <a:buFont typeface="Wingdings" panose="05000000000000000000" pitchFamily="2" charset="2"/>
              <a:buChar char="ü"/>
            </a:pPr>
            <a:r>
              <a:rPr lang="de-DE" dirty="0" smtClean="0"/>
              <a:t>Verbesserte </a:t>
            </a:r>
            <a:r>
              <a:rPr lang="de-DE" dirty="0"/>
              <a:t>Grundlage </a:t>
            </a:r>
            <a:r>
              <a:rPr lang="de-DE" dirty="0" smtClean="0"/>
              <a:t>für Kommunikation </a:t>
            </a:r>
            <a:r>
              <a:rPr lang="de-DE" dirty="0"/>
              <a:t>mit </a:t>
            </a:r>
            <a:r>
              <a:rPr lang="de-DE" dirty="0" smtClean="0"/>
              <a:t>Behörden</a:t>
            </a:r>
            <a:endParaRPr lang="de-DE" dirty="0"/>
          </a:p>
          <a:p>
            <a:pPr marL="0" indent="0" algn="ctr">
              <a:lnSpc>
                <a:spcPts val="3200"/>
              </a:lnSpc>
              <a:buClr>
                <a:srgbClr val="00B050"/>
              </a:buClr>
              <a:buNone/>
            </a:pPr>
            <a:r>
              <a:rPr lang="de-DE" b="1" i="1" dirty="0" smtClean="0">
                <a:solidFill>
                  <a:srgbClr val="1E50A0"/>
                </a:solidFill>
                <a:sym typeface="Wingdings" panose="05000000000000000000" pitchFamily="2" charset="2"/>
              </a:rPr>
              <a:t> </a:t>
            </a:r>
            <a:r>
              <a:rPr lang="de-DE" b="1" i="1" dirty="0" smtClean="0">
                <a:solidFill>
                  <a:srgbClr val="1E50A0"/>
                </a:solidFill>
              </a:rPr>
              <a:t>„Mehr als nur eine lästige Pflicht!“</a:t>
            </a:r>
            <a:endParaRPr lang="de-DE" b="1" i="1" dirty="0">
              <a:solidFill>
                <a:srgbClr val="1E50A0"/>
              </a:solidFill>
            </a:endParaRPr>
          </a:p>
          <a:p>
            <a:endParaRPr lang="de-DE" dirty="0"/>
          </a:p>
          <a:p>
            <a:endParaRPr lang="de-DE" dirty="0"/>
          </a:p>
        </p:txBody>
      </p:sp>
    </p:spTree>
    <p:extLst>
      <p:ext uri="{BB962C8B-B14F-4D97-AF65-F5344CB8AC3E}">
        <p14:creationId xmlns:p14="http://schemas.microsoft.com/office/powerpoint/2010/main" val="42284192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ZUSAMMENFASSUNG</a:t>
            </a:r>
            <a:endParaRPr lang="de-DE" dirty="0"/>
          </a:p>
        </p:txBody>
      </p:sp>
      <p:sp>
        <p:nvSpPr>
          <p:cNvPr id="3" name="Inhaltsplatzhalter 2"/>
          <p:cNvSpPr>
            <a:spLocks noGrp="1"/>
          </p:cNvSpPr>
          <p:nvPr>
            <p:ph idx="1"/>
          </p:nvPr>
        </p:nvSpPr>
        <p:spPr/>
        <p:txBody>
          <a:bodyPr/>
          <a:lstStyle/>
          <a:p>
            <a:r>
              <a:rPr lang="de-DE" dirty="0" smtClean="0"/>
              <a:t>Das Risikomanagement im EZG wird Pflicht</a:t>
            </a:r>
          </a:p>
          <a:p>
            <a:pPr lvl="1"/>
            <a:r>
              <a:rPr lang="de-DE" dirty="0" smtClean="0"/>
              <a:t>Aufgaben für Betreiber (und Behörden)</a:t>
            </a:r>
          </a:p>
          <a:p>
            <a:pPr lvl="1"/>
            <a:r>
              <a:rPr lang="de-DE" dirty="0" smtClean="0"/>
              <a:t>Umsetzung in Eigenregie oder mit </a:t>
            </a:r>
            <a:r>
              <a:rPr lang="de-DE" dirty="0"/>
              <a:t>externer Unterstützung </a:t>
            </a:r>
            <a:r>
              <a:rPr lang="de-DE" dirty="0" smtClean="0"/>
              <a:t>(Fachkenntnisse!) </a:t>
            </a:r>
          </a:p>
          <a:p>
            <a:pPr lvl="1"/>
            <a:r>
              <a:rPr lang="de-DE" dirty="0" smtClean="0"/>
              <a:t>Abstimmung mit Behörden empfohlen!</a:t>
            </a:r>
          </a:p>
          <a:p>
            <a:pPr lvl="1"/>
            <a:r>
              <a:rPr lang="de-DE" dirty="0" smtClean="0"/>
              <a:t>Arbeits- und Vollzugshilfen sind im Entstehen</a:t>
            </a:r>
          </a:p>
          <a:p>
            <a:r>
              <a:rPr lang="de-DE" dirty="0" smtClean="0"/>
              <a:t>Das TZW bietet Hilfestellung…</a:t>
            </a:r>
          </a:p>
          <a:p>
            <a:pPr lvl="1"/>
            <a:r>
              <a:rPr lang="de-DE" dirty="0"/>
              <a:t>d</a:t>
            </a:r>
            <a:r>
              <a:rPr lang="de-DE" dirty="0" smtClean="0"/>
              <a:t>urch regelwerkskonforme Methoden und Werkzeuge</a:t>
            </a:r>
          </a:p>
          <a:p>
            <a:pPr lvl="1"/>
            <a:r>
              <a:rPr lang="de-DE" dirty="0"/>
              <a:t>b</a:t>
            </a:r>
            <a:r>
              <a:rPr lang="de-DE" dirty="0" smtClean="0"/>
              <a:t>ei Abstimmung mit Behörden, bei Auswertung ihrer Daten …</a:t>
            </a:r>
          </a:p>
          <a:p>
            <a:pPr lvl="1"/>
            <a:r>
              <a:rPr lang="de-DE" dirty="0" smtClean="0"/>
              <a:t>Ab Sommer 2024 mit </a:t>
            </a:r>
          </a:p>
        </p:txBody>
      </p:sp>
      <p:sp>
        <p:nvSpPr>
          <p:cNvPr id="11" name="Bogen 10"/>
          <p:cNvSpPr/>
          <p:nvPr/>
        </p:nvSpPr>
        <p:spPr bwMode="auto">
          <a:xfrm>
            <a:off x="4816419" y="2715766"/>
            <a:ext cx="115621" cy="216024"/>
          </a:xfrm>
          <a:prstGeom prst="arc">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2" tIns="45696" rIns="91392" bIns="45696" numCol="1" rtlCol="0" anchor="ctr" anchorCtr="0" compatLnSpc="1">
            <a:prstTxWarp prst="textNoShape">
              <a:avLst/>
            </a:prstTxWarp>
          </a:bodyPr>
          <a:lstStyle/>
          <a:p>
            <a:pPr marL="0" marR="0" lvl="0" indent="0" algn="l" defTabSz="862013"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smtClean="0">
              <a:ln>
                <a:noFill/>
              </a:ln>
              <a:solidFill>
                <a:srgbClr val="000000"/>
              </a:solidFill>
              <a:effectLst/>
              <a:uLnTx/>
              <a:uFillTx/>
              <a:latin typeface="Arial" charset="0"/>
              <a:ea typeface="+mn-ea"/>
              <a:cs typeface="Arial" charset="0"/>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7941" t="18563" r="7943" b="32036"/>
          <a:stretch/>
        </p:blipFill>
        <p:spPr>
          <a:xfrm>
            <a:off x="3491880" y="4122000"/>
            <a:ext cx="1728000" cy="396000"/>
          </a:xfrm>
          <a:prstGeom prst="rect">
            <a:avLst/>
          </a:prstGeom>
          <a:solidFill>
            <a:schemeClr val="bg1"/>
          </a:solidFill>
        </p:spPr>
      </p:pic>
    </p:spTree>
    <p:extLst>
      <p:ext uri="{BB962C8B-B14F-4D97-AF65-F5344CB8AC3E}">
        <p14:creationId xmlns:p14="http://schemas.microsoft.com/office/powerpoint/2010/main" val="901294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smtClean="0"/>
              <a:t>Das "magische Viereck" für ein Gelingen des Risikomanagements</a:t>
            </a:r>
            <a:endParaRPr lang="de-DE" dirty="0"/>
          </a:p>
        </p:txBody>
      </p:sp>
      <p:pic>
        <p:nvPicPr>
          <p:cNvPr id="1025" name="Grafik 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203598"/>
            <a:ext cx="6038850"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99692" y="4212382"/>
            <a:ext cx="554461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1" u="none" strike="noStrike" cap="none" normalizeH="0" baseline="0" dirty="0" smtClean="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a:t>
            </a:r>
            <a:r>
              <a:rPr kumimoji="0" lang="de-DE" altLang="de-DE" sz="900" b="0" i="1" u="none" strike="noStrike" cap="none" normalizeH="0" baseline="0" dirty="0" smtClean="0" bmk="">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bbildung </a:t>
            </a:r>
            <a:r>
              <a:rPr kumimoji="0" lang="de-DE" altLang="de-DE" sz="900" b="0" i="1" u="none" strike="noStrike" cap="none" normalizeH="0" baseline="0" dirty="0" smtClean="0" bmk="_Ref159854288">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4</a:t>
            </a:r>
            <a:r>
              <a:rPr kumimoji="0" lang="de-DE" altLang="de-DE" sz="900" b="0" i="1" u="none" strike="noStrike" cap="none" normalizeH="0" baseline="0" dirty="0" smtClean="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Das "magische Viereck" für den reibungslosen Ablauf eines Risikomanagements. (Abbildung: TZW)</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1843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sz="2600" dirty="0"/>
              <a:t>TZW-RISIKOMANAGEMENT-ERFAHRUNGEN</a:t>
            </a:r>
          </a:p>
        </p:txBody>
      </p:sp>
      <p:sp>
        <p:nvSpPr>
          <p:cNvPr id="14" name="Textfeld 13"/>
          <p:cNvSpPr txBox="1"/>
          <p:nvPr/>
        </p:nvSpPr>
        <p:spPr>
          <a:xfrm>
            <a:off x="2777138" y="627534"/>
            <a:ext cx="5251246" cy="1815882"/>
          </a:xfrm>
          <a:prstGeom prst="rect">
            <a:avLst/>
          </a:prstGeom>
          <a:noFill/>
        </p:spPr>
        <p:txBody>
          <a:bodyPr wrap="none" rtlCol="0">
            <a:spAutoFit/>
          </a:bodyPr>
          <a:lstStyle/>
          <a:p>
            <a:pPr marL="285750" indent="-285750">
              <a:buFontTx/>
              <a:buChar char="-"/>
              <a:defRPr/>
            </a:pPr>
            <a:r>
              <a:rPr lang="de-DE" sz="1600" dirty="0">
                <a:solidFill>
                  <a:srgbClr val="000000"/>
                </a:solidFill>
              </a:rPr>
              <a:t>s</a:t>
            </a:r>
            <a:r>
              <a:rPr lang="de-DE" sz="1600" dirty="0" smtClean="0">
                <a:solidFill>
                  <a:srgbClr val="000000"/>
                </a:solidFill>
              </a:rPr>
              <a:t>eit rd. 20 Jahren Praxisvorhaben </a:t>
            </a:r>
            <a:r>
              <a:rPr lang="de-DE" sz="1600" dirty="0">
                <a:solidFill>
                  <a:srgbClr val="000000"/>
                </a:solidFill>
              </a:rPr>
              <a:t>mit </a:t>
            </a:r>
            <a:r>
              <a:rPr lang="de-DE" sz="1600" dirty="0" smtClean="0">
                <a:solidFill>
                  <a:srgbClr val="000000"/>
                </a:solidFill>
              </a:rPr>
              <a:t>Betreibern</a:t>
            </a:r>
          </a:p>
          <a:p>
            <a:pPr marL="285750" indent="-285750">
              <a:buFontTx/>
              <a:buChar char="-"/>
              <a:defRPr/>
            </a:pPr>
            <a:r>
              <a:rPr kumimoji="0" lang="de-DE" sz="1600" b="0" i="0" u="none" strike="noStrike" kern="1200" cap="none" spc="0" normalizeH="0" baseline="0" noProof="0" dirty="0" smtClean="0">
                <a:ln>
                  <a:noFill/>
                </a:ln>
                <a:solidFill>
                  <a:srgbClr val="000000"/>
                </a:solidFill>
                <a:effectLst/>
                <a:uLnTx/>
                <a:uFillTx/>
                <a:latin typeface="Arial" charset="0"/>
                <a:ea typeface="+mn-ea"/>
                <a:cs typeface="Arial" charset="0"/>
              </a:rPr>
              <a:t>Mitarbeit </a:t>
            </a:r>
            <a:r>
              <a:rPr kumimoji="0" lang="de-DE" sz="1600" b="0" i="0" u="none" strike="noStrike" kern="1200" cap="none" spc="0" normalizeH="0" baseline="0" noProof="0" dirty="0">
                <a:ln>
                  <a:noFill/>
                </a:ln>
                <a:solidFill>
                  <a:srgbClr val="000000"/>
                </a:solidFill>
                <a:effectLst/>
                <a:uLnTx/>
                <a:uFillTx/>
                <a:latin typeface="Arial" charset="0"/>
                <a:ea typeface="+mn-ea"/>
                <a:cs typeface="Arial" charset="0"/>
              </a:rPr>
              <a:t>bei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charset="0"/>
                <a:ea typeface="+mn-ea"/>
                <a:cs typeface="Arial" charset="0"/>
              </a:rPr>
              <a:t>DVGW-Merkblatt W 1001</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charset="0"/>
                <a:ea typeface="+mn-ea"/>
                <a:cs typeface="Arial" charset="0"/>
              </a:rPr>
              <a:t>UBA/TZW-WSP-Handbuch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rgbClr val="000000"/>
                </a:solidFill>
                <a:effectLst/>
                <a:uLnTx/>
                <a:uFillTx/>
                <a:latin typeface="Arial" charset="0"/>
                <a:ea typeface="+mn-ea"/>
                <a:cs typeface="Arial" charset="0"/>
              </a:rPr>
              <a:t>DVGW-Wasserinformation Nr. 105</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600" b="0" i="0" u="none" strike="noStrike" kern="1200" cap="none" spc="0" normalizeH="0" baseline="0" noProof="0" dirty="0" smtClean="0">
                <a:ln>
                  <a:noFill/>
                </a:ln>
                <a:solidFill>
                  <a:srgbClr val="000000"/>
                </a:solidFill>
                <a:effectLst/>
                <a:uLnTx/>
                <a:uFillTx/>
                <a:latin typeface="Arial" charset="0"/>
                <a:ea typeface="+mn-ea"/>
                <a:cs typeface="Arial" charset="0"/>
              </a:rPr>
              <a:t>Arbeitshilfe </a:t>
            </a:r>
            <a:r>
              <a:rPr kumimoji="0" lang="de-DE" sz="1600" b="0" i="0" u="none" strike="noStrike" kern="1200" cap="none" spc="0" normalizeH="0" baseline="0" noProof="0" dirty="0">
                <a:ln>
                  <a:noFill/>
                </a:ln>
                <a:solidFill>
                  <a:srgbClr val="000000"/>
                </a:solidFill>
                <a:effectLst/>
                <a:uLnTx/>
                <a:uFillTx/>
                <a:latin typeface="Arial" charset="0"/>
                <a:ea typeface="+mn-ea"/>
                <a:cs typeface="Arial" charset="0"/>
              </a:rPr>
              <a:t>WSG-Überwachung DVGW-LG BW</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de-DE" sz="1600" b="0" i="0" u="none" strike="noStrike" kern="1200" cap="none" spc="0" normalizeH="0" baseline="0" noProof="0" dirty="0" smtClean="0">
                <a:ln>
                  <a:noFill/>
                </a:ln>
                <a:solidFill>
                  <a:srgbClr val="000000"/>
                </a:solidFill>
                <a:effectLst/>
                <a:uLnTx/>
                <a:uFillTx/>
                <a:latin typeface="Arial" charset="0"/>
                <a:ea typeface="+mn-ea"/>
                <a:cs typeface="Arial" charset="0"/>
              </a:rPr>
              <a:t>Forschungsvorhaben PRiMaT,</a:t>
            </a:r>
            <a:r>
              <a:rPr kumimoji="0" lang="de-DE" sz="1600" b="0" i="0" u="none" strike="noStrike" kern="1200" cap="none" spc="0" normalizeH="0" noProof="0" dirty="0" smtClean="0">
                <a:ln>
                  <a:noFill/>
                </a:ln>
                <a:solidFill>
                  <a:srgbClr val="000000"/>
                </a:solidFill>
                <a:effectLst/>
                <a:uLnTx/>
                <a:uFillTx/>
                <a:latin typeface="Arial" charset="0"/>
                <a:ea typeface="+mn-ea"/>
                <a:cs typeface="Arial" charset="0"/>
              </a:rPr>
              <a:t> TRUST, RISK_plus</a:t>
            </a:r>
            <a:endParaRPr kumimoji="0" lang="de-DE" sz="16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9512" y="627534"/>
            <a:ext cx="2664296" cy="3392646"/>
          </a:xfrm>
          <a:prstGeom prst="rect">
            <a:avLst/>
          </a:prstGeom>
        </p:spPr>
      </p:pic>
      <p:pic>
        <p:nvPicPr>
          <p:cNvPr id="16" name="Grafik 15"/>
          <p:cNvPicPr>
            <a:picLocks noChangeAspect="1"/>
          </p:cNvPicPr>
          <p:nvPr/>
        </p:nvPicPr>
        <p:blipFill>
          <a:blip r:embed="rId4"/>
          <a:stretch>
            <a:fillRect/>
          </a:stretch>
        </p:blipFill>
        <p:spPr>
          <a:xfrm rot="1030804">
            <a:off x="6969441" y="2616229"/>
            <a:ext cx="2160000" cy="2622364"/>
          </a:xfrm>
          <a:prstGeom prst="rect">
            <a:avLst/>
          </a:prstGeom>
          <a:ln>
            <a:noFill/>
          </a:ln>
          <a:effectLst>
            <a:outerShdw blurRad="190500" algn="tl" rotWithShape="0">
              <a:srgbClr val="000000">
                <a:alpha val="70000"/>
              </a:srgbClr>
            </a:outerShdw>
          </a:effectLst>
        </p:spPr>
      </p:pic>
      <p:pic>
        <p:nvPicPr>
          <p:cNvPr id="17" name="Grafik 16"/>
          <p:cNvPicPr>
            <a:picLocks noChangeAspect="1"/>
          </p:cNvPicPr>
          <p:nvPr/>
        </p:nvPicPr>
        <p:blipFill>
          <a:blip r:embed="rId5"/>
          <a:stretch>
            <a:fillRect/>
          </a:stretch>
        </p:blipFill>
        <p:spPr>
          <a:xfrm rot="172041">
            <a:off x="2971668" y="2536352"/>
            <a:ext cx="2160000" cy="2287059"/>
          </a:xfrm>
          <a:prstGeom prst="rect">
            <a:avLst/>
          </a:prstGeom>
        </p:spPr>
      </p:pic>
      <p:pic>
        <p:nvPicPr>
          <p:cNvPr id="18" name="Inhaltsplatzhalter 3"/>
          <p:cNvPicPr>
            <a:picLocks noGrp="1" noChangeAspect="1"/>
          </p:cNvPicPr>
          <p:nvPr>
            <p:ph idx="1"/>
          </p:nvPr>
        </p:nvPicPr>
        <p:blipFill>
          <a:blip r:embed="rId6" cstate="print">
            <a:extLst>
              <a:ext uri="{28A0092B-C50C-407E-A947-70E740481C1C}">
                <a14:useLocalDpi xmlns:a14="http://schemas.microsoft.com/office/drawing/2010/main"/>
              </a:ext>
            </a:extLst>
          </a:blip>
          <a:stretch>
            <a:fillRect/>
          </a:stretch>
        </p:blipFill>
        <p:spPr>
          <a:xfrm rot="20813501">
            <a:off x="5178219" y="2656328"/>
            <a:ext cx="2160000" cy="1254381"/>
          </a:xfrm>
          <a:prstGeom prst="rect">
            <a:avLst/>
          </a:prstGeom>
          <a:ln>
            <a:noFill/>
          </a:ln>
          <a:effectLst>
            <a:outerShdw blurRad="190500" algn="tl" rotWithShape="0">
              <a:srgbClr val="000000">
                <a:alpha val="70000"/>
              </a:srgbClr>
            </a:outerShdw>
          </a:effectLst>
        </p:spPr>
      </p:pic>
      <p:pic>
        <p:nvPicPr>
          <p:cNvPr id="19"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rot="21365143">
            <a:off x="4003109" y="3578788"/>
            <a:ext cx="2160000" cy="2393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rot="21365143">
            <a:off x="5011178" y="4010837"/>
            <a:ext cx="2160000" cy="2392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5545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WILLKOMMEN BEI </a:t>
            </a:r>
            <a:endParaRPr lang="de-DE" dirty="0"/>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5536" y="692366"/>
            <a:ext cx="7056784" cy="3823600"/>
          </a:xfrm>
          <a:prstGeom prst="rect">
            <a:avLst/>
          </a:prstGeom>
          <a:ln>
            <a:noFill/>
          </a:ln>
          <a:effectLst>
            <a:outerShdw blurRad="190500" algn="tl" rotWithShape="0">
              <a:srgbClr val="000000">
                <a:alpha val="70000"/>
              </a:srgbClr>
            </a:outerShdw>
          </a:effectLst>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7941" t="18563" r="7943" b="32036"/>
          <a:stretch/>
        </p:blipFill>
        <p:spPr>
          <a:xfrm>
            <a:off x="3714691" y="51470"/>
            <a:ext cx="2369477" cy="543005"/>
          </a:xfrm>
          <a:prstGeom prst="rect">
            <a:avLst/>
          </a:prstGeom>
        </p:spPr>
      </p:pic>
      <p:pic>
        <p:nvPicPr>
          <p:cNvPr id="6" name="Grafik 5"/>
          <p:cNvPicPr>
            <a:picLocks noChangeAspect="1"/>
          </p:cNvPicPr>
          <p:nvPr/>
        </p:nvPicPr>
        <p:blipFill>
          <a:blip r:embed="rId4"/>
          <a:stretch>
            <a:fillRect/>
          </a:stretch>
        </p:blipFill>
        <p:spPr>
          <a:xfrm rot="847147">
            <a:off x="6240826" y="2133291"/>
            <a:ext cx="2055387" cy="27196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87732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bwMode="auto">
          <a:xfrm>
            <a:off x="2618184" y="3542620"/>
            <a:ext cx="4782189" cy="14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058" tIns="30029" rIns="60058" bIns="30029"/>
          <a:lstStyle>
            <a:lvl1pPr marL="299932" indent="-299932" algn="l" defTabSz="801406" rtl="0" eaLnBrk="0" fontAlgn="base" hangingPunct="0">
              <a:spcBef>
                <a:spcPct val="20000"/>
              </a:spcBef>
              <a:spcAft>
                <a:spcPct val="0"/>
              </a:spcAft>
              <a:buClr>
                <a:srgbClr val="1E50A0"/>
              </a:buClr>
              <a:buFont typeface="Wingdings" pitchFamily="2" charset="2"/>
              <a:buChar char="§"/>
              <a:defRPr sz="2200">
                <a:solidFill>
                  <a:schemeClr val="tx1"/>
                </a:solidFill>
                <a:latin typeface="+mn-lt"/>
                <a:ea typeface="+mn-ea"/>
                <a:cs typeface="+mn-cs"/>
              </a:defRPr>
            </a:lvl1pPr>
            <a:lvl2pPr marL="650645" indent="-250737" algn="l" defTabSz="801406" rtl="0" eaLnBrk="0" fontAlgn="base" hangingPunct="0">
              <a:spcBef>
                <a:spcPct val="20000"/>
              </a:spcBef>
              <a:spcAft>
                <a:spcPct val="0"/>
              </a:spcAft>
              <a:buClr>
                <a:srgbClr val="1E50A0"/>
              </a:buClr>
              <a:buFont typeface="Wingdings" pitchFamily="2" charset="2"/>
              <a:buChar char="§"/>
              <a:defRPr sz="2000">
                <a:solidFill>
                  <a:schemeClr val="tx1"/>
                </a:solidFill>
                <a:latin typeface="+mn-lt"/>
              </a:defRPr>
            </a:lvl2pPr>
            <a:lvl3pPr marL="1001359" indent="-199955" algn="l" defTabSz="801406" rtl="0" eaLnBrk="0" fontAlgn="base" hangingPunct="0">
              <a:spcBef>
                <a:spcPct val="20000"/>
              </a:spcBef>
              <a:spcAft>
                <a:spcPct val="0"/>
              </a:spcAft>
              <a:buClr>
                <a:srgbClr val="1E50A0"/>
              </a:buClr>
              <a:buFont typeface="Wingdings" pitchFamily="2" charset="2"/>
              <a:buChar char="§"/>
              <a:defRPr sz="2400">
                <a:solidFill>
                  <a:schemeClr val="tx1"/>
                </a:solidFill>
                <a:latin typeface="+mn-lt"/>
              </a:defRPr>
            </a:lvl3pPr>
            <a:lvl4pPr marL="1402854" indent="-201542" algn="l" defTabSz="801406" rtl="0" eaLnBrk="0" fontAlgn="base" hangingPunct="0">
              <a:spcBef>
                <a:spcPct val="20000"/>
              </a:spcBef>
              <a:spcAft>
                <a:spcPct val="0"/>
              </a:spcAft>
              <a:buChar char="–"/>
              <a:defRPr sz="2000">
                <a:solidFill>
                  <a:schemeClr val="tx1"/>
                </a:solidFill>
                <a:latin typeface="+mn-lt"/>
              </a:defRPr>
            </a:lvl4pPr>
            <a:lvl5pPr marL="1802762" indent="-199955" algn="l" defTabSz="801406" rtl="0" eaLnBrk="0" fontAlgn="base" hangingPunct="0">
              <a:spcBef>
                <a:spcPct val="20000"/>
              </a:spcBef>
              <a:spcAft>
                <a:spcPct val="0"/>
              </a:spcAft>
              <a:buChar char="»"/>
              <a:defRPr sz="2000">
                <a:solidFill>
                  <a:schemeClr val="tx1"/>
                </a:solidFill>
                <a:latin typeface="+mn-lt"/>
              </a:defRPr>
            </a:lvl5pPr>
            <a:lvl6pPr marL="2259802" indent="-199955" algn="l" defTabSz="801406" rtl="0" fontAlgn="base">
              <a:spcBef>
                <a:spcPct val="20000"/>
              </a:spcBef>
              <a:spcAft>
                <a:spcPct val="0"/>
              </a:spcAft>
              <a:buChar char="»"/>
              <a:defRPr>
                <a:solidFill>
                  <a:schemeClr val="tx1"/>
                </a:solidFill>
                <a:latin typeface="+mn-lt"/>
              </a:defRPr>
            </a:lvl6pPr>
            <a:lvl7pPr marL="2716841" indent="-199955" algn="l" defTabSz="801406" rtl="0" fontAlgn="base">
              <a:spcBef>
                <a:spcPct val="20000"/>
              </a:spcBef>
              <a:spcAft>
                <a:spcPct val="0"/>
              </a:spcAft>
              <a:buChar char="»"/>
              <a:defRPr>
                <a:solidFill>
                  <a:schemeClr val="tx1"/>
                </a:solidFill>
                <a:latin typeface="+mn-lt"/>
              </a:defRPr>
            </a:lvl7pPr>
            <a:lvl8pPr marL="3173880" indent="-199955" algn="l" defTabSz="801406" rtl="0" fontAlgn="base">
              <a:spcBef>
                <a:spcPct val="20000"/>
              </a:spcBef>
              <a:spcAft>
                <a:spcPct val="0"/>
              </a:spcAft>
              <a:buChar char="»"/>
              <a:defRPr>
                <a:solidFill>
                  <a:schemeClr val="tx1"/>
                </a:solidFill>
                <a:latin typeface="+mn-lt"/>
              </a:defRPr>
            </a:lvl8pPr>
            <a:lvl9pPr marL="3630919" indent="-199955" algn="l" defTabSz="801406" rtl="0" fontAlgn="base">
              <a:spcBef>
                <a:spcPct val="20000"/>
              </a:spcBef>
              <a:spcAft>
                <a:spcPct val="0"/>
              </a:spcAft>
              <a:buChar char="»"/>
              <a:defRPr>
                <a:solidFill>
                  <a:schemeClr val="tx1"/>
                </a:solidFill>
                <a:latin typeface="+mn-lt"/>
              </a:defRPr>
            </a:lvl9pPr>
          </a:lstStyle>
          <a:p>
            <a:pPr marL="0" marR="0" lvl="0" indent="0" algn="l" defTabSz="801386" rtl="0" eaLnBrk="0" fontAlgn="base" latinLnBrk="0" hangingPunct="0">
              <a:lnSpc>
                <a:spcPct val="100000"/>
              </a:lnSpc>
              <a:spcBef>
                <a:spcPct val="20000"/>
              </a:spcBef>
              <a:spcAft>
                <a:spcPct val="0"/>
              </a:spcAft>
              <a:buClr>
                <a:srgbClr val="1E50A0"/>
              </a:buClr>
              <a:buSzTx/>
              <a:buFont typeface="Wingdings" pitchFamily="2" charset="2"/>
              <a:buNone/>
              <a:tabLst/>
              <a:defRPr/>
            </a:pPr>
            <a:r>
              <a:rPr kumimoji="0" lang="de-DE" altLang="de-DE" sz="1400" b="1" i="0" u="none" strike="noStrike" kern="0" cap="none" spc="0" normalizeH="0" baseline="0" noProof="0" dirty="0" smtClean="0">
                <a:ln>
                  <a:noFill/>
                </a:ln>
                <a:solidFill>
                  <a:srgbClr val="1E50A0"/>
                </a:solidFill>
                <a:effectLst/>
                <a:uLnTx/>
                <a:uFillTx/>
                <a:latin typeface="Arial"/>
                <a:ea typeface="+mn-ea"/>
                <a:cs typeface="+mn-cs"/>
              </a:rPr>
              <a:t>Sebastian Sturm</a:t>
            </a:r>
            <a:r>
              <a:rPr kumimoji="0" lang="de-DE" altLang="de-DE" sz="1400" b="0" i="0" u="none" strike="noStrike" kern="0" cap="none" spc="0" normalizeH="0" baseline="0" noProof="0" dirty="0">
                <a:ln>
                  <a:noFill/>
                </a:ln>
                <a:solidFill>
                  <a:srgbClr val="1E50A0"/>
                </a:solidFill>
                <a:effectLst/>
                <a:uLnTx/>
                <a:uFillTx/>
                <a:latin typeface="Arial"/>
                <a:ea typeface="+mn-ea"/>
                <a:cs typeface="+mn-cs"/>
              </a:rPr>
              <a:t/>
            </a:r>
            <a:br>
              <a:rPr kumimoji="0" lang="de-DE" altLang="de-DE" sz="1400" b="0" i="0" u="none" strike="noStrike" kern="0" cap="none" spc="0" normalizeH="0" baseline="0" noProof="0" dirty="0">
                <a:ln>
                  <a:noFill/>
                </a:ln>
                <a:solidFill>
                  <a:srgbClr val="1E50A0"/>
                </a:solidFill>
                <a:effectLst/>
                <a:uLnTx/>
                <a:uFillTx/>
                <a:latin typeface="Arial"/>
                <a:ea typeface="+mn-ea"/>
                <a:cs typeface="+mn-cs"/>
              </a:rPr>
            </a:br>
            <a:r>
              <a:rPr kumimoji="0" lang="de-DE" altLang="de-DE" sz="1100" b="0" i="0" u="none" strike="noStrike" kern="0" cap="none" spc="0" normalizeH="0" baseline="0" noProof="0" dirty="0" smtClean="0">
                <a:ln>
                  <a:noFill/>
                </a:ln>
                <a:solidFill>
                  <a:srgbClr val="1E50A0"/>
                </a:solidFill>
                <a:effectLst/>
                <a:uLnTx/>
                <a:uFillTx/>
                <a:latin typeface="Arial"/>
                <a:ea typeface="+mn-ea"/>
                <a:cs typeface="+mn-cs"/>
              </a:rPr>
              <a:t>Leiter Abteilung Wasserversorgung </a:t>
            </a:r>
            <a:r>
              <a:rPr kumimoji="0" lang="de-DE" altLang="de-DE" sz="1100" b="0" i="0" u="none" strike="noStrike" kern="0" cap="none" spc="0" normalizeH="0" baseline="0" noProof="0" dirty="0">
                <a:ln>
                  <a:noFill/>
                </a:ln>
                <a:solidFill>
                  <a:srgbClr val="1E50A0"/>
                </a:solidFill>
                <a:effectLst/>
                <a:uLnTx/>
                <a:uFillTx/>
                <a:latin typeface="Arial"/>
                <a:ea typeface="+mn-ea"/>
                <a:cs typeface="+mn-cs"/>
              </a:rPr>
              <a:t>/ </a:t>
            </a:r>
            <a:r>
              <a:rPr kumimoji="0" lang="de-DE" altLang="de-DE" sz="1100" b="0" i="0" u="none" strike="noStrike" kern="0" cap="none" spc="0" normalizeH="0" baseline="0" noProof="0" dirty="0" smtClean="0">
                <a:ln>
                  <a:noFill/>
                </a:ln>
                <a:solidFill>
                  <a:srgbClr val="1E50A0"/>
                </a:solidFill>
                <a:effectLst/>
                <a:uLnTx/>
                <a:uFillTx/>
                <a:latin typeface="Arial"/>
                <a:ea typeface="+mn-ea"/>
                <a:cs typeface="+mn-cs"/>
              </a:rPr>
              <a:t>Sachgebiet Risikomanagement</a:t>
            </a:r>
            <a:r>
              <a:rPr kumimoji="0" lang="de-DE" altLang="de-DE" sz="1400" b="0" i="0" u="none" strike="noStrike" kern="0" cap="none" spc="0" normalizeH="0" baseline="0" noProof="0" dirty="0">
                <a:ln>
                  <a:noFill/>
                </a:ln>
                <a:solidFill>
                  <a:srgbClr val="1E50A0"/>
                </a:solidFill>
                <a:effectLst/>
                <a:uLnTx/>
                <a:uFillTx/>
                <a:latin typeface="Arial"/>
                <a:ea typeface="+mn-ea"/>
                <a:cs typeface="+mn-cs"/>
              </a:rPr>
              <a:t/>
            </a:r>
            <a:br>
              <a:rPr kumimoji="0" lang="de-DE" altLang="de-DE" sz="1400" b="0" i="0" u="none" strike="noStrike" kern="0" cap="none" spc="0" normalizeH="0" baseline="0" noProof="0" dirty="0">
                <a:ln>
                  <a:noFill/>
                </a:ln>
                <a:solidFill>
                  <a:srgbClr val="1E50A0"/>
                </a:solidFill>
                <a:effectLst/>
                <a:uLnTx/>
                <a:uFillTx/>
                <a:latin typeface="Arial"/>
                <a:ea typeface="+mn-ea"/>
                <a:cs typeface="+mn-cs"/>
              </a:rPr>
            </a:br>
            <a:r>
              <a:rPr kumimoji="0" lang="de-DE" altLang="de-DE" sz="1050" b="0" i="0" u="none" strike="noStrike" kern="0" cap="none" spc="0" normalizeH="0" baseline="0" noProof="0" dirty="0">
                <a:ln>
                  <a:noFill/>
                </a:ln>
                <a:solidFill>
                  <a:srgbClr val="000000"/>
                </a:solidFill>
                <a:effectLst/>
                <a:uLnTx/>
                <a:uFillTx/>
                <a:latin typeface="Arial"/>
                <a:ea typeface="+mn-ea"/>
                <a:cs typeface="+mn-cs"/>
              </a:rPr>
              <a:t>TZW: DVGW-Technologiezentrum Wasser</a:t>
            </a:r>
            <a:br>
              <a:rPr kumimoji="0" lang="de-DE" altLang="de-DE" sz="1050" b="0" i="0" u="none" strike="noStrike" kern="0" cap="none" spc="0" normalizeH="0" baseline="0" noProof="0" dirty="0">
                <a:ln>
                  <a:noFill/>
                </a:ln>
                <a:solidFill>
                  <a:srgbClr val="000000"/>
                </a:solidFill>
                <a:effectLst/>
                <a:uLnTx/>
                <a:uFillTx/>
                <a:latin typeface="Arial"/>
                <a:ea typeface="+mn-ea"/>
                <a:cs typeface="+mn-cs"/>
              </a:rPr>
            </a:br>
            <a:r>
              <a:rPr kumimoji="0" lang="de-DE" altLang="de-DE" sz="1050" b="0" i="0" u="none" strike="noStrike" kern="0" cap="none" spc="0" normalizeH="0" baseline="0" noProof="0" dirty="0">
                <a:ln>
                  <a:noFill/>
                </a:ln>
                <a:solidFill>
                  <a:srgbClr val="000000"/>
                </a:solidFill>
                <a:effectLst/>
                <a:uLnTx/>
                <a:uFillTx/>
                <a:latin typeface="Arial"/>
                <a:ea typeface="+mn-ea"/>
                <a:cs typeface="+mn-cs"/>
              </a:rPr>
              <a:t>Karlsruher Straße 84</a:t>
            </a:r>
            <a:br>
              <a:rPr kumimoji="0" lang="de-DE" altLang="de-DE" sz="1050" b="0" i="0" u="none" strike="noStrike" kern="0" cap="none" spc="0" normalizeH="0" baseline="0" noProof="0" dirty="0">
                <a:ln>
                  <a:noFill/>
                </a:ln>
                <a:solidFill>
                  <a:srgbClr val="000000"/>
                </a:solidFill>
                <a:effectLst/>
                <a:uLnTx/>
                <a:uFillTx/>
                <a:latin typeface="Arial"/>
                <a:ea typeface="+mn-ea"/>
                <a:cs typeface="+mn-cs"/>
              </a:rPr>
            </a:br>
            <a:r>
              <a:rPr kumimoji="0" lang="de-DE" altLang="de-DE" sz="1050" b="0" i="0" u="none" strike="noStrike" kern="0" cap="none" spc="0" normalizeH="0" baseline="0" noProof="0" dirty="0">
                <a:ln>
                  <a:noFill/>
                </a:ln>
                <a:solidFill>
                  <a:srgbClr val="000000"/>
                </a:solidFill>
                <a:effectLst/>
                <a:uLnTx/>
                <a:uFillTx/>
                <a:latin typeface="Arial"/>
                <a:ea typeface="+mn-ea"/>
                <a:cs typeface="+mn-cs"/>
              </a:rPr>
              <a:t>76139 </a:t>
            </a:r>
            <a:r>
              <a:rPr kumimoji="0" lang="de-DE" altLang="de-DE" sz="1050" b="0" i="0" u="none" strike="noStrike" kern="0" cap="none" spc="0" normalizeH="0" baseline="0" noProof="0" dirty="0" smtClean="0">
                <a:ln>
                  <a:noFill/>
                </a:ln>
                <a:solidFill>
                  <a:srgbClr val="000000"/>
                </a:solidFill>
                <a:effectLst/>
                <a:uLnTx/>
                <a:uFillTx/>
                <a:latin typeface="Arial"/>
                <a:ea typeface="+mn-ea"/>
                <a:cs typeface="+mn-cs"/>
              </a:rPr>
              <a:t>Karlsruhe</a:t>
            </a:r>
          </a:p>
          <a:p>
            <a:pPr marL="0" indent="0" defTabSz="801386">
              <a:buNone/>
              <a:defRPr/>
            </a:pPr>
            <a:r>
              <a:rPr lang="de-DE" sz="1050" dirty="0">
                <a:hlinkClick r:id="rId2"/>
              </a:rPr>
              <a:t>https://tzw.de/loesungen/risikomanagement</a:t>
            </a:r>
            <a:endParaRPr lang="de-DE" sz="1050" dirty="0"/>
          </a:p>
          <a:p>
            <a:pPr marL="0" marR="0" lvl="0" indent="0" algn="l" defTabSz="801386" rtl="0" eaLnBrk="0" fontAlgn="base" latinLnBrk="0" hangingPunct="0">
              <a:lnSpc>
                <a:spcPct val="100000"/>
              </a:lnSpc>
              <a:spcBef>
                <a:spcPct val="20000"/>
              </a:spcBef>
              <a:spcAft>
                <a:spcPct val="0"/>
              </a:spcAft>
              <a:buClr>
                <a:srgbClr val="1E50A0"/>
              </a:buClr>
              <a:buSzTx/>
              <a:buFont typeface="Wingdings" pitchFamily="2" charset="2"/>
              <a:buNone/>
              <a:tabLst/>
              <a:defRPr/>
            </a:pPr>
            <a:r>
              <a:rPr kumimoji="0" lang="de-DE" altLang="de-DE" sz="1050" b="0" i="0" u="none" strike="noStrike" kern="0" cap="none" spc="0" normalizeH="0" baseline="0" noProof="0" dirty="0" smtClean="0">
                <a:ln>
                  <a:noFill/>
                </a:ln>
                <a:solidFill>
                  <a:srgbClr val="000000"/>
                </a:solidFill>
                <a:effectLst/>
                <a:uLnTx/>
                <a:uFillTx/>
                <a:latin typeface="Arial"/>
                <a:ea typeface="+mn-ea"/>
                <a:cs typeface="+mn-cs"/>
                <a:hlinkClick r:id="rId3"/>
              </a:rPr>
              <a:t>sebastian.sturm@tzw.de</a:t>
            </a:r>
            <a:endParaRPr kumimoji="0" lang="de-DE" altLang="de-DE" sz="1050" b="0" i="0" u="none" strike="noStrike" kern="0" cap="none" spc="0" normalizeH="0" baseline="0" noProof="0" dirty="0" smtClean="0">
              <a:ln>
                <a:noFill/>
              </a:ln>
              <a:solidFill>
                <a:srgbClr val="000000"/>
              </a:solidFill>
              <a:effectLst/>
              <a:uLnTx/>
              <a:uFillTx/>
              <a:latin typeface="Arial"/>
              <a:ea typeface="+mn-ea"/>
              <a:cs typeface="+mn-cs"/>
            </a:endParaRPr>
          </a:p>
          <a:p>
            <a:pPr marL="0" indent="0" defTabSz="801386">
              <a:buNone/>
              <a:defRPr/>
            </a:pPr>
            <a:r>
              <a:rPr lang="de-DE" sz="1050" dirty="0">
                <a:hlinkClick r:id="rId4"/>
              </a:rPr>
              <a:t>linkedin.com/in/sebastian-sturm-wasser</a:t>
            </a:r>
            <a:endParaRPr lang="de-DE" altLang="de-DE" sz="1050" kern="0" dirty="0">
              <a:solidFill>
                <a:srgbClr val="000000"/>
              </a:solidFill>
            </a:endParaRPr>
          </a:p>
          <a:p>
            <a:pPr marL="0" marR="0" lvl="0" indent="0" algn="l" defTabSz="801386" rtl="0" eaLnBrk="0" fontAlgn="base" latinLnBrk="0" hangingPunct="0">
              <a:lnSpc>
                <a:spcPct val="100000"/>
              </a:lnSpc>
              <a:spcBef>
                <a:spcPct val="20000"/>
              </a:spcBef>
              <a:spcAft>
                <a:spcPct val="0"/>
              </a:spcAft>
              <a:buClr>
                <a:srgbClr val="1E50A0"/>
              </a:buClr>
              <a:buSzTx/>
              <a:buFont typeface="Wingdings" pitchFamily="2" charset="2"/>
              <a:buNone/>
              <a:tabLst/>
              <a:defRPr/>
            </a:pPr>
            <a:endParaRPr kumimoji="0" lang="de-DE" altLang="de-DE" sz="105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801386" rtl="0" eaLnBrk="0" fontAlgn="base" latinLnBrk="0" hangingPunct="0">
              <a:lnSpc>
                <a:spcPct val="100000"/>
              </a:lnSpc>
              <a:spcBef>
                <a:spcPct val="20000"/>
              </a:spcBef>
              <a:spcAft>
                <a:spcPct val="0"/>
              </a:spcAft>
              <a:buClr>
                <a:srgbClr val="1E50A0"/>
              </a:buClr>
              <a:buSzTx/>
              <a:buFont typeface="Wingdings" pitchFamily="2" charset="2"/>
              <a:buNone/>
              <a:tabLst/>
              <a:defRPr/>
            </a:pPr>
            <a:endParaRPr kumimoji="0" lang="de-DE" altLang="de-DE" sz="1050" b="0" i="0" u="none" strike="noStrike" kern="0" cap="none" spc="0" normalizeH="0" baseline="0" noProof="0" dirty="0">
              <a:ln>
                <a:noFill/>
              </a:ln>
              <a:solidFill>
                <a:srgbClr val="000000"/>
              </a:solidFill>
              <a:effectLst/>
              <a:uLnTx/>
              <a:uFillTx/>
              <a:latin typeface="Arial"/>
              <a:ea typeface="+mn-ea"/>
              <a:cs typeface="+mn-cs"/>
            </a:endParaRP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3709" y="483519"/>
            <a:ext cx="5256584" cy="3058687"/>
          </a:xfrm>
          <a:prstGeom prst="rect">
            <a:avLst/>
          </a:prstGeom>
        </p:spPr>
      </p:pic>
      <p:sp>
        <p:nvSpPr>
          <p:cNvPr id="7" name="Ellipse 6"/>
          <p:cNvSpPr/>
          <p:nvPr/>
        </p:nvSpPr>
        <p:spPr>
          <a:xfrm>
            <a:off x="304330" y="2012861"/>
            <a:ext cx="2313855" cy="2325939"/>
          </a:xfrm>
          <a:prstGeom prst="ellipse">
            <a:avLst/>
          </a:prstGeom>
          <a:solidFill>
            <a:srgbClr val="87A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feld 7"/>
          <p:cNvSpPr txBox="1"/>
          <p:nvPr/>
        </p:nvSpPr>
        <p:spPr>
          <a:xfrm rot="21123899">
            <a:off x="576669" y="2625691"/>
            <a:ext cx="1769176" cy="1169551"/>
          </a:xfrm>
          <a:prstGeom prst="rect">
            <a:avLst/>
          </a:prstGeom>
          <a:noFill/>
        </p:spPr>
        <p:txBody>
          <a:bodyPr wrap="squar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charset="0"/>
                <a:ea typeface="+mn-ea"/>
                <a:cs typeface="Arial" charset="0"/>
              </a:rPr>
              <a:t>Abonnieren Sie unseren Newsletter </a:t>
            </a:r>
            <a:r>
              <a:rPr kumimoji="0" lang="de-DE" sz="1400" b="1" i="0" u="none" strike="noStrike" kern="1200" cap="none" spc="0" normalizeH="0" baseline="0" noProof="0" dirty="0">
                <a:ln>
                  <a:noFill/>
                </a:ln>
                <a:solidFill>
                  <a:srgbClr val="FFFFFF"/>
                </a:solidFill>
                <a:effectLst/>
                <a:uLnTx/>
                <a:uFillTx/>
                <a:latin typeface="Arial" charset="0"/>
                <a:ea typeface="+mn-ea"/>
                <a:cs typeface="Arial" charset="0"/>
              </a:rPr>
              <a:t>TZW NEWS</a:t>
            </a:r>
            <a:r>
              <a:rPr kumimoji="0" lang="de-DE" sz="1400" b="0" i="0" u="none" strike="noStrike" kern="1200" cap="none" spc="0" normalizeH="0" baseline="0" noProof="0" dirty="0">
                <a:ln>
                  <a:noFill/>
                </a:ln>
                <a:solidFill>
                  <a:srgbClr val="FFFFFF"/>
                </a:solidFill>
                <a:effectLst/>
                <a:uLnTx/>
                <a:uFillTx/>
                <a:latin typeface="Arial" charset="0"/>
                <a:ea typeface="+mn-ea"/>
                <a:cs typeface="Arial" charset="0"/>
              </a:rPr>
              <a:t>. </a:t>
            </a:r>
            <a:br>
              <a:rPr kumimoji="0" lang="de-DE" sz="1400" b="0" i="0" u="none" strike="noStrike" kern="1200" cap="none" spc="0" normalizeH="0" baseline="0" noProof="0" dirty="0">
                <a:ln>
                  <a:noFill/>
                </a:ln>
                <a:solidFill>
                  <a:srgbClr val="FFFFFF"/>
                </a:solidFill>
                <a:effectLst/>
                <a:uLnTx/>
                <a:uFillTx/>
                <a:latin typeface="Arial" charset="0"/>
                <a:ea typeface="+mn-ea"/>
                <a:cs typeface="Arial" charset="0"/>
              </a:rPr>
            </a:br>
            <a:r>
              <a:rPr kumimoji="0" lang="de-DE" sz="1400" b="0" i="0" u="none" strike="noStrike" kern="1200" cap="none" spc="0" normalizeH="0" baseline="0" noProof="0" dirty="0">
                <a:ln>
                  <a:noFill/>
                </a:ln>
                <a:solidFill>
                  <a:srgbClr val="FFFFFF"/>
                </a:solidFill>
                <a:effectLst/>
                <a:uLnTx/>
                <a:uFillTx/>
                <a:latin typeface="Arial" charset="0"/>
                <a:ea typeface="+mn-ea"/>
                <a:cs typeface="Arial" charset="0"/>
              </a:rPr>
              <a:t>Anmeldung auf </a:t>
            </a:r>
          </a:p>
          <a:p>
            <a:pPr marL="0" marR="0" lvl="0" indent="0" algn="ctr" defTabSz="914378"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charset="0"/>
                <a:ea typeface="+mn-ea"/>
                <a:cs typeface="Arial" charset="0"/>
              </a:rPr>
              <a:t>www.tzw.de</a:t>
            </a:r>
            <a:endParaRPr kumimoji="0" lang="de-DE" sz="16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6" name="Ellipse 5"/>
          <p:cNvSpPr/>
          <p:nvPr/>
        </p:nvSpPr>
        <p:spPr>
          <a:xfrm>
            <a:off x="6725898" y="1397939"/>
            <a:ext cx="2313855" cy="2325939"/>
          </a:xfrm>
          <a:prstGeom prst="ellipse">
            <a:avLst/>
          </a:prstGeom>
          <a:solidFill>
            <a:srgbClr val="1E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feld 8"/>
          <p:cNvSpPr txBox="1"/>
          <p:nvPr/>
        </p:nvSpPr>
        <p:spPr>
          <a:xfrm rot="753970">
            <a:off x="7000830" y="2029552"/>
            <a:ext cx="1763990" cy="1169551"/>
          </a:xfrm>
          <a:prstGeom prst="rect">
            <a:avLst/>
          </a:prstGeom>
          <a:noFill/>
        </p:spPr>
        <p:txBody>
          <a:bodyPr wrap="square" rtlCol="0">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Arial" charset="0"/>
                <a:ea typeface="+mn-ea"/>
                <a:cs typeface="Arial" charset="0"/>
              </a:rPr>
              <a:t>Abonnieren Sie unseren </a:t>
            </a:r>
            <a:r>
              <a:rPr kumimoji="0" lang="de-DE" sz="1400" b="0" i="0" u="none" strike="noStrike" kern="1200" cap="none" spc="0" normalizeH="0" baseline="0" noProof="0" dirty="0" smtClean="0">
                <a:ln>
                  <a:noFill/>
                </a:ln>
                <a:solidFill>
                  <a:srgbClr val="FFFFFF"/>
                </a:solidFill>
                <a:effectLst/>
                <a:uLnTx/>
                <a:uFillTx/>
                <a:latin typeface="Arial" charset="0"/>
                <a:ea typeface="+mn-ea"/>
                <a:cs typeface="Arial" charset="0"/>
              </a:rPr>
              <a:t>RISKplus-Newsletter durch eine Mail an </a:t>
            </a:r>
            <a:r>
              <a:rPr kumimoji="0" lang="de-DE" sz="1400" b="1" i="0" u="none" strike="noStrike" kern="1200" cap="none" spc="0" normalizeH="0" baseline="0" noProof="0" dirty="0" smtClean="0">
                <a:ln>
                  <a:noFill/>
                </a:ln>
                <a:solidFill>
                  <a:srgbClr val="FFFFFF"/>
                </a:solidFill>
                <a:effectLst/>
                <a:uLnTx/>
                <a:uFillTx/>
                <a:latin typeface="Arial" charset="0"/>
                <a:ea typeface="+mn-ea"/>
                <a:cs typeface="Arial" charset="0"/>
              </a:rPr>
              <a:t>RISKplus@tzw.de</a:t>
            </a:r>
            <a:endParaRPr kumimoji="0" lang="de-DE" sz="1600" b="0" i="0" u="none" strike="noStrike" kern="1200" cap="none" spc="0" normalizeH="0" baseline="0" noProof="0" dirty="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3185308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a:t>
            </a:r>
            <a:endParaRPr lang="de-DE" dirty="0"/>
          </a:p>
        </p:txBody>
      </p:sp>
      <p:graphicFrame>
        <p:nvGraphicFramePr>
          <p:cNvPr id="4" name="Diagramm 3"/>
          <p:cNvGraphicFramePr/>
          <p:nvPr>
            <p:extLst>
              <p:ext uri="{D42A27DB-BD31-4B8C-83A1-F6EECF244321}">
                <p14:modId xmlns:p14="http://schemas.microsoft.com/office/powerpoint/2010/main" val="2358647378"/>
              </p:ext>
            </p:extLst>
          </p:nvPr>
        </p:nvGraphicFramePr>
        <p:xfrm>
          <a:off x="1115616" y="539750"/>
          <a:ext cx="7704856"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2747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3188" y="555526"/>
            <a:ext cx="2196000" cy="3106277"/>
          </a:xfrm>
          <a:prstGeom prst="rect">
            <a:avLst/>
          </a:prstGeom>
          <a:ln w="28575">
            <a:solidFill>
              <a:srgbClr val="1E50A0"/>
            </a:solidFill>
          </a:ln>
          <a:effectLst>
            <a:outerShdw blurRad="292100" dist="139700" dir="2700000" algn="tl" rotWithShape="0">
              <a:srgbClr val="333333">
                <a:alpha val="65000"/>
              </a:srgbClr>
            </a:outerShdw>
          </a:effectLst>
        </p:spPr>
      </p:pic>
      <p:pic>
        <p:nvPicPr>
          <p:cNvPr id="19" name="Grafik 18"/>
          <p:cNvPicPr>
            <a:picLocks noChangeAspect="1"/>
          </p:cNvPicPr>
          <p:nvPr/>
        </p:nvPicPr>
        <p:blipFill rotWithShape="1">
          <a:blip r:embed="rId3"/>
          <a:srcRect l="57087" t="16401" r="1175" b="5901"/>
          <a:stretch/>
        </p:blipFill>
        <p:spPr>
          <a:xfrm rot="19627538">
            <a:off x="5477986" y="1030481"/>
            <a:ext cx="2127293" cy="1113819"/>
          </a:xfrm>
          <a:prstGeom prst="rect">
            <a:avLst/>
          </a:prstGeom>
          <a:ln>
            <a:noFill/>
          </a:ln>
          <a:effectLst>
            <a:outerShdw blurRad="190500" algn="tl" rotWithShape="0">
              <a:srgbClr val="000000">
                <a:alpha val="70000"/>
              </a:srgbClr>
            </a:outerShdw>
          </a:effectLst>
        </p:spPr>
      </p:pic>
      <p:pic>
        <p:nvPicPr>
          <p:cNvPr id="11" name="Grafik 10"/>
          <p:cNvPicPr>
            <a:picLocks noChangeAspect="1"/>
          </p:cNvPicPr>
          <p:nvPr/>
        </p:nvPicPr>
        <p:blipFill rotWithShape="1">
          <a:blip r:embed="rId4"/>
          <a:srcRect r="3061"/>
          <a:stretch/>
        </p:blipFill>
        <p:spPr>
          <a:xfrm>
            <a:off x="6840496" y="1618120"/>
            <a:ext cx="2196000" cy="3041862"/>
          </a:xfrm>
          <a:prstGeom prst="rect">
            <a:avLst/>
          </a:prstGeom>
          <a:ln w="28575">
            <a:solidFill>
              <a:srgbClr val="00B050"/>
            </a:solidFill>
          </a:ln>
        </p:spPr>
      </p:pic>
      <p:sp>
        <p:nvSpPr>
          <p:cNvPr id="2" name="Titel 1"/>
          <p:cNvSpPr>
            <a:spLocks noGrp="1"/>
          </p:cNvSpPr>
          <p:nvPr>
            <p:ph type="title"/>
          </p:nvPr>
        </p:nvSpPr>
        <p:spPr>
          <a:xfrm>
            <a:off x="303148" y="158355"/>
            <a:ext cx="8517324" cy="367903"/>
          </a:xfrm>
        </p:spPr>
        <p:txBody>
          <a:bodyPr/>
          <a:lstStyle/>
          <a:p>
            <a:r>
              <a:rPr lang="de-DE" dirty="0" smtClean="0"/>
              <a:t>NATIONALE UMSETZUNG RISIKOMANAGEMENT</a:t>
            </a:r>
            <a:endParaRPr lang="de-DE" dirty="0"/>
          </a:p>
        </p:txBody>
      </p:sp>
      <p:sp>
        <p:nvSpPr>
          <p:cNvPr id="4" name="Abgerundetes Rechteck 3"/>
          <p:cNvSpPr/>
          <p:nvPr/>
        </p:nvSpPr>
        <p:spPr bwMode="auto">
          <a:xfrm>
            <a:off x="179640" y="3498429"/>
            <a:ext cx="1152000" cy="945530"/>
          </a:xfrm>
          <a:prstGeom prst="roundRect">
            <a:avLst/>
          </a:prstGeom>
          <a:solidFill>
            <a:srgbClr val="FFDF79"/>
          </a:solidFill>
          <a:ln>
            <a:solidFill>
              <a:srgbClr val="FFC000"/>
            </a:solidFill>
          </a:ln>
          <a:extLst/>
        </p:spPr>
        <p:style>
          <a:lnRef idx="2">
            <a:schemeClr val="accent2"/>
          </a:lnRef>
          <a:fillRef idx="1">
            <a:schemeClr val="lt1"/>
          </a:fillRef>
          <a:effectRef idx="0">
            <a:schemeClr val="accent2"/>
          </a:effectRef>
          <a:fontRef idx="minor">
            <a:schemeClr val="dk1"/>
          </a:fontRef>
        </p:style>
        <p:txBody>
          <a:bodyPr vert="horz" wrap="square" lIns="91392" tIns="45696" rIns="91392" bIns="45696" numCol="1" rtlCol="0" anchor="ctr" anchorCtr="0" compatLnSpc="1">
            <a:prstTxWarp prst="textNoShape">
              <a:avLst/>
            </a:prstTxWarp>
          </a:bodyPr>
          <a:lstStyle/>
          <a:p>
            <a:pPr marL="0" marR="0" lvl="0" indent="0" algn="ctr" defTabSz="86199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t>EU-Trinkwasser-Richtlinie (01/2021)</a:t>
            </a:r>
          </a:p>
        </p:txBody>
      </p:sp>
      <p:sp>
        <p:nvSpPr>
          <p:cNvPr id="5" name="Abgerundetes Rechteck 4"/>
          <p:cNvSpPr/>
          <p:nvPr/>
        </p:nvSpPr>
        <p:spPr bwMode="auto">
          <a:xfrm>
            <a:off x="3420064" y="3136402"/>
            <a:ext cx="1728000" cy="720000"/>
          </a:xfrm>
          <a:prstGeom prst="roundRect">
            <a:avLst/>
          </a:prstGeom>
          <a:solidFill>
            <a:srgbClr val="99CCFF"/>
          </a:solidFill>
          <a:ln/>
          <a:extLst/>
        </p:spPr>
        <p:style>
          <a:lnRef idx="2">
            <a:schemeClr val="accent2"/>
          </a:lnRef>
          <a:fillRef idx="1">
            <a:schemeClr val="lt1"/>
          </a:fillRef>
          <a:effectRef idx="0">
            <a:schemeClr val="accent2"/>
          </a:effectRef>
          <a:fontRef idx="minor">
            <a:schemeClr val="dk1"/>
          </a:fontRef>
        </p:style>
        <p:txBody>
          <a:bodyPr vert="horz" wrap="square" lIns="91392" tIns="45696" rIns="91392" bIns="45696" numCol="1" rtlCol="0" anchor="ctr" anchorCtr="0" compatLnSpc="1">
            <a:prstTxWarp prst="textNoShape">
              <a:avLst/>
            </a:prstTxWarp>
          </a:bodyPr>
          <a:lstStyle/>
          <a:p>
            <a:pPr marL="0" marR="0" lvl="0" indent="0" algn="ctr" defTabSz="86199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t>Trinkwasser-verordnung </a:t>
            </a:r>
            <a:b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t>(06/2023)</a:t>
            </a:r>
          </a:p>
        </p:txBody>
      </p:sp>
      <p:sp>
        <p:nvSpPr>
          <p:cNvPr id="6" name="Abgerundetes Rechteck 5"/>
          <p:cNvSpPr/>
          <p:nvPr/>
        </p:nvSpPr>
        <p:spPr bwMode="auto">
          <a:xfrm>
            <a:off x="2041030" y="3136402"/>
            <a:ext cx="991047" cy="720000"/>
          </a:xfrm>
          <a:prstGeom prst="roundRect">
            <a:avLst/>
          </a:prstGeom>
          <a:solidFill>
            <a:srgbClr val="99CCFF"/>
          </a:solidFill>
          <a:ln/>
          <a:extLst/>
        </p:spPr>
        <p:style>
          <a:lnRef idx="2">
            <a:schemeClr val="accent2"/>
          </a:lnRef>
          <a:fillRef idx="1">
            <a:schemeClr val="lt1"/>
          </a:fillRef>
          <a:effectRef idx="0">
            <a:schemeClr val="accent2"/>
          </a:effectRef>
          <a:fontRef idx="minor">
            <a:schemeClr val="dk1"/>
          </a:fontRef>
        </p:style>
        <p:txBody>
          <a:bodyPr vert="horz" wrap="square" lIns="91392" tIns="45696" rIns="91392" bIns="45696" numCol="1" rtlCol="0" anchor="ctr" anchorCtr="0" compatLnSpc="1">
            <a:prstTxWarp prst="textNoShape">
              <a:avLst/>
            </a:prstTxWarp>
          </a:bodyPr>
          <a:lstStyle/>
          <a:p>
            <a:pPr marL="0" marR="0" lvl="0" indent="0" algn="ctr" defTabSz="86199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t>Änderung </a:t>
            </a:r>
            <a:b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t>IfSG</a:t>
            </a:r>
            <a:b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t>(03/2022)</a:t>
            </a:r>
          </a:p>
        </p:txBody>
      </p:sp>
      <p:sp>
        <p:nvSpPr>
          <p:cNvPr id="7" name="Abgerundetes Rechteck 6"/>
          <p:cNvSpPr/>
          <p:nvPr/>
        </p:nvSpPr>
        <p:spPr bwMode="auto">
          <a:xfrm>
            <a:off x="2034860" y="4124907"/>
            <a:ext cx="1003387" cy="72000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a:solidFill>
              <a:srgbClr val="00B050"/>
            </a:solidFill>
          </a:ln>
          <a:extLst/>
        </p:spPr>
        <p:style>
          <a:lnRef idx="2">
            <a:schemeClr val="accent2"/>
          </a:lnRef>
          <a:fillRef idx="1">
            <a:schemeClr val="lt1"/>
          </a:fillRef>
          <a:effectRef idx="0">
            <a:schemeClr val="accent2"/>
          </a:effectRef>
          <a:fontRef idx="minor">
            <a:schemeClr val="dk1"/>
          </a:fontRef>
        </p:style>
        <p:txBody>
          <a:bodyPr vert="horz" wrap="square" lIns="91392" tIns="45696" rIns="91392" bIns="45696" numCol="1" rtlCol="0" anchor="ctr" anchorCtr="0" compatLnSpc="1">
            <a:prstTxWarp prst="textNoShape">
              <a:avLst/>
            </a:prstTxWarp>
          </a:bodyPr>
          <a:lstStyle/>
          <a:p>
            <a:pPr marL="0" marR="0" lvl="0" indent="0" algn="ctr" defTabSz="86199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t>Änderung </a:t>
            </a:r>
            <a:b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t>WHG (04/2022)</a:t>
            </a:r>
          </a:p>
        </p:txBody>
      </p:sp>
      <p:sp>
        <p:nvSpPr>
          <p:cNvPr id="8" name="Abgerundetes Rechteck 7"/>
          <p:cNvSpPr/>
          <p:nvPr/>
        </p:nvSpPr>
        <p:spPr bwMode="auto">
          <a:xfrm>
            <a:off x="3420064" y="4124908"/>
            <a:ext cx="1728000" cy="72000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8900000" scaled="1"/>
            <a:tileRect/>
          </a:gradFill>
          <a:ln>
            <a:solidFill>
              <a:srgbClr val="00B050"/>
            </a:solidFill>
            <a:prstDash val="solid"/>
          </a:ln>
          <a:extLst/>
        </p:spPr>
        <p:style>
          <a:lnRef idx="2">
            <a:schemeClr val="accent2"/>
          </a:lnRef>
          <a:fillRef idx="1">
            <a:schemeClr val="lt1"/>
          </a:fillRef>
          <a:effectRef idx="0">
            <a:schemeClr val="accent2"/>
          </a:effectRef>
          <a:fontRef idx="minor">
            <a:schemeClr val="dk1"/>
          </a:fontRef>
        </p:style>
        <p:txBody>
          <a:bodyPr vert="horz" wrap="square" lIns="91392" tIns="45696" rIns="91392" bIns="45696" numCol="1" rtlCol="0" anchor="ctr" anchorCtr="0" compatLnSpc="1">
            <a:prstTxWarp prst="textNoShape">
              <a:avLst/>
            </a:prstTxWarp>
          </a:bodyPr>
          <a:lstStyle/>
          <a:p>
            <a:pPr marL="0" marR="0" lvl="0" indent="0" algn="ctr" defTabSz="861992"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t>Trinkwassereinzugs-</a:t>
            </a:r>
            <a:b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br>
            <a:r>
              <a:rPr kumimoji="0" lang="de-DE" sz="1200" b="0" i="0" u="none" strike="noStrike" kern="1200" cap="none" spc="0" normalizeH="0" baseline="0" noProof="0" dirty="0">
                <a:ln>
                  <a:noFill/>
                </a:ln>
                <a:solidFill>
                  <a:srgbClr val="000000"/>
                </a:solidFill>
                <a:effectLst/>
                <a:uLnTx/>
                <a:uFillTx/>
                <a:latin typeface="Arial" charset="0"/>
                <a:ea typeface="+mn-ea"/>
                <a:cs typeface="Arial" charset="0"/>
              </a:rPr>
              <a:t>gebieteverordnung (</a:t>
            </a:r>
            <a:r>
              <a:rPr kumimoji="0" lang="de-DE" sz="1200" b="0" i="0" u="none" strike="noStrike" kern="1200" cap="none" spc="0" normalizeH="0" baseline="0" noProof="0" dirty="0" smtClean="0">
                <a:ln>
                  <a:noFill/>
                </a:ln>
                <a:solidFill>
                  <a:srgbClr val="000000"/>
                </a:solidFill>
                <a:effectLst/>
                <a:uLnTx/>
                <a:uFillTx/>
                <a:latin typeface="Arial" charset="0"/>
                <a:ea typeface="+mn-ea"/>
                <a:cs typeface="Arial" charset="0"/>
              </a:rPr>
              <a:t>12/2023)</a:t>
            </a:r>
            <a:endParaRPr kumimoji="0" lang="de-DE"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cxnSp>
        <p:nvCxnSpPr>
          <p:cNvPr id="10" name="Gerade Verbindung mit Pfeil 9"/>
          <p:cNvCxnSpPr>
            <a:stCxn id="4" idx="3"/>
            <a:endCxn id="7" idx="1"/>
          </p:cNvCxnSpPr>
          <p:nvPr/>
        </p:nvCxnSpPr>
        <p:spPr bwMode="auto">
          <a:xfrm>
            <a:off x="1331641" y="3971193"/>
            <a:ext cx="703219" cy="513714"/>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mit Pfeil 14"/>
          <p:cNvCxnSpPr>
            <a:stCxn id="4" idx="3"/>
            <a:endCxn id="6" idx="1"/>
          </p:cNvCxnSpPr>
          <p:nvPr/>
        </p:nvCxnSpPr>
        <p:spPr bwMode="auto">
          <a:xfrm flipV="1">
            <a:off x="1331641" y="3496403"/>
            <a:ext cx="709389" cy="474791"/>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mit Pfeil 17"/>
          <p:cNvCxnSpPr>
            <a:stCxn id="6" idx="3"/>
            <a:endCxn id="5" idx="1"/>
          </p:cNvCxnSpPr>
          <p:nvPr/>
        </p:nvCxnSpPr>
        <p:spPr bwMode="auto">
          <a:xfrm>
            <a:off x="3032076" y="3496402"/>
            <a:ext cx="387988" cy="0"/>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mit Pfeil 21"/>
          <p:cNvCxnSpPr>
            <a:stCxn id="7" idx="3"/>
            <a:endCxn id="8" idx="1"/>
          </p:cNvCxnSpPr>
          <p:nvPr/>
        </p:nvCxnSpPr>
        <p:spPr bwMode="auto">
          <a:xfrm>
            <a:off x="3038247" y="4484908"/>
            <a:ext cx="381818" cy="1"/>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7" name="Grafik 46"/>
          <p:cNvPicPr>
            <a:picLocks noChangeAspect="1"/>
          </p:cNvPicPr>
          <p:nvPr/>
        </p:nvPicPr>
        <p:blipFill>
          <a:blip r:embed="rId5"/>
          <a:stretch>
            <a:fillRect/>
          </a:stretch>
        </p:blipFill>
        <p:spPr>
          <a:xfrm>
            <a:off x="681122" y="553845"/>
            <a:ext cx="4412163" cy="2411036"/>
          </a:xfrm>
          <a:prstGeom prst="rect">
            <a:avLst/>
          </a:prstGeom>
        </p:spPr>
      </p:pic>
      <p:sp>
        <p:nvSpPr>
          <p:cNvPr id="48" name="Abgerundetes Rechteck 47"/>
          <p:cNvSpPr/>
          <p:nvPr/>
        </p:nvSpPr>
        <p:spPr bwMode="auto">
          <a:xfrm>
            <a:off x="617452" y="548657"/>
            <a:ext cx="2990258" cy="1019464"/>
          </a:xfrm>
          <a:prstGeom prst="roundRect">
            <a:avLst/>
          </a:prstGeom>
          <a:solidFill>
            <a:srgbClr val="92D050">
              <a:alpha val="12000"/>
            </a:srgbClr>
          </a:solidFill>
          <a:ln w="38100" cap="flat" cmpd="sng" algn="ctr">
            <a:solidFill>
              <a:srgbClr val="00B050"/>
            </a:solidFill>
            <a:prstDash val="solid"/>
            <a:round/>
            <a:headEnd type="none" w="med" len="med"/>
            <a:tailEnd type="none" w="med" len="med"/>
          </a:ln>
          <a:effectLst/>
          <a:extLst/>
        </p:spPr>
        <p:txBody>
          <a:bodyPr vert="horz" wrap="square" lIns="91392" tIns="45696" rIns="91392" bIns="45696" numCol="1" rtlCol="0" anchor="ctr" anchorCtr="0" compatLnSpc="1">
            <a:prstTxWarp prst="textNoShape">
              <a:avLst/>
            </a:prstTxWarp>
          </a:bodyPr>
          <a:lstStyle/>
          <a:p>
            <a:pPr marL="0" marR="0" lvl="0" indent="0" algn="l" defTabSz="861992"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49" name="Abgerundetes Rechteck 48"/>
          <p:cNvSpPr/>
          <p:nvPr/>
        </p:nvSpPr>
        <p:spPr bwMode="auto">
          <a:xfrm>
            <a:off x="617453" y="1639800"/>
            <a:ext cx="4539503" cy="1253400"/>
          </a:xfrm>
          <a:prstGeom prst="roundRect">
            <a:avLst/>
          </a:prstGeom>
          <a:solidFill>
            <a:srgbClr val="1E50A0">
              <a:alpha val="24000"/>
            </a:srgbClr>
          </a:solidFill>
          <a:ln w="38100" cap="flat" cmpd="sng" algn="ctr">
            <a:solidFill>
              <a:srgbClr val="1E50A0"/>
            </a:solidFill>
            <a:prstDash val="solid"/>
            <a:round/>
            <a:headEnd type="none" w="med" len="med"/>
            <a:tailEnd type="none" w="med" len="med"/>
          </a:ln>
          <a:effectLst/>
          <a:extLst/>
        </p:spPr>
        <p:txBody>
          <a:bodyPr vert="horz" wrap="square" lIns="91392" tIns="45696" rIns="91392" bIns="45696" numCol="1" rtlCol="0" anchor="ctr" anchorCtr="0" compatLnSpc="1">
            <a:prstTxWarp prst="textNoShape">
              <a:avLst/>
            </a:prstTxWarp>
          </a:bodyPr>
          <a:lstStyle/>
          <a:p>
            <a:pPr marL="0" marR="0" lvl="0" indent="0" algn="l" defTabSz="861992"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0" name="Abgerundetes Rechteck 49"/>
          <p:cNvSpPr/>
          <p:nvPr/>
        </p:nvSpPr>
        <p:spPr bwMode="auto">
          <a:xfrm>
            <a:off x="3716040" y="542317"/>
            <a:ext cx="1440916" cy="1025804"/>
          </a:xfrm>
          <a:prstGeom prst="roundRect">
            <a:avLst/>
          </a:prstGeom>
          <a:solidFill>
            <a:srgbClr val="1E50A0">
              <a:alpha val="24000"/>
            </a:srgbClr>
          </a:solidFill>
          <a:ln w="38100" cap="flat" cmpd="sng" algn="ctr">
            <a:solidFill>
              <a:srgbClr val="1E50A0"/>
            </a:solidFill>
            <a:prstDash val="solid"/>
            <a:round/>
            <a:headEnd type="none" w="med" len="med"/>
            <a:tailEnd type="none" w="med" len="med"/>
          </a:ln>
          <a:effectLst/>
          <a:extLst/>
        </p:spPr>
        <p:txBody>
          <a:bodyPr vert="horz" wrap="square" lIns="91392" tIns="45696" rIns="91392" bIns="45696" numCol="1" rtlCol="0" anchor="ctr" anchorCtr="0" compatLnSpc="1">
            <a:prstTxWarp prst="textNoShape">
              <a:avLst/>
            </a:prstTxWarp>
          </a:bodyPr>
          <a:lstStyle/>
          <a:p>
            <a:pPr marL="0" marR="0" lvl="0" indent="0" algn="l" defTabSz="861992" rtl="0" eaLnBrk="1" fontAlgn="base" latinLnBrk="0" hangingPunct="1">
              <a:lnSpc>
                <a:spcPct val="100000"/>
              </a:lnSpc>
              <a:spcBef>
                <a:spcPct val="0"/>
              </a:spcBef>
              <a:spcAft>
                <a:spcPct val="0"/>
              </a:spcAft>
              <a:buClrTx/>
              <a:buSzTx/>
              <a:buFontTx/>
              <a:buNone/>
              <a:tabLst/>
              <a:defRPr/>
            </a:pPr>
            <a:endParaRPr kumimoji="0" lang="de-DE"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9" name="Grafik 8"/>
          <p:cNvPicPr>
            <a:picLocks noChangeAspect="1"/>
          </p:cNvPicPr>
          <p:nvPr/>
        </p:nvPicPr>
        <p:blipFill>
          <a:blip r:embed="rId6"/>
          <a:stretch>
            <a:fillRect/>
          </a:stretch>
        </p:blipFill>
        <p:spPr>
          <a:xfrm rot="19560000">
            <a:off x="6855415" y="2402435"/>
            <a:ext cx="2088000" cy="12288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675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4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STRUKTUR DER VERORDNUNG</a:t>
            </a:r>
            <a:endParaRPr lang="de-DE" dirty="0"/>
          </a:p>
        </p:txBody>
      </p:sp>
      <p:sp>
        <p:nvSpPr>
          <p:cNvPr id="3" name="Inhaltsplatzhalter 2"/>
          <p:cNvSpPr>
            <a:spLocks noGrp="1"/>
          </p:cNvSpPr>
          <p:nvPr>
            <p:ph idx="1"/>
          </p:nvPr>
        </p:nvSpPr>
        <p:spPr/>
        <p:txBody>
          <a:bodyPr/>
          <a:lstStyle/>
          <a:p>
            <a:r>
              <a:rPr lang="de-DE" dirty="0"/>
              <a:t>13 </a:t>
            </a:r>
            <a:r>
              <a:rPr lang="de-DE" dirty="0" smtClean="0"/>
              <a:t>Seiten, 4 Abschnitte, 21 Paragraphen</a:t>
            </a:r>
          </a:p>
          <a:p>
            <a:pPr marL="808028" lvl="1" indent="-457200">
              <a:buFont typeface="+mj-lt"/>
              <a:buAutoNum type="arabicPeriod"/>
            </a:pPr>
            <a:r>
              <a:rPr lang="de-DE" dirty="0" smtClean="0"/>
              <a:t>Allgemeine Bestimmungen</a:t>
            </a:r>
          </a:p>
          <a:p>
            <a:pPr lvl="2"/>
            <a:r>
              <a:rPr lang="de-DE" dirty="0">
                <a:solidFill>
                  <a:srgbClr val="1E50A0"/>
                </a:solidFill>
              </a:rPr>
              <a:t>§ </a:t>
            </a:r>
            <a:r>
              <a:rPr lang="de-DE" dirty="0" smtClean="0">
                <a:solidFill>
                  <a:srgbClr val="1E50A0"/>
                </a:solidFill>
              </a:rPr>
              <a:t>3 Risikobasierter Ansatz</a:t>
            </a:r>
            <a:endParaRPr lang="de-DE" dirty="0">
              <a:solidFill>
                <a:srgbClr val="1E50A0"/>
              </a:solidFill>
            </a:endParaRPr>
          </a:p>
          <a:p>
            <a:pPr marL="808028" lvl="1" indent="-457200">
              <a:buFont typeface="+mj-lt"/>
              <a:buAutoNum type="arabicPeriod"/>
            </a:pPr>
            <a:r>
              <a:rPr lang="de-DE" b="1" dirty="0" smtClean="0">
                <a:solidFill>
                  <a:srgbClr val="1E50A0"/>
                </a:solidFill>
              </a:rPr>
              <a:t>Bewertung der Trinkwassereinzugsgebiete</a:t>
            </a:r>
          </a:p>
          <a:p>
            <a:pPr lvl="2"/>
            <a:r>
              <a:rPr lang="de-DE" dirty="0">
                <a:solidFill>
                  <a:srgbClr val="1E50A0"/>
                </a:solidFill>
              </a:rPr>
              <a:t>§ 6 Bestimmung und Beschreibung des Trinkwassereinzugsgebiets</a:t>
            </a:r>
          </a:p>
          <a:p>
            <a:pPr lvl="2"/>
            <a:r>
              <a:rPr lang="de-DE" dirty="0">
                <a:solidFill>
                  <a:srgbClr val="1E50A0"/>
                </a:solidFill>
              </a:rPr>
              <a:t>§ 7 Gefährdungsanalyse und Risikoabschätzung</a:t>
            </a:r>
          </a:p>
          <a:p>
            <a:pPr lvl="2"/>
            <a:r>
              <a:rPr lang="de-DE" dirty="0" smtClean="0">
                <a:solidFill>
                  <a:srgbClr val="1E50A0"/>
                </a:solidFill>
              </a:rPr>
              <a:t>§ </a:t>
            </a:r>
            <a:r>
              <a:rPr lang="de-DE" dirty="0">
                <a:solidFill>
                  <a:srgbClr val="1E50A0"/>
                </a:solidFill>
              </a:rPr>
              <a:t>12 Dokumentation über die Bewertung </a:t>
            </a:r>
            <a:r>
              <a:rPr lang="de-DE" dirty="0"/>
              <a:t>…</a:t>
            </a:r>
          </a:p>
          <a:p>
            <a:pPr lvl="2"/>
            <a:r>
              <a:rPr lang="de-DE" dirty="0">
                <a:solidFill>
                  <a:srgbClr val="1E50A0"/>
                </a:solidFill>
              </a:rPr>
              <a:t>§ 13 Fachkenntnisse</a:t>
            </a:r>
          </a:p>
          <a:p>
            <a:pPr marL="808028" lvl="1" indent="-457200">
              <a:buFont typeface="+mj-lt"/>
              <a:buAutoNum type="arabicPeriod"/>
            </a:pPr>
            <a:r>
              <a:rPr lang="de-DE" b="1" dirty="0" smtClean="0">
                <a:solidFill>
                  <a:srgbClr val="1E50A0"/>
                </a:solidFill>
              </a:rPr>
              <a:t>Risikomanagement</a:t>
            </a:r>
          </a:p>
          <a:p>
            <a:pPr marL="808028" lvl="1" indent="-457200">
              <a:buFont typeface="+mj-lt"/>
              <a:buAutoNum type="arabicPeriod"/>
            </a:pPr>
            <a:r>
              <a:rPr lang="de-DE" dirty="0" smtClean="0"/>
              <a:t>Sonstige Bestimmungen</a:t>
            </a:r>
          </a:p>
          <a:p>
            <a:pPr lvl="2"/>
            <a:r>
              <a:rPr lang="de-DE" dirty="0" smtClean="0"/>
              <a:t>§ 18 </a:t>
            </a:r>
            <a:r>
              <a:rPr lang="de-DE" dirty="0"/>
              <a:t>Nicht relevante </a:t>
            </a:r>
            <a:r>
              <a:rPr lang="de-DE" dirty="0" smtClean="0"/>
              <a:t>Pestizid-Metaboliten (Richtwert-nrM)</a:t>
            </a:r>
            <a:endParaRPr lang="de-DE" dirty="0"/>
          </a:p>
        </p:txBody>
      </p:sp>
      <p:pic>
        <p:nvPicPr>
          <p:cNvPr id="4" name="Grafik 3" descr="Free illustration: Legal, Law, Paragraph, 3D Figure - Free Image o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2110"/>
            <a:ext cx="2468893" cy="1851670"/>
          </a:xfrm>
          <a:prstGeom prst="rect">
            <a:avLst/>
          </a:prstGeom>
        </p:spPr>
      </p:pic>
    </p:spTree>
    <p:extLst>
      <p:ext uri="{BB962C8B-B14F-4D97-AF65-F5344CB8AC3E}">
        <p14:creationId xmlns:p14="http://schemas.microsoft.com/office/powerpoint/2010/main" val="3402799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DIE GRUNDLAGE: a.a.R.d.T (DIN EN 15975-2)</a:t>
            </a:r>
            <a:endParaRPr lang="de-DE" sz="2400" dirty="0"/>
          </a:p>
        </p:txBody>
      </p:sp>
      <p:sp>
        <p:nvSpPr>
          <p:cNvPr id="5" name="Inhaltsplatzhalter 4"/>
          <p:cNvSpPr>
            <a:spLocks noGrp="1"/>
          </p:cNvSpPr>
          <p:nvPr>
            <p:ph idx="1"/>
          </p:nvPr>
        </p:nvSpPr>
        <p:spPr/>
        <p:txBody>
          <a:bodyPr/>
          <a:lstStyle/>
          <a:p>
            <a:r>
              <a:rPr lang="de-DE" dirty="0" smtClean="0"/>
              <a:t>§ 3 TrinkwEGV: </a:t>
            </a:r>
            <a:r>
              <a:rPr lang="de-DE" i="1" dirty="0" smtClean="0"/>
              <a:t>„Die Bewertung und das Risikomanagement sind </a:t>
            </a:r>
            <a:r>
              <a:rPr lang="de-DE" i="1" dirty="0" smtClean="0">
                <a:solidFill>
                  <a:srgbClr val="1E50A0"/>
                </a:solidFill>
              </a:rPr>
              <a:t>nach den allgemein anerkannten Regeln der Technik </a:t>
            </a:r>
            <a:r>
              <a:rPr lang="de-DE" i="1" dirty="0" smtClean="0"/>
              <a:t>durchzuführen.“</a:t>
            </a:r>
          </a:p>
          <a:p>
            <a:pPr lvl="1"/>
            <a:r>
              <a:rPr lang="de-DE" dirty="0" smtClean="0"/>
              <a:t>DIN EN 15975-2, DVGW W 101+102 (A), </a:t>
            </a:r>
            <a:br>
              <a:rPr lang="de-DE" dirty="0" smtClean="0"/>
            </a:br>
            <a:r>
              <a:rPr lang="de-DE" dirty="0" smtClean="0"/>
              <a:t>				DVGW W 1001 (M)</a:t>
            </a:r>
            <a:endParaRPr lang="de-DE" dirty="0"/>
          </a:p>
          <a:p>
            <a:endParaRPr lang="de-DE" dirty="0"/>
          </a:p>
        </p:txBody>
      </p:sp>
      <p:pic>
        <p:nvPicPr>
          <p:cNvPr id="8" name="Grafik 7"/>
          <p:cNvPicPr>
            <a:picLocks noChangeAspect="1"/>
          </p:cNvPicPr>
          <p:nvPr/>
        </p:nvPicPr>
        <p:blipFill rotWithShape="1">
          <a:blip r:embed="rId2"/>
          <a:srcRect b="237"/>
          <a:stretch/>
        </p:blipFill>
        <p:spPr>
          <a:xfrm>
            <a:off x="495257" y="2417689"/>
            <a:ext cx="2808000" cy="4183605"/>
          </a:xfrm>
          <a:prstGeom prst="rect">
            <a:avLst/>
          </a:prstGeom>
          <a:ln w="28575">
            <a:noFill/>
          </a:ln>
          <a:effectLst>
            <a:outerShdw blurRad="292100" dist="139700" dir="2700000" algn="tl" rotWithShape="0">
              <a:srgbClr val="333333">
                <a:alpha val="65000"/>
              </a:srgbClr>
            </a:outerShdw>
          </a:effectLst>
        </p:spPr>
      </p:pic>
      <p:pic>
        <p:nvPicPr>
          <p:cNvPr id="9" name="Grafik 8"/>
          <p:cNvPicPr>
            <a:picLocks noChangeAspect="1"/>
          </p:cNvPicPr>
          <p:nvPr/>
        </p:nvPicPr>
        <p:blipFill>
          <a:blip r:embed="rId3"/>
          <a:stretch>
            <a:fillRect/>
          </a:stretch>
        </p:blipFill>
        <p:spPr>
          <a:xfrm>
            <a:off x="5994641" y="1677818"/>
            <a:ext cx="2880000" cy="2883240"/>
          </a:xfrm>
          <a:prstGeom prst="rect">
            <a:avLst/>
          </a:prstGeom>
          <a:ln>
            <a:noFill/>
          </a:ln>
          <a:effectLst>
            <a:outerShdw blurRad="292100" dist="139700" dir="2700000" algn="tl" rotWithShape="0">
              <a:srgbClr val="333333">
                <a:alpha val="65000"/>
              </a:srgbClr>
            </a:outerShdw>
          </a:effectLst>
        </p:spPr>
      </p:pic>
      <p:pic>
        <p:nvPicPr>
          <p:cNvPr id="10" name="Grafik 9"/>
          <p:cNvPicPr>
            <a:picLocks noChangeAspect="1"/>
          </p:cNvPicPr>
          <p:nvPr/>
        </p:nvPicPr>
        <p:blipFill rotWithShape="1">
          <a:blip r:embed="rId4"/>
          <a:srcRect l="4455" t="1" r="1996" b="-2138"/>
          <a:stretch/>
        </p:blipFill>
        <p:spPr>
          <a:xfrm>
            <a:off x="3276176" y="3003798"/>
            <a:ext cx="2880000" cy="3804542"/>
          </a:xfrm>
          <a:prstGeom prst="rect">
            <a:avLst/>
          </a:prstGeom>
          <a:noFill/>
          <a:ln w="28575">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01951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BESTIMMUNG UND BESCHREIBUNG DES EZG (§ 6)</a:t>
            </a:r>
            <a:endParaRPr lang="de-DE" dirty="0"/>
          </a:p>
        </p:txBody>
      </p:sp>
      <p:sp>
        <p:nvSpPr>
          <p:cNvPr id="3" name="Inhaltsplatzhalter 2"/>
          <p:cNvSpPr>
            <a:spLocks noGrp="1"/>
          </p:cNvSpPr>
          <p:nvPr>
            <p:ph idx="1"/>
          </p:nvPr>
        </p:nvSpPr>
        <p:spPr/>
        <p:txBody>
          <a:bodyPr/>
          <a:lstStyle/>
          <a:p>
            <a:r>
              <a:rPr lang="de-DE" dirty="0" smtClean="0"/>
              <a:t>Einzugsgebiet </a:t>
            </a:r>
            <a:r>
              <a:rPr lang="de-DE" dirty="0"/>
              <a:t>ist </a:t>
            </a:r>
            <a:r>
              <a:rPr lang="de-DE" sz="2000" dirty="0" smtClean="0"/>
              <a:t>(auf Basis </a:t>
            </a:r>
            <a:r>
              <a:rPr lang="de-DE" sz="2000" dirty="0"/>
              <a:t>Wasserrecht, „sofern nicht die zuständige Behörde eine abweichende Festlegung trifft</a:t>
            </a:r>
            <a:r>
              <a:rPr lang="de-DE" sz="2000" dirty="0" smtClean="0"/>
              <a:t>“)</a:t>
            </a:r>
            <a:r>
              <a:rPr lang="de-DE" dirty="0" smtClean="0"/>
              <a:t>…</a:t>
            </a:r>
          </a:p>
          <a:p>
            <a:pPr lvl="1"/>
            <a:r>
              <a:rPr lang="de-DE" dirty="0" smtClean="0"/>
              <a:t>Grundwasser: EZG = unterirdisches EZG</a:t>
            </a:r>
          </a:p>
          <a:p>
            <a:pPr lvl="1"/>
            <a:r>
              <a:rPr lang="de-DE" dirty="0" smtClean="0"/>
              <a:t>Talsperren: EZG = oberirdisches EZG</a:t>
            </a:r>
          </a:p>
          <a:p>
            <a:pPr lvl="1"/>
            <a:r>
              <a:rPr lang="de-DE" dirty="0" smtClean="0"/>
              <a:t>Fließgewässer: EZG = oberirdisches EZG</a:t>
            </a:r>
          </a:p>
          <a:p>
            <a:pPr lvl="2"/>
            <a:r>
              <a:rPr lang="de-DE" dirty="0"/>
              <a:t>Entnahmestelle </a:t>
            </a:r>
            <a:r>
              <a:rPr lang="de-DE" dirty="0" smtClean="0"/>
              <a:t>aufwärts: 24 Fließzeit oder 10 km Fließstrecke</a:t>
            </a:r>
          </a:p>
          <a:p>
            <a:pPr lvl="1"/>
            <a:r>
              <a:rPr lang="de-DE" dirty="0" smtClean="0"/>
              <a:t>Uferfiltrat / </a:t>
            </a:r>
            <a:r>
              <a:rPr lang="de-DE" dirty="0" err="1" smtClean="0"/>
              <a:t>künstl</a:t>
            </a:r>
            <a:r>
              <a:rPr lang="de-DE" dirty="0" smtClean="0"/>
              <a:t>. GW-Anreicherung:</a:t>
            </a:r>
          </a:p>
          <a:p>
            <a:pPr lvl="2"/>
            <a:r>
              <a:rPr lang="de-DE" dirty="0" smtClean="0"/>
              <a:t>Unterirdisches EZG und </a:t>
            </a:r>
          </a:p>
          <a:p>
            <a:pPr lvl="2"/>
            <a:r>
              <a:rPr lang="de-DE" dirty="0" smtClean="0"/>
              <a:t>Oberirdisches EZG, wenn Anteil &gt;10 m³/d</a:t>
            </a:r>
          </a:p>
          <a:p>
            <a:r>
              <a:rPr lang="de-DE" dirty="0" smtClean="0"/>
              <a:t>Beschreibung: Flächennutzung, Entnahmestellen, …</a:t>
            </a:r>
          </a:p>
        </p:txBody>
      </p:sp>
    </p:spTree>
    <p:extLst>
      <p:ext uri="{BB962C8B-B14F-4D97-AF65-F5344CB8AC3E}">
        <p14:creationId xmlns:p14="http://schemas.microsoft.com/office/powerpoint/2010/main" val="1285102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Einzeiliger Folientitel">
  <a:themeElements>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inzeiliger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nzeiliger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inzeiliger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inzeiliger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inzeiliger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inzeiliger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inzeiliger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inzeiliger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inzeiliger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inzeiliger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inzeiliger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inzeiliger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oll_TWRL_201119.potx" id="{3FA4CBB7-3876-4F5D-857D-092590ECB68D}" vid="{FCDEF15C-5430-4165-8299-7786124CD22A}"/>
    </a:ext>
  </a:extLst>
</a:theme>
</file>

<file path=ppt/theme/theme10.xml><?xml version="1.0" encoding="utf-8"?>
<a:theme xmlns:a="http://schemas.openxmlformats.org/drawingml/2006/main" name="1_Zweizeiliger Folientitel">
  <a:themeElements>
    <a:clrScheme name="Zwei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Zweizeiliger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Zwei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Zweizeiliger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Zweizeiliger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Zweizeiliger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Zweizeiliger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Zweizeiliger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Zweizeiliger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Zweizeiliger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Zweizeiliger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Zweizeiliger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Zweizeiliger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Zweizeiliger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oll_TWRL_201119.potx" id="{3FA4CBB7-3876-4F5D-857D-092590ECB68D}" vid="{3F28D5D4-8F5C-41E3-ACF5-874FA5E55F09}"/>
    </a:ext>
  </a:extLst>
</a:theme>
</file>

<file path=ppt/theme/theme11.xml><?xml version="1.0" encoding="utf-8"?>
<a:theme xmlns:a="http://schemas.openxmlformats.org/drawingml/2006/main" name="6_Einzeiliger Folientitel">
  <a:themeElements>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inzeiliger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nzeiliger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inzeiliger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inzeiliger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inzeiliger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inzeiliger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inzeiliger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inzeiliger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inzeiliger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inzeiliger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inzeiliger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inzeiliger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ZW Präsentation im Breitbildformat 16_9.potx" id="{15273B55-50D6-487E-84E3-27A05F01ECE5}" vid="{109E528C-0DB2-4FE1-99F3-FE23671559D1}"/>
    </a:ext>
  </a:extLst>
</a:theme>
</file>

<file path=ppt/theme/theme1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Zweizeiliger Folientitel">
  <a:themeElements>
    <a:clrScheme name="Zwei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Zweizeiliger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Zwei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Zweizeiliger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Zweizeiliger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Zweizeiliger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Zweizeiliger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Zweizeiliger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Zweizeiliger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Zweizeiliger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Zweizeiliger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Zweizeiliger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Zweizeiliger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Zweizeiliger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oll_TWRL_201119.potx" id="{3FA4CBB7-3876-4F5D-857D-092590ECB68D}" vid="{3F28D5D4-8F5C-41E3-ACF5-874FA5E55F09}"/>
    </a:ext>
  </a:extLst>
</a:theme>
</file>

<file path=ppt/theme/theme3.xml><?xml version="1.0" encoding="utf-8"?>
<a:theme xmlns:a="http://schemas.openxmlformats.org/drawingml/2006/main" name="Ohne Folientitel">
  <a:themeElements>
    <a:clrScheme name="Ohne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hne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hne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hne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hne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hne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hne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hne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hne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hne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hne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hne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hne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hne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oll_TWRL_201119.potx" id="{3FA4CBB7-3876-4F5D-857D-092590ECB68D}" vid="{395FEB83-6C71-4DA4-A18E-02D392BF630A}"/>
    </a:ext>
  </a:extLst>
</a:theme>
</file>

<file path=ppt/theme/theme4.xml><?xml version="1.0" encoding="utf-8"?>
<a:theme xmlns:a="http://schemas.openxmlformats.org/drawingml/2006/main" name="2_Einzeiliger Folientitel">
  <a:themeElements>
    <a:clrScheme name="2_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Einzeiliger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2_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Einzeiliger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Einzeiliger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Einzeiliger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Einzeiliger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Einzeiliger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Einzeiliger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Einzeiliger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Einzeiliger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Einzeiliger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Einzeiliger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Einzeiliger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Einzeiliger Folientitel">
  <a:themeElements>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inzeiliger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nzeiliger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inzeiliger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inzeiliger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inzeiliger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inzeiliger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inzeiliger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inzeiliger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inzeiliger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inzeiliger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inzeiliger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inzeiliger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ZW Präsentation im Breitbildformat 16_9.potx" id="{15273B55-50D6-487E-84E3-27A05F01ECE5}" vid="{109E528C-0DB2-4FE1-99F3-FE23671559D1}"/>
    </a:ext>
  </a:extLst>
</a:theme>
</file>

<file path=ppt/theme/theme6.xml><?xml version="1.0" encoding="utf-8"?>
<a:theme xmlns:a="http://schemas.openxmlformats.org/drawingml/2006/main" name="5_Einzeiliger Folientitel">
  <a:themeElements>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inzeiliger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nzeiliger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inzeiliger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inzeiliger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inzeiliger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inzeiliger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inzeiliger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inzeiliger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inzeiliger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inzeiliger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inzeiliger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inzeiliger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ZW Präsentation im Breitbildformat 16_9.potx" id="{15273B55-50D6-487E-84E3-27A05F01ECE5}" vid="{109E528C-0DB2-4FE1-99F3-FE23671559D1}"/>
    </a:ext>
  </a:extLst>
</a:theme>
</file>

<file path=ppt/theme/theme7.xml><?xml version="1.0" encoding="utf-8"?>
<a:theme xmlns:a="http://schemas.openxmlformats.org/drawingml/2006/main" name="3_Ohne Folientitel">
  <a:themeElements>
    <a:clrScheme name="Ohne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hne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Ohne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hne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hne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hne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hne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hne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hne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hne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hne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hne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hne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hne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ZW Präsentation im Breitbildformat 16_9.potx" id="{15273B55-50D6-487E-84E3-27A05F01ECE5}" vid="{6FB17D4F-2D4A-4807-B879-E0BC260B5D1A}"/>
    </a:ext>
  </a:extLst>
</a:theme>
</file>

<file path=ppt/theme/theme8.xml><?xml version="1.0" encoding="utf-8"?>
<a:theme xmlns:a="http://schemas.openxmlformats.org/drawingml/2006/main" name="3_Einzeiliger Folientitel">
  <a:themeElements>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inzeiliger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nzeiliger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inzeiliger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inzeiliger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inzeiliger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inzeiliger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inzeiliger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inzeiliger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inzeiliger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inzeiliger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inzeiliger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inzeiliger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oll_TWRL_201119.potx" id="{3FA4CBB7-3876-4F5D-857D-092590ECB68D}" vid="{FCDEF15C-5430-4165-8299-7786124CD22A}"/>
    </a:ext>
  </a:extLst>
</a:theme>
</file>

<file path=ppt/theme/theme9.xml><?xml version="1.0" encoding="utf-8"?>
<a:theme xmlns:a="http://schemas.openxmlformats.org/drawingml/2006/main" name="4_Einzeiliger Folientitel">
  <a:themeElements>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inzeiliger Folien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392" tIns="45696" rIns="91392" bIns="45696" numCol="1" anchor="ctr" anchorCtr="0" compatLnSpc="1">
        <a:prstTxWarp prst="textNoShape">
          <a:avLst/>
        </a:prstTxWarp>
      </a:bodyPr>
      <a:lstStyle>
        <a:defPPr marL="0" marR="0" indent="0" algn="l" defTabSz="862013" rtl="0" eaLnBrk="1" fontAlgn="base" latinLnBrk="0" hangingPunct="1">
          <a:lnSpc>
            <a:spcPct val="100000"/>
          </a:lnSpc>
          <a:spcBef>
            <a:spcPct val="0"/>
          </a:spcBef>
          <a:spcAft>
            <a:spcPct val="0"/>
          </a:spcAft>
          <a:buClrTx/>
          <a:buSzTx/>
          <a:buFontTx/>
          <a:buNone/>
          <a:tabLst/>
          <a:defRPr kumimoji="0" lang="de-DE" sz="19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Einzeiliger Folien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nzeiliger Folientit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inzeiliger Folientit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inzeiliger Folientit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inzeiliger Folientit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inzeiliger Folientit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inzeiliger Folientit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inzeiliger Folientit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inzeiliger Folientit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inzeiliger Folientit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inzeiliger Folientit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inzeiliger Folientit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oll_TWRL_201119.potx" id="{3FA4CBB7-3876-4F5D-857D-092590ECB68D}" vid="{FCDEF15C-5430-4165-8299-7786124CD22A}"/>
    </a:ext>
  </a:extLst>
</a:theme>
</file>

<file path=docProps/app.xml><?xml version="1.0" encoding="utf-8"?>
<Properties xmlns="http://schemas.openxmlformats.org/officeDocument/2006/extended-properties" xmlns:vt="http://schemas.openxmlformats.org/officeDocument/2006/docPropsVTypes">
  <Template/>
  <TotalTime>0</TotalTime>
  <Words>1427</Words>
  <Application>Microsoft Office PowerPoint</Application>
  <PresentationFormat>Bildschirmpräsentation (16:9)</PresentationFormat>
  <Paragraphs>283</Paragraphs>
  <Slides>41</Slides>
  <Notes>9</Notes>
  <HiddenSlides>3</HiddenSlides>
  <MMClips>0</MMClips>
  <ScaleCrop>false</ScaleCrop>
  <HeadingPairs>
    <vt:vector size="6" baseType="variant">
      <vt:variant>
        <vt:lpstr>Verwendete Schriftarten</vt:lpstr>
      </vt:variant>
      <vt:variant>
        <vt:i4>6</vt:i4>
      </vt:variant>
      <vt:variant>
        <vt:lpstr>Design</vt:lpstr>
      </vt:variant>
      <vt:variant>
        <vt:i4>11</vt:i4>
      </vt:variant>
      <vt:variant>
        <vt:lpstr>Folientitel</vt:lpstr>
      </vt:variant>
      <vt:variant>
        <vt:i4>41</vt:i4>
      </vt:variant>
    </vt:vector>
  </HeadingPairs>
  <TitlesOfParts>
    <vt:vector size="58" baseType="lpstr">
      <vt:lpstr>Arial</vt:lpstr>
      <vt:lpstr>Arial Narrow</vt:lpstr>
      <vt:lpstr>Calibri</vt:lpstr>
      <vt:lpstr>Cambria Math</vt:lpstr>
      <vt:lpstr>Times New Roman</vt:lpstr>
      <vt:lpstr>Wingdings</vt:lpstr>
      <vt:lpstr>Einzeiliger Folientitel</vt:lpstr>
      <vt:lpstr>Zweizeiliger Folientitel</vt:lpstr>
      <vt:lpstr>Ohne Folientitel</vt:lpstr>
      <vt:lpstr>2_Einzeiliger Folientitel</vt:lpstr>
      <vt:lpstr>1_Einzeiliger Folientitel</vt:lpstr>
      <vt:lpstr>5_Einzeiliger Folientitel</vt:lpstr>
      <vt:lpstr>3_Ohne Folientitel</vt:lpstr>
      <vt:lpstr>3_Einzeiliger Folientitel</vt:lpstr>
      <vt:lpstr>4_Einzeiliger Folientitel</vt:lpstr>
      <vt:lpstr>1_Zweizeiliger Folientitel</vt:lpstr>
      <vt:lpstr>6_Einzeiliger Folientitel</vt:lpstr>
      <vt:lpstr>Risikomanagement in Einzugsgebieten –  Anforderungen der TrinkwEGV</vt:lpstr>
      <vt:lpstr>GLIEDERUNG</vt:lpstr>
      <vt:lpstr>TZW: DVGW-Technologiezentrum Wasser</vt:lpstr>
      <vt:lpstr>TZW-RISIKOMANAGEMENT-ERFAHRUNGEN</vt:lpstr>
      <vt:lpstr>GLIEDERUNG</vt:lpstr>
      <vt:lpstr>NATIONALE UMSETZUNG RISIKOMANAGEMENT</vt:lpstr>
      <vt:lpstr>STRUKTUR DER VERORDNUNG</vt:lpstr>
      <vt:lpstr>DIE GRUNDLAGE: a.a.R.d.T (DIN EN 15975-2)</vt:lpstr>
      <vt:lpstr>BESTIMMUNG UND BESCHREIBUNG DES EZG (§ 6)</vt:lpstr>
      <vt:lpstr>RISIKOMANAGEMENT IN DER WASSERVERORGUNG</vt:lpstr>
      <vt:lpstr>GLIEDERUNG</vt:lpstr>
      <vt:lpstr>AUFGABEN FÜR DEN BETREIBER</vt:lpstr>
      <vt:lpstr>AUFGABEN FÜR DIE BEHÖRDE</vt:lpstr>
      <vt:lpstr>FRISTEN</vt:lpstr>
      <vt:lpstr>GLIEDERUNG</vt:lpstr>
      <vt:lpstr>METHODISCHE GRUNDLAGEN</vt:lpstr>
      <vt:lpstr>RISIKOMANAGEMENT - ÜBERBLICK</vt:lpstr>
      <vt:lpstr>GEFÄHRDUNGSANALYSE</vt:lpstr>
      <vt:lpstr>HERANGEHENSWEISE UND HERAUSFORDERUNGEN</vt:lpstr>
      <vt:lpstr>SYSTEMBESCHREIBUNG / GEFÄHRDUNGSANALYSE: DATENQUELLEN</vt:lpstr>
      <vt:lpstr>SYSTEMBESCHREIBUNG / GEFÄHRDUNGSANALYSE: ANSPRECHPARTNER UND DATENFORMATE</vt:lpstr>
      <vt:lpstr>SYSTEMBESCHREIBUNG / GEFÄHRDUNGSANALYSE: WEITERE INFORMATIONEN / DATENQUELLEN</vt:lpstr>
      <vt:lpstr>RISIKOABSCHÄTZUNG IM EINZUGSGEBIET</vt:lpstr>
      <vt:lpstr>VORGEHENSWEISE BEI DER RISIKOABSCHÄTZUNG</vt:lpstr>
      <vt:lpstr>RISIKOMANAGEMENT IM EINZUGSGEBIET</vt:lpstr>
      <vt:lpstr>RISIKOABSCHÄTZUNG</vt:lpstr>
      <vt:lpstr>AUSGANGSRISIKO  (LAGEUNABHÄNGIG)</vt:lpstr>
      <vt:lpstr>SCHUTZWIRKUNG: EZG (GRUNDWASSER)</vt:lpstr>
      <vt:lpstr>RISIKO FÜR DAS ROHWASSER</vt:lpstr>
      <vt:lpstr>VEREINFACHTE RISIKOABSCHÄTZUNG GRUNDWASSER</vt:lpstr>
      <vt:lpstr>RISIKOABSCHÄTZUNG: EZG (TALSPERRE)</vt:lpstr>
      <vt:lpstr>VEREINFACHTE RISIKOABSCHÄTZUNG TALSPERREN</vt:lpstr>
      <vt:lpstr>RISIKOBEHERRSCHUNG = RISIKOMANAGEMENT</vt:lpstr>
      <vt:lpstr>VOM RISIKO ZUM UNTERSUCHUNGSPROGRAMM</vt:lpstr>
      <vt:lpstr>DOKUMENTATION - BESTANDTEILE</vt:lpstr>
      <vt:lpstr>GLIEDERUNG</vt:lpstr>
      <vt:lpstr>ERGEBNISSE DES EZG-RISIKOMANAGEMENTS</vt:lpstr>
      <vt:lpstr>ZUSAMMENFASSUNG</vt:lpstr>
      <vt:lpstr>Das "magische Viereck" für ein Gelingen des Risikomanagements</vt:lpstr>
      <vt:lpstr>WILLKOMMEN BEI </vt:lpstr>
      <vt:lpstr>PowerPoint-Präsentation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Risikomanagement in der Trinkwasserrichtlinie</dc:title>
  <dc:creator>Brauer, Friederike</dc:creator>
  <cp:lastModifiedBy>Sturm, Sebastian</cp:lastModifiedBy>
  <cp:revision>313</cp:revision>
  <cp:lastPrinted>2023-02-02T16:32:14Z</cp:lastPrinted>
  <dcterms:created xsi:type="dcterms:W3CDTF">2020-11-19T09:43:43Z</dcterms:created>
  <dcterms:modified xsi:type="dcterms:W3CDTF">2024-03-21T11:11:41Z</dcterms:modified>
</cp:coreProperties>
</file>