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tiff" ContentType="image/tiff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7" r:id="rId1"/>
  </p:sldMasterIdLst>
  <p:notesMasterIdLst>
    <p:notesMasterId r:id="rId60"/>
  </p:notesMasterIdLst>
  <p:handoutMasterIdLst>
    <p:handoutMasterId r:id="rId61"/>
  </p:handoutMasterIdLst>
  <p:sldIdLst>
    <p:sldId id="636" r:id="rId2"/>
    <p:sldId id="1099" r:id="rId3"/>
    <p:sldId id="591" r:id="rId4"/>
    <p:sldId id="662" r:id="rId5"/>
    <p:sldId id="674" r:id="rId6"/>
    <p:sldId id="721" r:id="rId7"/>
    <p:sldId id="681" r:id="rId8"/>
    <p:sldId id="592" r:id="rId9"/>
    <p:sldId id="678" r:id="rId10"/>
    <p:sldId id="720" r:id="rId11"/>
    <p:sldId id="719" r:id="rId12"/>
    <p:sldId id="658" r:id="rId13"/>
    <p:sldId id="659" r:id="rId14"/>
    <p:sldId id="679" r:id="rId15"/>
    <p:sldId id="680" r:id="rId16"/>
    <p:sldId id="593" r:id="rId17"/>
    <p:sldId id="594" r:id="rId18"/>
    <p:sldId id="628" r:id="rId19"/>
    <p:sldId id="629" r:id="rId20"/>
    <p:sldId id="630" r:id="rId21"/>
    <p:sldId id="631" r:id="rId22"/>
    <p:sldId id="632" r:id="rId23"/>
    <p:sldId id="1100" r:id="rId24"/>
    <p:sldId id="729" r:id="rId25"/>
    <p:sldId id="728" r:id="rId26"/>
    <p:sldId id="700" r:id="rId27"/>
    <p:sldId id="1310" r:id="rId28"/>
    <p:sldId id="738" r:id="rId29"/>
    <p:sldId id="705" r:id="rId30"/>
    <p:sldId id="739" r:id="rId31"/>
    <p:sldId id="1095" r:id="rId32"/>
    <p:sldId id="735" r:id="rId33"/>
    <p:sldId id="736" r:id="rId34"/>
    <p:sldId id="689" r:id="rId35"/>
    <p:sldId id="646" r:id="rId36"/>
    <p:sldId id="1098" r:id="rId37"/>
    <p:sldId id="733" r:id="rId38"/>
    <p:sldId id="734" r:id="rId39"/>
    <p:sldId id="1363" r:id="rId40"/>
    <p:sldId id="1343" r:id="rId41"/>
    <p:sldId id="696" r:id="rId42"/>
    <p:sldId id="664" r:id="rId43"/>
    <p:sldId id="638" r:id="rId44"/>
    <p:sldId id="639" r:id="rId45"/>
    <p:sldId id="640" r:id="rId46"/>
    <p:sldId id="641" r:id="rId47"/>
    <p:sldId id="557" r:id="rId48"/>
    <p:sldId id="562" r:id="rId49"/>
    <p:sldId id="1349" r:id="rId50"/>
    <p:sldId id="740" r:id="rId51"/>
    <p:sldId id="730" r:id="rId52"/>
    <p:sldId id="695" r:id="rId53"/>
    <p:sldId id="731" r:id="rId54"/>
    <p:sldId id="732" r:id="rId55"/>
    <p:sldId id="706" r:id="rId56"/>
    <p:sldId id="707" r:id="rId57"/>
    <p:sldId id="603" r:id="rId58"/>
    <p:sldId id="693" r:id="rId59"/>
  </p:sldIdLst>
  <p:sldSz cx="9144000" cy="6858000" type="screen4x3"/>
  <p:notesSz cx="6797675" cy="9926638"/>
  <p:defaultTextStyle>
    <a:defPPr>
      <a:defRPr lang="en-US"/>
    </a:defPPr>
    <a:lvl1pPr algn="ctr" rtl="0" fontAlgn="base">
      <a:spcBef>
        <a:spcPct val="0"/>
      </a:spcBef>
      <a:spcAft>
        <a:spcPct val="0"/>
      </a:spcAft>
      <a:defRPr sz="1400" kern="1200">
        <a:solidFill>
          <a:schemeClr val="bg2"/>
        </a:solidFill>
        <a:latin typeface="Tahoma" pitchFamily="34" charset="0"/>
        <a:ea typeface="+mn-ea"/>
        <a:cs typeface="+mn-cs"/>
      </a:defRPr>
    </a:lvl1pPr>
    <a:lvl2pPr marL="457200" algn="ctr" rtl="0" fontAlgn="base">
      <a:spcBef>
        <a:spcPct val="0"/>
      </a:spcBef>
      <a:spcAft>
        <a:spcPct val="0"/>
      </a:spcAft>
      <a:defRPr sz="1400" kern="1200">
        <a:solidFill>
          <a:schemeClr val="bg2"/>
        </a:solidFill>
        <a:latin typeface="Tahoma" pitchFamily="34" charset="0"/>
        <a:ea typeface="+mn-ea"/>
        <a:cs typeface="+mn-cs"/>
      </a:defRPr>
    </a:lvl2pPr>
    <a:lvl3pPr marL="914400" algn="ctr" rtl="0" fontAlgn="base">
      <a:spcBef>
        <a:spcPct val="0"/>
      </a:spcBef>
      <a:spcAft>
        <a:spcPct val="0"/>
      </a:spcAft>
      <a:defRPr sz="1400" kern="1200">
        <a:solidFill>
          <a:schemeClr val="bg2"/>
        </a:solidFill>
        <a:latin typeface="Tahoma" pitchFamily="34" charset="0"/>
        <a:ea typeface="+mn-ea"/>
        <a:cs typeface="+mn-cs"/>
      </a:defRPr>
    </a:lvl3pPr>
    <a:lvl4pPr marL="1371600" algn="ctr" rtl="0" fontAlgn="base">
      <a:spcBef>
        <a:spcPct val="0"/>
      </a:spcBef>
      <a:spcAft>
        <a:spcPct val="0"/>
      </a:spcAft>
      <a:defRPr sz="1400" kern="1200">
        <a:solidFill>
          <a:schemeClr val="bg2"/>
        </a:solidFill>
        <a:latin typeface="Tahoma" pitchFamily="34" charset="0"/>
        <a:ea typeface="+mn-ea"/>
        <a:cs typeface="+mn-cs"/>
      </a:defRPr>
    </a:lvl4pPr>
    <a:lvl5pPr marL="1828800" algn="ctr" rtl="0" fontAlgn="base">
      <a:spcBef>
        <a:spcPct val="0"/>
      </a:spcBef>
      <a:spcAft>
        <a:spcPct val="0"/>
      </a:spcAft>
      <a:defRPr sz="1400" kern="1200">
        <a:solidFill>
          <a:schemeClr val="bg2"/>
        </a:solidFill>
        <a:latin typeface="Tahoma" pitchFamily="34" charset="0"/>
        <a:ea typeface="+mn-ea"/>
        <a:cs typeface="+mn-cs"/>
      </a:defRPr>
    </a:lvl5pPr>
    <a:lvl6pPr marL="2286000" algn="l" defTabSz="914400" rtl="0" eaLnBrk="1" latinLnBrk="0" hangingPunct="1">
      <a:defRPr sz="1400" kern="1200">
        <a:solidFill>
          <a:schemeClr val="bg2"/>
        </a:solidFill>
        <a:latin typeface="Tahoma" pitchFamily="34" charset="0"/>
        <a:ea typeface="+mn-ea"/>
        <a:cs typeface="+mn-cs"/>
      </a:defRPr>
    </a:lvl6pPr>
    <a:lvl7pPr marL="2743200" algn="l" defTabSz="914400" rtl="0" eaLnBrk="1" latinLnBrk="0" hangingPunct="1">
      <a:defRPr sz="1400" kern="1200">
        <a:solidFill>
          <a:schemeClr val="bg2"/>
        </a:solidFill>
        <a:latin typeface="Tahoma" pitchFamily="34" charset="0"/>
        <a:ea typeface="+mn-ea"/>
        <a:cs typeface="+mn-cs"/>
      </a:defRPr>
    </a:lvl7pPr>
    <a:lvl8pPr marL="3200400" algn="l" defTabSz="914400" rtl="0" eaLnBrk="1" latinLnBrk="0" hangingPunct="1">
      <a:defRPr sz="1400" kern="1200">
        <a:solidFill>
          <a:schemeClr val="bg2"/>
        </a:solidFill>
        <a:latin typeface="Tahoma" pitchFamily="34" charset="0"/>
        <a:ea typeface="+mn-ea"/>
        <a:cs typeface="+mn-cs"/>
      </a:defRPr>
    </a:lvl8pPr>
    <a:lvl9pPr marL="3657600" algn="l" defTabSz="914400" rtl="0" eaLnBrk="1" latinLnBrk="0" hangingPunct="1">
      <a:defRPr sz="1400" kern="1200">
        <a:solidFill>
          <a:schemeClr val="bg2"/>
        </a:solidFill>
        <a:latin typeface="Tahoma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26" userDrawn="1">
          <p15:clr>
            <a:srgbClr val="A4A3A4"/>
          </p15:clr>
        </p15:guide>
        <p15:guide id="2" pos="2141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showAnimation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909E7"/>
    <a:srgbClr val="00689D"/>
    <a:srgbClr val="FF3D0F"/>
    <a:srgbClr val="CCECFF"/>
    <a:srgbClr val="A9C6FF"/>
    <a:srgbClr val="38EE5F"/>
    <a:srgbClr val="002A7E"/>
    <a:srgbClr val="003090"/>
    <a:srgbClr val="0033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ittlere Formatvorlag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9693" autoAdjust="0"/>
    <p:restoredTop sz="50000" autoAdjust="0"/>
  </p:normalViewPr>
  <p:slideViewPr>
    <p:cSldViewPr snapToObjects="1">
      <p:cViewPr varScale="1">
        <p:scale>
          <a:sx n="127" d="100"/>
          <a:sy n="127" d="100"/>
        </p:scale>
        <p:origin x="1422" y="12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736"/>
    </p:cViewPr>
  </p:sorterViewPr>
  <p:notesViewPr>
    <p:cSldViewPr snapToObjects="1">
      <p:cViewPr varScale="1">
        <p:scale>
          <a:sx n="77" d="100"/>
          <a:sy n="77" d="100"/>
        </p:scale>
        <p:origin x="2920" y="192"/>
      </p:cViewPr>
      <p:guideLst>
        <p:guide orient="horz" pos="3126"/>
        <p:guide pos="2141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handoutMaster" Target="handoutMasters/handout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notesMaster" Target="notesMasters/notesMaster1.xml"/><Relationship Id="rId65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F46B973C-C537-42AF-976A-EC06A7261EA6}" type="doc">
      <dgm:prSet loTypeId="urn:microsoft.com/office/officeart/2005/8/layout/cycle6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de-DE"/>
        </a:p>
      </dgm:t>
    </dgm:pt>
    <dgm:pt modelId="{84792CF2-3AF3-4D27-895A-D29D90C6EEEC}">
      <dgm:prSet phldrT="[Text]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/>
      <dgm:t>
        <a:bodyPr/>
        <a:lstStyle/>
        <a:p>
          <a:r>
            <a:rPr lang="de-DE"/>
            <a:t>Desinfektion</a:t>
          </a:r>
        </a:p>
      </dgm:t>
    </dgm:pt>
    <dgm:pt modelId="{EA17EB47-5387-4479-8DDE-BB523CE81379}" type="parTrans" cxnId="{DBB7EEAD-2B66-4109-A700-BF3C4C5295FC}">
      <dgm:prSet/>
      <dgm:spPr/>
      <dgm:t>
        <a:bodyPr/>
        <a:lstStyle/>
        <a:p>
          <a:endParaRPr lang="de-DE"/>
        </a:p>
      </dgm:t>
    </dgm:pt>
    <dgm:pt modelId="{BF96318A-76E7-4D29-A753-A8F5B5A053CF}" type="sibTrans" cxnId="{DBB7EEAD-2B66-4109-A700-BF3C4C5295FC}">
      <dgm:prSet>
        <dgm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dgm:style>
      </dgm:prSet>
      <dgm:spPr>
        <a:ln/>
      </dgm:spPr>
      <dgm:t>
        <a:bodyPr/>
        <a:lstStyle/>
        <a:p>
          <a:endParaRPr lang="de-DE"/>
        </a:p>
      </dgm:t>
    </dgm:pt>
    <dgm:pt modelId="{AB6D9C2E-A5F4-4DBE-8928-CB4874553498}">
      <dgm:prSet phldrT="[Text]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/>
      <dgm:t>
        <a:bodyPr/>
        <a:lstStyle/>
        <a:p>
          <a:r>
            <a:rPr lang="de-DE"/>
            <a:t>Becken-hydraulik</a:t>
          </a:r>
        </a:p>
      </dgm:t>
    </dgm:pt>
    <dgm:pt modelId="{A5992577-7DAC-4BA8-847B-625A154F98F0}" type="parTrans" cxnId="{06D4934F-7A16-481B-838C-3CB437EAF8BA}">
      <dgm:prSet/>
      <dgm:spPr/>
      <dgm:t>
        <a:bodyPr/>
        <a:lstStyle/>
        <a:p>
          <a:endParaRPr lang="de-DE"/>
        </a:p>
      </dgm:t>
    </dgm:pt>
    <dgm:pt modelId="{099E83A6-23E4-4637-B805-929EC4A9196F}" type="sibTrans" cxnId="{06D4934F-7A16-481B-838C-3CB437EAF8BA}">
      <dgm:prSet>
        <dgm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dgm:style>
      </dgm:prSet>
      <dgm:spPr>
        <a:ln/>
      </dgm:spPr>
      <dgm:t>
        <a:bodyPr/>
        <a:lstStyle/>
        <a:p>
          <a:endParaRPr lang="de-DE"/>
        </a:p>
      </dgm:t>
    </dgm:pt>
    <dgm:pt modelId="{B88660F6-BBAF-47CE-8C9E-8E987E08BA7B}">
      <dgm:prSet phldrT="[Text]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/>
      <dgm:t>
        <a:bodyPr/>
        <a:lstStyle/>
        <a:p>
          <a:r>
            <a:rPr lang="de-DE"/>
            <a:t>Frischwasser- zugabe</a:t>
          </a:r>
        </a:p>
      </dgm:t>
    </dgm:pt>
    <dgm:pt modelId="{25355BF5-5249-4971-8A8E-81286F33D6F3}" type="parTrans" cxnId="{DB71346C-B805-466B-B991-802B1D9F1D18}">
      <dgm:prSet/>
      <dgm:spPr/>
      <dgm:t>
        <a:bodyPr/>
        <a:lstStyle/>
        <a:p>
          <a:endParaRPr lang="de-DE"/>
        </a:p>
      </dgm:t>
    </dgm:pt>
    <dgm:pt modelId="{39AAFE2F-896B-4966-8588-953CFFAFE43B}" type="sibTrans" cxnId="{DB71346C-B805-466B-B991-802B1D9F1D18}">
      <dgm:prSet>
        <dgm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dgm:style>
      </dgm:prSet>
      <dgm:spPr>
        <a:ln/>
      </dgm:spPr>
      <dgm:t>
        <a:bodyPr/>
        <a:lstStyle/>
        <a:p>
          <a:endParaRPr lang="de-DE"/>
        </a:p>
      </dgm:t>
    </dgm:pt>
    <dgm:pt modelId="{65221BE1-0509-4345-878E-E7F2FC48E601}">
      <dgm:prSet phldrT="[Text]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/>
      <dgm:t>
        <a:bodyPr/>
        <a:lstStyle/>
        <a:p>
          <a:r>
            <a:rPr lang="de-DE"/>
            <a:t>Reinigungs- maßnahmen</a:t>
          </a:r>
        </a:p>
      </dgm:t>
    </dgm:pt>
    <dgm:pt modelId="{CF9CE6D5-4768-4557-81C8-34F5A7117816}" type="parTrans" cxnId="{E5E5645B-4C1A-4677-8EB1-B5301790E5AF}">
      <dgm:prSet/>
      <dgm:spPr/>
      <dgm:t>
        <a:bodyPr/>
        <a:lstStyle/>
        <a:p>
          <a:endParaRPr lang="de-DE"/>
        </a:p>
      </dgm:t>
    </dgm:pt>
    <dgm:pt modelId="{CA220FF9-3AE7-4273-8CA3-E6C3C103FC74}" type="sibTrans" cxnId="{E5E5645B-4C1A-4677-8EB1-B5301790E5AF}">
      <dgm:prSet>
        <dgm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dgm:style>
      </dgm:prSet>
      <dgm:spPr>
        <a:ln/>
      </dgm:spPr>
      <dgm:t>
        <a:bodyPr/>
        <a:lstStyle/>
        <a:p>
          <a:endParaRPr lang="de-DE"/>
        </a:p>
      </dgm:t>
    </dgm:pt>
    <dgm:pt modelId="{8ED0C6E2-8058-45D0-9317-DAAE542B83CD}">
      <dgm:prSet phldrT="[Text]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/>
      <dgm:t>
        <a:bodyPr/>
        <a:lstStyle/>
        <a:p>
          <a:r>
            <a:rPr lang="de-DE" b="1" dirty="0"/>
            <a:t>Filtration</a:t>
          </a:r>
        </a:p>
      </dgm:t>
    </dgm:pt>
    <dgm:pt modelId="{AD666179-AE4C-43CA-B926-ADF109F2B176}" type="parTrans" cxnId="{35C5269C-DAF0-4229-8081-84DE9AEA936B}">
      <dgm:prSet/>
      <dgm:spPr/>
      <dgm:t>
        <a:bodyPr/>
        <a:lstStyle/>
        <a:p>
          <a:endParaRPr lang="de-DE"/>
        </a:p>
      </dgm:t>
    </dgm:pt>
    <dgm:pt modelId="{2A997FF7-8CDB-4F4D-A853-9A28AD6C8792}" type="sibTrans" cxnId="{35C5269C-DAF0-4229-8081-84DE9AEA936B}">
      <dgm:prSet>
        <dgm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dgm:style>
      </dgm:prSet>
      <dgm:spPr/>
      <dgm:t>
        <a:bodyPr/>
        <a:lstStyle/>
        <a:p>
          <a:endParaRPr lang="de-DE"/>
        </a:p>
      </dgm:t>
    </dgm:pt>
    <dgm:pt modelId="{CB4018E9-208F-4323-9A92-97A54A408E66}" type="pres">
      <dgm:prSet presAssocID="{F46B973C-C537-42AF-976A-EC06A7261EA6}" presName="cycle" presStyleCnt="0">
        <dgm:presLayoutVars>
          <dgm:dir/>
          <dgm:resizeHandles val="exact"/>
        </dgm:presLayoutVars>
      </dgm:prSet>
      <dgm:spPr/>
    </dgm:pt>
    <dgm:pt modelId="{C545D3AC-45C7-4D0E-BFCB-F78D9F0C07B8}" type="pres">
      <dgm:prSet presAssocID="{84792CF2-3AF3-4D27-895A-D29D90C6EEEC}" presName="node" presStyleLbl="node1" presStyleIdx="0" presStyleCnt="5">
        <dgm:presLayoutVars>
          <dgm:bulletEnabled val="1"/>
        </dgm:presLayoutVars>
      </dgm:prSet>
      <dgm:spPr/>
    </dgm:pt>
    <dgm:pt modelId="{573B9681-5DEB-4A39-B55F-33608C25A594}" type="pres">
      <dgm:prSet presAssocID="{84792CF2-3AF3-4D27-895A-D29D90C6EEEC}" presName="spNode" presStyleCnt="0"/>
      <dgm:spPr/>
    </dgm:pt>
    <dgm:pt modelId="{D524839E-F137-4E2A-9C0B-07247BAEC980}" type="pres">
      <dgm:prSet presAssocID="{BF96318A-76E7-4D29-A753-A8F5B5A053CF}" presName="sibTrans" presStyleLbl="sibTrans1D1" presStyleIdx="0" presStyleCnt="5"/>
      <dgm:spPr/>
    </dgm:pt>
    <dgm:pt modelId="{36966D32-48B8-4DA1-B3F0-08E7CA92C937}" type="pres">
      <dgm:prSet presAssocID="{AB6D9C2E-A5F4-4DBE-8928-CB4874553498}" presName="node" presStyleLbl="node1" presStyleIdx="1" presStyleCnt="5">
        <dgm:presLayoutVars>
          <dgm:bulletEnabled val="1"/>
        </dgm:presLayoutVars>
      </dgm:prSet>
      <dgm:spPr/>
    </dgm:pt>
    <dgm:pt modelId="{90BF6198-00CE-4EEF-82A7-F7D5EBD49252}" type="pres">
      <dgm:prSet presAssocID="{AB6D9C2E-A5F4-4DBE-8928-CB4874553498}" presName="spNode" presStyleCnt="0"/>
      <dgm:spPr/>
    </dgm:pt>
    <dgm:pt modelId="{CD964EC6-659E-4C32-8CF9-C765E7655965}" type="pres">
      <dgm:prSet presAssocID="{099E83A6-23E4-4637-B805-929EC4A9196F}" presName="sibTrans" presStyleLbl="sibTrans1D1" presStyleIdx="1" presStyleCnt="5"/>
      <dgm:spPr/>
    </dgm:pt>
    <dgm:pt modelId="{46368EE5-684B-466B-8F19-7ACFC287F7AA}" type="pres">
      <dgm:prSet presAssocID="{8ED0C6E2-8058-45D0-9317-DAAE542B83CD}" presName="node" presStyleLbl="node1" presStyleIdx="2" presStyleCnt="5">
        <dgm:presLayoutVars>
          <dgm:bulletEnabled val="1"/>
        </dgm:presLayoutVars>
      </dgm:prSet>
      <dgm:spPr/>
    </dgm:pt>
    <dgm:pt modelId="{7E16A885-653B-4A64-AA89-CAB6D1C8747C}" type="pres">
      <dgm:prSet presAssocID="{8ED0C6E2-8058-45D0-9317-DAAE542B83CD}" presName="spNode" presStyleCnt="0"/>
      <dgm:spPr/>
    </dgm:pt>
    <dgm:pt modelId="{9759DFAD-43A8-4A4C-ADFE-2B6BC206B8E9}" type="pres">
      <dgm:prSet presAssocID="{2A997FF7-8CDB-4F4D-A853-9A28AD6C8792}" presName="sibTrans" presStyleLbl="sibTrans1D1" presStyleIdx="2" presStyleCnt="5"/>
      <dgm:spPr/>
    </dgm:pt>
    <dgm:pt modelId="{71B1DB49-1C72-40FF-9878-3DB7BC342419}" type="pres">
      <dgm:prSet presAssocID="{B88660F6-BBAF-47CE-8C9E-8E987E08BA7B}" presName="node" presStyleLbl="node1" presStyleIdx="3" presStyleCnt="5">
        <dgm:presLayoutVars>
          <dgm:bulletEnabled val="1"/>
        </dgm:presLayoutVars>
      </dgm:prSet>
      <dgm:spPr/>
    </dgm:pt>
    <dgm:pt modelId="{63C88BBE-7E70-42CC-A1D1-D90D0F93A966}" type="pres">
      <dgm:prSet presAssocID="{B88660F6-BBAF-47CE-8C9E-8E987E08BA7B}" presName="spNode" presStyleCnt="0"/>
      <dgm:spPr/>
    </dgm:pt>
    <dgm:pt modelId="{E444CC1A-24EF-4EBF-A38A-01C5F43E2709}" type="pres">
      <dgm:prSet presAssocID="{39AAFE2F-896B-4966-8588-953CFFAFE43B}" presName="sibTrans" presStyleLbl="sibTrans1D1" presStyleIdx="3" presStyleCnt="5"/>
      <dgm:spPr/>
    </dgm:pt>
    <dgm:pt modelId="{2C06DDB0-3E74-4999-B851-77D5AEDB1372}" type="pres">
      <dgm:prSet presAssocID="{65221BE1-0509-4345-878E-E7F2FC48E601}" presName="node" presStyleLbl="node1" presStyleIdx="4" presStyleCnt="5">
        <dgm:presLayoutVars>
          <dgm:bulletEnabled val="1"/>
        </dgm:presLayoutVars>
      </dgm:prSet>
      <dgm:spPr/>
    </dgm:pt>
    <dgm:pt modelId="{A4662E78-6318-48DE-AEAD-58A7077C18DA}" type="pres">
      <dgm:prSet presAssocID="{65221BE1-0509-4345-878E-E7F2FC48E601}" presName="spNode" presStyleCnt="0"/>
      <dgm:spPr/>
    </dgm:pt>
    <dgm:pt modelId="{05D9217D-1843-4630-88B2-0E05C2EE58A1}" type="pres">
      <dgm:prSet presAssocID="{CA220FF9-3AE7-4273-8CA3-E6C3C103FC74}" presName="sibTrans" presStyleLbl="sibTrans1D1" presStyleIdx="4" presStyleCnt="5"/>
      <dgm:spPr/>
    </dgm:pt>
  </dgm:ptLst>
  <dgm:cxnLst>
    <dgm:cxn modelId="{FF5F0736-C042-4E18-A5F7-C81ACCC5AF70}" type="presOf" srcId="{BF96318A-76E7-4D29-A753-A8F5B5A053CF}" destId="{D524839E-F137-4E2A-9C0B-07247BAEC980}" srcOrd="0" destOrd="0" presId="urn:microsoft.com/office/officeart/2005/8/layout/cycle6"/>
    <dgm:cxn modelId="{E5E5645B-4C1A-4677-8EB1-B5301790E5AF}" srcId="{F46B973C-C537-42AF-976A-EC06A7261EA6}" destId="{65221BE1-0509-4345-878E-E7F2FC48E601}" srcOrd="4" destOrd="0" parTransId="{CF9CE6D5-4768-4557-81C8-34F5A7117816}" sibTransId="{CA220FF9-3AE7-4273-8CA3-E6C3C103FC74}"/>
    <dgm:cxn modelId="{DB71346C-B805-466B-B991-802B1D9F1D18}" srcId="{F46B973C-C537-42AF-976A-EC06A7261EA6}" destId="{B88660F6-BBAF-47CE-8C9E-8E987E08BA7B}" srcOrd="3" destOrd="0" parTransId="{25355BF5-5249-4971-8A8E-81286F33D6F3}" sibTransId="{39AAFE2F-896B-4966-8588-953CFFAFE43B}"/>
    <dgm:cxn modelId="{36089C6D-BE6E-4345-B06B-AACD85CDD033}" type="presOf" srcId="{AB6D9C2E-A5F4-4DBE-8928-CB4874553498}" destId="{36966D32-48B8-4DA1-B3F0-08E7CA92C937}" srcOrd="0" destOrd="0" presId="urn:microsoft.com/office/officeart/2005/8/layout/cycle6"/>
    <dgm:cxn modelId="{2172864F-7EAD-4BE0-92E9-D80A0092CC17}" type="presOf" srcId="{B88660F6-BBAF-47CE-8C9E-8E987E08BA7B}" destId="{71B1DB49-1C72-40FF-9878-3DB7BC342419}" srcOrd="0" destOrd="0" presId="urn:microsoft.com/office/officeart/2005/8/layout/cycle6"/>
    <dgm:cxn modelId="{06D4934F-7A16-481B-838C-3CB437EAF8BA}" srcId="{F46B973C-C537-42AF-976A-EC06A7261EA6}" destId="{AB6D9C2E-A5F4-4DBE-8928-CB4874553498}" srcOrd="1" destOrd="0" parTransId="{A5992577-7DAC-4BA8-847B-625A154F98F0}" sibTransId="{099E83A6-23E4-4637-B805-929EC4A9196F}"/>
    <dgm:cxn modelId="{D66B207A-E5C1-4BFE-BE7D-42EACECBADC0}" type="presOf" srcId="{CA220FF9-3AE7-4273-8CA3-E6C3C103FC74}" destId="{05D9217D-1843-4630-88B2-0E05C2EE58A1}" srcOrd="0" destOrd="0" presId="urn:microsoft.com/office/officeart/2005/8/layout/cycle6"/>
    <dgm:cxn modelId="{35C5269C-DAF0-4229-8081-84DE9AEA936B}" srcId="{F46B973C-C537-42AF-976A-EC06A7261EA6}" destId="{8ED0C6E2-8058-45D0-9317-DAAE542B83CD}" srcOrd="2" destOrd="0" parTransId="{AD666179-AE4C-43CA-B926-ADF109F2B176}" sibTransId="{2A997FF7-8CDB-4F4D-A853-9A28AD6C8792}"/>
    <dgm:cxn modelId="{39A2BC9E-08CE-40BD-B0EC-EC497BCC7D28}" type="presOf" srcId="{099E83A6-23E4-4637-B805-929EC4A9196F}" destId="{CD964EC6-659E-4C32-8CF9-C765E7655965}" srcOrd="0" destOrd="0" presId="urn:microsoft.com/office/officeart/2005/8/layout/cycle6"/>
    <dgm:cxn modelId="{AB4BFDA9-1701-474A-B6E3-092EE0838806}" type="presOf" srcId="{F46B973C-C537-42AF-976A-EC06A7261EA6}" destId="{CB4018E9-208F-4323-9A92-97A54A408E66}" srcOrd="0" destOrd="0" presId="urn:microsoft.com/office/officeart/2005/8/layout/cycle6"/>
    <dgm:cxn modelId="{DBB7EEAD-2B66-4109-A700-BF3C4C5295FC}" srcId="{F46B973C-C537-42AF-976A-EC06A7261EA6}" destId="{84792CF2-3AF3-4D27-895A-D29D90C6EEEC}" srcOrd="0" destOrd="0" parTransId="{EA17EB47-5387-4479-8DDE-BB523CE81379}" sibTransId="{BF96318A-76E7-4D29-A753-A8F5B5A053CF}"/>
    <dgm:cxn modelId="{BBADACB3-E546-4D86-B20A-7EF284ED52B7}" type="presOf" srcId="{84792CF2-3AF3-4D27-895A-D29D90C6EEEC}" destId="{C545D3AC-45C7-4D0E-BFCB-F78D9F0C07B8}" srcOrd="0" destOrd="0" presId="urn:microsoft.com/office/officeart/2005/8/layout/cycle6"/>
    <dgm:cxn modelId="{7E6F1CD1-BB81-473D-A111-70C342EEC74D}" type="presOf" srcId="{8ED0C6E2-8058-45D0-9317-DAAE542B83CD}" destId="{46368EE5-684B-466B-8F19-7ACFC287F7AA}" srcOrd="0" destOrd="0" presId="urn:microsoft.com/office/officeart/2005/8/layout/cycle6"/>
    <dgm:cxn modelId="{943963D3-EB9F-457E-B422-1CFBE58B2DFB}" type="presOf" srcId="{65221BE1-0509-4345-878E-E7F2FC48E601}" destId="{2C06DDB0-3E74-4999-B851-77D5AEDB1372}" srcOrd="0" destOrd="0" presId="urn:microsoft.com/office/officeart/2005/8/layout/cycle6"/>
    <dgm:cxn modelId="{8C1B16F7-F602-4A40-9A99-163BE335A24C}" type="presOf" srcId="{2A997FF7-8CDB-4F4D-A853-9A28AD6C8792}" destId="{9759DFAD-43A8-4A4C-ADFE-2B6BC206B8E9}" srcOrd="0" destOrd="0" presId="urn:microsoft.com/office/officeart/2005/8/layout/cycle6"/>
    <dgm:cxn modelId="{156876F9-D1E5-4CE7-BE84-78C46C12CCF4}" type="presOf" srcId="{39AAFE2F-896B-4966-8588-953CFFAFE43B}" destId="{E444CC1A-24EF-4EBF-A38A-01C5F43E2709}" srcOrd="0" destOrd="0" presId="urn:microsoft.com/office/officeart/2005/8/layout/cycle6"/>
    <dgm:cxn modelId="{97E75E79-B364-4C83-A74D-FC8FCE5B667C}" type="presParOf" srcId="{CB4018E9-208F-4323-9A92-97A54A408E66}" destId="{C545D3AC-45C7-4D0E-BFCB-F78D9F0C07B8}" srcOrd="0" destOrd="0" presId="urn:microsoft.com/office/officeart/2005/8/layout/cycle6"/>
    <dgm:cxn modelId="{6BA1BE51-1C39-4BBC-B6C1-D9972B99B50A}" type="presParOf" srcId="{CB4018E9-208F-4323-9A92-97A54A408E66}" destId="{573B9681-5DEB-4A39-B55F-33608C25A594}" srcOrd="1" destOrd="0" presId="urn:microsoft.com/office/officeart/2005/8/layout/cycle6"/>
    <dgm:cxn modelId="{58ABF15A-A117-4DCB-8775-F282DA5C2331}" type="presParOf" srcId="{CB4018E9-208F-4323-9A92-97A54A408E66}" destId="{D524839E-F137-4E2A-9C0B-07247BAEC980}" srcOrd="2" destOrd="0" presId="urn:microsoft.com/office/officeart/2005/8/layout/cycle6"/>
    <dgm:cxn modelId="{1B3E7708-E5D4-4487-9930-92ECB92CA3C5}" type="presParOf" srcId="{CB4018E9-208F-4323-9A92-97A54A408E66}" destId="{36966D32-48B8-4DA1-B3F0-08E7CA92C937}" srcOrd="3" destOrd="0" presId="urn:microsoft.com/office/officeart/2005/8/layout/cycle6"/>
    <dgm:cxn modelId="{8EC7DAC1-3616-4BC0-8FF7-6C9CE15CACCB}" type="presParOf" srcId="{CB4018E9-208F-4323-9A92-97A54A408E66}" destId="{90BF6198-00CE-4EEF-82A7-F7D5EBD49252}" srcOrd="4" destOrd="0" presId="urn:microsoft.com/office/officeart/2005/8/layout/cycle6"/>
    <dgm:cxn modelId="{91372167-C1F4-489A-8096-B68AB6743D0D}" type="presParOf" srcId="{CB4018E9-208F-4323-9A92-97A54A408E66}" destId="{CD964EC6-659E-4C32-8CF9-C765E7655965}" srcOrd="5" destOrd="0" presId="urn:microsoft.com/office/officeart/2005/8/layout/cycle6"/>
    <dgm:cxn modelId="{69502DD2-E0B2-4286-9FC9-D97942307178}" type="presParOf" srcId="{CB4018E9-208F-4323-9A92-97A54A408E66}" destId="{46368EE5-684B-466B-8F19-7ACFC287F7AA}" srcOrd="6" destOrd="0" presId="urn:microsoft.com/office/officeart/2005/8/layout/cycle6"/>
    <dgm:cxn modelId="{419C401F-75F7-4516-9700-7E0A91AD21BC}" type="presParOf" srcId="{CB4018E9-208F-4323-9A92-97A54A408E66}" destId="{7E16A885-653B-4A64-AA89-CAB6D1C8747C}" srcOrd="7" destOrd="0" presId="urn:microsoft.com/office/officeart/2005/8/layout/cycle6"/>
    <dgm:cxn modelId="{691D025F-ADC5-45F2-8202-153BDEDC5859}" type="presParOf" srcId="{CB4018E9-208F-4323-9A92-97A54A408E66}" destId="{9759DFAD-43A8-4A4C-ADFE-2B6BC206B8E9}" srcOrd="8" destOrd="0" presId="urn:microsoft.com/office/officeart/2005/8/layout/cycle6"/>
    <dgm:cxn modelId="{175D071B-BF80-44D7-A7EB-60FF1F23D08E}" type="presParOf" srcId="{CB4018E9-208F-4323-9A92-97A54A408E66}" destId="{71B1DB49-1C72-40FF-9878-3DB7BC342419}" srcOrd="9" destOrd="0" presId="urn:microsoft.com/office/officeart/2005/8/layout/cycle6"/>
    <dgm:cxn modelId="{12DEE6DA-8800-4C97-AA1D-615D5D526109}" type="presParOf" srcId="{CB4018E9-208F-4323-9A92-97A54A408E66}" destId="{63C88BBE-7E70-42CC-A1D1-D90D0F93A966}" srcOrd="10" destOrd="0" presId="urn:microsoft.com/office/officeart/2005/8/layout/cycle6"/>
    <dgm:cxn modelId="{44205E81-68BF-405F-B98D-85CFF48A91BC}" type="presParOf" srcId="{CB4018E9-208F-4323-9A92-97A54A408E66}" destId="{E444CC1A-24EF-4EBF-A38A-01C5F43E2709}" srcOrd="11" destOrd="0" presId="urn:microsoft.com/office/officeart/2005/8/layout/cycle6"/>
    <dgm:cxn modelId="{8F545C04-905B-4351-A635-A9A8581655FC}" type="presParOf" srcId="{CB4018E9-208F-4323-9A92-97A54A408E66}" destId="{2C06DDB0-3E74-4999-B851-77D5AEDB1372}" srcOrd="12" destOrd="0" presId="urn:microsoft.com/office/officeart/2005/8/layout/cycle6"/>
    <dgm:cxn modelId="{5AF81D9C-89D4-49CA-8736-8C08F908353E}" type="presParOf" srcId="{CB4018E9-208F-4323-9A92-97A54A408E66}" destId="{A4662E78-6318-48DE-AEAD-58A7077C18DA}" srcOrd="13" destOrd="0" presId="urn:microsoft.com/office/officeart/2005/8/layout/cycle6"/>
    <dgm:cxn modelId="{152AD512-1A67-4D47-B066-7A5AB4D60CF3}" type="presParOf" srcId="{CB4018E9-208F-4323-9A92-97A54A408E66}" destId="{05D9217D-1843-4630-88B2-0E05C2EE58A1}" srcOrd="14" destOrd="0" presId="urn:microsoft.com/office/officeart/2005/8/layout/cycle6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545D3AC-45C7-4D0E-BFCB-F78D9F0C07B8}">
      <dsp:nvSpPr>
        <dsp:cNvPr id="0" name=""/>
        <dsp:cNvSpPr/>
      </dsp:nvSpPr>
      <dsp:spPr>
        <a:xfrm>
          <a:off x="2819492" y="1369"/>
          <a:ext cx="1489806" cy="968373"/>
        </a:xfrm>
        <a:prstGeom prst="roundRect">
          <a:avLst/>
        </a:prstGeom>
        <a:solidFill>
          <a:schemeClr val="lt1"/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600" kern="1200"/>
            <a:t>Desinfektion</a:t>
          </a:r>
        </a:p>
      </dsp:txBody>
      <dsp:txXfrm>
        <a:off x="2866764" y="48641"/>
        <a:ext cx="1395262" cy="873829"/>
      </dsp:txXfrm>
    </dsp:sp>
    <dsp:sp modelId="{D524839E-F137-4E2A-9C0B-07247BAEC980}">
      <dsp:nvSpPr>
        <dsp:cNvPr id="0" name=""/>
        <dsp:cNvSpPr/>
      </dsp:nvSpPr>
      <dsp:spPr>
        <a:xfrm>
          <a:off x="1628995" y="485556"/>
          <a:ext cx="3870800" cy="3870800"/>
        </a:xfrm>
        <a:custGeom>
          <a:avLst/>
          <a:gdLst/>
          <a:ahLst/>
          <a:cxnLst/>
          <a:rect l="0" t="0" r="0" b="0"/>
          <a:pathLst>
            <a:path>
              <a:moveTo>
                <a:pt x="2690546" y="153399"/>
              </a:moveTo>
              <a:arcTo wR="1935400" hR="1935400" stAng="17577926" swAng="1962345"/>
            </a:path>
          </a:pathLst>
        </a:custGeom>
        <a:noFill/>
        <a:ln w="9525" cap="flat" cmpd="sng" algn="ctr">
          <a:solidFill>
            <a:schemeClr val="dk1">
              <a:shade val="95000"/>
              <a:satMod val="105000"/>
            </a:schemeClr>
          </a:solidFill>
          <a:prstDash val="solid"/>
        </a:ln>
        <a:effectLst/>
      </dsp:spPr>
      <dsp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dsp:style>
    </dsp:sp>
    <dsp:sp modelId="{36966D32-48B8-4DA1-B3F0-08E7CA92C937}">
      <dsp:nvSpPr>
        <dsp:cNvPr id="0" name=""/>
        <dsp:cNvSpPr/>
      </dsp:nvSpPr>
      <dsp:spPr>
        <a:xfrm>
          <a:off x="4660167" y="1338698"/>
          <a:ext cx="1489806" cy="968373"/>
        </a:xfrm>
        <a:prstGeom prst="roundRect">
          <a:avLst/>
        </a:prstGeom>
        <a:solidFill>
          <a:schemeClr val="lt1"/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600" kern="1200"/>
            <a:t>Becken-hydraulik</a:t>
          </a:r>
        </a:p>
      </dsp:txBody>
      <dsp:txXfrm>
        <a:off x="4707439" y="1385970"/>
        <a:ext cx="1395262" cy="873829"/>
      </dsp:txXfrm>
    </dsp:sp>
    <dsp:sp modelId="{CD964EC6-659E-4C32-8CF9-C765E7655965}">
      <dsp:nvSpPr>
        <dsp:cNvPr id="0" name=""/>
        <dsp:cNvSpPr/>
      </dsp:nvSpPr>
      <dsp:spPr>
        <a:xfrm>
          <a:off x="1628995" y="485556"/>
          <a:ext cx="3870800" cy="3870800"/>
        </a:xfrm>
        <a:custGeom>
          <a:avLst/>
          <a:gdLst/>
          <a:ahLst/>
          <a:cxnLst/>
          <a:rect l="0" t="0" r="0" b="0"/>
          <a:pathLst>
            <a:path>
              <a:moveTo>
                <a:pt x="3868136" y="1833890"/>
              </a:moveTo>
              <a:arcTo wR="1935400" hR="1935400" stAng="21419611" swAng="2196923"/>
            </a:path>
          </a:pathLst>
        </a:custGeom>
        <a:noFill/>
        <a:ln w="9525" cap="flat" cmpd="sng" algn="ctr">
          <a:solidFill>
            <a:schemeClr val="dk1">
              <a:shade val="95000"/>
              <a:satMod val="105000"/>
            </a:schemeClr>
          </a:solidFill>
          <a:prstDash val="solid"/>
        </a:ln>
        <a:effectLst/>
      </dsp:spPr>
      <dsp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dsp:style>
    </dsp:sp>
    <dsp:sp modelId="{46368EE5-684B-466B-8F19-7ACFC287F7AA}">
      <dsp:nvSpPr>
        <dsp:cNvPr id="0" name=""/>
        <dsp:cNvSpPr/>
      </dsp:nvSpPr>
      <dsp:spPr>
        <a:xfrm>
          <a:off x="3957092" y="3502541"/>
          <a:ext cx="1489806" cy="968373"/>
        </a:xfrm>
        <a:prstGeom prst="roundRect">
          <a:avLst/>
        </a:prstGeom>
        <a:solidFill>
          <a:schemeClr val="lt1"/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600" b="1" kern="1200" dirty="0"/>
            <a:t>Filtration</a:t>
          </a:r>
        </a:p>
      </dsp:txBody>
      <dsp:txXfrm>
        <a:off x="4004364" y="3549813"/>
        <a:ext cx="1395262" cy="873829"/>
      </dsp:txXfrm>
    </dsp:sp>
    <dsp:sp modelId="{9759DFAD-43A8-4A4C-ADFE-2B6BC206B8E9}">
      <dsp:nvSpPr>
        <dsp:cNvPr id="0" name=""/>
        <dsp:cNvSpPr/>
      </dsp:nvSpPr>
      <dsp:spPr>
        <a:xfrm>
          <a:off x="1628995" y="485556"/>
          <a:ext cx="3870800" cy="3870800"/>
        </a:xfrm>
        <a:custGeom>
          <a:avLst/>
          <a:gdLst/>
          <a:ahLst/>
          <a:cxnLst/>
          <a:rect l="0" t="0" r="0" b="0"/>
          <a:pathLst>
            <a:path>
              <a:moveTo>
                <a:pt x="2320403" y="3832120"/>
              </a:moveTo>
              <a:arcTo wR="1935400" hR="1935400" stAng="4711548" swAng="1376905"/>
            </a:path>
          </a:pathLst>
        </a:custGeom>
        <a:noFill/>
        <a:ln w="9525" cap="flat" cmpd="sng" algn="ctr">
          <a:solidFill>
            <a:schemeClr val="dk1">
              <a:shade val="95000"/>
              <a:satMod val="105000"/>
            </a:schemeClr>
          </a:solidFill>
          <a:prstDash val="solid"/>
        </a:ln>
        <a:effectLst/>
      </dsp:spPr>
      <dsp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dsp:style>
    </dsp:sp>
    <dsp:sp modelId="{71B1DB49-1C72-40FF-9878-3DB7BC342419}">
      <dsp:nvSpPr>
        <dsp:cNvPr id="0" name=""/>
        <dsp:cNvSpPr/>
      </dsp:nvSpPr>
      <dsp:spPr>
        <a:xfrm>
          <a:off x="1681893" y="3502541"/>
          <a:ext cx="1489806" cy="968373"/>
        </a:xfrm>
        <a:prstGeom prst="roundRect">
          <a:avLst/>
        </a:prstGeom>
        <a:solidFill>
          <a:schemeClr val="lt1"/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600" kern="1200"/>
            <a:t>Frischwasser- zugabe</a:t>
          </a:r>
        </a:p>
      </dsp:txBody>
      <dsp:txXfrm>
        <a:off x="1729165" y="3549813"/>
        <a:ext cx="1395262" cy="873829"/>
      </dsp:txXfrm>
    </dsp:sp>
    <dsp:sp modelId="{E444CC1A-24EF-4EBF-A38A-01C5F43E2709}">
      <dsp:nvSpPr>
        <dsp:cNvPr id="0" name=""/>
        <dsp:cNvSpPr/>
      </dsp:nvSpPr>
      <dsp:spPr>
        <a:xfrm>
          <a:off x="1628995" y="485556"/>
          <a:ext cx="3870800" cy="3870800"/>
        </a:xfrm>
        <a:custGeom>
          <a:avLst/>
          <a:gdLst/>
          <a:ahLst/>
          <a:cxnLst/>
          <a:rect l="0" t="0" r="0" b="0"/>
          <a:pathLst>
            <a:path>
              <a:moveTo>
                <a:pt x="323530" y="3006684"/>
              </a:moveTo>
              <a:arcTo wR="1935400" hR="1935400" stAng="8783466" swAng="2196923"/>
            </a:path>
          </a:pathLst>
        </a:custGeom>
        <a:noFill/>
        <a:ln w="9525" cap="flat" cmpd="sng" algn="ctr">
          <a:solidFill>
            <a:schemeClr val="dk1">
              <a:shade val="95000"/>
              <a:satMod val="105000"/>
            </a:schemeClr>
          </a:solidFill>
          <a:prstDash val="solid"/>
        </a:ln>
        <a:effectLst/>
      </dsp:spPr>
      <dsp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dsp:style>
    </dsp:sp>
    <dsp:sp modelId="{2C06DDB0-3E74-4999-B851-77D5AEDB1372}">
      <dsp:nvSpPr>
        <dsp:cNvPr id="0" name=""/>
        <dsp:cNvSpPr/>
      </dsp:nvSpPr>
      <dsp:spPr>
        <a:xfrm>
          <a:off x="978817" y="1338698"/>
          <a:ext cx="1489806" cy="968373"/>
        </a:xfrm>
        <a:prstGeom prst="roundRect">
          <a:avLst/>
        </a:prstGeom>
        <a:solidFill>
          <a:schemeClr val="lt1"/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600" kern="1200"/>
            <a:t>Reinigungs- maßnahmen</a:t>
          </a:r>
        </a:p>
      </dsp:txBody>
      <dsp:txXfrm>
        <a:off x="1026089" y="1385970"/>
        <a:ext cx="1395262" cy="873829"/>
      </dsp:txXfrm>
    </dsp:sp>
    <dsp:sp modelId="{05D9217D-1843-4630-88B2-0E05C2EE58A1}">
      <dsp:nvSpPr>
        <dsp:cNvPr id="0" name=""/>
        <dsp:cNvSpPr/>
      </dsp:nvSpPr>
      <dsp:spPr>
        <a:xfrm>
          <a:off x="1628995" y="485556"/>
          <a:ext cx="3870800" cy="3870800"/>
        </a:xfrm>
        <a:custGeom>
          <a:avLst/>
          <a:gdLst/>
          <a:ahLst/>
          <a:cxnLst/>
          <a:rect l="0" t="0" r="0" b="0"/>
          <a:pathLst>
            <a:path>
              <a:moveTo>
                <a:pt x="337118" y="843947"/>
              </a:moveTo>
              <a:arcTo wR="1935400" hR="1935400" stAng="12859729" swAng="1962345"/>
            </a:path>
          </a:pathLst>
        </a:custGeom>
        <a:noFill/>
        <a:ln w="9525" cap="flat" cmpd="sng" algn="ctr">
          <a:solidFill>
            <a:schemeClr val="dk1">
              <a:shade val="95000"/>
              <a:satMod val="105000"/>
            </a:schemeClr>
          </a:solidFill>
          <a:prstDash val="solid"/>
        </a:ln>
        <a:effectLst/>
      </dsp:spPr>
      <dsp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cycle6">
  <dgm:title val=""/>
  <dgm:desc val=""/>
  <dgm:catLst>
    <dgm:cat type="cycle" pri="4000"/>
    <dgm:cat type="relationship" pri="2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func="var" arg="dir" op="equ" val="norm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if>
      <dgm:else name="Name11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 fact="-1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else>
    </dgm:choose>
    <dgm:ruleLst/>
    <dgm:forEach name="Name12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/>
        </dgm:shape>
        <dgm:presOf axis="desOrSelf" ptType="node"/>
        <dgm:constrLst>
          <dgm:constr type="h" refType="w" fact="0.6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13">
        <dgm:if name="Name14" axis="par ch" ptType="doc node" func="cnt" op="gt" val="1">
          <dgm:layoutNode name="spNode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  <dgm:forEach name="Name15" axis="followSib" ptType="sibTrans" hideLastTrans="0" cnt="1">
            <dgm:layoutNode name="sibTrans">
              <dgm:alg type="conn">
                <dgm:param type="dim" val="1D"/>
                <dgm:param type="connRout" val="curve"/>
                <dgm:param type="begPts" val="radial"/>
                <dgm:param type="endPts" val="radial"/>
                <dgm:param type="endSty" val="noArr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connDist"/>
                <dgm:constr type="begPad" refType="connDist" fact="0.01"/>
                <dgm:constr type="endPad" refType="connDist" fact="0.01"/>
              </dgm:constrLst>
              <dgm:ruleLst/>
            </dgm:layoutNode>
          </dgm:forEach>
        </dgm:if>
        <dgm:else name="Name16"/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5862" cy="4957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562" tIns="47781" rIns="95562" bIns="47781" numCol="1" anchor="t" anchorCtr="0" compatLnSpc="1">
            <a:prstTxWarp prst="textNoShape">
              <a:avLst/>
            </a:prstTxWarp>
          </a:bodyPr>
          <a:lstStyle>
            <a:lvl1pPr algn="l" defTabSz="955731">
              <a:defRPr sz="1300"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20787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51814" y="0"/>
            <a:ext cx="2945862" cy="4957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562" tIns="47781" rIns="95562" bIns="47781" numCol="1" anchor="t" anchorCtr="0" compatLnSpc="1">
            <a:prstTxWarp prst="textNoShape">
              <a:avLst/>
            </a:prstTxWarp>
          </a:bodyPr>
          <a:lstStyle>
            <a:lvl1pPr algn="r" defTabSz="955731">
              <a:defRPr sz="1300"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20787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430845"/>
            <a:ext cx="2945862" cy="4957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562" tIns="47781" rIns="95562" bIns="47781" numCol="1" anchor="b" anchorCtr="0" compatLnSpc="1">
            <a:prstTxWarp prst="textNoShape">
              <a:avLst/>
            </a:prstTxWarp>
          </a:bodyPr>
          <a:lstStyle>
            <a:lvl1pPr algn="l" defTabSz="955731">
              <a:defRPr sz="1300"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20787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51814" y="9430845"/>
            <a:ext cx="2945862" cy="4957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562" tIns="47781" rIns="95562" bIns="47781" numCol="1" anchor="b" anchorCtr="0" compatLnSpc="1">
            <a:prstTxWarp prst="textNoShape">
              <a:avLst/>
            </a:prstTxWarp>
          </a:bodyPr>
          <a:lstStyle>
            <a:lvl1pPr algn="r" defTabSz="955731">
              <a:defRPr sz="1300"/>
            </a:lvl1pPr>
          </a:lstStyle>
          <a:p>
            <a:pPr>
              <a:defRPr/>
            </a:pPr>
            <a:fld id="{423D3486-74CC-4D7A-BD88-C1C0A2A42BAB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82407534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862" cy="495793"/>
          </a:xfrm>
          <a:prstGeom prst="rect">
            <a:avLst/>
          </a:prstGeom>
        </p:spPr>
        <p:txBody>
          <a:bodyPr vert="horz" lIns="88221" tIns="44111" rIns="88221" bIns="44111" rtlCol="0"/>
          <a:lstStyle>
            <a:lvl1pPr algn="l">
              <a:defRPr sz="1200"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50294" y="0"/>
            <a:ext cx="2945862" cy="495793"/>
          </a:xfrm>
          <a:prstGeom prst="rect">
            <a:avLst/>
          </a:prstGeom>
        </p:spPr>
        <p:txBody>
          <a:bodyPr vert="horz" lIns="88221" tIns="44111" rIns="88221" bIns="44111" rtlCol="0"/>
          <a:lstStyle>
            <a:lvl1pPr algn="r">
              <a:defRPr sz="1200"/>
            </a:lvl1pPr>
          </a:lstStyle>
          <a:p>
            <a:pPr>
              <a:defRPr/>
            </a:pPr>
            <a:fld id="{E061CAD8-5B6E-40C4-ADF6-AE54AF2265D7}" type="datetimeFigureOut">
              <a:rPr lang="de-DE"/>
              <a:pPr>
                <a:defRPr/>
              </a:pPr>
              <a:t>05.10.2023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917575" y="744538"/>
            <a:ext cx="4962525" cy="37226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88221" tIns="44111" rIns="88221" bIns="44111" rtlCol="0" anchor="ctr"/>
          <a:lstStyle/>
          <a:p>
            <a:pPr lvl="0"/>
            <a:endParaRPr lang="de-DE" noProof="0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79464" y="4714653"/>
            <a:ext cx="5438748" cy="4466756"/>
          </a:xfrm>
          <a:prstGeom prst="rect">
            <a:avLst/>
          </a:prstGeom>
        </p:spPr>
        <p:txBody>
          <a:bodyPr vert="horz" lIns="88221" tIns="44111" rIns="88221" bIns="44111" rtlCol="0">
            <a:normAutofit/>
          </a:bodyPr>
          <a:lstStyle/>
          <a:p>
            <a:pPr lvl="0"/>
            <a:r>
              <a:rPr lang="de-DE" noProof="0"/>
              <a:t>Textmasterformate durch Klicken bearbeiten</a:t>
            </a:r>
          </a:p>
          <a:p>
            <a:pPr lvl="1"/>
            <a:r>
              <a:rPr lang="de-DE" noProof="0"/>
              <a:t>Zweite Ebene</a:t>
            </a:r>
          </a:p>
          <a:p>
            <a:pPr lvl="2"/>
            <a:r>
              <a:rPr lang="de-DE" noProof="0"/>
              <a:t>Dritte Ebene</a:t>
            </a:r>
          </a:p>
          <a:p>
            <a:pPr lvl="3"/>
            <a:r>
              <a:rPr lang="de-DE" noProof="0"/>
              <a:t>Vierte Ebene</a:t>
            </a:r>
          </a:p>
          <a:p>
            <a:pPr lvl="4"/>
            <a:r>
              <a:rPr lang="de-DE" noProof="0"/>
              <a:t>Fünfte Ebene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9429305"/>
            <a:ext cx="2945862" cy="495793"/>
          </a:xfrm>
          <a:prstGeom prst="rect">
            <a:avLst/>
          </a:prstGeom>
        </p:spPr>
        <p:txBody>
          <a:bodyPr vert="horz" lIns="88221" tIns="44111" rIns="88221" bIns="44111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50294" y="9429305"/>
            <a:ext cx="2945862" cy="495793"/>
          </a:xfrm>
          <a:prstGeom prst="rect">
            <a:avLst/>
          </a:prstGeom>
        </p:spPr>
        <p:txBody>
          <a:bodyPr vert="horz" lIns="88221" tIns="44111" rIns="88221" bIns="44111" rtlCol="0" anchor="b"/>
          <a:lstStyle>
            <a:lvl1pPr algn="r">
              <a:defRPr sz="1200"/>
            </a:lvl1pPr>
          </a:lstStyle>
          <a:p>
            <a:pPr>
              <a:defRPr/>
            </a:pPr>
            <a:fld id="{5B417835-FDB9-4E1F-8FEF-9B29D2A3B2E9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3231263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Folienbildplatzhalt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63491" name="Notizenplatzhalt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de-DE" altLang="de-DE"/>
          </a:p>
        </p:txBody>
      </p:sp>
      <p:sp>
        <p:nvSpPr>
          <p:cNvPr id="63492" name="Foliennummernplatzhalt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0FBF0ED3-906B-4106-8FEF-71C4EAF6616C}" type="slidenum">
              <a:rPr lang="de-DE" altLang="de-DE" smtClean="0"/>
              <a:pPr/>
              <a:t>1</a:t>
            </a:fld>
            <a:endParaRPr lang="de-DE" altLang="de-DE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7891" name="Notizenplatzhalt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altLang="de-DE"/>
              <a:t>An dieser Stelle sei gesagt, dass wir hier von einer Raumfiiltration sprechen</a:t>
            </a:r>
          </a:p>
        </p:txBody>
      </p:sp>
      <p:sp>
        <p:nvSpPr>
          <p:cNvPr id="37892" name="Foliennummernplatzhalt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F3F6508-C4E2-407A-A3EE-71204260B08E}" type="slidenum">
              <a:rPr lang="de-DE" altLang="de-DE" smtClean="0"/>
              <a:pPr/>
              <a:t>16</a:t>
            </a:fld>
            <a:endParaRPr lang="de-DE" altLang="de-DE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867" name="Notizenplatzhalt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altLang="de-DE"/>
              <a:t>- Partikelrückhalt &lt; 5 </a:t>
            </a:r>
            <a:r>
              <a:rPr lang="el-GR" altLang="de-DE"/>
              <a:t>μ</a:t>
            </a:r>
            <a:r>
              <a:rPr lang="de-DE" altLang="de-DE"/>
              <a:t>m, bei Einsatz von Flockungsmitteln &lt; 1 </a:t>
            </a:r>
            <a:r>
              <a:rPr lang="el-GR" altLang="de-DE"/>
              <a:t>μ</a:t>
            </a:r>
            <a:r>
              <a:rPr lang="de-DE" altLang="de-DE"/>
              <a:t>m</a:t>
            </a:r>
          </a:p>
        </p:txBody>
      </p:sp>
      <p:sp>
        <p:nvSpPr>
          <p:cNvPr id="36868" name="Foliennummernplatzhalt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736591A-279F-48FD-9497-C6477EA6829C}" type="slidenum">
              <a:rPr lang="de-DE" altLang="de-DE" smtClean="0"/>
              <a:pPr/>
              <a:t>17</a:t>
            </a:fld>
            <a:endParaRPr lang="de-DE" altLang="de-DE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867" name="Notizenplatzhalt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altLang="de-DE"/>
              <a:t>- Partikelrückhalt &lt; 5 </a:t>
            </a:r>
            <a:r>
              <a:rPr lang="el-GR" altLang="de-DE"/>
              <a:t>μ</a:t>
            </a:r>
            <a:r>
              <a:rPr lang="de-DE" altLang="de-DE"/>
              <a:t>m, bei Einsatz von Flockungsmitteln &lt; 1 </a:t>
            </a:r>
            <a:r>
              <a:rPr lang="el-GR" altLang="de-DE"/>
              <a:t>μ</a:t>
            </a:r>
            <a:r>
              <a:rPr lang="de-DE" altLang="de-DE"/>
              <a:t>m</a:t>
            </a:r>
          </a:p>
        </p:txBody>
      </p:sp>
      <p:sp>
        <p:nvSpPr>
          <p:cNvPr id="36868" name="Foliennummernplatzhalt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736591A-279F-48FD-9497-C6477EA6829C}" type="slidenum">
              <a:rPr lang="de-DE" altLang="de-DE" smtClean="0"/>
              <a:pPr/>
              <a:t>18</a:t>
            </a:fld>
            <a:endParaRPr lang="de-DE" altLang="de-DE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867" name="Notizenplatzhalt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altLang="de-DE"/>
              <a:t>- Partikelrückhalt &lt; 5 </a:t>
            </a:r>
            <a:r>
              <a:rPr lang="el-GR" altLang="de-DE"/>
              <a:t>μ</a:t>
            </a:r>
            <a:r>
              <a:rPr lang="de-DE" altLang="de-DE"/>
              <a:t>m, bei Einsatz von Flockungsmitteln &lt; 1 </a:t>
            </a:r>
            <a:r>
              <a:rPr lang="el-GR" altLang="de-DE"/>
              <a:t>μ</a:t>
            </a:r>
            <a:r>
              <a:rPr lang="de-DE" altLang="de-DE"/>
              <a:t>m</a:t>
            </a:r>
          </a:p>
        </p:txBody>
      </p:sp>
      <p:sp>
        <p:nvSpPr>
          <p:cNvPr id="36868" name="Foliennummernplatzhalt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736591A-279F-48FD-9497-C6477EA6829C}" type="slidenum">
              <a:rPr lang="de-DE" altLang="de-DE" smtClean="0"/>
              <a:pPr/>
              <a:t>19</a:t>
            </a:fld>
            <a:endParaRPr lang="de-DE" altLang="de-DE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867" name="Notizenplatzhalt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altLang="de-DE"/>
              <a:t>- Partikelrückhalt &lt; 5 </a:t>
            </a:r>
            <a:r>
              <a:rPr lang="el-GR" altLang="de-DE"/>
              <a:t>μ</a:t>
            </a:r>
            <a:r>
              <a:rPr lang="de-DE" altLang="de-DE"/>
              <a:t>m, bei Einsatz von Flockungsmitteln &lt; 1 </a:t>
            </a:r>
            <a:r>
              <a:rPr lang="el-GR" altLang="de-DE"/>
              <a:t>μ</a:t>
            </a:r>
            <a:r>
              <a:rPr lang="de-DE" altLang="de-DE"/>
              <a:t>m</a:t>
            </a:r>
          </a:p>
        </p:txBody>
      </p:sp>
      <p:sp>
        <p:nvSpPr>
          <p:cNvPr id="36868" name="Foliennummernplatzhalt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736591A-279F-48FD-9497-C6477EA6829C}" type="slidenum">
              <a:rPr lang="de-DE" altLang="de-DE" smtClean="0"/>
              <a:pPr/>
              <a:t>20</a:t>
            </a:fld>
            <a:endParaRPr lang="de-DE" altLang="de-DE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867" name="Notizenplatzhalt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altLang="de-DE"/>
              <a:t>- Partikelrückhalt &lt; 5 </a:t>
            </a:r>
            <a:r>
              <a:rPr lang="el-GR" altLang="de-DE"/>
              <a:t>μ</a:t>
            </a:r>
            <a:r>
              <a:rPr lang="de-DE" altLang="de-DE"/>
              <a:t>m, bei Einsatz von Flockungsmitteln &lt; 1 </a:t>
            </a:r>
            <a:r>
              <a:rPr lang="el-GR" altLang="de-DE"/>
              <a:t>μ</a:t>
            </a:r>
            <a:r>
              <a:rPr lang="de-DE" altLang="de-DE"/>
              <a:t>m</a:t>
            </a:r>
          </a:p>
        </p:txBody>
      </p:sp>
      <p:sp>
        <p:nvSpPr>
          <p:cNvPr id="36868" name="Foliennummernplatzhalt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736591A-279F-48FD-9497-C6477EA6829C}" type="slidenum">
              <a:rPr lang="de-DE" altLang="de-DE" smtClean="0"/>
              <a:pPr/>
              <a:t>21</a:t>
            </a:fld>
            <a:endParaRPr lang="de-DE" altLang="de-DE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867" name="Notizenplatzhalt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altLang="de-DE"/>
              <a:t>- Partikelrückhalt &lt; 5 </a:t>
            </a:r>
            <a:r>
              <a:rPr lang="el-GR" altLang="de-DE"/>
              <a:t>μ</a:t>
            </a:r>
            <a:r>
              <a:rPr lang="de-DE" altLang="de-DE"/>
              <a:t>m, bei Einsatz von Flockungsmitteln &lt; 1 </a:t>
            </a:r>
            <a:r>
              <a:rPr lang="el-GR" altLang="de-DE"/>
              <a:t>μ</a:t>
            </a:r>
            <a:r>
              <a:rPr lang="de-DE" altLang="de-DE"/>
              <a:t>m</a:t>
            </a:r>
          </a:p>
        </p:txBody>
      </p:sp>
      <p:sp>
        <p:nvSpPr>
          <p:cNvPr id="36868" name="Foliennummernplatzhalt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736591A-279F-48FD-9497-C6477EA6829C}" type="slidenum">
              <a:rPr lang="de-DE" altLang="de-DE" smtClean="0"/>
              <a:pPr/>
              <a:t>23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67642940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867" name="Notizenplatzhalt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altLang="de-DE"/>
              <a:t>- Partikelrückhalt &lt; 5 </a:t>
            </a:r>
            <a:r>
              <a:rPr lang="el-GR" altLang="de-DE"/>
              <a:t>μ</a:t>
            </a:r>
            <a:r>
              <a:rPr lang="de-DE" altLang="de-DE"/>
              <a:t>m, bei Einsatz von Flockungsmitteln &lt; 1 </a:t>
            </a:r>
            <a:r>
              <a:rPr lang="el-GR" altLang="de-DE"/>
              <a:t>μ</a:t>
            </a:r>
            <a:r>
              <a:rPr lang="de-DE" altLang="de-DE"/>
              <a:t>m</a:t>
            </a:r>
          </a:p>
        </p:txBody>
      </p:sp>
      <p:sp>
        <p:nvSpPr>
          <p:cNvPr id="36868" name="Foliennummernplatzhalt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736591A-279F-48FD-9497-C6477EA6829C}" type="slidenum">
              <a:rPr lang="de-DE" altLang="de-DE" smtClean="0"/>
              <a:pPr/>
              <a:t>32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99934943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Wenn man von einer Fließgeschwindigkeit von 1,5 m/s ausgeht, müsste die Rohrlänge 15 m betragen.</a:t>
            </a:r>
          </a:p>
        </p:txBody>
      </p:sp>
      <p:sp>
        <p:nvSpPr>
          <p:cNvPr id="4" name="Kopfzeilenplatzhalt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de-DE"/>
              <a:t>67. &amp; 68. Lehrgang zur/zum Hygienekontrolleur:in 2022</a:t>
            </a:r>
            <a:endParaRPr lang="de-DE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de-DE"/>
              <a:t>Badewasserhygiene: Aufbereitung nach DIN 19643 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71273674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Folienbildplatzhalt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91139" name="Notizenplatzhalt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altLang="de-DE" sz="1900"/>
              <a:t>Makroflockenbildung im Überstauraum des Filters und teilweise im Filter selbst (das ist auch gewollt, das erläutere ich im Anschluss, wenn ich auf die hydraulischen Prozesse im Filter komme)</a:t>
            </a:r>
          </a:p>
          <a:p>
            <a:endParaRPr lang="de-DE" altLang="de-DE" sz="1900"/>
          </a:p>
          <a:p>
            <a:r>
              <a:rPr lang="de-DE" altLang="de-DE" sz="1900"/>
              <a:t>Legende mit der Flockungsmittelzugabe VOR der Pumpe vs. Flockenzerstörung</a:t>
            </a:r>
          </a:p>
        </p:txBody>
      </p:sp>
      <p:sp>
        <p:nvSpPr>
          <p:cNvPr id="91140" name="Foliennummernplatzhalt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710CE598-2E91-4648-9D6C-40DAF1D9918B}" type="slidenum">
              <a:rPr lang="de-DE" altLang="de-DE">
                <a:solidFill>
                  <a:srgbClr val="EEECE1"/>
                </a:solidFill>
              </a:rPr>
              <a:pPr/>
              <a:t>37</a:t>
            </a:fld>
            <a:endParaRPr lang="de-DE" altLang="de-DE">
              <a:solidFill>
                <a:srgbClr val="EEECE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916220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Folienbildplatzhalt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69635" name="Notizenplatzhalt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de-DE" altLang="de-DE"/>
          </a:p>
        </p:txBody>
      </p:sp>
      <p:sp>
        <p:nvSpPr>
          <p:cNvPr id="69636" name="Foliennummernplatzhalt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3BE14FA3-49A3-4571-B679-8D0945F594D8}" type="slidenum">
              <a:rPr lang="de-DE" altLang="de-DE" smtClean="0"/>
              <a:pPr/>
              <a:t>2</a:t>
            </a:fld>
            <a:endParaRPr lang="de-DE" altLang="de-DE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Folienbildplatzhalt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91139" name="Notizenplatzhalt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altLang="de-DE" sz="1900"/>
              <a:t>Makroflockenbildung im Überstauraum des Filters und teilweise im Filter selbst (das ist auch gewollt, das erläutere ich im Anschluss, wenn ich auf die hydraulischen Prozesse im Filter komme)</a:t>
            </a:r>
          </a:p>
          <a:p>
            <a:endParaRPr lang="de-DE" altLang="de-DE" sz="1900"/>
          </a:p>
          <a:p>
            <a:r>
              <a:rPr lang="de-DE" altLang="de-DE" sz="1900"/>
              <a:t>Legende mit der Flockungsmittelzugabe VOR der Pumpe vs. Flockenzerstörung</a:t>
            </a:r>
          </a:p>
        </p:txBody>
      </p:sp>
      <p:sp>
        <p:nvSpPr>
          <p:cNvPr id="91140" name="Foliennummernplatzhalt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710CE598-2E91-4648-9D6C-40DAF1D9918B}" type="slidenum">
              <a:rPr lang="de-DE" altLang="de-DE">
                <a:solidFill>
                  <a:srgbClr val="EEECE1"/>
                </a:solidFill>
              </a:rPr>
              <a:pPr/>
              <a:t>38</a:t>
            </a:fld>
            <a:endParaRPr lang="de-DE" altLang="de-DE">
              <a:solidFill>
                <a:srgbClr val="EEECE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102354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Folienbildplatzhalt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69635" name="Notizenplatzhalt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de-DE" altLang="de-DE"/>
          </a:p>
        </p:txBody>
      </p:sp>
      <p:sp>
        <p:nvSpPr>
          <p:cNvPr id="69636" name="Foliennummernplatzhalt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3BE14FA3-49A3-4571-B679-8D0945F594D8}" type="slidenum">
              <a:rPr lang="de-DE" altLang="de-DE" smtClean="0"/>
              <a:pPr/>
              <a:t>50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819853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867" name="Notizenplatzhalt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altLang="de-DE"/>
              <a:t>- Partikelrückhalt &lt; 5 </a:t>
            </a:r>
            <a:r>
              <a:rPr lang="el-GR" altLang="de-DE"/>
              <a:t>μ</a:t>
            </a:r>
            <a:r>
              <a:rPr lang="de-DE" altLang="de-DE"/>
              <a:t>m, bei Einsatz von Flockungsmitteln &lt; 1 </a:t>
            </a:r>
            <a:r>
              <a:rPr lang="el-GR" altLang="de-DE"/>
              <a:t>μ</a:t>
            </a:r>
            <a:r>
              <a:rPr lang="de-DE" altLang="de-DE"/>
              <a:t>m</a:t>
            </a:r>
          </a:p>
        </p:txBody>
      </p:sp>
      <p:sp>
        <p:nvSpPr>
          <p:cNvPr id="36868" name="Foliennummernplatzhalt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736591A-279F-48FD-9497-C6477EA6829C}" type="slidenum">
              <a:rPr lang="de-DE" altLang="de-DE" smtClean="0"/>
              <a:pPr/>
              <a:t>55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88544899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867" name="Notizenplatzhalt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altLang="de-DE"/>
              <a:t>- Partikelrückhalt &lt; 5 </a:t>
            </a:r>
            <a:r>
              <a:rPr lang="el-GR" altLang="de-DE"/>
              <a:t>μ</a:t>
            </a:r>
            <a:r>
              <a:rPr lang="de-DE" altLang="de-DE"/>
              <a:t>m, bei Einsatz von Flockungsmitteln &lt; 1 </a:t>
            </a:r>
            <a:r>
              <a:rPr lang="el-GR" altLang="de-DE"/>
              <a:t>μ</a:t>
            </a:r>
            <a:r>
              <a:rPr lang="de-DE" altLang="de-DE"/>
              <a:t>m</a:t>
            </a:r>
          </a:p>
        </p:txBody>
      </p:sp>
      <p:sp>
        <p:nvSpPr>
          <p:cNvPr id="36868" name="Foliennummernplatzhalt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736591A-279F-48FD-9497-C6477EA6829C}" type="slidenum">
              <a:rPr lang="de-DE" altLang="de-DE" smtClean="0"/>
              <a:pPr/>
              <a:t>56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03421347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7891" name="Notizenplatzhalt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altLang="de-DE"/>
              <a:t>An dieser Stelle sei gesagt, dass wir hier von einer Raumfiiltration sprechen</a:t>
            </a:r>
          </a:p>
        </p:txBody>
      </p:sp>
      <p:sp>
        <p:nvSpPr>
          <p:cNvPr id="37892" name="Foliennummernplatzhalt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F3F6508-C4E2-407A-A3EE-71204260B08E}" type="slidenum">
              <a:rPr lang="de-DE" altLang="de-DE" smtClean="0"/>
              <a:pPr/>
              <a:t>57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14622887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7891" name="Notizenplatzhalt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altLang="de-DE"/>
              <a:t>An dieser Stelle sei gesagt, dass wir hier von einer Raumfiiltration sprechen</a:t>
            </a:r>
          </a:p>
        </p:txBody>
      </p:sp>
      <p:sp>
        <p:nvSpPr>
          <p:cNvPr id="37892" name="Foliennummernplatzhalt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F3F6508-C4E2-407A-A3EE-71204260B08E}" type="slidenum">
              <a:rPr lang="de-DE" altLang="de-DE" smtClean="0"/>
              <a:pPr/>
              <a:t>58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28572408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5843" name="Notizenplatzhalt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altLang="de-DE"/>
              <a:t>An dieser Stelle sei gesagt, dass wir hier von einer Raumfiiltration sprechen</a:t>
            </a:r>
          </a:p>
        </p:txBody>
      </p:sp>
      <p:sp>
        <p:nvSpPr>
          <p:cNvPr id="35844" name="Foliennummernplatzhalt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9D47334-53E9-4F5F-8519-792066436464}" type="slidenum">
              <a:rPr lang="de-DE" altLang="de-DE" smtClean="0"/>
              <a:pPr/>
              <a:t>5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5072292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5843" name="Notizenplatzhalt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altLang="de-DE"/>
              <a:t>An dieser Stelle sei gesagt, dass wir hier von einer Raumfiiltration sprechen</a:t>
            </a:r>
          </a:p>
        </p:txBody>
      </p:sp>
      <p:sp>
        <p:nvSpPr>
          <p:cNvPr id="35844" name="Foliennummernplatzhalt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9D47334-53E9-4F5F-8519-792066436464}" type="slidenum">
              <a:rPr lang="de-DE" altLang="de-DE" smtClean="0"/>
              <a:pPr/>
              <a:t>8</a:t>
            </a:fld>
            <a:endParaRPr lang="de-DE" altLang="de-DE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5843" name="Notizenplatzhalt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altLang="de-DE"/>
              <a:t>An dieser Stelle sei gesagt, dass wir hier von einer Raumfiiltration sprechen</a:t>
            </a:r>
          </a:p>
        </p:txBody>
      </p:sp>
      <p:sp>
        <p:nvSpPr>
          <p:cNvPr id="35844" name="Foliennummernplatzhalt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9D47334-53E9-4F5F-8519-792066436464}" type="slidenum">
              <a:rPr lang="de-DE" altLang="de-DE" smtClean="0"/>
              <a:pPr/>
              <a:t>9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93309552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5843" name="Notizenplatzhalt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altLang="de-DE"/>
              <a:t>An dieser Stelle sei gesagt, dass wir hier von einer Raumfiiltration sprechen</a:t>
            </a:r>
          </a:p>
        </p:txBody>
      </p:sp>
      <p:sp>
        <p:nvSpPr>
          <p:cNvPr id="35844" name="Foliennummernplatzhalt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9D47334-53E9-4F5F-8519-792066436464}" type="slidenum">
              <a:rPr lang="de-DE" altLang="de-DE" smtClean="0"/>
              <a:pPr/>
              <a:t>10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58747496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5843" name="Notizenplatzhalt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altLang="de-DE"/>
              <a:t>An dieser Stelle sei gesagt, dass wir hier von einer Raumfiiltration sprechen</a:t>
            </a:r>
          </a:p>
        </p:txBody>
      </p:sp>
      <p:sp>
        <p:nvSpPr>
          <p:cNvPr id="35844" name="Foliennummernplatzhalt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9D47334-53E9-4F5F-8519-792066436464}" type="slidenum">
              <a:rPr lang="de-DE" altLang="de-DE" smtClean="0"/>
              <a:pPr/>
              <a:t>11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34045131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5843" name="Notizenplatzhalt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altLang="de-DE"/>
              <a:t>An dieser Stelle sei gesagt, dass wir hier von einer Raumfiiltration sprechen</a:t>
            </a:r>
          </a:p>
        </p:txBody>
      </p:sp>
      <p:sp>
        <p:nvSpPr>
          <p:cNvPr id="35844" name="Foliennummernplatzhalt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9D47334-53E9-4F5F-8519-792066436464}" type="slidenum">
              <a:rPr lang="de-DE" altLang="de-DE" smtClean="0"/>
              <a:pPr/>
              <a:t>14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47691542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5843" name="Notizenplatzhalt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altLang="de-DE"/>
              <a:t>An dieser Stelle sei gesagt, dass wir hier von einer Raumfiiltration sprechen</a:t>
            </a:r>
          </a:p>
        </p:txBody>
      </p:sp>
      <p:sp>
        <p:nvSpPr>
          <p:cNvPr id="35844" name="Foliennummernplatzhalt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9D47334-53E9-4F5F-8519-792066436464}" type="slidenum">
              <a:rPr lang="de-DE" altLang="de-DE" smtClean="0"/>
              <a:pPr/>
              <a:t>15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59583674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48" name="Rectangle 12"/>
          <p:cNvSpPr>
            <a:spLocks noGrp="1" noChangeArrowheads="1"/>
          </p:cNvSpPr>
          <p:nvPr>
            <p:ph type="ctrTitle"/>
          </p:nvPr>
        </p:nvSpPr>
        <p:spPr>
          <a:xfrm>
            <a:off x="685800" y="990600"/>
            <a:ext cx="7772400" cy="1143000"/>
          </a:xfrm>
        </p:spPr>
        <p:txBody>
          <a:bodyPr/>
          <a:lstStyle>
            <a:lvl1pPr algn="ctr">
              <a:defRPr sz="3600" b="1">
                <a:latin typeface="Arial" charset="0"/>
              </a:defRPr>
            </a:lvl1pPr>
          </a:lstStyle>
          <a:p>
            <a:r>
              <a:rPr lang="de-DE"/>
              <a:t>Klicken Sie, um das Titelformat zu bearbeiten</a:t>
            </a:r>
          </a:p>
        </p:txBody>
      </p:sp>
      <p:sp>
        <p:nvSpPr>
          <p:cNvPr id="65549" name="Rectangle 1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2438400"/>
            <a:ext cx="7772400" cy="24384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1200"/>
            </a:lvl1pPr>
          </a:lstStyle>
          <a:p>
            <a:r>
              <a:rPr lang="de-DE"/>
              <a:t>Klicken Sie, um das Format des Untertitelmasters zu bearbeiten</a:t>
            </a:r>
          </a:p>
        </p:txBody>
      </p:sp>
      <p:sp>
        <p:nvSpPr>
          <p:cNvPr id="4" name="Rectangle 14"/>
          <p:cNvSpPr>
            <a:spLocks noGrp="1" noChangeArrowheads="1"/>
          </p:cNvSpPr>
          <p:nvPr>
            <p:ph type="dt" sz="half" idx="10"/>
          </p:nvPr>
        </p:nvSpPr>
        <p:spPr>
          <a:xfrm>
            <a:off x="990600" y="6248400"/>
            <a:ext cx="1905000" cy="457200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5" name="Rectangle 15"/>
          <p:cNvSpPr>
            <a:spLocks noGrp="1" noChangeArrowheads="1"/>
          </p:cNvSpPr>
          <p:nvPr>
            <p:ph type="ftr" sz="quarter" idx="11"/>
          </p:nvPr>
        </p:nvSpPr>
        <p:spPr>
          <a:xfrm>
            <a:off x="3429000" y="6248400"/>
            <a:ext cx="2895600" cy="457200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6" name="Rectangle 1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858000" y="6248400"/>
            <a:ext cx="1905000" cy="457200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pPr>
              <a:defRPr/>
            </a:pPr>
            <a:fld id="{748A1DE3-A899-455B-96A1-0C973FBC1437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Ovr>
    <a:masterClrMapping/>
  </p:clrMapOvr>
  <p:transition spd="med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/>
              <a:t>Textmasterformate durch Klicken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Rectangle 1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5" name="Rectangle 1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6" name="Rectangle 1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B68D66-0A41-4B65-A1CE-A9A8AFE98EFE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Ovr>
    <a:masterClrMapping/>
  </p:clrMapOvr>
  <p:transition spd="med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6530975" y="609600"/>
            <a:ext cx="1947863" cy="5181600"/>
          </a:xfrm>
        </p:spPr>
        <p:txBody>
          <a:bodyPr vert="eaVert"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92775" cy="5181600"/>
          </a:xfrm>
        </p:spPr>
        <p:txBody>
          <a:bodyPr vert="eaVert"/>
          <a:lstStyle/>
          <a:p>
            <a:pPr lvl="0"/>
            <a:r>
              <a:rPr lang="de-DE"/>
              <a:t>Textmasterformate durch Klicken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Rectangle 1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5" name="Rectangle 1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6" name="Rectangle 1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4C0933-6FA0-410B-A175-8DD5CAF87DCA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Ovr>
    <a:masterClrMapping/>
  </p:clrMapOvr>
  <p:transition spd="med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med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Aufzählung 1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53898" y="201370"/>
            <a:ext cx="5238881" cy="707350"/>
          </a:xfrm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r>
              <a:rPr lang="de-DE"/>
              <a:t>Mastertitelformat bearbeiten</a:t>
            </a:r>
            <a:endParaRPr lang="de-DE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3653898" y="1052513"/>
            <a:ext cx="5238881" cy="5400823"/>
          </a:xfrm>
        </p:spPr>
        <p:txBody>
          <a:bodyPr/>
          <a:lstStyle>
            <a:lvl1pPr marL="271463" indent="-271463">
              <a:defRPr sz="1500">
                <a:latin typeface="Calibri" pitchFamily="34" charset="0"/>
              </a:defRPr>
            </a:lvl1pPr>
            <a:lvl2pPr>
              <a:defRPr sz="1350">
                <a:latin typeface="Calibri" pitchFamily="34" charset="0"/>
              </a:defRPr>
            </a:lvl2pPr>
            <a:lvl3pPr>
              <a:defRPr sz="1200">
                <a:latin typeface="Calibri" pitchFamily="34" charset="0"/>
              </a:defRPr>
            </a:lvl3pPr>
            <a:lvl4pPr>
              <a:defRPr sz="1050">
                <a:latin typeface="Calibri" pitchFamily="34" charset="0"/>
              </a:defRPr>
            </a:lvl4pPr>
            <a:lvl5pPr>
              <a:defRPr sz="1050">
                <a:latin typeface="Calibri" pitchFamily="34" charset="0"/>
              </a:defRPr>
            </a:lvl5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7" name="Bildplatzhalter 6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3491880" cy="3429000"/>
          </a:xfrm>
        </p:spPr>
        <p:txBody>
          <a:bodyPr/>
          <a:lstStyle>
            <a:lvl1pPr marL="0" indent="0">
              <a:buNone/>
              <a:defRPr>
                <a:latin typeface="Calibri" pitchFamily="34" charset="0"/>
              </a:defRPr>
            </a:lvl1pPr>
          </a:lstStyle>
          <a:p>
            <a:r>
              <a:rPr lang="de-DE"/>
              <a:t>Bild durch Klicken auf Symbol hinzufüen</a:t>
            </a:r>
            <a:endParaRPr lang="de-DE" dirty="0"/>
          </a:p>
        </p:txBody>
      </p:sp>
      <p:sp>
        <p:nvSpPr>
          <p:cNvPr id="9" name="Bildplatzhalter 6">
            <a:extLst>
              <a:ext uri="{FF2B5EF4-FFF2-40B4-BE49-F238E27FC236}">
                <a16:creationId xmlns:a16="http://schemas.microsoft.com/office/drawing/2014/main" id="{061E0F1B-104A-4F68-A08C-2A449BDC24D5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3438000"/>
            <a:ext cx="3491880" cy="3420000"/>
          </a:xfrm>
        </p:spPr>
        <p:txBody>
          <a:bodyPr/>
          <a:lstStyle>
            <a:lvl1pPr marL="0" indent="0">
              <a:buNone/>
              <a:defRPr>
                <a:latin typeface="Calibri" pitchFamily="34" charset="0"/>
              </a:defRPr>
            </a:lvl1pPr>
          </a:lstStyle>
          <a:p>
            <a:r>
              <a:rPr lang="de-DE"/>
              <a:t>Bild durch Klicken auf Symbol hinzufüen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04596867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Textmasterformate durch Klicken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Rectangle 1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5" name="Rectangle 1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6" name="Rectangle 1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33B312-E130-49DE-9860-63EBFB2CC1C6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Ovr>
    <a:masterClrMapping/>
  </p:clrMapOvr>
  <p:transition spd="med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de-DE"/>
              <a:t>Textmasterformate durch Klicken bearbeiten</a:t>
            </a:r>
          </a:p>
        </p:txBody>
      </p:sp>
      <p:sp>
        <p:nvSpPr>
          <p:cNvPr id="4" name="Rectangle 1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5" name="Rectangle 1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6" name="Rectangle 1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F1B76D-8024-4A7D-8B91-652D5D0F81A3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Ovr>
    <a:masterClrMapping/>
  </p:clrMapOvr>
  <p:transition spd="med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685800" y="1371600"/>
            <a:ext cx="3810000" cy="44196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/>
              <a:t>Textmasterformate durch Klicken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648200" y="1371600"/>
            <a:ext cx="3810000" cy="44196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/>
              <a:t>Textmasterformate durch Klicken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Rectangle 1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6" name="Rectangle 1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7" name="Rectangle 1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FB8439B-A2F9-4A74-842E-450AAB44D84B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Ovr>
    <a:masterClrMapping/>
  </p:clrMapOvr>
  <p:transition spd="med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Textmasterformate durch Klicken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Textmasterformate durch Klicken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Textmasterformate durch Klicken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Textmasterformate durch Klicken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7" name="Rectangle 1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8" name="Rectangle 1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9" name="Rectangle 1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909212-1B8E-4141-B533-2EF8A4F85237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Ovr>
    <a:masterClrMapping/>
  </p:clrMapOvr>
  <p:transition spd="med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Rectangle 1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4" name="Rectangle 1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5" name="Rectangle 1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D6E41B-4ADD-4F73-B604-6281C637C349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Ovr>
    <a:masterClrMapping/>
  </p:clrMapOvr>
  <p:transition spd="med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3" name="Rectangle 1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4" name="Rectangle 1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A991C4-7E5A-4F76-A35E-EAA66FD53442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Ovr>
    <a:masterClrMapping/>
  </p:clrMapOvr>
  <p:transition spd="med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Textmasterformate durch Klicken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/>
              <a:t>Textmasterformate durch Klicken bearbeiten</a:t>
            </a:r>
          </a:p>
        </p:txBody>
      </p:sp>
      <p:sp>
        <p:nvSpPr>
          <p:cNvPr id="5" name="Rectangle 1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6" name="Rectangle 1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7" name="Rectangle 1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DBCDC9-45B8-431A-A74A-5589597C2AC1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Ovr>
    <a:masterClrMapping/>
  </p:clrMapOvr>
  <p:transition spd="med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de-DE" noProof="0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/>
              <a:t>Textmasterformate durch Klicken bearbeiten</a:t>
            </a:r>
          </a:p>
        </p:txBody>
      </p:sp>
      <p:sp>
        <p:nvSpPr>
          <p:cNvPr id="5" name="Rectangle 1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6" name="Rectangle 1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7" name="Rectangle 1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207330-337A-4B8A-AC05-068679C55D92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Ovr>
    <a:masterClrMapping/>
  </p:clrMapOvr>
  <p:transition spd="med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wmf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9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93038" cy="541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de-DE" altLang="de-DE"/>
              <a:t>Klicken Sie, um das Titelformat zu bearbeiten</a:t>
            </a:r>
          </a:p>
        </p:txBody>
      </p:sp>
      <p:sp>
        <p:nvSpPr>
          <p:cNvPr id="64522" name="Rectangle 10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371600"/>
            <a:ext cx="7772400" cy="441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altLang="de-DE"/>
              <a:t>Klicken Sie, um die Formate des Vorlagentextes zu bearbeiten</a:t>
            </a:r>
          </a:p>
          <a:p>
            <a:pPr lvl="1"/>
            <a:r>
              <a:rPr lang="de-DE" altLang="de-DE"/>
              <a:t>Zweite Ebene</a:t>
            </a:r>
          </a:p>
          <a:p>
            <a:pPr lvl="2"/>
            <a:r>
              <a:rPr lang="de-DE" altLang="de-DE"/>
              <a:t>Dritte Ebene</a:t>
            </a:r>
          </a:p>
          <a:p>
            <a:pPr lvl="3"/>
            <a:r>
              <a:rPr lang="de-DE" altLang="de-DE"/>
              <a:t>Vierte Ebene</a:t>
            </a:r>
          </a:p>
          <a:p>
            <a:pPr lvl="4"/>
            <a:r>
              <a:rPr lang="de-DE" altLang="de-DE"/>
              <a:t>Fünfte Ebene</a:t>
            </a:r>
          </a:p>
        </p:txBody>
      </p:sp>
      <p:sp>
        <p:nvSpPr>
          <p:cNvPr id="64523" name="Rectangle 1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3246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64524" name="Rectangle 1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352800" y="63246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64525" name="Rectangle 1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81800" y="63246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F2235FDA-6E7B-4F56-AA39-DDE91661F3BF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  <p:pic>
        <p:nvPicPr>
          <p:cNvPr id="10247" name="Picture 18" descr="W:\LOGOS\OSPA3.WMF"/>
          <p:cNvPicPr>
            <a:picLocks noChangeAspect="1" noChangeArrowheads="1"/>
          </p:cNvPicPr>
          <p:nvPr userDrawn="1"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7239000" y="6248400"/>
            <a:ext cx="1219200" cy="363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270" r:id="rId1"/>
    <p:sldLayoutId id="2147484260" r:id="rId2"/>
    <p:sldLayoutId id="2147484261" r:id="rId3"/>
    <p:sldLayoutId id="2147484262" r:id="rId4"/>
    <p:sldLayoutId id="2147484263" r:id="rId5"/>
    <p:sldLayoutId id="2147484264" r:id="rId6"/>
    <p:sldLayoutId id="2147484265" r:id="rId7"/>
    <p:sldLayoutId id="2147484266" r:id="rId8"/>
    <p:sldLayoutId id="2147484267" r:id="rId9"/>
    <p:sldLayoutId id="2147484268" r:id="rId10"/>
    <p:sldLayoutId id="2147484269" r:id="rId11"/>
    <p:sldLayoutId id="2147484271" r:id="rId12"/>
    <p:sldLayoutId id="2147484272" r:id="rId13"/>
  </p:sldLayoutIdLst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45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45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45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45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45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45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45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45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45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45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45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45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45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45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45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45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45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45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45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645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522" grpId="0" build="p" autoUpdateAnimBg="0">
        <p:tmplLst>
          <p:tmpl lvl="1">
            <p:tnLst>
              <p:par>
                <p:cTn presetID="23" presetClass="entr" presetSubtype="528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5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645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645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645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fltVal val="0.5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645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fltVal val="0.5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23" presetClass="entr" presetSubtype="52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5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645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645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645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fltVal val="0.5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645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fltVal val="0.5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23" presetClass="entr" presetSubtype="52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5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645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645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645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fltVal val="0.5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645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fltVal val="0.5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23" presetClass="entr" presetSubtype="52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5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645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645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645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fltVal val="0.5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645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fltVal val="0.5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23" presetClass="entr" presetSubtype="52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5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645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645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645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fltVal val="0.5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645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fltVal val="0.5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txStyles>
    <p:titleStyle>
      <a:lvl1pPr algn="l" rtl="0" eaLnBrk="0" fontAlgn="base" hangingPunct="0">
        <a:spcBef>
          <a:spcPct val="0"/>
        </a:spcBef>
        <a:spcAft>
          <a:spcPct val="0"/>
        </a:spcAft>
        <a:defRPr sz="2800">
          <a:solidFill>
            <a:srgbClr val="002A7E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2800">
          <a:solidFill>
            <a:srgbClr val="002A7E"/>
          </a:solidFill>
          <a:latin typeface="Tahoma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2800">
          <a:solidFill>
            <a:srgbClr val="002A7E"/>
          </a:solidFill>
          <a:latin typeface="Tahoma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2800">
          <a:solidFill>
            <a:srgbClr val="002A7E"/>
          </a:solidFill>
          <a:latin typeface="Tahoma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2800">
          <a:solidFill>
            <a:srgbClr val="002A7E"/>
          </a:solidFill>
          <a:latin typeface="Tahoma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2800">
          <a:solidFill>
            <a:srgbClr val="002A7E"/>
          </a:solidFill>
          <a:latin typeface="Tahoma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2800">
          <a:solidFill>
            <a:srgbClr val="002A7E"/>
          </a:solidFill>
          <a:latin typeface="Tahoma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2800">
          <a:solidFill>
            <a:srgbClr val="002A7E"/>
          </a:solidFill>
          <a:latin typeface="Tahoma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2800">
          <a:solidFill>
            <a:srgbClr val="002A7E"/>
          </a:solidFill>
          <a:latin typeface="Tahom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Blip>
          <a:blip r:embed="rId16"/>
        </a:buBlip>
        <a:defRPr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Blip>
          <a:blip r:embed="rId16"/>
        </a:buBlip>
        <a:defRPr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Blip>
          <a:blip r:embed="rId16"/>
        </a:buBlip>
        <a:defRPr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itchFamily="2" charset="2"/>
        <a:buBlip>
          <a:blip r:embed="rId16"/>
        </a:buBlip>
        <a:defRPr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Blip>
          <a:blip r:embed="rId16"/>
        </a:buBlip>
        <a:defRPr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Blip>
          <a:blip r:embed="rId16"/>
        </a:buBlip>
        <a:defRPr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Blip>
          <a:blip r:embed="rId16"/>
        </a:buBlip>
        <a:defRPr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Blip>
          <a:blip r:embed="rId16"/>
        </a:buBlip>
        <a:defRPr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Blip>
          <a:blip r:embed="rId16"/>
        </a:buBlip>
        <a:defRPr>
          <a:solidFill>
            <a:schemeClr val="tx1"/>
          </a:solidFill>
          <a:latin typeface="+mn-lt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w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tif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.tif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jpe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wmf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wmf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emf"/><Relationship Id="rId2" Type="http://schemas.openxmlformats.org/officeDocument/2006/relationships/image" Target="../media/image24.emf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emf"/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1.jpg"/><Relationship Id="rId4" Type="http://schemas.openxmlformats.org/officeDocument/2006/relationships/image" Target="../media/image30.jp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emf"/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4.emf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7.png"/><Relationship Id="rId5" Type="http://schemas.openxmlformats.org/officeDocument/2006/relationships/image" Target="../media/image66.png"/><Relationship Id="rId4" Type="http://schemas.openxmlformats.org/officeDocument/2006/relationships/image" Target="../media/image65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9.png"/><Relationship Id="rId5" Type="http://schemas.openxmlformats.org/officeDocument/2006/relationships/image" Target="../media/image66.png"/><Relationship Id="rId4" Type="http://schemas.openxmlformats.org/officeDocument/2006/relationships/image" Target="../media/image65.pn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1.png"/><Relationship Id="rId5" Type="http://schemas.openxmlformats.org/officeDocument/2006/relationships/image" Target="../media/image50.jpeg"/><Relationship Id="rId4" Type="http://schemas.openxmlformats.org/officeDocument/2006/relationships/image" Target="../media/image49.jpeg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eg"/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5.jpeg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png"/><Relationship Id="rId5" Type="http://schemas.openxmlformats.org/officeDocument/2006/relationships/image" Target="../media/image68.png"/><Relationship Id="rId4" Type="http://schemas.openxmlformats.org/officeDocument/2006/relationships/image" Target="../media/image64.png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74.png"/><Relationship Id="rId4" Type="http://schemas.openxmlformats.org/officeDocument/2006/relationships/image" Target="../media/image73.png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tif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043608" y="1700808"/>
            <a:ext cx="7128792" cy="3383384"/>
          </a:xfrm>
        </p:spPr>
        <p:txBody>
          <a:bodyPr/>
          <a:lstStyle/>
          <a:p>
            <a:r>
              <a:rPr lang="de-DE" sz="2800" b="0" dirty="0">
                <a:solidFill>
                  <a:schemeClr val="tx1"/>
                </a:solidFill>
                <a:latin typeface="+mj-lt"/>
              </a:rPr>
              <a:t>Filtration</a:t>
            </a:r>
            <a:br>
              <a:rPr lang="de-DE" sz="2800" b="0" dirty="0">
                <a:solidFill>
                  <a:schemeClr val="tx1"/>
                </a:solidFill>
                <a:latin typeface="+mj-lt"/>
              </a:rPr>
            </a:br>
            <a:br>
              <a:rPr lang="de-DE" sz="2800" b="0" dirty="0">
                <a:solidFill>
                  <a:schemeClr val="tx1"/>
                </a:solidFill>
                <a:latin typeface="+mj-lt"/>
              </a:rPr>
            </a:br>
            <a:r>
              <a:rPr lang="de-DE" altLang="de-DE" sz="2400" b="0" dirty="0">
                <a:solidFill>
                  <a:schemeClr val="tx1"/>
                </a:solidFill>
                <a:latin typeface="+mj-lt"/>
                <a:cs typeface="Tahoma" pitchFamily="34" charset="0"/>
              </a:rPr>
              <a:t>–</a:t>
            </a:r>
            <a:r>
              <a:rPr lang="de-DE" sz="2400" b="0" dirty="0">
                <a:solidFill>
                  <a:schemeClr val="tx1"/>
                </a:solidFill>
                <a:latin typeface="+mj-lt"/>
              </a:rPr>
              <a:t> Vergleich verschiedener</a:t>
            </a:r>
            <a:br>
              <a:rPr lang="de-DE" sz="2400" b="0" dirty="0">
                <a:solidFill>
                  <a:schemeClr val="tx1"/>
                </a:solidFill>
                <a:latin typeface="+mj-lt"/>
              </a:rPr>
            </a:br>
            <a:r>
              <a:rPr lang="de-DE" sz="2400" b="0" dirty="0">
                <a:solidFill>
                  <a:schemeClr val="tx1"/>
                </a:solidFill>
                <a:latin typeface="+mj-lt"/>
              </a:rPr>
              <a:t>Verfahren nach DIN 19643 </a:t>
            </a:r>
            <a:r>
              <a:rPr lang="de-DE" altLang="de-DE" sz="2400" b="0" dirty="0">
                <a:solidFill>
                  <a:schemeClr val="tx1"/>
                </a:solidFill>
                <a:latin typeface="+mj-lt"/>
                <a:cs typeface="Tahoma" pitchFamily="34" charset="0"/>
              </a:rPr>
              <a:t>–</a:t>
            </a:r>
            <a:r>
              <a:rPr lang="de-DE" sz="2800" b="0" dirty="0">
                <a:solidFill>
                  <a:schemeClr val="tx1"/>
                </a:solidFill>
                <a:latin typeface="+mj-lt"/>
              </a:rPr>
              <a:t> </a:t>
            </a:r>
            <a:br>
              <a:rPr lang="de-DE" sz="2800" b="0" dirty="0">
                <a:solidFill>
                  <a:schemeClr val="tx1"/>
                </a:solidFill>
                <a:latin typeface="+mj-lt"/>
              </a:rPr>
            </a:br>
            <a:br>
              <a:rPr lang="de-DE" altLang="de-DE" sz="4000" b="0" dirty="0">
                <a:solidFill>
                  <a:schemeClr val="tx1"/>
                </a:solidFill>
                <a:latin typeface="Tahoma" pitchFamily="34" charset="0"/>
              </a:rPr>
            </a:br>
            <a:r>
              <a:rPr lang="de-DE" altLang="de-DE" sz="2000" b="0" dirty="0">
                <a:solidFill>
                  <a:schemeClr val="tx1"/>
                </a:solidFill>
                <a:latin typeface="Tahoma" pitchFamily="34" charset="0"/>
              </a:rPr>
              <a:t>Dipl.-Ing. Alexander Reuß</a:t>
            </a:r>
            <a:br>
              <a:rPr lang="de-DE" altLang="de-DE" sz="2400" b="0" dirty="0">
                <a:solidFill>
                  <a:schemeClr val="tx1"/>
                </a:solidFill>
                <a:latin typeface="Tahoma" pitchFamily="34" charset="0"/>
              </a:rPr>
            </a:br>
            <a:r>
              <a:rPr lang="de-DE" altLang="de-DE" sz="1400" b="0" dirty="0">
                <a:solidFill>
                  <a:schemeClr val="tx1"/>
                </a:solidFill>
                <a:latin typeface="Tahoma" pitchFamily="34" charset="0"/>
              </a:rPr>
              <a:t>Ospa Apparatebau Pauser GmbH &amp; Co. KG</a:t>
            </a:r>
          </a:p>
        </p:txBody>
      </p:sp>
      <p:pic>
        <p:nvPicPr>
          <p:cNvPr id="4099" name="Picture 3" descr="W:\LOGOS\OSPA3.WMF"/>
          <p:cNvPicPr>
            <a:picLocks noGrp="1" noChangeAspect="1" noChangeArrowheads="1"/>
          </p:cNvPicPr>
          <p:nvPr>
            <p:ph type="subTitle" idx="1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7010400" y="6172200"/>
            <a:ext cx="1846263" cy="550863"/>
          </a:xfrm>
          <a:noFill/>
        </p:spPr>
      </p:pic>
    </p:spTree>
  </p:cSld>
  <p:clrMapOvr>
    <a:masterClrMapping/>
  </p:clrMapOvr>
  <p:transition spd="med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fik 2">
            <a:extLst>
              <a:ext uri="{FF2B5EF4-FFF2-40B4-BE49-F238E27FC236}">
                <a16:creationId xmlns:a16="http://schemas.microsoft.com/office/drawing/2014/main" id="{FC6CFAC7-11F4-BA10-7159-A95572A2944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8115" y="3285207"/>
            <a:ext cx="5805560" cy="3447050"/>
          </a:xfrm>
          <a:prstGeom prst="rect">
            <a:avLst/>
          </a:prstGeom>
        </p:spPr>
      </p:pic>
      <p:sp>
        <p:nvSpPr>
          <p:cNvPr id="10256" name="Rectangle 4"/>
          <p:cNvSpPr>
            <a:spLocks noGrp="1" noChangeArrowheads="1"/>
          </p:cNvSpPr>
          <p:nvPr>
            <p:ph type="title"/>
          </p:nvPr>
        </p:nvSpPr>
        <p:spPr>
          <a:xfrm>
            <a:off x="457199" y="414338"/>
            <a:ext cx="3034681" cy="619125"/>
          </a:xfrm>
        </p:spPr>
        <p:txBody>
          <a:bodyPr/>
          <a:lstStyle/>
          <a:p>
            <a:pPr algn="l"/>
            <a:r>
              <a:rPr lang="de-DE" altLang="de-DE" sz="2400" dirty="0">
                <a:solidFill>
                  <a:schemeClr val="tx1"/>
                </a:solidFill>
                <a:latin typeface="Tahoma" pitchFamily="34" charset="0"/>
                <a:cs typeface="Tahoma" pitchFamily="34" charset="0"/>
              </a:rPr>
              <a:t>Filtertypen</a:t>
            </a:r>
          </a:p>
        </p:txBody>
      </p:sp>
      <p:pic>
        <p:nvPicPr>
          <p:cNvPr id="5" name="Grafik 4">
            <a:extLst>
              <a:ext uri="{FF2B5EF4-FFF2-40B4-BE49-F238E27FC236}">
                <a16:creationId xmlns:a16="http://schemas.microsoft.com/office/drawing/2014/main" id="{7DD0F27E-33A3-5E48-941E-DE99C20BE8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3568" y="3284984"/>
            <a:ext cx="5805560" cy="3447050"/>
          </a:xfrm>
          <a:prstGeom prst="rect">
            <a:avLst/>
          </a:prstGeom>
        </p:spPr>
      </p:pic>
      <p:pic>
        <p:nvPicPr>
          <p:cNvPr id="4" name="Grafik 3">
            <a:extLst>
              <a:ext uri="{FF2B5EF4-FFF2-40B4-BE49-F238E27FC236}">
                <a16:creationId xmlns:a16="http://schemas.microsoft.com/office/drawing/2014/main" id="{84A3E754-A712-674A-ADC9-AD2FEFBB0E2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43808" y="125966"/>
            <a:ext cx="5661092" cy="3519058"/>
          </a:xfrm>
          <a:prstGeom prst="rect">
            <a:avLst/>
          </a:prstGeom>
        </p:spPr>
      </p:pic>
      <p:sp>
        <p:nvSpPr>
          <p:cNvPr id="35" name="Rectangle 3"/>
          <p:cNvSpPr txBox="1">
            <a:spLocks noChangeArrowheads="1"/>
          </p:cNvSpPr>
          <p:nvPr/>
        </p:nvSpPr>
        <p:spPr bwMode="auto">
          <a:xfrm>
            <a:off x="5868144" y="4718472"/>
            <a:ext cx="3024336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Sandfilter/Mehrschichtfilter</a:t>
            </a:r>
            <a:endParaRPr lang="de-DE" sz="1800" kern="0" dirty="0">
              <a:solidFill>
                <a:srgbClr val="003090"/>
              </a:solidFill>
              <a:ea typeface="Tahoma" pitchFamily="34" charset="0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8631260"/>
      </p:ext>
    </p:extLst>
  </p:cSld>
  <p:clrMapOvr>
    <a:masterClrMapping/>
  </p:clrMapOvr>
  <p:transition spd="med"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>
            <a:extLst>
              <a:ext uri="{FF2B5EF4-FFF2-40B4-BE49-F238E27FC236}">
                <a16:creationId xmlns:a16="http://schemas.microsoft.com/office/drawing/2014/main" id="{7FB68753-C353-385E-57D4-EE784D3A4A9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4088" y="1700808"/>
            <a:ext cx="3779912" cy="4579178"/>
          </a:xfrm>
          <a:prstGeom prst="rect">
            <a:avLst/>
          </a:prstGeom>
        </p:spPr>
      </p:pic>
      <p:sp>
        <p:nvSpPr>
          <p:cNvPr id="35" name="Rectangle 3"/>
          <p:cNvSpPr txBox="1">
            <a:spLocks noChangeArrowheads="1"/>
          </p:cNvSpPr>
          <p:nvPr/>
        </p:nvSpPr>
        <p:spPr bwMode="auto">
          <a:xfrm>
            <a:off x="4603944" y="861617"/>
            <a:ext cx="3343597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Sandfilter/Mehrschichtfilter</a:t>
            </a:r>
            <a:endParaRPr lang="de-DE" sz="1800" kern="0" dirty="0">
              <a:solidFill>
                <a:srgbClr val="003090"/>
              </a:solidFill>
              <a:ea typeface="Tahoma" pitchFamily="34" charset="0"/>
              <a:cs typeface="Tahoma" pitchFamily="34" charset="0"/>
            </a:endParaRPr>
          </a:p>
        </p:txBody>
      </p:sp>
      <p:sp>
        <p:nvSpPr>
          <p:cNvPr id="37" name="Rectangle 3"/>
          <p:cNvSpPr txBox="1">
            <a:spLocks noChangeArrowheads="1"/>
          </p:cNvSpPr>
          <p:nvPr/>
        </p:nvSpPr>
        <p:spPr bwMode="auto">
          <a:xfrm>
            <a:off x="323528" y="2226200"/>
            <a:ext cx="2602633" cy="36510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Einsatz im öffentlichen und privaten Bereich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große Oberfläche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hohe Aufnahmekapazität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endParaRPr lang="de-DE" sz="1800" kern="0" dirty="0">
              <a:solidFill>
                <a:schemeClr val="tx1"/>
              </a:solidFill>
              <a:ea typeface="Tahoma" pitchFamily="34" charset="0"/>
              <a:cs typeface="Tahoma" pitchFamily="34" charset="0"/>
              <a:sym typeface="Wingdings" panose="05000000000000000000" pitchFamily="2" charset="2"/>
            </a:endParaRP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  <a:sym typeface="Wingdings" panose="05000000000000000000" pitchFamily="2" charset="2"/>
              </a:rPr>
              <a:t> aber: bei Verwendung adsorptiv wirkender Kohle potentiell höhere Verkeimungsneigung</a:t>
            </a:r>
            <a:endParaRPr lang="de-DE" sz="1800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</p:txBody>
      </p:sp>
      <p:sp>
        <p:nvSpPr>
          <p:cNvPr id="10256" name="Rectangle 4"/>
          <p:cNvSpPr>
            <a:spLocks noGrp="1" noChangeArrowheads="1"/>
          </p:cNvSpPr>
          <p:nvPr>
            <p:ph type="title"/>
          </p:nvPr>
        </p:nvSpPr>
        <p:spPr>
          <a:xfrm>
            <a:off x="457199" y="414338"/>
            <a:ext cx="3034681" cy="619125"/>
          </a:xfrm>
        </p:spPr>
        <p:txBody>
          <a:bodyPr/>
          <a:lstStyle/>
          <a:p>
            <a:pPr algn="l"/>
            <a:r>
              <a:rPr lang="de-DE" altLang="de-DE" sz="2400" dirty="0">
                <a:solidFill>
                  <a:schemeClr val="tx1"/>
                </a:solidFill>
                <a:latin typeface="Tahoma" pitchFamily="34" charset="0"/>
                <a:cs typeface="Tahoma" pitchFamily="34" charset="0"/>
              </a:rPr>
              <a:t>Filtertypen</a:t>
            </a:r>
          </a:p>
        </p:txBody>
      </p:sp>
      <p:pic>
        <p:nvPicPr>
          <p:cNvPr id="11" name="Grafik 10" descr="2035080_MSF_1250.jpg">
            <a:extLst>
              <a:ext uri="{FF2B5EF4-FFF2-40B4-BE49-F238E27FC236}">
                <a16:creationId xmlns:a16="http://schemas.microsoft.com/office/drawing/2014/main" id="{B76DED8A-5ED5-5044-84E5-8CE7FA775488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843808" y="1269504"/>
            <a:ext cx="2757825" cy="51741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9124192"/>
      </p:ext>
    </p:extLst>
  </p:cSld>
  <p:clrMapOvr>
    <a:masterClrMapping/>
  </p:clrMapOvr>
  <p:transition spd="med"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2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 rot="120000">
            <a:off x="519786" y="1345388"/>
            <a:ext cx="7944473" cy="47649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2163" name="Rectangle 4"/>
          <p:cNvSpPr>
            <a:spLocks noGrp="1" noChangeArrowheads="1"/>
          </p:cNvSpPr>
          <p:nvPr>
            <p:ph type="title"/>
          </p:nvPr>
        </p:nvSpPr>
        <p:spPr>
          <a:xfrm>
            <a:off x="2627784" y="800834"/>
            <a:ext cx="3168352" cy="407376"/>
          </a:xfrm>
        </p:spPr>
        <p:txBody>
          <a:bodyPr/>
          <a:lstStyle/>
          <a:p>
            <a:pPr eaLnBrk="1" hangingPunct="1"/>
            <a:r>
              <a:rPr lang="de-DE" sz="1600" dirty="0">
                <a:solidFill>
                  <a:schemeClr val="tx1"/>
                </a:solidFill>
              </a:rPr>
              <a:t>Anschwemmfilter (geschlossen)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9E1907B-CA82-4EEE-8356-88CF0F58B4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" y="6107808"/>
            <a:ext cx="3600400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spcBef>
                <a:spcPct val="20000"/>
              </a:spcBef>
              <a:spcAft>
                <a:spcPct val="30000"/>
              </a:spcAft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Bild: Lindemann, Bädertechnik für Betrieb und Ausbildung, 2016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F0EEADC-9E5D-FF4E-9A7C-343273A536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199" y="414338"/>
            <a:ext cx="3034681" cy="619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9pPr>
          </a:lstStyle>
          <a:p>
            <a:r>
              <a:rPr lang="de-DE" altLang="de-DE" sz="2400" kern="0">
                <a:solidFill>
                  <a:schemeClr val="tx1"/>
                </a:solidFill>
                <a:latin typeface="Tahoma" pitchFamily="34" charset="0"/>
                <a:cs typeface="Tahoma" pitchFamily="34" charset="0"/>
              </a:rPr>
              <a:t>Filtertypen</a:t>
            </a:r>
            <a:endParaRPr lang="de-DE" altLang="de-DE" sz="2400" kern="0" dirty="0">
              <a:solidFill>
                <a:schemeClr val="tx1"/>
              </a:solidFill>
              <a:latin typeface="Tahoma" pitchFamily="34" charset="0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446549"/>
      </p:ext>
    </p:extLst>
  </p:cSld>
  <p:clrMapOvr>
    <a:masterClrMapping/>
  </p:clrMapOvr>
  <p:transition spd="med"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210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45174" y="1295400"/>
            <a:ext cx="7746339" cy="49317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F9A77338-4134-4DC6-81CE-940E20F283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528" y="6303962"/>
            <a:ext cx="3600400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spcBef>
                <a:spcPct val="20000"/>
              </a:spcBef>
              <a:spcAft>
                <a:spcPct val="30000"/>
              </a:spcAft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Bild: Lindemann, Bädertechnik für Betrieb und Ausbildung, 2016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18516DA-4010-F941-942C-06819287E5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199" y="414338"/>
            <a:ext cx="3034681" cy="619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9pPr>
          </a:lstStyle>
          <a:p>
            <a:r>
              <a:rPr lang="de-DE" altLang="de-DE" sz="2400" kern="0">
                <a:solidFill>
                  <a:schemeClr val="tx1"/>
                </a:solidFill>
                <a:latin typeface="Tahoma" pitchFamily="34" charset="0"/>
                <a:cs typeface="Tahoma" pitchFamily="34" charset="0"/>
              </a:rPr>
              <a:t>Filtertypen</a:t>
            </a:r>
            <a:endParaRPr lang="de-DE" altLang="de-DE" sz="2400" kern="0" dirty="0">
              <a:solidFill>
                <a:schemeClr val="tx1"/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7000ADC8-E9D0-DDFC-391F-236CAE22501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627784" y="800834"/>
            <a:ext cx="3168352" cy="407376"/>
          </a:xfrm>
        </p:spPr>
        <p:txBody>
          <a:bodyPr/>
          <a:lstStyle/>
          <a:p>
            <a:pPr eaLnBrk="1" hangingPunct="1"/>
            <a:r>
              <a:rPr lang="de-DE" sz="1600" dirty="0">
                <a:solidFill>
                  <a:schemeClr val="tx1"/>
                </a:solidFill>
              </a:rPr>
              <a:t>Anschwemmfilter (offen)</a:t>
            </a:r>
          </a:p>
        </p:txBody>
      </p:sp>
    </p:spTree>
    <p:extLst>
      <p:ext uri="{BB962C8B-B14F-4D97-AF65-F5344CB8AC3E}">
        <p14:creationId xmlns:p14="http://schemas.microsoft.com/office/powerpoint/2010/main" val="251081281"/>
      </p:ext>
    </p:extLst>
  </p:cSld>
  <p:clrMapOvr>
    <a:masterClrMapping/>
  </p:clrMapOvr>
  <p:transition spd="med"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"/>
          <p:cNvSpPr txBox="1">
            <a:spLocks noChangeArrowheads="1"/>
          </p:cNvSpPr>
          <p:nvPr/>
        </p:nvSpPr>
        <p:spPr bwMode="auto">
          <a:xfrm>
            <a:off x="868363" y="1239838"/>
            <a:ext cx="22987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Anschwemmfilter</a:t>
            </a:r>
            <a:endParaRPr lang="de-DE" sz="1800" kern="0" dirty="0">
              <a:solidFill>
                <a:srgbClr val="003090"/>
              </a:solidFill>
              <a:ea typeface="Tahoma" pitchFamily="34" charset="0"/>
              <a:cs typeface="Tahoma" pitchFamily="34" charset="0"/>
            </a:endParaRPr>
          </a:p>
        </p:txBody>
      </p:sp>
      <p:sp>
        <p:nvSpPr>
          <p:cNvPr id="37" name="Rectangle 3"/>
          <p:cNvSpPr txBox="1">
            <a:spLocks noChangeArrowheads="1"/>
          </p:cNvSpPr>
          <p:nvPr/>
        </p:nvSpPr>
        <p:spPr bwMode="auto">
          <a:xfrm>
            <a:off x="795792" y="2030760"/>
            <a:ext cx="3786889" cy="4206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Einsatz im öffentlichen Bereich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große Filterfläche auf kleinem Raum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grundsätzlich geringer Spülwasserbedarf (wenn man den generellen Wasseraustausch unberücksichtigt lässt)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endParaRPr lang="de-DE" sz="1800" kern="0" dirty="0">
              <a:solidFill>
                <a:schemeClr val="tx1"/>
              </a:solidFill>
              <a:ea typeface="Tahoma" pitchFamily="34" charset="0"/>
              <a:cs typeface="Tahoma" pitchFamily="34" charset="0"/>
              <a:sym typeface="Wingdings" panose="05000000000000000000" pitchFamily="2" charset="2"/>
            </a:endParaRP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  <a:sym typeface="Wingdings" panose="05000000000000000000" pitchFamily="2" charset="2"/>
              </a:rPr>
              <a:t> aber: hoher apparatetechnischer oder manueller Aufwand oder hochspezialisierte Anwender, ggf. höhere Betriebskosten wg. Anschwemmmaterial (Verbrauchskosten)</a:t>
            </a:r>
            <a:endParaRPr lang="de-DE" sz="1800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</p:txBody>
      </p:sp>
      <p:sp>
        <p:nvSpPr>
          <p:cNvPr id="10256" name="Rectangle 4"/>
          <p:cNvSpPr>
            <a:spLocks noGrp="1" noChangeArrowheads="1"/>
          </p:cNvSpPr>
          <p:nvPr>
            <p:ph type="title"/>
          </p:nvPr>
        </p:nvSpPr>
        <p:spPr>
          <a:xfrm>
            <a:off x="457199" y="414338"/>
            <a:ext cx="3034681" cy="619125"/>
          </a:xfrm>
        </p:spPr>
        <p:txBody>
          <a:bodyPr/>
          <a:lstStyle/>
          <a:p>
            <a:pPr algn="l"/>
            <a:r>
              <a:rPr lang="de-DE" altLang="de-DE" sz="2400" dirty="0">
                <a:solidFill>
                  <a:schemeClr val="tx1"/>
                </a:solidFill>
                <a:latin typeface="Tahoma" pitchFamily="34" charset="0"/>
                <a:cs typeface="Tahoma" pitchFamily="34" charset="0"/>
              </a:rPr>
              <a:t>Filtertypen</a:t>
            </a:r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B1EB3704-5B28-464F-84AC-C0F52724D2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60032" y="5951681"/>
            <a:ext cx="1980728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spcBef>
                <a:spcPct val="20000"/>
              </a:spcBef>
              <a:spcAft>
                <a:spcPct val="30000"/>
              </a:spcAft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Bild: </a:t>
            </a:r>
            <a:r>
              <a:rPr lang="de-DE" sz="800" kern="0" dirty="0" err="1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Evoqua</a:t>
            </a:r>
            <a:endParaRPr lang="de-DE" sz="800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</p:txBody>
      </p:sp>
      <p:pic>
        <p:nvPicPr>
          <p:cNvPr id="2" name="Picture 3">
            <a:extLst>
              <a:ext uri="{FF2B5EF4-FFF2-40B4-BE49-F238E27FC236}">
                <a16:creationId xmlns:a16="http://schemas.microsoft.com/office/drawing/2014/main" id="{CD7EED9C-F481-3B85-0492-3387637200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5774" y="18654"/>
            <a:ext cx="3578673" cy="62124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14119692"/>
      </p:ext>
    </p:extLst>
  </p:cSld>
  <p:clrMapOvr>
    <a:masterClrMapping/>
  </p:clrMapOvr>
  <p:transition spd="med"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"/>
          <p:cNvSpPr txBox="1">
            <a:spLocks noChangeArrowheads="1"/>
          </p:cNvSpPr>
          <p:nvPr/>
        </p:nvSpPr>
        <p:spPr bwMode="auto">
          <a:xfrm>
            <a:off x="868362" y="1239838"/>
            <a:ext cx="4711749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Membranfilter (Ultrafiltration)</a:t>
            </a:r>
            <a:endParaRPr lang="de-DE" sz="1800" kern="0" dirty="0">
              <a:solidFill>
                <a:srgbClr val="003090"/>
              </a:solidFill>
              <a:ea typeface="Tahoma" pitchFamily="34" charset="0"/>
              <a:cs typeface="Tahoma" pitchFamily="34" charset="0"/>
            </a:endParaRPr>
          </a:p>
        </p:txBody>
      </p:sp>
      <p:sp>
        <p:nvSpPr>
          <p:cNvPr id="37" name="Rectangle 3"/>
          <p:cNvSpPr txBox="1">
            <a:spLocks noChangeArrowheads="1"/>
          </p:cNvSpPr>
          <p:nvPr/>
        </p:nvSpPr>
        <p:spPr bwMode="auto">
          <a:xfrm>
            <a:off x="647347" y="1916832"/>
            <a:ext cx="3600617" cy="43204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Einsatz im öffentlichen Bereich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große Filterfläche auf kleinem Raum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hohe Trennschärfe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- 99,99 % Bakterien- und Virenrückhalt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endParaRPr lang="de-DE" sz="1800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endParaRPr lang="de-DE" sz="1800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  <a:sym typeface="Wingdings" panose="05000000000000000000" pitchFamily="2" charset="2"/>
              </a:rPr>
              <a:t> aber: geringe Aufnahmekapazität, daher häufige Spülungen notwendig; hoher apparatetechnischer Aufwand, Fouling and </a:t>
            </a:r>
            <a:r>
              <a:rPr lang="de-DE" sz="1800" kern="0" dirty="0" err="1">
                <a:solidFill>
                  <a:schemeClr val="tx1"/>
                </a:solidFill>
                <a:ea typeface="Tahoma" pitchFamily="34" charset="0"/>
                <a:cs typeface="Tahoma" pitchFamily="34" charset="0"/>
                <a:sym typeface="Wingdings" panose="05000000000000000000" pitchFamily="2" charset="2"/>
              </a:rPr>
              <a:t>Scaling</a:t>
            </a: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  <a:sym typeface="Wingdings" panose="05000000000000000000" pitchFamily="2" charset="2"/>
              </a:rPr>
              <a:t> möglich</a:t>
            </a:r>
            <a:endParaRPr lang="de-DE" sz="1800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</p:txBody>
      </p:sp>
      <p:sp>
        <p:nvSpPr>
          <p:cNvPr id="10256" name="Rectangle 4"/>
          <p:cNvSpPr>
            <a:spLocks noGrp="1" noChangeArrowheads="1"/>
          </p:cNvSpPr>
          <p:nvPr>
            <p:ph type="title"/>
          </p:nvPr>
        </p:nvSpPr>
        <p:spPr>
          <a:xfrm>
            <a:off x="457199" y="414338"/>
            <a:ext cx="3034681" cy="619125"/>
          </a:xfrm>
        </p:spPr>
        <p:txBody>
          <a:bodyPr/>
          <a:lstStyle/>
          <a:p>
            <a:pPr algn="l"/>
            <a:r>
              <a:rPr lang="de-DE" altLang="de-DE" sz="2400" dirty="0">
                <a:solidFill>
                  <a:schemeClr val="tx1"/>
                </a:solidFill>
                <a:latin typeface="Tahoma" pitchFamily="34" charset="0"/>
                <a:cs typeface="Tahoma" pitchFamily="34" charset="0"/>
              </a:rPr>
              <a:t>Filtertypen</a:t>
            </a:r>
          </a:p>
        </p:txBody>
      </p:sp>
      <p:pic>
        <p:nvPicPr>
          <p:cNvPr id="5" name="Grafik 4">
            <a:extLst>
              <a:ext uri="{FF2B5EF4-FFF2-40B4-BE49-F238E27FC236}">
                <a16:creationId xmlns:a16="http://schemas.microsoft.com/office/drawing/2014/main" id="{1526F571-0528-2047-9CD6-290E9E060B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32758" y="141789"/>
            <a:ext cx="4027674" cy="4465958"/>
          </a:xfrm>
          <a:prstGeom prst="rect">
            <a:avLst/>
          </a:prstGeom>
        </p:spPr>
      </p:pic>
      <p:sp>
        <p:nvSpPr>
          <p:cNvPr id="6" name="Rectangle 3">
            <a:extLst>
              <a:ext uri="{FF2B5EF4-FFF2-40B4-BE49-F238E27FC236}">
                <a16:creationId xmlns:a16="http://schemas.microsoft.com/office/drawing/2014/main" id="{8EA7102D-E42F-BB47-BD0B-907B1B6208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3144" y="4581128"/>
            <a:ext cx="4427984" cy="17378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  <a:sym typeface="Wingdings" panose="05000000000000000000" pitchFamily="2" charset="2"/>
              </a:rPr>
              <a:t>Module aus </a:t>
            </a:r>
            <a:r>
              <a:rPr lang="de-DE" sz="1800" kern="0" dirty="0" err="1">
                <a:solidFill>
                  <a:schemeClr val="tx1"/>
                </a:solidFill>
                <a:ea typeface="Tahoma" pitchFamily="34" charset="0"/>
                <a:cs typeface="Tahoma" pitchFamily="34" charset="0"/>
                <a:sym typeface="Wingdings" panose="05000000000000000000" pitchFamily="2" charset="2"/>
              </a:rPr>
              <a:t>Polyethersulfon</a:t>
            </a: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  <a:sym typeface="Wingdings" panose="05000000000000000000" pitchFamily="2" charset="2"/>
              </a:rPr>
              <a:t> oder Keramik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  <a:sym typeface="Wingdings" panose="05000000000000000000" pitchFamily="2" charset="2"/>
              </a:rPr>
              <a:t>1 bis 60 </a:t>
            </a:r>
            <a:r>
              <a:rPr lang="de-DE" sz="180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m² Filtrationsfläche je Modul</a:t>
            </a:r>
            <a:endParaRPr lang="de-DE" sz="1800" kern="0" dirty="0">
              <a:solidFill>
                <a:schemeClr val="tx1"/>
              </a:solidFill>
              <a:ea typeface="Tahoma" pitchFamily="34" charset="0"/>
              <a:cs typeface="Tahoma" pitchFamily="34" charset="0"/>
              <a:sym typeface="Wingdings" panose="05000000000000000000" pitchFamily="2" charset="2"/>
            </a:endParaRP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 err="1">
                <a:solidFill>
                  <a:schemeClr val="tx1"/>
                </a:solidFill>
                <a:ea typeface="Tahoma" pitchFamily="34" charset="0"/>
                <a:cs typeface="Tahoma" pitchFamily="34" charset="0"/>
                <a:sym typeface="Wingdings" panose="05000000000000000000" pitchFamily="2" charset="2"/>
              </a:rPr>
              <a:t>Flux</a:t>
            </a: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  <a:sym typeface="Wingdings" panose="05000000000000000000" pitchFamily="2" charset="2"/>
              </a:rPr>
              <a:t> 100 – 200 L/</a:t>
            </a:r>
            <a:r>
              <a:rPr lang="de-DE" sz="180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m²</a:t>
            </a:r>
            <a:endParaRPr lang="de-DE" sz="1800" kern="0" dirty="0">
              <a:solidFill>
                <a:schemeClr val="tx1"/>
              </a:solidFill>
              <a:ea typeface="Tahoma" pitchFamily="34" charset="0"/>
              <a:cs typeface="Tahoma" pitchFamily="34" charset="0"/>
              <a:sym typeface="Wingdings" panose="05000000000000000000" pitchFamily="2" charset="2"/>
            </a:endParaRP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  <a:sym typeface="Wingdings" panose="05000000000000000000" pitchFamily="2" charset="2"/>
              </a:rPr>
              <a:t> 0,1 bis 12 m</a:t>
            </a:r>
            <a:r>
              <a:rPr lang="de-DE" sz="1800" kern="0" baseline="30000" dirty="0">
                <a:solidFill>
                  <a:schemeClr val="tx1"/>
                </a:solidFill>
                <a:ea typeface="Tahoma" pitchFamily="34" charset="0"/>
                <a:cs typeface="Tahoma" pitchFamily="34" charset="0"/>
                <a:sym typeface="Wingdings" pitchFamily="2" charset="2"/>
              </a:rPr>
              <a:t>3</a:t>
            </a: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  <a:sym typeface="Wingdings" pitchFamily="2" charset="2"/>
              </a:rPr>
              <a:t>/h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Transmembrandruck 0,2 bis 1,2 bar</a:t>
            </a:r>
          </a:p>
        </p:txBody>
      </p:sp>
    </p:spTree>
    <p:extLst>
      <p:ext uri="{BB962C8B-B14F-4D97-AF65-F5344CB8AC3E}">
        <p14:creationId xmlns:p14="http://schemas.microsoft.com/office/powerpoint/2010/main" val="3967550284"/>
      </p:ext>
    </p:extLst>
  </p:cSld>
  <p:clrMapOvr>
    <a:masterClrMapping/>
  </p:clrMapOvr>
  <p:transition spd="med"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4"/>
          <p:cNvSpPr>
            <a:spLocks noGrp="1" noChangeArrowheads="1"/>
          </p:cNvSpPr>
          <p:nvPr>
            <p:ph type="title"/>
          </p:nvPr>
        </p:nvSpPr>
        <p:spPr>
          <a:xfrm>
            <a:off x="457200" y="414338"/>
            <a:ext cx="6799263" cy="619125"/>
          </a:xfrm>
        </p:spPr>
        <p:txBody>
          <a:bodyPr/>
          <a:lstStyle/>
          <a:p>
            <a:pPr algn="l"/>
            <a:r>
              <a:rPr lang="de-DE" altLang="de-DE" sz="2400" dirty="0">
                <a:solidFill>
                  <a:schemeClr val="tx1"/>
                </a:solidFill>
                <a:latin typeface="Tahoma" pitchFamily="34" charset="0"/>
                <a:cs typeface="Tahoma" pitchFamily="34" charset="0"/>
              </a:rPr>
              <a:t>Wirkungsweise der Mehrschichtfiltration</a:t>
            </a:r>
          </a:p>
        </p:txBody>
      </p:sp>
      <p:sp>
        <p:nvSpPr>
          <p:cNvPr id="36" name="Rectangle 3"/>
          <p:cNvSpPr txBox="1">
            <a:spLocks noChangeArrowheads="1"/>
          </p:cNvSpPr>
          <p:nvPr/>
        </p:nvSpPr>
        <p:spPr bwMode="auto">
          <a:xfrm>
            <a:off x="765175" y="1179513"/>
            <a:ext cx="3447596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Raumfiltration / Tiefenfiltration</a:t>
            </a:r>
            <a:endParaRPr lang="de-DE" sz="1800" kern="0" dirty="0">
              <a:solidFill>
                <a:srgbClr val="003090"/>
              </a:solidFill>
              <a:ea typeface="Tahoma" pitchFamily="34" charset="0"/>
              <a:cs typeface="Tahoma" pitchFamily="34" charset="0"/>
            </a:endParaRPr>
          </a:p>
        </p:txBody>
      </p:sp>
      <p:sp>
        <p:nvSpPr>
          <p:cNvPr id="38" name="Rectangle 3"/>
          <p:cNvSpPr txBox="1">
            <a:spLocks noChangeArrowheads="1"/>
          </p:cNvSpPr>
          <p:nvPr/>
        </p:nvSpPr>
        <p:spPr bwMode="auto">
          <a:xfrm>
            <a:off x="4773613" y="1820863"/>
            <a:ext cx="3209925" cy="3894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gröbere Partikel werden in den oberen Schichten zurückgehalten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kleinere Partikel dringen in die unteren Schichten ein und werden dort zurückgehalten </a:t>
            </a:r>
            <a:r>
              <a:rPr lang="de-DE" sz="1800" b="1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  <a:sym typeface="Wingdings" pitchFamily="2" charset="2"/>
              </a:rPr>
              <a:t> erhöhter Wirkungsgrad</a:t>
            </a:r>
            <a:endParaRPr lang="de-DE" sz="1800" b="1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A-Kohle &amp; H-Kohle wirkt </a:t>
            </a:r>
            <a:r>
              <a:rPr lang="de-DE" sz="1800" u="sng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zusätzlich</a:t>
            </a: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 </a:t>
            </a:r>
            <a:r>
              <a:rPr lang="de-DE" sz="1800" b="1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adsorptiv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N-Kohle wirkt </a:t>
            </a:r>
            <a:r>
              <a:rPr lang="de-DE" sz="1800" u="sng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nicht</a:t>
            </a: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 adsorptiv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S-Kohle ist spezielle Mischung aus beiden Kohlen</a:t>
            </a:r>
          </a:p>
        </p:txBody>
      </p:sp>
      <p:grpSp>
        <p:nvGrpSpPr>
          <p:cNvPr id="2" name="Gruppieren 66"/>
          <p:cNvGrpSpPr/>
          <p:nvPr/>
        </p:nvGrpSpPr>
        <p:grpSpPr>
          <a:xfrm>
            <a:off x="341313" y="1682751"/>
            <a:ext cx="3824287" cy="4606924"/>
            <a:chOff x="341313" y="1682751"/>
            <a:chExt cx="3824287" cy="4606924"/>
          </a:xfrm>
        </p:grpSpPr>
        <p:sp>
          <p:nvSpPr>
            <p:cNvPr id="12340" name="Freihandform 3"/>
            <p:cNvSpPr>
              <a:spLocks/>
            </p:cNvSpPr>
            <p:nvPr/>
          </p:nvSpPr>
          <p:spPr bwMode="auto">
            <a:xfrm>
              <a:off x="577235" y="2196738"/>
              <a:ext cx="804865" cy="601019"/>
            </a:xfrm>
            <a:custGeom>
              <a:avLst/>
              <a:gdLst>
                <a:gd name="T0" fmla="*/ 190589 w 1013549"/>
                <a:gd name="T1" fmla="*/ 213360 h 752390"/>
                <a:gd name="T2" fmla="*/ 190589 w 1013549"/>
                <a:gd name="T3" fmla="*/ 213360 h 752390"/>
                <a:gd name="T4" fmla="*/ 210909 w 1013549"/>
                <a:gd name="T5" fmla="*/ 121920 h 752390"/>
                <a:gd name="T6" fmla="*/ 221069 w 1013549"/>
                <a:gd name="T7" fmla="*/ 91440 h 752390"/>
                <a:gd name="T8" fmla="*/ 241389 w 1013549"/>
                <a:gd name="T9" fmla="*/ 60960 h 752390"/>
                <a:gd name="T10" fmla="*/ 271869 w 1013549"/>
                <a:gd name="T11" fmla="*/ 50800 h 752390"/>
                <a:gd name="T12" fmla="*/ 363309 w 1013549"/>
                <a:gd name="T13" fmla="*/ 10160 h 752390"/>
                <a:gd name="T14" fmla="*/ 393789 w 1013549"/>
                <a:gd name="T15" fmla="*/ 0 h 752390"/>
                <a:gd name="T16" fmla="*/ 576669 w 1013549"/>
                <a:gd name="T17" fmla="*/ 20320 h 752390"/>
                <a:gd name="T18" fmla="*/ 607149 w 1013549"/>
                <a:gd name="T19" fmla="*/ 40640 h 752390"/>
                <a:gd name="T20" fmla="*/ 668109 w 1013549"/>
                <a:gd name="T21" fmla="*/ 50800 h 752390"/>
                <a:gd name="T22" fmla="*/ 830669 w 1013549"/>
                <a:gd name="T23" fmla="*/ 71120 h 752390"/>
                <a:gd name="T24" fmla="*/ 861149 w 1013549"/>
                <a:gd name="T25" fmla="*/ 81280 h 752390"/>
                <a:gd name="T26" fmla="*/ 922109 w 1013549"/>
                <a:gd name="T27" fmla="*/ 111760 h 752390"/>
                <a:gd name="T28" fmla="*/ 942429 w 1013549"/>
                <a:gd name="T29" fmla="*/ 142240 h 752390"/>
                <a:gd name="T30" fmla="*/ 993229 w 1013549"/>
                <a:gd name="T31" fmla="*/ 193040 h 752390"/>
                <a:gd name="T32" fmla="*/ 1013549 w 1013549"/>
                <a:gd name="T33" fmla="*/ 254000 h 752390"/>
                <a:gd name="T34" fmla="*/ 993229 w 1013549"/>
                <a:gd name="T35" fmla="*/ 528320 h 752390"/>
                <a:gd name="T36" fmla="*/ 942429 w 1013549"/>
                <a:gd name="T37" fmla="*/ 609600 h 752390"/>
                <a:gd name="T38" fmla="*/ 911949 w 1013549"/>
                <a:gd name="T39" fmla="*/ 619760 h 752390"/>
                <a:gd name="T40" fmla="*/ 881469 w 1013549"/>
                <a:gd name="T41" fmla="*/ 640080 h 752390"/>
                <a:gd name="T42" fmla="*/ 820509 w 1013549"/>
                <a:gd name="T43" fmla="*/ 660400 h 752390"/>
                <a:gd name="T44" fmla="*/ 403949 w 1013549"/>
                <a:gd name="T45" fmla="*/ 680720 h 752390"/>
                <a:gd name="T46" fmla="*/ 342989 w 1013549"/>
                <a:gd name="T47" fmla="*/ 690880 h 752390"/>
                <a:gd name="T48" fmla="*/ 312509 w 1013549"/>
                <a:gd name="T49" fmla="*/ 701040 h 752390"/>
                <a:gd name="T50" fmla="*/ 251549 w 1013549"/>
                <a:gd name="T51" fmla="*/ 711200 h 752390"/>
                <a:gd name="T52" fmla="*/ 170269 w 1013549"/>
                <a:gd name="T53" fmla="*/ 731520 h 752390"/>
                <a:gd name="T54" fmla="*/ 139789 w 1013549"/>
                <a:gd name="T55" fmla="*/ 741680 h 752390"/>
                <a:gd name="T56" fmla="*/ 88989 w 1013549"/>
                <a:gd name="T57" fmla="*/ 751840 h 752390"/>
                <a:gd name="T58" fmla="*/ 17869 w 1013549"/>
                <a:gd name="T59" fmla="*/ 741680 h 752390"/>
                <a:gd name="T60" fmla="*/ 7709 w 1013549"/>
                <a:gd name="T61" fmla="*/ 711200 h 752390"/>
                <a:gd name="T62" fmla="*/ 17869 w 1013549"/>
                <a:gd name="T63" fmla="*/ 497840 h 752390"/>
                <a:gd name="T64" fmla="*/ 78829 w 1013549"/>
                <a:gd name="T65" fmla="*/ 436880 h 752390"/>
                <a:gd name="T66" fmla="*/ 99149 w 1013549"/>
                <a:gd name="T67" fmla="*/ 406400 h 752390"/>
                <a:gd name="T68" fmla="*/ 160109 w 1013549"/>
                <a:gd name="T69" fmla="*/ 365760 h 752390"/>
                <a:gd name="T70" fmla="*/ 190589 w 1013549"/>
                <a:gd name="T71" fmla="*/ 345440 h 752390"/>
                <a:gd name="T72" fmla="*/ 180429 w 1013549"/>
                <a:gd name="T73" fmla="*/ 254000 h 752390"/>
                <a:gd name="T74" fmla="*/ 190589 w 1013549"/>
                <a:gd name="T75" fmla="*/ 213360 h 7523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13549"/>
                <a:gd name="T115" fmla="*/ 0 h 752390"/>
                <a:gd name="T116" fmla="*/ 1013549 w 1013549"/>
                <a:gd name="T117" fmla="*/ 752390 h 7523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13549" h="752390">
                  <a:moveTo>
                    <a:pt x="190589" y="213360"/>
                  </a:moveTo>
                  <a:lnTo>
                    <a:pt x="190589" y="213360"/>
                  </a:lnTo>
                  <a:cubicBezTo>
                    <a:pt x="197362" y="182880"/>
                    <a:pt x="203336" y="152211"/>
                    <a:pt x="210909" y="121920"/>
                  </a:cubicBezTo>
                  <a:cubicBezTo>
                    <a:pt x="213506" y="111530"/>
                    <a:pt x="216280" y="101019"/>
                    <a:pt x="221069" y="91440"/>
                  </a:cubicBezTo>
                  <a:cubicBezTo>
                    <a:pt x="226530" y="80518"/>
                    <a:pt x="231854" y="68588"/>
                    <a:pt x="241389" y="60960"/>
                  </a:cubicBezTo>
                  <a:cubicBezTo>
                    <a:pt x="249752" y="54270"/>
                    <a:pt x="262290" y="55589"/>
                    <a:pt x="271869" y="50800"/>
                  </a:cubicBezTo>
                  <a:cubicBezTo>
                    <a:pt x="368473" y="2498"/>
                    <a:pt x="206038" y="62584"/>
                    <a:pt x="363309" y="10160"/>
                  </a:cubicBezTo>
                  <a:lnTo>
                    <a:pt x="393789" y="0"/>
                  </a:lnTo>
                  <a:cubicBezTo>
                    <a:pt x="399898" y="611"/>
                    <a:pt x="560017" y="15778"/>
                    <a:pt x="576669" y="20320"/>
                  </a:cubicBezTo>
                  <a:cubicBezTo>
                    <a:pt x="588450" y="23533"/>
                    <a:pt x="595565" y="36779"/>
                    <a:pt x="607149" y="40640"/>
                  </a:cubicBezTo>
                  <a:cubicBezTo>
                    <a:pt x="626692" y="47154"/>
                    <a:pt x="647841" y="47115"/>
                    <a:pt x="668109" y="50800"/>
                  </a:cubicBezTo>
                  <a:cubicBezTo>
                    <a:pt x="773086" y="69887"/>
                    <a:pt x="663812" y="55951"/>
                    <a:pt x="830669" y="71120"/>
                  </a:cubicBezTo>
                  <a:cubicBezTo>
                    <a:pt x="840829" y="74507"/>
                    <a:pt x="851570" y="76491"/>
                    <a:pt x="861149" y="81280"/>
                  </a:cubicBezTo>
                  <a:cubicBezTo>
                    <a:pt x="939931" y="120671"/>
                    <a:pt x="845497" y="86223"/>
                    <a:pt x="922109" y="111760"/>
                  </a:cubicBezTo>
                  <a:cubicBezTo>
                    <a:pt x="928882" y="121920"/>
                    <a:pt x="933795" y="133606"/>
                    <a:pt x="942429" y="142240"/>
                  </a:cubicBezTo>
                  <a:cubicBezTo>
                    <a:pt x="977650" y="177461"/>
                    <a:pt x="971554" y="144272"/>
                    <a:pt x="993229" y="193040"/>
                  </a:cubicBezTo>
                  <a:cubicBezTo>
                    <a:pt x="1001928" y="212613"/>
                    <a:pt x="1013549" y="254000"/>
                    <a:pt x="1013549" y="254000"/>
                  </a:cubicBezTo>
                  <a:cubicBezTo>
                    <a:pt x="1012651" y="267463"/>
                    <a:pt x="998025" y="499544"/>
                    <a:pt x="993229" y="528320"/>
                  </a:cubicBezTo>
                  <a:cubicBezTo>
                    <a:pt x="984805" y="578864"/>
                    <a:pt x="981748" y="589941"/>
                    <a:pt x="942429" y="609600"/>
                  </a:cubicBezTo>
                  <a:cubicBezTo>
                    <a:pt x="932850" y="614389"/>
                    <a:pt x="921528" y="614971"/>
                    <a:pt x="911949" y="619760"/>
                  </a:cubicBezTo>
                  <a:cubicBezTo>
                    <a:pt x="901027" y="625221"/>
                    <a:pt x="892627" y="635121"/>
                    <a:pt x="881469" y="640080"/>
                  </a:cubicBezTo>
                  <a:cubicBezTo>
                    <a:pt x="861896" y="648779"/>
                    <a:pt x="840829" y="653627"/>
                    <a:pt x="820509" y="660400"/>
                  </a:cubicBezTo>
                  <a:cubicBezTo>
                    <a:pt x="667898" y="711270"/>
                    <a:pt x="800735" y="670278"/>
                    <a:pt x="403949" y="680720"/>
                  </a:cubicBezTo>
                  <a:cubicBezTo>
                    <a:pt x="383629" y="684107"/>
                    <a:pt x="363099" y="686411"/>
                    <a:pt x="342989" y="690880"/>
                  </a:cubicBezTo>
                  <a:cubicBezTo>
                    <a:pt x="332534" y="693203"/>
                    <a:pt x="322964" y="698717"/>
                    <a:pt x="312509" y="701040"/>
                  </a:cubicBezTo>
                  <a:cubicBezTo>
                    <a:pt x="292399" y="705509"/>
                    <a:pt x="271692" y="706884"/>
                    <a:pt x="251549" y="711200"/>
                  </a:cubicBezTo>
                  <a:cubicBezTo>
                    <a:pt x="224242" y="717052"/>
                    <a:pt x="196763" y="722689"/>
                    <a:pt x="170269" y="731520"/>
                  </a:cubicBezTo>
                  <a:cubicBezTo>
                    <a:pt x="160109" y="734907"/>
                    <a:pt x="150179" y="739083"/>
                    <a:pt x="139789" y="741680"/>
                  </a:cubicBezTo>
                  <a:cubicBezTo>
                    <a:pt x="123036" y="745868"/>
                    <a:pt x="105922" y="748453"/>
                    <a:pt x="88989" y="751840"/>
                  </a:cubicBezTo>
                  <a:cubicBezTo>
                    <a:pt x="65282" y="748453"/>
                    <a:pt x="39288" y="752390"/>
                    <a:pt x="17869" y="741680"/>
                  </a:cubicBezTo>
                  <a:cubicBezTo>
                    <a:pt x="8290" y="736891"/>
                    <a:pt x="7709" y="721910"/>
                    <a:pt x="7709" y="711200"/>
                  </a:cubicBezTo>
                  <a:cubicBezTo>
                    <a:pt x="7709" y="639999"/>
                    <a:pt x="0" y="566762"/>
                    <a:pt x="17869" y="497840"/>
                  </a:cubicBezTo>
                  <a:cubicBezTo>
                    <a:pt x="25081" y="470023"/>
                    <a:pt x="62889" y="460790"/>
                    <a:pt x="78829" y="436880"/>
                  </a:cubicBezTo>
                  <a:cubicBezTo>
                    <a:pt x="85602" y="426720"/>
                    <a:pt x="89959" y="414441"/>
                    <a:pt x="99149" y="406400"/>
                  </a:cubicBezTo>
                  <a:cubicBezTo>
                    <a:pt x="117528" y="390318"/>
                    <a:pt x="139789" y="379307"/>
                    <a:pt x="160109" y="365760"/>
                  </a:cubicBezTo>
                  <a:lnTo>
                    <a:pt x="190589" y="345440"/>
                  </a:lnTo>
                  <a:cubicBezTo>
                    <a:pt x="219376" y="259080"/>
                    <a:pt x="180429" y="396240"/>
                    <a:pt x="180429" y="254000"/>
                  </a:cubicBezTo>
                  <a:lnTo>
                    <a:pt x="190589" y="213360"/>
                  </a:ln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41" name="Freihandform 5"/>
            <p:cNvSpPr>
              <a:spLocks/>
            </p:cNvSpPr>
            <p:nvPr/>
          </p:nvSpPr>
          <p:spPr bwMode="auto">
            <a:xfrm>
              <a:off x="1107784" y="2854129"/>
              <a:ext cx="677722" cy="624927"/>
            </a:xfrm>
            <a:custGeom>
              <a:avLst/>
              <a:gdLst>
                <a:gd name="T0" fmla="*/ 142240 w 853440"/>
                <a:gd name="T1" fmla="*/ 81280 h 782320"/>
                <a:gd name="T2" fmla="*/ 142240 w 853440"/>
                <a:gd name="T3" fmla="*/ 81280 h 782320"/>
                <a:gd name="T4" fmla="*/ 20320 w 853440"/>
                <a:gd name="T5" fmla="*/ 182880 h 782320"/>
                <a:gd name="T6" fmla="*/ 10160 w 853440"/>
                <a:gd name="T7" fmla="*/ 213360 h 782320"/>
                <a:gd name="T8" fmla="*/ 0 w 853440"/>
                <a:gd name="T9" fmla="*/ 254000 h 782320"/>
                <a:gd name="T10" fmla="*/ 10160 w 853440"/>
                <a:gd name="T11" fmla="*/ 508000 h 782320"/>
                <a:gd name="T12" fmla="*/ 91440 w 853440"/>
                <a:gd name="T13" fmla="*/ 558800 h 782320"/>
                <a:gd name="T14" fmla="*/ 121920 w 853440"/>
                <a:gd name="T15" fmla="*/ 568960 h 782320"/>
                <a:gd name="T16" fmla="*/ 193040 w 853440"/>
                <a:gd name="T17" fmla="*/ 609600 h 782320"/>
                <a:gd name="T18" fmla="*/ 223520 w 853440"/>
                <a:gd name="T19" fmla="*/ 640080 h 782320"/>
                <a:gd name="T20" fmla="*/ 254000 w 853440"/>
                <a:gd name="T21" fmla="*/ 650240 h 782320"/>
                <a:gd name="T22" fmla="*/ 314960 w 853440"/>
                <a:gd name="T23" fmla="*/ 680720 h 782320"/>
                <a:gd name="T24" fmla="*/ 335280 w 853440"/>
                <a:gd name="T25" fmla="*/ 711200 h 782320"/>
                <a:gd name="T26" fmla="*/ 396240 w 853440"/>
                <a:gd name="T27" fmla="*/ 741680 h 782320"/>
                <a:gd name="T28" fmla="*/ 477520 w 853440"/>
                <a:gd name="T29" fmla="*/ 762000 h 782320"/>
                <a:gd name="T30" fmla="*/ 548640 w 853440"/>
                <a:gd name="T31" fmla="*/ 782320 h 782320"/>
                <a:gd name="T32" fmla="*/ 660400 w 853440"/>
                <a:gd name="T33" fmla="*/ 772160 h 782320"/>
                <a:gd name="T34" fmla="*/ 701040 w 853440"/>
                <a:gd name="T35" fmla="*/ 751840 h 782320"/>
                <a:gd name="T36" fmla="*/ 762000 w 853440"/>
                <a:gd name="T37" fmla="*/ 721360 h 782320"/>
                <a:gd name="T38" fmla="*/ 782320 w 853440"/>
                <a:gd name="T39" fmla="*/ 690880 h 782320"/>
                <a:gd name="T40" fmla="*/ 792480 w 853440"/>
                <a:gd name="T41" fmla="*/ 650240 h 782320"/>
                <a:gd name="T42" fmla="*/ 822960 w 853440"/>
                <a:gd name="T43" fmla="*/ 629920 h 782320"/>
                <a:gd name="T44" fmla="*/ 853440 w 853440"/>
                <a:gd name="T45" fmla="*/ 568960 h 782320"/>
                <a:gd name="T46" fmla="*/ 843280 w 853440"/>
                <a:gd name="T47" fmla="*/ 538480 h 782320"/>
                <a:gd name="T48" fmla="*/ 843280 w 853440"/>
                <a:gd name="T49" fmla="*/ 132080 h 782320"/>
                <a:gd name="T50" fmla="*/ 853440 w 853440"/>
                <a:gd name="T51" fmla="*/ 101600 h 782320"/>
                <a:gd name="T52" fmla="*/ 843280 w 853440"/>
                <a:gd name="T53" fmla="*/ 60960 h 782320"/>
                <a:gd name="T54" fmla="*/ 812800 w 853440"/>
                <a:gd name="T55" fmla="*/ 50800 h 782320"/>
                <a:gd name="T56" fmla="*/ 721360 w 853440"/>
                <a:gd name="T57" fmla="*/ 30480 h 782320"/>
                <a:gd name="T58" fmla="*/ 660400 w 853440"/>
                <a:gd name="T59" fmla="*/ 20320 h 782320"/>
                <a:gd name="T60" fmla="*/ 518160 w 853440"/>
                <a:gd name="T61" fmla="*/ 0 h 782320"/>
                <a:gd name="T62" fmla="*/ 467360 w 853440"/>
                <a:gd name="T63" fmla="*/ 10160 h 782320"/>
                <a:gd name="T64" fmla="*/ 406400 w 853440"/>
                <a:gd name="T65" fmla="*/ 40640 h 782320"/>
                <a:gd name="T66" fmla="*/ 213360 w 853440"/>
                <a:gd name="T67" fmla="*/ 50800 h 782320"/>
                <a:gd name="T68" fmla="*/ 142240 w 853440"/>
                <a:gd name="T69" fmla="*/ 81280 h 7823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53440"/>
                <a:gd name="T106" fmla="*/ 0 h 782320"/>
                <a:gd name="T107" fmla="*/ 853440 w 853440"/>
                <a:gd name="T108" fmla="*/ 782320 h 7823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53440" h="782320">
                  <a:moveTo>
                    <a:pt x="142240" y="81280"/>
                  </a:moveTo>
                  <a:lnTo>
                    <a:pt x="142240" y="81280"/>
                  </a:lnTo>
                  <a:cubicBezTo>
                    <a:pt x="86954" y="119980"/>
                    <a:pt x="46936" y="129648"/>
                    <a:pt x="20320" y="182880"/>
                  </a:cubicBezTo>
                  <a:cubicBezTo>
                    <a:pt x="15531" y="192459"/>
                    <a:pt x="13102" y="203062"/>
                    <a:pt x="10160" y="213360"/>
                  </a:cubicBezTo>
                  <a:cubicBezTo>
                    <a:pt x="6324" y="226786"/>
                    <a:pt x="3387" y="240453"/>
                    <a:pt x="0" y="254000"/>
                  </a:cubicBezTo>
                  <a:cubicBezTo>
                    <a:pt x="3387" y="338667"/>
                    <a:pt x="1133" y="423748"/>
                    <a:pt x="10160" y="508000"/>
                  </a:cubicBezTo>
                  <a:cubicBezTo>
                    <a:pt x="14334" y="546959"/>
                    <a:pt x="68058" y="551006"/>
                    <a:pt x="91440" y="558800"/>
                  </a:cubicBezTo>
                  <a:cubicBezTo>
                    <a:pt x="101600" y="562187"/>
                    <a:pt x="112341" y="564171"/>
                    <a:pt x="121920" y="568960"/>
                  </a:cubicBezTo>
                  <a:cubicBezTo>
                    <a:pt x="146763" y="581382"/>
                    <a:pt x="171499" y="591649"/>
                    <a:pt x="193040" y="609600"/>
                  </a:cubicBezTo>
                  <a:cubicBezTo>
                    <a:pt x="204078" y="618798"/>
                    <a:pt x="211565" y="632110"/>
                    <a:pt x="223520" y="640080"/>
                  </a:cubicBezTo>
                  <a:cubicBezTo>
                    <a:pt x="232431" y="646021"/>
                    <a:pt x="244421" y="645451"/>
                    <a:pt x="254000" y="650240"/>
                  </a:cubicBezTo>
                  <a:cubicBezTo>
                    <a:pt x="332782" y="689631"/>
                    <a:pt x="238348" y="655183"/>
                    <a:pt x="314960" y="680720"/>
                  </a:cubicBezTo>
                  <a:cubicBezTo>
                    <a:pt x="321733" y="690880"/>
                    <a:pt x="326646" y="702566"/>
                    <a:pt x="335280" y="711200"/>
                  </a:cubicBezTo>
                  <a:cubicBezTo>
                    <a:pt x="352620" y="728540"/>
                    <a:pt x="373516" y="735482"/>
                    <a:pt x="396240" y="741680"/>
                  </a:cubicBezTo>
                  <a:cubicBezTo>
                    <a:pt x="423183" y="749028"/>
                    <a:pt x="451026" y="753169"/>
                    <a:pt x="477520" y="762000"/>
                  </a:cubicBezTo>
                  <a:cubicBezTo>
                    <a:pt x="521247" y="776576"/>
                    <a:pt x="497610" y="769563"/>
                    <a:pt x="548640" y="782320"/>
                  </a:cubicBezTo>
                  <a:cubicBezTo>
                    <a:pt x="585893" y="778933"/>
                    <a:pt x="623719" y="779496"/>
                    <a:pt x="660400" y="772160"/>
                  </a:cubicBezTo>
                  <a:cubicBezTo>
                    <a:pt x="675252" y="769190"/>
                    <a:pt x="687119" y="757806"/>
                    <a:pt x="701040" y="751840"/>
                  </a:cubicBezTo>
                  <a:cubicBezTo>
                    <a:pt x="759930" y="726601"/>
                    <a:pt x="703425" y="760410"/>
                    <a:pt x="762000" y="721360"/>
                  </a:cubicBezTo>
                  <a:cubicBezTo>
                    <a:pt x="768773" y="711200"/>
                    <a:pt x="777510" y="702103"/>
                    <a:pt x="782320" y="690880"/>
                  </a:cubicBezTo>
                  <a:cubicBezTo>
                    <a:pt x="787821" y="678045"/>
                    <a:pt x="784734" y="661858"/>
                    <a:pt x="792480" y="650240"/>
                  </a:cubicBezTo>
                  <a:cubicBezTo>
                    <a:pt x="799253" y="640080"/>
                    <a:pt x="812800" y="636693"/>
                    <a:pt x="822960" y="629920"/>
                  </a:cubicBezTo>
                  <a:cubicBezTo>
                    <a:pt x="833234" y="614509"/>
                    <a:pt x="853440" y="589992"/>
                    <a:pt x="853440" y="568960"/>
                  </a:cubicBezTo>
                  <a:cubicBezTo>
                    <a:pt x="853440" y="558250"/>
                    <a:pt x="846667" y="548640"/>
                    <a:pt x="843280" y="538480"/>
                  </a:cubicBezTo>
                  <a:cubicBezTo>
                    <a:pt x="827509" y="349231"/>
                    <a:pt x="826385" y="393957"/>
                    <a:pt x="843280" y="132080"/>
                  </a:cubicBezTo>
                  <a:cubicBezTo>
                    <a:pt x="843970" y="121393"/>
                    <a:pt x="850053" y="111760"/>
                    <a:pt x="853440" y="101600"/>
                  </a:cubicBezTo>
                  <a:cubicBezTo>
                    <a:pt x="850053" y="88053"/>
                    <a:pt x="852003" y="71864"/>
                    <a:pt x="843280" y="60960"/>
                  </a:cubicBezTo>
                  <a:cubicBezTo>
                    <a:pt x="836590" y="52597"/>
                    <a:pt x="823098" y="53742"/>
                    <a:pt x="812800" y="50800"/>
                  </a:cubicBezTo>
                  <a:cubicBezTo>
                    <a:pt x="784262" y="42646"/>
                    <a:pt x="750168" y="35718"/>
                    <a:pt x="721360" y="30480"/>
                  </a:cubicBezTo>
                  <a:cubicBezTo>
                    <a:pt x="701092" y="26795"/>
                    <a:pt x="680772" y="23376"/>
                    <a:pt x="660400" y="20320"/>
                  </a:cubicBezTo>
                  <a:lnTo>
                    <a:pt x="518160" y="0"/>
                  </a:lnTo>
                  <a:cubicBezTo>
                    <a:pt x="501227" y="3387"/>
                    <a:pt x="483529" y="4097"/>
                    <a:pt x="467360" y="10160"/>
                  </a:cubicBezTo>
                  <a:cubicBezTo>
                    <a:pt x="428454" y="24750"/>
                    <a:pt x="448039" y="36855"/>
                    <a:pt x="406400" y="40640"/>
                  </a:cubicBezTo>
                  <a:cubicBezTo>
                    <a:pt x="342229" y="46474"/>
                    <a:pt x="277707" y="47413"/>
                    <a:pt x="213360" y="50800"/>
                  </a:cubicBezTo>
                  <a:cubicBezTo>
                    <a:pt x="143313" y="74149"/>
                    <a:pt x="154093" y="76200"/>
                    <a:pt x="142240" y="81280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42" name="Freihandform 6"/>
            <p:cNvSpPr>
              <a:spLocks/>
            </p:cNvSpPr>
            <p:nvPr/>
          </p:nvSpPr>
          <p:spPr bwMode="auto">
            <a:xfrm>
              <a:off x="1696756" y="2193925"/>
              <a:ext cx="661586" cy="750707"/>
            </a:xfrm>
            <a:custGeom>
              <a:avLst/>
              <a:gdLst>
                <a:gd name="T0" fmla="*/ 203200 w 833120"/>
                <a:gd name="T1" fmla="*/ 23841 h 939779"/>
                <a:gd name="T2" fmla="*/ 203200 w 833120"/>
                <a:gd name="T3" fmla="*/ 23841 h 939779"/>
                <a:gd name="T4" fmla="*/ 101600 w 833120"/>
                <a:gd name="T5" fmla="*/ 94961 h 939779"/>
                <a:gd name="T6" fmla="*/ 81280 w 833120"/>
                <a:gd name="T7" fmla="*/ 125441 h 939779"/>
                <a:gd name="T8" fmla="*/ 50800 w 833120"/>
                <a:gd name="T9" fmla="*/ 135601 h 939779"/>
                <a:gd name="T10" fmla="*/ 30480 w 833120"/>
                <a:gd name="T11" fmla="*/ 196561 h 939779"/>
                <a:gd name="T12" fmla="*/ 20320 w 833120"/>
                <a:gd name="T13" fmla="*/ 227041 h 939779"/>
                <a:gd name="T14" fmla="*/ 0 w 833120"/>
                <a:gd name="T15" fmla="*/ 298161 h 939779"/>
                <a:gd name="T16" fmla="*/ 10160 w 833120"/>
                <a:gd name="T17" fmla="*/ 379441 h 939779"/>
                <a:gd name="T18" fmla="*/ 50800 w 833120"/>
                <a:gd name="T19" fmla="*/ 450561 h 939779"/>
                <a:gd name="T20" fmla="*/ 101600 w 833120"/>
                <a:gd name="T21" fmla="*/ 501361 h 939779"/>
                <a:gd name="T22" fmla="*/ 111760 w 833120"/>
                <a:gd name="T23" fmla="*/ 531841 h 939779"/>
                <a:gd name="T24" fmla="*/ 121920 w 833120"/>
                <a:gd name="T25" fmla="*/ 623281 h 939779"/>
                <a:gd name="T26" fmla="*/ 182880 w 833120"/>
                <a:gd name="T27" fmla="*/ 674081 h 939779"/>
                <a:gd name="T28" fmla="*/ 203200 w 833120"/>
                <a:gd name="T29" fmla="*/ 704561 h 939779"/>
                <a:gd name="T30" fmla="*/ 233680 w 833120"/>
                <a:gd name="T31" fmla="*/ 724881 h 939779"/>
                <a:gd name="T32" fmla="*/ 243840 w 833120"/>
                <a:gd name="T33" fmla="*/ 775681 h 939779"/>
                <a:gd name="T34" fmla="*/ 274320 w 833120"/>
                <a:gd name="T35" fmla="*/ 846801 h 939779"/>
                <a:gd name="T36" fmla="*/ 365760 w 833120"/>
                <a:gd name="T37" fmla="*/ 897601 h 939779"/>
                <a:gd name="T38" fmla="*/ 436880 w 833120"/>
                <a:gd name="T39" fmla="*/ 928081 h 939779"/>
                <a:gd name="T40" fmla="*/ 518160 w 833120"/>
                <a:gd name="T41" fmla="*/ 938241 h 939779"/>
                <a:gd name="T42" fmla="*/ 629920 w 833120"/>
                <a:gd name="T43" fmla="*/ 907761 h 939779"/>
                <a:gd name="T44" fmla="*/ 640080 w 833120"/>
                <a:gd name="T45" fmla="*/ 877281 h 939779"/>
                <a:gd name="T46" fmla="*/ 660400 w 833120"/>
                <a:gd name="T47" fmla="*/ 846801 h 939779"/>
                <a:gd name="T48" fmla="*/ 670560 w 833120"/>
                <a:gd name="T49" fmla="*/ 816321 h 939779"/>
                <a:gd name="T50" fmla="*/ 711200 w 833120"/>
                <a:gd name="T51" fmla="*/ 755361 h 939779"/>
                <a:gd name="T52" fmla="*/ 731520 w 833120"/>
                <a:gd name="T53" fmla="*/ 714721 h 939779"/>
                <a:gd name="T54" fmla="*/ 741680 w 833120"/>
                <a:gd name="T55" fmla="*/ 684241 h 939779"/>
                <a:gd name="T56" fmla="*/ 762000 w 833120"/>
                <a:gd name="T57" fmla="*/ 653761 h 939779"/>
                <a:gd name="T58" fmla="*/ 792480 w 833120"/>
                <a:gd name="T59" fmla="*/ 592801 h 939779"/>
                <a:gd name="T60" fmla="*/ 802640 w 833120"/>
                <a:gd name="T61" fmla="*/ 521681 h 939779"/>
                <a:gd name="T62" fmla="*/ 822960 w 833120"/>
                <a:gd name="T63" fmla="*/ 491201 h 939779"/>
                <a:gd name="T64" fmla="*/ 833120 w 833120"/>
                <a:gd name="T65" fmla="*/ 460721 h 939779"/>
                <a:gd name="T66" fmla="*/ 822960 w 833120"/>
                <a:gd name="T67" fmla="*/ 338801 h 939779"/>
                <a:gd name="T68" fmla="*/ 762000 w 833120"/>
                <a:gd name="T69" fmla="*/ 237201 h 939779"/>
                <a:gd name="T70" fmla="*/ 711200 w 833120"/>
                <a:gd name="T71" fmla="*/ 176241 h 939779"/>
                <a:gd name="T72" fmla="*/ 660400 w 833120"/>
                <a:gd name="T73" fmla="*/ 115281 h 939779"/>
                <a:gd name="T74" fmla="*/ 629920 w 833120"/>
                <a:gd name="T75" fmla="*/ 105121 h 939779"/>
                <a:gd name="T76" fmla="*/ 568960 w 833120"/>
                <a:gd name="T77" fmla="*/ 64481 h 939779"/>
                <a:gd name="T78" fmla="*/ 497840 w 833120"/>
                <a:gd name="T79" fmla="*/ 44161 h 939779"/>
                <a:gd name="T80" fmla="*/ 416560 w 833120"/>
                <a:gd name="T81" fmla="*/ 34001 h 939779"/>
                <a:gd name="T82" fmla="*/ 386080 w 833120"/>
                <a:gd name="T83" fmla="*/ 23841 h 939779"/>
                <a:gd name="T84" fmla="*/ 294640 w 833120"/>
                <a:gd name="T85" fmla="*/ 3521 h 939779"/>
                <a:gd name="T86" fmla="*/ 203200 w 833120"/>
                <a:gd name="T87" fmla="*/ 23841 h 9397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3120"/>
                <a:gd name="T133" fmla="*/ 0 h 939779"/>
                <a:gd name="T134" fmla="*/ 833120 w 833120"/>
                <a:gd name="T135" fmla="*/ 939779 h 93977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3120" h="939779">
                  <a:moveTo>
                    <a:pt x="203200" y="23841"/>
                  </a:moveTo>
                  <a:lnTo>
                    <a:pt x="203200" y="23841"/>
                  </a:lnTo>
                  <a:cubicBezTo>
                    <a:pt x="169333" y="47548"/>
                    <a:pt x="124531" y="60564"/>
                    <a:pt x="101600" y="94961"/>
                  </a:cubicBezTo>
                  <a:cubicBezTo>
                    <a:pt x="94827" y="105121"/>
                    <a:pt x="90815" y="117813"/>
                    <a:pt x="81280" y="125441"/>
                  </a:cubicBezTo>
                  <a:cubicBezTo>
                    <a:pt x="72917" y="132131"/>
                    <a:pt x="60960" y="132214"/>
                    <a:pt x="50800" y="135601"/>
                  </a:cubicBezTo>
                  <a:lnTo>
                    <a:pt x="30480" y="196561"/>
                  </a:lnTo>
                  <a:cubicBezTo>
                    <a:pt x="27093" y="206721"/>
                    <a:pt x="22917" y="216651"/>
                    <a:pt x="20320" y="227041"/>
                  </a:cubicBezTo>
                  <a:cubicBezTo>
                    <a:pt x="7563" y="278071"/>
                    <a:pt x="14576" y="254434"/>
                    <a:pt x="0" y="298161"/>
                  </a:cubicBezTo>
                  <a:cubicBezTo>
                    <a:pt x="3387" y="325254"/>
                    <a:pt x="5276" y="352577"/>
                    <a:pt x="10160" y="379441"/>
                  </a:cubicBezTo>
                  <a:cubicBezTo>
                    <a:pt x="16594" y="414828"/>
                    <a:pt x="28252" y="418994"/>
                    <a:pt x="50800" y="450561"/>
                  </a:cubicBezTo>
                  <a:cubicBezTo>
                    <a:pt x="81588" y="493664"/>
                    <a:pt x="57265" y="471805"/>
                    <a:pt x="101600" y="501361"/>
                  </a:cubicBezTo>
                  <a:cubicBezTo>
                    <a:pt x="104987" y="511521"/>
                    <a:pt x="109999" y="521277"/>
                    <a:pt x="111760" y="531841"/>
                  </a:cubicBezTo>
                  <a:cubicBezTo>
                    <a:pt x="116802" y="562091"/>
                    <a:pt x="112222" y="594187"/>
                    <a:pt x="121920" y="623281"/>
                  </a:cubicBezTo>
                  <a:cubicBezTo>
                    <a:pt x="127508" y="640044"/>
                    <a:pt x="168937" y="664786"/>
                    <a:pt x="182880" y="674081"/>
                  </a:cubicBezTo>
                  <a:cubicBezTo>
                    <a:pt x="189653" y="684241"/>
                    <a:pt x="194566" y="695927"/>
                    <a:pt x="203200" y="704561"/>
                  </a:cubicBezTo>
                  <a:cubicBezTo>
                    <a:pt x="211834" y="713195"/>
                    <a:pt x="227622" y="714279"/>
                    <a:pt x="233680" y="724881"/>
                  </a:cubicBezTo>
                  <a:cubicBezTo>
                    <a:pt x="242248" y="739874"/>
                    <a:pt x="240094" y="758824"/>
                    <a:pt x="243840" y="775681"/>
                  </a:cubicBezTo>
                  <a:cubicBezTo>
                    <a:pt x="249618" y="801683"/>
                    <a:pt x="252676" y="827862"/>
                    <a:pt x="274320" y="846801"/>
                  </a:cubicBezTo>
                  <a:cubicBezTo>
                    <a:pt x="337683" y="902244"/>
                    <a:pt x="314966" y="875832"/>
                    <a:pt x="365760" y="897601"/>
                  </a:cubicBezTo>
                  <a:cubicBezTo>
                    <a:pt x="391571" y="908663"/>
                    <a:pt x="409291" y="923065"/>
                    <a:pt x="436880" y="928081"/>
                  </a:cubicBezTo>
                  <a:cubicBezTo>
                    <a:pt x="463744" y="932965"/>
                    <a:pt x="491067" y="934854"/>
                    <a:pt x="518160" y="938241"/>
                  </a:cubicBezTo>
                  <a:cubicBezTo>
                    <a:pt x="549876" y="934277"/>
                    <a:pt x="604306" y="939779"/>
                    <a:pt x="629920" y="907761"/>
                  </a:cubicBezTo>
                  <a:cubicBezTo>
                    <a:pt x="636610" y="899398"/>
                    <a:pt x="635291" y="886860"/>
                    <a:pt x="640080" y="877281"/>
                  </a:cubicBezTo>
                  <a:cubicBezTo>
                    <a:pt x="645541" y="866359"/>
                    <a:pt x="654939" y="857723"/>
                    <a:pt x="660400" y="846801"/>
                  </a:cubicBezTo>
                  <a:cubicBezTo>
                    <a:pt x="665189" y="837222"/>
                    <a:pt x="665359" y="825683"/>
                    <a:pt x="670560" y="816321"/>
                  </a:cubicBezTo>
                  <a:cubicBezTo>
                    <a:pt x="682420" y="794973"/>
                    <a:pt x="700278" y="777204"/>
                    <a:pt x="711200" y="755361"/>
                  </a:cubicBezTo>
                  <a:cubicBezTo>
                    <a:pt x="717973" y="741814"/>
                    <a:pt x="725554" y="728642"/>
                    <a:pt x="731520" y="714721"/>
                  </a:cubicBezTo>
                  <a:cubicBezTo>
                    <a:pt x="735739" y="704877"/>
                    <a:pt x="736891" y="693820"/>
                    <a:pt x="741680" y="684241"/>
                  </a:cubicBezTo>
                  <a:cubicBezTo>
                    <a:pt x="747141" y="673319"/>
                    <a:pt x="756539" y="664683"/>
                    <a:pt x="762000" y="653761"/>
                  </a:cubicBezTo>
                  <a:cubicBezTo>
                    <a:pt x="804064" y="569633"/>
                    <a:pt x="734246" y="680152"/>
                    <a:pt x="792480" y="592801"/>
                  </a:cubicBezTo>
                  <a:cubicBezTo>
                    <a:pt x="795867" y="569094"/>
                    <a:pt x="795759" y="544618"/>
                    <a:pt x="802640" y="521681"/>
                  </a:cubicBezTo>
                  <a:cubicBezTo>
                    <a:pt x="806149" y="509985"/>
                    <a:pt x="817499" y="502123"/>
                    <a:pt x="822960" y="491201"/>
                  </a:cubicBezTo>
                  <a:cubicBezTo>
                    <a:pt x="827749" y="481622"/>
                    <a:pt x="829733" y="470881"/>
                    <a:pt x="833120" y="460721"/>
                  </a:cubicBezTo>
                  <a:cubicBezTo>
                    <a:pt x="829733" y="420081"/>
                    <a:pt x="830475" y="378883"/>
                    <a:pt x="822960" y="338801"/>
                  </a:cubicBezTo>
                  <a:cubicBezTo>
                    <a:pt x="818885" y="317068"/>
                    <a:pt x="767236" y="245056"/>
                    <a:pt x="762000" y="237201"/>
                  </a:cubicBezTo>
                  <a:cubicBezTo>
                    <a:pt x="711549" y="161525"/>
                    <a:pt x="776391" y="254470"/>
                    <a:pt x="711200" y="176241"/>
                  </a:cubicBezTo>
                  <a:cubicBezTo>
                    <a:pt x="687772" y="148128"/>
                    <a:pt x="693793" y="137543"/>
                    <a:pt x="660400" y="115281"/>
                  </a:cubicBezTo>
                  <a:cubicBezTo>
                    <a:pt x="651489" y="109340"/>
                    <a:pt x="639282" y="110322"/>
                    <a:pt x="629920" y="105121"/>
                  </a:cubicBezTo>
                  <a:cubicBezTo>
                    <a:pt x="608572" y="93261"/>
                    <a:pt x="592128" y="72204"/>
                    <a:pt x="568960" y="64481"/>
                  </a:cubicBezTo>
                  <a:cubicBezTo>
                    <a:pt x="544802" y="56428"/>
                    <a:pt x="523355" y="48413"/>
                    <a:pt x="497840" y="44161"/>
                  </a:cubicBezTo>
                  <a:cubicBezTo>
                    <a:pt x="470907" y="39672"/>
                    <a:pt x="443653" y="37388"/>
                    <a:pt x="416560" y="34001"/>
                  </a:cubicBezTo>
                  <a:cubicBezTo>
                    <a:pt x="406400" y="30614"/>
                    <a:pt x="396535" y="26164"/>
                    <a:pt x="386080" y="23841"/>
                  </a:cubicBezTo>
                  <a:cubicBezTo>
                    <a:pt x="278794" y="0"/>
                    <a:pt x="363255" y="26393"/>
                    <a:pt x="294640" y="3521"/>
                  </a:cubicBezTo>
                  <a:cubicBezTo>
                    <a:pt x="206639" y="14521"/>
                    <a:pt x="218440" y="20454"/>
                    <a:pt x="203200" y="23841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43" name="Freihandform 9"/>
            <p:cNvSpPr>
              <a:spLocks/>
            </p:cNvSpPr>
            <p:nvPr/>
          </p:nvSpPr>
          <p:spPr bwMode="auto">
            <a:xfrm>
              <a:off x="1817778" y="3124730"/>
              <a:ext cx="668906" cy="915074"/>
            </a:xfrm>
            <a:custGeom>
              <a:avLst/>
              <a:gdLst>
                <a:gd name="T0" fmla="*/ 487680 w 842338"/>
                <a:gd name="T1" fmla="*/ 6686 h 1145542"/>
                <a:gd name="T2" fmla="*/ 487680 w 842338"/>
                <a:gd name="T3" fmla="*/ 6686 h 1145542"/>
                <a:gd name="T4" fmla="*/ 335280 w 842338"/>
                <a:gd name="T5" fmla="*/ 87966 h 1145542"/>
                <a:gd name="T6" fmla="*/ 264160 w 842338"/>
                <a:gd name="T7" fmla="*/ 138766 h 1145542"/>
                <a:gd name="T8" fmla="*/ 233680 w 842338"/>
                <a:gd name="T9" fmla="*/ 209886 h 1145542"/>
                <a:gd name="T10" fmla="*/ 223520 w 842338"/>
                <a:gd name="T11" fmla="*/ 240366 h 1145542"/>
                <a:gd name="T12" fmla="*/ 203200 w 842338"/>
                <a:gd name="T13" fmla="*/ 291166 h 1145542"/>
                <a:gd name="T14" fmla="*/ 213360 w 842338"/>
                <a:gd name="T15" fmla="*/ 362286 h 1145542"/>
                <a:gd name="T16" fmla="*/ 223520 w 842338"/>
                <a:gd name="T17" fmla="*/ 392766 h 1145542"/>
                <a:gd name="T18" fmla="*/ 254000 w 842338"/>
                <a:gd name="T19" fmla="*/ 402926 h 1145542"/>
                <a:gd name="T20" fmla="*/ 274320 w 842338"/>
                <a:gd name="T21" fmla="*/ 433406 h 1145542"/>
                <a:gd name="T22" fmla="*/ 304800 w 842338"/>
                <a:gd name="T23" fmla="*/ 463886 h 1145542"/>
                <a:gd name="T24" fmla="*/ 314960 w 842338"/>
                <a:gd name="T25" fmla="*/ 514686 h 1145542"/>
                <a:gd name="T26" fmla="*/ 304800 w 842338"/>
                <a:gd name="T27" fmla="*/ 606126 h 1145542"/>
                <a:gd name="T28" fmla="*/ 233680 w 842338"/>
                <a:gd name="T29" fmla="*/ 646766 h 1145542"/>
                <a:gd name="T30" fmla="*/ 182880 w 842338"/>
                <a:gd name="T31" fmla="*/ 656926 h 1145542"/>
                <a:gd name="T32" fmla="*/ 121920 w 842338"/>
                <a:gd name="T33" fmla="*/ 677246 h 1145542"/>
                <a:gd name="T34" fmla="*/ 10160 w 842338"/>
                <a:gd name="T35" fmla="*/ 707726 h 1145542"/>
                <a:gd name="T36" fmla="*/ 0 w 842338"/>
                <a:gd name="T37" fmla="*/ 738206 h 1145542"/>
                <a:gd name="T38" fmla="*/ 10160 w 842338"/>
                <a:gd name="T39" fmla="*/ 799166 h 1145542"/>
                <a:gd name="T40" fmla="*/ 101600 w 842338"/>
                <a:gd name="T41" fmla="*/ 900766 h 1145542"/>
                <a:gd name="T42" fmla="*/ 121920 w 842338"/>
                <a:gd name="T43" fmla="*/ 941406 h 1145542"/>
                <a:gd name="T44" fmla="*/ 152400 w 842338"/>
                <a:gd name="T45" fmla="*/ 961726 h 1145542"/>
                <a:gd name="T46" fmla="*/ 182880 w 842338"/>
                <a:gd name="T47" fmla="*/ 992206 h 1145542"/>
                <a:gd name="T48" fmla="*/ 243840 w 842338"/>
                <a:gd name="T49" fmla="*/ 1022686 h 1145542"/>
                <a:gd name="T50" fmla="*/ 264160 w 842338"/>
                <a:gd name="T51" fmla="*/ 1053166 h 1145542"/>
                <a:gd name="T52" fmla="*/ 335280 w 842338"/>
                <a:gd name="T53" fmla="*/ 1083646 h 1145542"/>
                <a:gd name="T54" fmla="*/ 365760 w 842338"/>
                <a:gd name="T55" fmla="*/ 1103966 h 1145542"/>
                <a:gd name="T56" fmla="*/ 447040 w 842338"/>
                <a:gd name="T57" fmla="*/ 1124286 h 1145542"/>
                <a:gd name="T58" fmla="*/ 558800 w 842338"/>
                <a:gd name="T59" fmla="*/ 1144606 h 1145542"/>
                <a:gd name="T60" fmla="*/ 751840 w 842338"/>
                <a:gd name="T61" fmla="*/ 1124286 h 1145542"/>
                <a:gd name="T62" fmla="*/ 792480 w 842338"/>
                <a:gd name="T63" fmla="*/ 1063326 h 1145542"/>
                <a:gd name="T64" fmla="*/ 822960 w 842338"/>
                <a:gd name="T65" fmla="*/ 941406 h 1145542"/>
                <a:gd name="T66" fmla="*/ 822960 w 842338"/>
                <a:gd name="T67" fmla="*/ 453726 h 1145542"/>
                <a:gd name="T68" fmla="*/ 782320 w 842338"/>
                <a:gd name="T69" fmla="*/ 362286 h 1145542"/>
                <a:gd name="T70" fmla="*/ 772160 w 842338"/>
                <a:gd name="T71" fmla="*/ 331806 h 1145542"/>
                <a:gd name="T72" fmla="*/ 741680 w 842338"/>
                <a:gd name="T73" fmla="*/ 311486 h 1145542"/>
                <a:gd name="T74" fmla="*/ 731520 w 842338"/>
                <a:gd name="T75" fmla="*/ 260686 h 1145542"/>
                <a:gd name="T76" fmla="*/ 711200 w 842338"/>
                <a:gd name="T77" fmla="*/ 199726 h 1145542"/>
                <a:gd name="T78" fmla="*/ 701040 w 842338"/>
                <a:gd name="T79" fmla="*/ 138766 h 1145542"/>
                <a:gd name="T80" fmla="*/ 680720 w 842338"/>
                <a:gd name="T81" fmla="*/ 77806 h 1145542"/>
                <a:gd name="T82" fmla="*/ 609600 w 842338"/>
                <a:gd name="T83" fmla="*/ 57486 h 1145542"/>
                <a:gd name="T84" fmla="*/ 538480 w 842338"/>
                <a:gd name="T85" fmla="*/ 16846 h 1145542"/>
                <a:gd name="T86" fmla="*/ 487680 w 842338"/>
                <a:gd name="T87" fmla="*/ 6686 h 11455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2338"/>
                <a:gd name="T133" fmla="*/ 0 h 1145542"/>
                <a:gd name="T134" fmla="*/ 842338 w 842338"/>
                <a:gd name="T135" fmla="*/ 1145542 h 11455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2338" h="1145542">
                  <a:moveTo>
                    <a:pt x="487680" y="6686"/>
                  </a:moveTo>
                  <a:lnTo>
                    <a:pt x="487680" y="6686"/>
                  </a:lnTo>
                  <a:cubicBezTo>
                    <a:pt x="436880" y="33779"/>
                    <a:pt x="381339" y="53422"/>
                    <a:pt x="335280" y="87966"/>
                  </a:cubicBezTo>
                  <a:cubicBezTo>
                    <a:pt x="284871" y="125772"/>
                    <a:pt x="308729" y="109053"/>
                    <a:pt x="264160" y="138766"/>
                  </a:cubicBezTo>
                  <a:cubicBezTo>
                    <a:pt x="240333" y="210247"/>
                    <a:pt x="271344" y="122003"/>
                    <a:pt x="233680" y="209886"/>
                  </a:cubicBezTo>
                  <a:cubicBezTo>
                    <a:pt x="229461" y="219730"/>
                    <a:pt x="227280" y="230338"/>
                    <a:pt x="223520" y="240366"/>
                  </a:cubicBezTo>
                  <a:cubicBezTo>
                    <a:pt x="217116" y="257443"/>
                    <a:pt x="209973" y="274233"/>
                    <a:pt x="203200" y="291166"/>
                  </a:cubicBezTo>
                  <a:cubicBezTo>
                    <a:pt x="206587" y="314873"/>
                    <a:pt x="208664" y="338804"/>
                    <a:pt x="213360" y="362286"/>
                  </a:cubicBezTo>
                  <a:cubicBezTo>
                    <a:pt x="215460" y="372788"/>
                    <a:pt x="215947" y="385193"/>
                    <a:pt x="223520" y="392766"/>
                  </a:cubicBezTo>
                  <a:cubicBezTo>
                    <a:pt x="231093" y="400339"/>
                    <a:pt x="243840" y="399539"/>
                    <a:pt x="254000" y="402926"/>
                  </a:cubicBezTo>
                  <a:cubicBezTo>
                    <a:pt x="260773" y="413086"/>
                    <a:pt x="266503" y="424025"/>
                    <a:pt x="274320" y="433406"/>
                  </a:cubicBezTo>
                  <a:cubicBezTo>
                    <a:pt x="283518" y="444444"/>
                    <a:pt x="298374" y="451035"/>
                    <a:pt x="304800" y="463886"/>
                  </a:cubicBezTo>
                  <a:cubicBezTo>
                    <a:pt x="312523" y="479332"/>
                    <a:pt x="311573" y="497753"/>
                    <a:pt x="314960" y="514686"/>
                  </a:cubicBezTo>
                  <a:cubicBezTo>
                    <a:pt x="311573" y="545166"/>
                    <a:pt x="315280" y="577305"/>
                    <a:pt x="304800" y="606126"/>
                  </a:cubicBezTo>
                  <a:cubicBezTo>
                    <a:pt x="301725" y="614583"/>
                    <a:pt x="235620" y="646119"/>
                    <a:pt x="233680" y="646766"/>
                  </a:cubicBezTo>
                  <a:cubicBezTo>
                    <a:pt x="217297" y="652227"/>
                    <a:pt x="199540" y="652382"/>
                    <a:pt x="182880" y="656926"/>
                  </a:cubicBezTo>
                  <a:cubicBezTo>
                    <a:pt x="162216" y="662562"/>
                    <a:pt x="142700" y="672051"/>
                    <a:pt x="121920" y="677246"/>
                  </a:cubicBezTo>
                  <a:cubicBezTo>
                    <a:pt x="30250" y="700163"/>
                    <a:pt x="67134" y="688735"/>
                    <a:pt x="10160" y="707726"/>
                  </a:cubicBezTo>
                  <a:cubicBezTo>
                    <a:pt x="6773" y="717886"/>
                    <a:pt x="0" y="727496"/>
                    <a:pt x="0" y="738206"/>
                  </a:cubicBezTo>
                  <a:cubicBezTo>
                    <a:pt x="0" y="758806"/>
                    <a:pt x="2237" y="780150"/>
                    <a:pt x="10160" y="799166"/>
                  </a:cubicBezTo>
                  <a:cubicBezTo>
                    <a:pt x="33203" y="854468"/>
                    <a:pt x="58037" y="865915"/>
                    <a:pt x="101600" y="900766"/>
                  </a:cubicBezTo>
                  <a:cubicBezTo>
                    <a:pt x="108373" y="914313"/>
                    <a:pt x="112224" y="929771"/>
                    <a:pt x="121920" y="941406"/>
                  </a:cubicBezTo>
                  <a:cubicBezTo>
                    <a:pt x="129737" y="950787"/>
                    <a:pt x="143019" y="953909"/>
                    <a:pt x="152400" y="961726"/>
                  </a:cubicBezTo>
                  <a:cubicBezTo>
                    <a:pt x="163438" y="970924"/>
                    <a:pt x="171842" y="983008"/>
                    <a:pt x="182880" y="992206"/>
                  </a:cubicBezTo>
                  <a:cubicBezTo>
                    <a:pt x="209141" y="1014090"/>
                    <a:pt x="213292" y="1012503"/>
                    <a:pt x="243840" y="1022686"/>
                  </a:cubicBezTo>
                  <a:cubicBezTo>
                    <a:pt x="250613" y="1032846"/>
                    <a:pt x="254779" y="1045349"/>
                    <a:pt x="264160" y="1053166"/>
                  </a:cubicBezTo>
                  <a:cubicBezTo>
                    <a:pt x="295873" y="1079593"/>
                    <a:pt x="303518" y="1067765"/>
                    <a:pt x="335280" y="1083646"/>
                  </a:cubicBezTo>
                  <a:cubicBezTo>
                    <a:pt x="346202" y="1089107"/>
                    <a:pt x="354838" y="1098505"/>
                    <a:pt x="365760" y="1103966"/>
                  </a:cubicBezTo>
                  <a:cubicBezTo>
                    <a:pt x="387546" y="1114859"/>
                    <a:pt x="426172" y="1119649"/>
                    <a:pt x="447040" y="1124286"/>
                  </a:cubicBezTo>
                  <a:cubicBezTo>
                    <a:pt x="533268" y="1143448"/>
                    <a:pt x="435518" y="1126994"/>
                    <a:pt x="558800" y="1144606"/>
                  </a:cubicBezTo>
                  <a:cubicBezTo>
                    <a:pt x="623147" y="1137833"/>
                    <a:pt x="690729" y="1145542"/>
                    <a:pt x="751840" y="1124286"/>
                  </a:cubicBezTo>
                  <a:cubicBezTo>
                    <a:pt x="774906" y="1116263"/>
                    <a:pt x="784757" y="1086494"/>
                    <a:pt x="792480" y="1063326"/>
                  </a:cubicBezTo>
                  <a:cubicBezTo>
                    <a:pt x="819314" y="982823"/>
                    <a:pt x="809279" y="1023494"/>
                    <a:pt x="822960" y="941406"/>
                  </a:cubicBezTo>
                  <a:cubicBezTo>
                    <a:pt x="833697" y="737409"/>
                    <a:pt x="842338" y="679807"/>
                    <a:pt x="822960" y="453726"/>
                  </a:cubicBezTo>
                  <a:cubicBezTo>
                    <a:pt x="817537" y="390456"/>
                    <a:pt x="803827" y="405301"/>
                    <a:pt x="782320" y="362286"/>
                  </a:cubicBezTo>
                  <a:cubicBezTo>
                    <a:pt x="777531" y="352707"/>
                    <a:pt x="778850" y="340169"/>
                    <a:pt x="772160" y="331806"/>
                  </a:cubicBezTo>
                  <a:cubicBezTo>
                    <a:pt x="764532" y="322271"/>
                    <a:pt x="751840" y="318259"/>
                    <a:pt x="741680" y="311486"/>
                  </a:cubicBezTo>
                  <a:cubicBezTo>
                    <a:pt x="738293" y="294553"/>
                    <a:pt x="736064" y="277346"/>
                    <a:pt x="731520" y="260686"/>
                  </a:cubicBezTo>
                  <a:cubicBezTo>
                    <a:pt x="725884" y="240022"/>
                    <a:pt x="714721" y="220854"/>
                    <a:pt x="711200" y="199726"/>
                  </a:cubicBezTo>
                  <a:cubicBezTo>
                    <a:pt x="707813" y="179406"/>
                    <a:pt x="706036" y="158751"/>
                    <a:pt x="701040" y="138766"/>
                  </a:cubicBezTo>
                  <a:cubicBezTo>
                    <a:pt x="695845" y="117986"/>
                    <a:pt x="701500" y="83001"/>
                    <a:pt x="680720" y="77806"/>
                  </a:cubicBezTo>
                  <a:cubicBezTo>
                    <a:pt x="660097" y="72650"/>
                    <a:pt x="630006" y="66231"/>
                    <a:pt x="609600" y="57486"/>
                  </a:cubicBezTo>
                  <a:cubicBezTo>
                    <a:pt x="484915" y="4049"/>
                    <a:pt x="640516" y="67864"/>
                    <a:pt x="538480" y="16846"/>
                  </a:cubicBezTo>
                  <a:cubicBezTo>
                    <a:pt x="504787" y="0"/>
                    <a:pt x="496147" y="8379"/>
                    <a:pt x="487680" y="6686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44" name="Freihandform 10"/>
            <p:cNvSpPr>
              <a:spLocks/>
            </p:cNvSpPr>
            <p:nvPr/>
          </p:nvSpPr>
          <p:spPr bwMode="auto">
            <a:xfrm>
              <a:off x="341313" y="2933620"/>
              <a:ext cx="629313" cy="504856"/>
            </a:xfrm>
            <a:custGeom>
              <a:avLst/>
              <a:gdLst>
                <a:gd name="T0" fmla="*/ 467360 w 792480"/>
                <a:gd name="T1" fmla="*/ 2088 h 632008"/>
                <a:gd name="T2" fmla="*/ 467360 w 792480"/>
                <a:gd name="T3" fmla="*/ 2088 h 632008"/>
                <a:gd name="T4" fmla="*/ 609600 w 792480"/>
                <a:gd name="T5" fmla="*/ 12248 h 632008"/>
                <a:gd name="T6" fmla="*/ 619760 w 792480"/>
                <a:gd name="T7" fmla="*/ 42728 h 632008"/>
                <a:gd name="T8" fmla="*/ 650240 w 792480"/>
                <a:gd name="T9" fmla="*/ 73208 h 632008"/>
                <a:gd name="T10" fmla="*/ 690880 w 792480"/>
                <a:gd name="T11" fmla="*/ 134168 h 632008"/>
                <a:gd name="T12" fmla="*/ 751840 w 792480"/>
                <a:gd name="T13" fmla="*/ 195128 h 632008"/>
                <a:gd name="T14" fmla="*/ 782320 w 792480"/>
                <a:gd name="T15" fmla="*/ 225608 h 632008"/>
                <a:gd name="T16" fmla="*/ 792480 w 792480"/>
                <a:gd name="T17" fmla="*/ 256088 h 632008"/>
                <a:gd name="T18" fmla="*/ 782320 w 792480"/>
                <a:gd name="T19" fmla="*/ 337368 h 632008"/>
                <a:gd name="T20" fmla="*/ 731520 w 792480"/>
                <a:gd name="T21" fmla="*/ 388168 h 632008"/>
                <a:gd name="T22" fmla="*/ 701040 w 792480"/>
                <a:gd name="T23" fmla="*/ 418648 h 632008"/>
                <a:gd name="T24" fmla="*/ 670560 w 792480"/>
                <a:gd name="T25" fmla="*/ 479608 h 632008"/>
                <a:gd name="T26" fmla="*/ 660400 w 792480"/>
                <a:gd name="T27" fmla="*/ 510088 h 632008"/>
                <a:gd name="T28" fmla="*/ 640080 w 792480"/>
                <a:gd name="T29" fmla="*/ 540568 h 632008"/>
                <a:gd name="T30" fmla="*/ 629920 w 792480"/>
                <a:gd name="T31" fmla="*/ 571048 h 632008"/>
                <a:gd name="T32" fmla="*/ 568960 w 792480"/>
                <a:gd name="T33" fmla="*/ 601528 h 632008"/>
                <a:gd name="T34" fmla="*/ 538480 w 792480"/>
                <a:gd name="T35" fmla="*/ 621848 h 632008"/>
                <a:gd name="T36" fmla="*/ 304800 w 792480"/>
                <a:gd name="T37" fmla="*/ 632008 h 632008"/>
                <a:gd name="T38" fmla="*/ 243840 w 792480"/>
                <a:gd name="T39" fmla="*/ 611688 h 632008"/>
                <a:gd name="T40" fmla="*/ 142240 w 792480"/>
                <a:gd name="T41" fmla="*/ 540568 h 632008"/>
                <a:gd name="T42" fmla="*/ 71120 w 792480"/>
                <a:gd name="T43" fmla="*/ 489768 h 632008"/>
                <a:gd name="T44" fmla="*/ 40640 w 792480"/>
                <a:gd name="T45" fmla="*/ 459288 h 632008"/>
                <a:gd name="T46" fmla="*/ 10160 w 792480"/>
                <a:gd name="T47" fmla="*/ 398328 h 632008"/>
                <a:gd name="T48" fmla="*/ 0 w 792480"/>
                <a:gd name="T49" fmla="*/ 367848 h 632008"/>
                <a:gd name="T50" fmla="*/ 20320 w 792480"/>
                <a:gd name="T51" fmla="*/ 296728 h 632008"/>
                <a:gd name="T52" fmla="*/ 60960 w 792480"/>
                <a:gd name="T53" fmla="*/ 286568 h 632008"/>
                <a:gd name="T54" fmla="*/ 101600 w 792480"/>
                <a:gd name="T55" fmla="*/ 266248 h 632008"/>
                <a:gd name="T56" fmla="*/ 193040 w 792480"/>
                <a:gd name="T57" fmla="*/ 235768 h 632008"/>
                <a:gd name="T58" fmla="*/ 223520 w 792480"/>
                <a:gd name="T59" fmla="*/ 215448 h 632008"/>
                <a:gd name="T60" fmla="*/ 254000 w 792480"/>
                <a:gd name="T61" fmla="*/ 205288 h 632008"/>
                <a:gd name="T62" fmla="*/ 264160 w 792480"/>
                <a:gd name="T63" fmla="*/ 174808 h 632008"/>
                <a:gd name="T64" fmla="*/ 304800 w 792480"/>
                <a:gd name="T65" fmla="*/ 144328 h 632008"/>
                <a:gd name="T66" fmla="*/ 355600 w 792480"/>
                <a:gd name="T67" fmla="*/ 93528 h 632008"/>
                <a:gd name="T68" fmla="*/ 436880 w 792480"/>
                <a:gd name="T69" fmla="*/ 22408 h 632008"/>
                <a:gd name="T70" fmla="*/ 467360 w 792480"/>
                <a:gd name="T71" fmla="*/ 2088 h 6320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92480"/>
                <a:gd name="T109" fmla="*/ 0 h 632008"/>
                <a:gd name="T110" fmla="*/ 792480 w 792480"/>
                <a:gd name="T111" fmla="*/ 632008 h 6320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92480" h="632008">
                  <a:moveTo>
                    <a:pt x="467360" y="2088"/>
                  </a:moveTo>
                  <a:lnTo>
                    <a:pt x="467360" y="2088"/>
                  </a:lnTo>
                  <a:cubicBezTo>
                    <a:pt x="514773" y="5475"/>
                    <a:pt x="563671" y="0"/>
                    <a:pt x="609600" y="12248"/>
                  </a:cubicBezTo>
                  <a:cubicBezTo>
                    <a:pt x="619948" y="15007"/>
                    <a:pt x="613819" y="33817"/>
                    <a:pt x="619760" y="42728"/>
                  </a:cubicBezTo>
                  <a:cubicBezTo>
                    <a:pt x="627730" y="54683"/>
                    <a:pt x="641419" y="61866"/>
                    <a:pt x="650240" y="73208"/>
                  </a:cubicBezTo>
                  <a:cubicBezTo>
                    <a:pt x="665233" y="92485"/>
                    <a:pt x="673611" y="116899"/>
                    <a:pt x="690880" y="134168"/>
                  </a:cubicBezTo>
                  <a:lnTo>
                    <a:pt x="751840" y="195128"/>
                  </a:lnTo>
                  <a:lnTo>
                    <a:pt x="782320" y="225608"/>
                  </a:lnTo>
                  <a:cubicBezTo>
                    <a:pt x="785707" y="235768"/>
                    <a:pt x="792480" y="245378"/>
                    <a:pt x="792480" y="256088"/>
                  </a:cubicBezTo>
                  <a:cubicBezTo>
                    <a:pt x="792480" y="283392"/>
                    <a:pt x="789504" y="311026"/>
                    <a:pt x="782320" y="337368"/>
                  </a:cubicBezTo>
                  <a:cubicBezTo>
                    <a:pt x="773555" y="369508"/>
                    <a:pt x="753832" y="369575"/>
                    <a:pt x="731520" y="388168"/>
                  </a:cubicBezTo>
                  <a:cubicBezTo>
                    <a:pt x="720482" y="397366"/>
                    <a:pt x="711200" y="408488"/>
                    <a:pt x="701040" y="418648"/>
                  </a:cubicBezTo>
                  <a:cubicBezTo>
                    <a:pt x="675503" y="495260"/>
                    <a:pt x="709951" y="400826"/>
                    <a:pt x="670560" y="479608"/>
                  </a:cubicBezTo>
                  <a:cubicBezTo>
                    <a:pt x="665771" y="489187"/>
                    <a:pt x="665189" y="500509"/>
                    <a:pt x="660400" y="510088"/>
                  </a:cubicBezTo>
                  <a:cubicBezTo>
                    <a:pt x="654939" y="521010"/>
                    <a:pt x="645541" y="529646"/>
                    <a:pt x="640080" y="540568"/>
                  </a:cubicBezTo>
                  <a:cubicBezTo>
                    <a:pt x="635291" y="550147"/>
                    <a:pt x="636610" y="562685"/>
                    <a:pt x="629920" y="571048"/>
                  </a:cubicBezTo>
                  <a:cubicBezTo>
                    <a:pt x="610509" y="595312"/>
                    <a:pt x="593501" y="589257"/>
                    <a:pt x="568960" y="601528"/>
                  </a:cubicBezTo>
                  <a:cubicBezTo>
                    <a:pt x="558038" y="606989"/>
                    <a:pt x="550610" y="620448"/>
                    <a:pt x="538480" y="621848"/>
                  </a:cubicBezTo>
                  <a:cubicBezTo>
                    <a:pt x="461027" y="630785"/>
                    <a:pt x="382693" y="628621"/>
                    <a:pt x="304800" y="632008"/>
                  </a:cubicBezTo>
                  <a:cubicBezTo>
                    <a:pt x="284480" y="625235"/>
                    <a:pt x="262998" y="621267"/>
                    <a:pt x="243840" y="611688"/>
                  </a:cubicBezTo>
                  <a:cubicBezTo>
                    <a:pt x="212698" y="596117"/>
                    <a:pt x="171973" y="561806"/>
                    <a:pt x="142240" y="540568"/>
                  </a:cubicBezTo>
                  <a:cubicBezTo>
                    <a:pt x="110077" y="517594"/>
                    <a:pt x="104324" y="518229"/>
                    <a:pt x="71120" y="489768"/>
                  </a:cubicBezTo>
                  <a:cubicBezTo>
                    <a:pt x="60211" y="480417"/>
                    <a:pt x="50800" y="469448"/>
                    <a:pt x="40640" y="459288"/>
                  </a:cubicBezTo>
                  <a:cubicBezTo>
                    <a:pt x="15103" y="382676"/>
                    <a:pt x="49551" y="477110"/>
                    <a:pt x="10160" y="398328"/>
                  </a:cubicBezTo>
                  <a:cubicBezTo>
                    <a:pt x="5371" y="388749"/>
                    <a:pt x="3387" y="378008"/>
                    <a:pt x="0" y="367848"/>
                  </a:cubicBezTo>
                  <a:cubicBezTo>
                    <a:pt x="6773" y="344141"/>
                    <a:pt x="5527" y="316452"/>
                    <a:pt x="20320" y="296728"/>
                  </a:cubicBezTo>
                  <a:cubicBezTo>
                    <a:pt x="28698" y="285557"/>
                    <a:pt x="47885" y="291471"/>
                    <a:pt x="60960" y="286568"/>
                  </a:cubicBezTo>
                  <a:cubicBezTo>
                    <a:pt x="75141" y="281250"/>
                    <a:pt x="87760" y="272399"/>
                    <a:pt x="101600" y="266248"/>
                  </a:cubicBezTo>
                  <a:cubicBezTo>
                    <a:pt x="150790" y="244386"/>
                    <a:pt x="145866" y="247562"/>
                    <a:pt x="193040" y="235768"/>
                  </a:cubicBezTo>
                  <a:cubicBezTo>
                    <a:pt x="203200" y="228995"/>
                    <a:pt x="212598" y="220909"/>
                    <a:pt x="223520" y="215448"/>
                  </a:cubicBezTo>
                  <a:cubicBezTo>
                    <a:pt x="233099" y="210659"/>
                    <a:pt x="246427" y="212861"/>
                    <a:pt x="254000" y="205288"/>
                  </a:cubicBezTo>
                  <a:cubicBezTo>
                    <a:pt x="261573" y="197715"/>
                    <a:pt x="257304" y="183035"/>
                    <a:pt x="264160" y="174808"/>
                  </a:cubicBezTo>
                  <a:cubicBezTo>
                    <a:pt x="275000" y="161799"/>
                    <a:pt x="292826" y="156302"/>
                    <a:pt x="304800" y="144328"/>
                  </a:cubicBezTo>
                  <a:cubicBezTo>
                    <a:pt x="372533" y="76595"/>
                    <a:pt x="274320" y="147715"/>
                    <a:pt x="355600" y="93528"/>
                  </a:cubicBezTo>
                  <a:cubicBezTo>
                    <a:pt x="379307" y="57968"/>
                    <a:pt x="386080" y="39341"/>
                    <a:pt x="436880" y="22408"/>
                  </a:cubicBezTo>
                  <a:cubicBezTo>
                    <a:pt x="470573" y="11177"/>
                    <a:pt x="462280" y="5475"/>
                    <a:pt x="467360" y="2088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45" name="Freihandform 11"/>
            <p:cNvSpPr>
              <a:spLocks/>
            </p:cNvSpPr>
            <p:nvPr/>
          </p:nvSpPr>
          <p:spPr bwMode="auto">
            <a:xfrm>
              <a:off x="2509261" y="2294129"/>
              <a:ext cx="616571" cy="941449"/>
            </a:xfrm>
            <a:custGeom>
              <a:avLst/>
              <a:gdLst>
                <a:gd name="T0" fmla="*/ 378911 w 776434"/>
                <a:gd name="T1" fmla="*/ 10160 h 1178560"/>
                <a:gd name="T2" fmla="*/ 378911 w 776434"/>
                <a:gd name="T3" fmla="*/ 10160 h 1178560"/>
                <a:gd name="T4" fmla="*/ 328111 w 776434"/>
                <a:gd name="T5" fmla="*/ 152400 h 1178560"/>
                <a:gd name="T6" fmla="*/ 317951 w 776434"/>
                <a:gd name="T7" fmla="*/ 182880 h 1178560"/>
                <a:gd name="T8" fmla="*/ 307791 w 776434"/>
                <a:gd name="T9" fmla="*/ 213360 h 1178560"/>
                <a:gd name="T10" fmla="*/ 287471 w 776434"/>
                <a:gd name="T11" fmla="*/ 243840 h 1178560"/>
                <a:gd name="T12" fmla="*/ 236671 w 776434"/>
                <a:gd name="T13" fmla="*/ 325120 h 1178560"/>
                <a:gd name="T14" fmla="*/ 226511 w 776434"/>
                <a:gd name="T15" fmla="*/ 355600 h 1178560"/>
                <a:gd name="T16" fmla="*/ 165551 w 776434"/>
                <a:gd name="T17" fmla="*/ 396240 h 1178560"/>
                <a:gd name="T18" fmla="*/ 145231 w 776434"/>
                <a:gd name="T19" fmla="*/ 426720 h 1178560"/>
                <a:gd name="T20" fmla="*/ 84271 w 776434"/>
                <a:gd name="T21" fmla="*/ 477520 h 1178560"/>
                <a:gd name="T22" fmla="*/ 43631 w 776434"/>
                <a:gd name="T23" fmla="*/ 538480 h 1178560"/>
                <a:gd name="T24" fmla="*/ 23311 w 776434"/>
                <a:gd name="T25" fmla="*/ 568960 h 1178560"/>
                <a:gd name="T26" fmla="*/ 13151 w 776434"/>
                <a:gd name="T27" fmla="*/ 599440 h 1178560"/>
                <a:gd name="T28" fmla="*/ 94431 w 776434"/>
                <a:gd name="T29" fmla="*/ 701040 h 1178560"/>
                <a:gd name="T30" fmla="*/ 124911 w 776434"/>
                <a:gd name="T31" fmla="*/ 741680 h 1178560"/>
                <a:gd name="T32" fmla="*/ 185871 w 776434"/>
                <a:gd name="T33" fmla="*/ 782320 h 1178560"/>
                <a:gd name="T34" fmla="*/ 206191 w 776434"/>
                <a:gd name="T35" fmla="*/ 1036320 h 1178560"/>
                <a:gd name="T36" fmla="*/ 226511 w 776434"/>
                <a:gd name="T37" fmla="*/ 1097280 h 1178560"/>
                <a:gd name="T38" fmla="*/ 246831 w 776434"/>
                <a:gd name="T39" fmla="*/ 1127760 h 1178560"/>
                <a:gd name="T40" fmla="*/ 338271 w 776434"/>
                <a:gd name="T41" fmla="*/ 1158240 h 1178560"/>
                <a:gd name="T42" fmla="*/ 368751 w 776434"/>
                <a:gd name="T43" fmla="*/ 1168400 h 1178560"/>
                <a:gd name="T44" fmla="*/ 399231 w 776434"/>
                <a:gd name="T45" fmla="*/ 1178560 h 1178560"/>
                <a:gd name="T46" fmla="*/ 480511 w 776434"/>
                <a:gd name="T47" fmla="*/ 1168400 h 1178560"/>
                <a:gd name="T48" fmla="*/ 571951 w 776434"/>
                <a:gd name="T49" fmla="*/ 1097280 h 1178560"/>
                <a:gd name="T50" fmla="*/ 612591 w 776434"/>
                <a:gd name="T51" fmla="*/ 1066800 h 1178560"/>
                <a:gd name="T52" fmla="*/ 663391 w 776434"/>
                <a:gd name="T53" fmla="*/ 975360 h 1178560"/>
                <a:gd name="T54" fmla="*/ 683711 w 776434"/>
                <a:gd name="T55" fmla="*/ 944880 h 1178560"/>
                <a:gd name="T56" fmla="*/ 704031 w 776434"/>
                <a:gd name="T57" fmla="*/ 873760 h 1178560"/>
                <a:gd name="T58" fmla="*/ 724351 w 776434"/>
                <a:gd name="T59" fmla="*/ 843280 h 1178560"/>
                <a:gd name="T60" fmla="*/ 754831 w 776434"/>
                <a:gd name="T61" fmla="*/ 772160 h 1178560"/>
                <a:gd name="T62" fmla="*/ 734511 w 776434"/>
                <a:gd name="T63" fmla="*/ 254000 h 1178560"/>
                <a:gd name="T64" fmla="*/ 714191 w 776434"/>
                <a:gd name="T65" fmla="*/ 182880 h 1178560"/>
                <a:gd name="T66" fmla="*/ 673551 w 776434"/>
                <a:gd name="T67" fmla="*/ 121920 h 1178560"/>
                <a:gd name="T68" fmla="*/ 632911 w 776434"/>
                <a:gd name="T69" fmla="*/ 60960 h 1178560"/>
                <a:gd name="T70" fmla="*/ 612591 w 776434"/>
                <a:gd name="T71" fmla="*/ 30480 h 1178560"/>
                <a:gd name="T72" fmla="*/ 551631 w 776434"/>
                <a:gd name="T73" fmla="*/ 0 h 1178560"/>
                <a:gd name="T74" fmla="*/ 439871 w 776434"/>
                <a:gd name="T75" fmla="*/ 10160 h 1178560"/>
                <a:gd name="T76" fmla="*/ 378911 w 776434"/>
                <a:gd name="T77" fmla="*/ 10160 h 11785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6434"/>
                <a:gd name="T118" fmla="*/ 0 h 1178560"/>
                <a:gd name="T119" fmla="*/ 776434 w 776434"/>
                <a:gd name="T120" fmla="*/ 1178560 h 11785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6434" h="1178560">
                  <a:moveTo>
                    <a:pt x="378911" y="10160"/>
                  </a:moveTo>
                  <a:lnTo>
                    <a:pt x="378911" y="10160"/>
                  </a:lnTo>
                  <a:cubicBezTo>
                    <a:pt x="340910" y="111495"/>
                    <a:pt x="357581" y="63989"/>
                    <a:pt x="328111" y="152400"/>
                  </a:cubicBezTo>
                  <a:lnTo>
                    <a:pt x="317951" y="182880"/>
                  </a:lnTo>
                  <a:cubicBezTo>
                    <a:pt x="314564" y="193040"/>
                    <a:pt x="313732" y="204449"/>
                    <a:pt x="307791" y="213360"/>
                  </a:cubicBezTo>
                  <a:cubicBezTo>
                    <a:pt x="301018" y="223520"/>
                    <a:pt x="292430" y="232682"/>
                    <a:pt x="287471" y="243840"/>
                  </a:cubicBezTo>
                  <a:cubicBezTo>
                    <a:pt x="251835" y="324020"/>
                    <a:pt x="291503" y="288565"/>
                    <a:pt x="236671" y="325120"/>
                  </a:cubicBezTo>
                  <a:cubicBezTo>
                    <a:pt x="233284" y="335280"/>
                    <a:pt x="234084" y="348027"/>
                    <a:pt x="226511" y="355600"/>
                  </a:cubicBezTo>
                  <a:cubicBezTo>
                    <a:pt x="209242" y="372869"/>
                    <a:pt x="165551" y="396240"/>
                    <a:pt x="165551" y="396240"/>
                  </a:cubicBezTo>
                  <a:cubicBezTo>
                    <a:pt x="158778" y="406400"/>
                    <a:pt x="153048" y="417339"/>
                    <a:pt x="145231" y="426720"/>
                  </a:cubicBezTo>
                  <a:cubicBezTo>
                    <a:pt x="120785" y="456056"/>
                    <a:pt x="114241" y="457540"/>
                    <a:pt x="84271" y="477520"/>
                  </a:cubicBezTo>
                  <a:lnTo>
                    <a:pt x="43631" y="538480"/>
                  </a:lnTo>
                  <a:cubicBezTo>
                    <a:pt x="36858" y="548640"/>
                    <a:pt x="27172" y="557376"/>
                    <a:pt x="23311" y="568960"/>
                  </a:cubicBezTo>
                  <a:lnTo>
                    <a:pt x="13151" y="599440"/>
                  </a:lnTo>
                  <a:cubicBezTo>
                    <a:pt x="38940" y="676808"/>
                    <a:pt x="0" y="575131"/>
                    <a:pt x="94431" y="701040"/>
                  </a:cubicBezTo>
                  <a:cubicBezTo>
                    <a:pt x="104591" y="714587"/>
                    <a:pt x="112255" y="730430"/>
                    <a:pt x="124911" y="741680"/>
                  </a:cubicBezTo>
                  <a:cubicBezTo>
                    <a:pt x="143164" y="757905"/>
                    <a:pt x="185871" y="782320"/>
                    <a:pt x="185871" y="782320"/>
                  </a:cubicBezTo>
                  <a:cubicBezTo>
                    <a:pt x="186933" y="797194"/>
                    <a:pt x="200984" y="1006814"/>
                    <a:pt x="206191" y="1036320"/>
                  </a:cubicBezTo>
                  <a:cubicBezTo>
                    <a:pt x="209913" y="1057413"/>
                    <a:pt x="214630" y="1079458"/>
                    <a:pt x="226511" y="1097280"/>
                  </a:cubicBezTo>
                  <a:cubicBezTo>
                    <a:pt x="233284" y="1107440"/>
                    <a:pt x="236476" y="1121288"/>
                    <a:pt x="246831" y="1127760"/>
                  </a:cubicBezTo>
                  <a:lnTo>
                    <a:pt x="338271" y="1158240"/>
                  </a:lnTo>
                  <a:lnTo>
                    <a:pt x="368751" y="1168400"/>
                  </a:lnTo>
                  <a:lnTo>
                    <a:pt x="399231" y="1178560"/>
                  </a:lnTo>
                  <a:cubicBezTo>
                    <a:pt x="426324" y="1175173"/>
                    <a:pt x="454798" y="1177583"/>
                    <a:pt x="480511" y="1168400"/>
                  </a:cubicBezTo>
                  <a:cubicBezTo>
                    <a:pt x="531476" y="1150198"/>
                    <a:pt x="537117" y="1127138"/>
                    <a:pt x="571951" y="1097280"/>
                  </a:cubicBezTo>
                  <a:cubicBezTo>
                    <a:pt x="584808" y="1086260"/>
                    <a:pt x="601341" y="1079456"/>
                    <a:pt x="612591" y="1066800"/>
                  </a:cubicBezTo>
                  <a:cubicBezTo>
                    <a:pt x="685813" y="984425"/>
                    <a:pt x="633825" y="1034492"/>
                    <a:pt x="663391" y="975360"/>
                  </a:cubicBezTo>
                  <a:cubicBezTo>
                    <a:pt x="668852" y="964438"/>
                    <a:pt x="678250" y="955802"/>
                    <a:pt x="683711" y="944880"/>
                  </a:cubicBezTo>
                  <a:cubicBezTo>
                    <a:pt x="703482" y="905337"/>
                    <a:pt x="684499" y="919334"/>
                    <a:pt x="704031" y="873760"/>
                  </a:cubicBezTo>
                  <a:cubicBezTo>
                    <a:pt x="708841" y="862537"/>
                    <a:pt x="718293" y="853882"/>
                    <a:pt x="724351" y="843280"/>
                  </a:cubicBezTo>
                  <a:cubicBezTo>
                    <a:pt x="744439" y="808127"/>
                    <a:pt x="743433" y="806355"/>
                    <a:pt x="754831" y="772160"/>
                  </a:cubicBezTo>
                  <a:cubicBezTo>
                    <a:pt x="748058" y="599440"/>
                    <a:pt x="776434" y="421692"/>
                    <a:pt x="734511" y="254000"/>
                  </a:cubicBezTo>
                  <a:cubicBezTo>
                    <a:pt x="732120" y="244434"/>
                    <a:pt x="720816" y="194806"/>
                    <a:pt x="714191" y="182880"/>
                  </a:cubicBezTo>
                  <a:cubicBezTo>
                    <a:pt x="702331" y="161532"/>
                    <a:pt x="681274" y="145088"/>
                    <a:pt x="673551" y="121920"/>
                  </a:cubicBezTo>
                  <a:cubicBezTo>
                    <a:pt x="655696" y="68355"/>
                    <a:pt x="675192" y="111697"/>
                    <a:pt x="632911" y="60960"/>
                  </a:cubicBezTo>
                  <a:cubicBezTo>
                    <a:pt x="625094" y="51579"/>
                    <a:pt x="621225" y="39114"/>
                    <a:pt x="612591" y="30480"/>
                  </a:cubicBezTo>
                  <a:cubicBezTo>
                    <a:pt x="592896" y="10785"/>
                    <a:pt x="576421" y="8263"/>
                    <a:pt x="551631" y="0"/>
                  </a:cubicBezTo>
                  <a:cubicBezTo>
                    <a:pt x="514378" y="3387"/>
                    <a:pt x="476902" y="4870"/>
                    <a:pt x="439871" y="10160"/>
                  </a:cubicBezTo>
                  <a:cubicBezTo>
                    <a:pt x="361254" y="21391"/>
                    <a:pt x="389071" y="10160"/>
                    <a:pt x="378911" y="10160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46" name="Freihandform 12"/>
            <p:cNvSpPr>
              <a:spLocks/>
            </p:cNvSpPr>
            <p:nvPr/>
          </p:nvSpPr>
          <p:spPr bwMode="auto">
            <a:xfrm>
              <a:off x="785059" y="3468643"/>
              <a:ext cx="642504" cy="579134"/>
            </a:xfrm>
            <a:custGeom>
              <a:avLst/>
              <a:gdLst>
                <a:gd name="T0" fmla="*/ 406400 w 809091"/>
                <a:gd name="T1" fmla="*/ 2875 h 724993"/>
                <a:gd name="T2" fmla="*/ 406400 w 809091"/>
                <a:gd name="T3" fmla="*/ 2875 h 724993"/>
                <a:gd name="T4" fmla="*/ 71120 w 809091"/>
                <a:gd name="T5" fmla="*/ 13035 h 724993"/>
                <a:gd name="T6" fmla="*/ 20320 w 809091"/>
                <a:gd name="T7" fmla="*/ 53675 h 724993"/>
                <a:gd name="T8" fmla="*/ 0 w 809091"/>
                <a:gd name="T9" fmla="*/ 124795 h 724993"/>
                <a:gd name="T10" fmla="*/ 30480 w 809091"/>
                <a:gd name="T11" fmla="*/ 277195 h 724993"/>
                <a:gd name="T12" fmla="*/ 91440 w 809091"/>
                <a:gd name="T13" fmla="*/ 358475 h 724993"/>
                <a:gd name="T14" fmla="*/ 121920 w 809091"/>
                <a:gd name="T15" fmla="*/ 378795 h 724993"/>
                <a:gd name="T16" fmla="*/ 182880 w 809091"/>
                <a:gd name="T17" fmla="*/ 439755 h 724993"/>
                <a:gd name="T18" fmla="*/ 213360 w 809091"/>
                <a:gd name="T19" fmla="*/ 470235 h 724993"/>
                <a:gd name="T20" fmla="*/ 243840 w 809091"/>
                <a:gd name="T21" fmla="*/ 490555 h 724993"/>
                <a:gd name="T22" fmla="*/ 274320 w 809091"/>
                <a:gd name="T23" fmla="*/ 521035 h 724993"/>
                <a:gd name="T24" fmla="*/ 304800 w 809091"/>
                <a:gd name="T25" fmla="*/ 531195 h 724993"/>
                <a:gd name="T26" fmla="*/ 335280 w 809091"/>
                <a:gd name="T27" fmla="*/ 551515 h 724993"/>
                <a:gd name="T28" fmla="*/ 436880 w 809091"/>
                <a:gd name="T29" fmla="*/ 632795 h 724993"/>
                <a:gd name="T30" fmla="*/ 487680 w 809091"/>
                <a:gd name="T31" fmla="*/ 663275 h 724993"/>
                <a:gd name="T32" fmla="*/ 558800 w 809091"/>
                <a:gd name="T33" fmla="*/ 703915 h 724993"/>
                <a:gd name="T34" fmla="*/ 680720 w 809091"/>
                <a:gd name="T35" fmla="*/ 724235 h 724993"/>
                <a:gd name="T36" fmla="*/ 741680 w 809091"/>
                <a:gd name="T37" fmla="*/ 714075 h 724993"/>
                <a:gd name="T38" fmla="*/ 762000 w 809091"/>
                <a:gd name="T39" fmla="*/ 673435 h 724993"/>
                <a:gd name="T40" fmla="*/ 792480 w 809091"/>
                <a:gd name="T41" fmla="*/ 612475 h 724993"/>
                <a:gd name="T42" fmla="*/ 792480 w 809091"/>
                <a:gd name="T43" fmla="*/ 287355 h 724993"/>
                <a:gd name="T44" fmla="*/ 762000 w 809091"/>
                <a:gd name="T45" fmla="*/ 226395 h 724993"/>
                <a:gd name="T46" fmla="*/ 731520 w 809091"/>
                <a:gd name="T47" fmla="*/ 206075 h 724993"/>
                <a:gd name="T48" fmla="*/ 711200 w 809091"/>
                <a:gd name="T49" fmla="*/ 175595 h 724993"/>
                <a:gd name="T50" fmla="*/ 680720 w 809091"/>
                <a:gd name="T51" fmla="*/ 165435 h 724993"/>
                <a:gd name="T52" fmla="*/ 640080 w 809091"/>
                <a:gd name="T53" fmla="*/ 104475 h 724993"/>
                <a:gd name="T54" fmla="*/ 599440 w 809091"/>
                <a:gd name="T55" fmla="*/ 43515 h 724993"/>
                <a:gd name="T56" fmla="*/ 548640 w 809091"/>
                <a:gd name="T57" fmla="*/ 2875 h 724993"/>
                <a:gd name="T58" fmla="*/ 406400 w 809091"/>
                <a:gd name="T59" fmla="*/ 2875 h 7249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09091"/>
                <a:gd name="T91" fmla="*/ 0 h 724993"/>
                <a:gd name="T92" fmla="*/ 809091 w 809091"/>
                <a:gd name="T93" fmla="*/ 724993 h 7249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09091" h="724993">
                  <a:moveTo>
                    <a:pt x="406400" y="2875"/>
                  </a:moveTo>
                  <a:lnTo>
                    <a:pt x="406400" y="2875"/>
                  </a:lnTo>
                  <a:cubicBezTo>
                    <a:pt x="294640" y="6262"/>
                    <a:pt x="182759" y="6833"/>
                    <a:pt x="71120" y="13035"/>
                  </a:cubicBezTo>
                  <a:cubicBezTo>
                    <a:pt x="40988" y="14709"/>
                    <a:pt x="32976" y="28362"/>
                    <a:pt x="20320" y="53675"/>
                  </a:cubicBezTo>
                  <a:cubicBezTo>
                    <a:pt x="13032" y="68251"/>
                    <a:pt x="3255" y="111774"/>
                    <a:pt x="0" y="124795"/>
                  </a:cubicBezTo>
                  <a:cubicBezTo>
                    <a:pt x="3930" y="160161"/>
                    <a:pt x="6466" y="241173"/>
                    <a:pt x="30480" y="277195"/>
                  </a:cubicBezTo>
                  <a:cubicBezTo>
                    <a:pt x="49239" y="305334"/>
                    <a:pt x="67306" y="334341"/>
                    <a:pt x="91440" y="358475"/>
                  </a:cubicBezTo>
                  <a:cubicBezTo>
                    <a:pt x="100074" y="367109"/>
                    <a:pt x="112794" y="370683"/>
                    <a:pt x="121920" y="378795"/>
                  </a:cubicBezTo>
                  <a:cubicBezTo>
                    <a:pt x="143398" y="397887"/>
                    <a:pt x="162560" y="419435"/>
                    <a:pt x="182880" y="439755"/>
                  </a:cubicBezTo>
                  <a:cubicBezTo>
                    <a:pt x="193040" y="449915"/>
                    <a:pt x="201405" y="462265"/>
                    <a:pt x="213360" y="470235"/>
                  </a:cubicBezTo>
                  <a:cubicBezTo>
                    <a:pt x="223520" y="477008"/>
                    <a:pt x="234459" y="482738"/>
                    <a:pt x="243840" y="490555"/>
                  </a:cubicBezTo>
                  <a:cubicBezTo>
                    <a:pt x="254878" y="499753"/>
                    <a:pt x="262365" y="513065"/>
                    <a:pt x="274320" y="521035"/>
                  </a:cubicBezTo>
                  <a:cubicBezTo>
                    <a:pt x="283231" y="526976"/>
                    <a:pt x="295221" y="526406"/>
                    <a:pt x="304800" y="531195"/>
                  </a:cubicBezTo>
                  <a:cubicBezTo>
                    <a:pt x="315722" y="536656"/>
                    <a:pt x="325120" y="544742"/>
                    <a:pt x="335280" y="551515"/>
                  </a:cubicBezTo>
                  <a:cubicBezTo>
                    <a:pt x="372942" y="608008"/>
                    <a:pt x="346241" y="577017"/>
                    <a:pt x="436880" y="632795"/>
                  </a:cubicBezTo>
                  <a:cubicBezTo>
                    <a:pt x="453698" y="643145"/>
                    <a:pt x="471249" y="652321"/>
                    <a:pt x="487680" y="663275"/>
                  </a:cubicBezTo>
                  <a:cubicBezTo>
                    <a:pt x="509977" y="678140"/>
                    <a:pt x="533019" y="695321"/>
                    <a:pt x="558800" y="703915"/>
                  </a:cubicBezTo>
                  <a:cubicBezTo>
                    <a:pt x="581085" y="711343"/>
                    <a:pt x="664613" y="721934"/>
                    <a:pt x="680720" y="724235"/>
                  </a:cubicBezTo>
                  <a:cubicBezTo>
                    <a:pt x="701040" y="720848"/>
                    <a:pt x="724211" y="724993"/>
                    <a:pt x="741680" y="714075"/>
                  </a:cubicBezTo>
                  <a:cubicBezTo>
                    <a:pt x="754523" y="706048"/>
                    <a:pt x="754486" y="686585"/>
                    <a:pt x="762000" y="673435"/>
                  </a:cubicBezTo>
                  <a:cubicBezTo>
                    <a:pt x="793513" y="618288"/>
                    <a:pt x="773852" y="668358"/>
                    <a:pt x="792480" y="612475"/>
                  </a:cubicBezTo>
                  <a:cubicBezTo>
                    <a:pt x="806632" y="456806"/>
                    <a:pt x="809091" y="486689"/>
                    <a:pt x="792480" y="287355"/>
                  </a:cubicBezTo>
                  <a:cubicBezTo>
                    <a:pt x="790978" y="269326"/>
                    <a:pt x="773987" y="238382"/>
                    <a:pt x="762000" y="226395"/>
                  </a:cubicBezTo>
                  <a:cubicBezTo>
                    <a:pt x="753366" y="217761"/>
                    <a:pt x="741680" y="212848"/>
                    <a:pt x="731520" y="206075"/>
                  </a:cubicBezTo>
                  <a:cubicBezTo>
                    <a:pt x="724747" y="195915"/>
                    <a:pt x="720735" y="183223"/>
                    <a:pt x="711200" y="175595"/>
                  </a:cubicBezTo>
                  <a:cubicBezTo>
                    <a:pt x="702837" y="168905"/>
                    <a:pt x="688293" y="173008"/>
                    <a:pt x="680720" y="165435"/>
                  </a:cubicBezTo>
                  <a:cubicBezTo>
                    <a:pt x="663451" y="148166"/>
                    <a:pt x="653627" y="124795"/>
                    <a:pt x="640080" y="104475"/>
                  </a:cubicBezTo>
                  <a:lnTo>
                    <a:pt x="599440" y="43515"/>
                  </a:lnTo>
                  <a:cubicBezTo>
                    <a:pt x="582551" y="18181"/>
                    <a:pt x="582485" y="4567"/>
                    <a:pt x="548640" y="2875"/>
                  </a:cubicBezTo>
                  <a:cubicBezTo>
                    <a:pt x="491138" y="0"/>
                    <a:pt x="430107" y="2875"/>
                    <a:pt x="406400" y="2875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47" name="Freihandform 13"/>
            <p:cNvSpPr>
              <a:spLocks/>
            </p:cNvSpPr>
            <p:nvPr/>
          </p:nvSpPr>
          <p:spPr bwMode="auto">
            <a:xfrm>
              <a:off x="2751483" y="3321139"/>
              <a:ext cx="583101" cy="780036"/>
            </a:xfrm>
            <a:custGeom>
              <a:avLst/>
              <a:gdLst>
                <a:gd name="T0" fmla="*/ 510766 w 734286"/>
                <a:gd name="T1" fmla="*/ 4649 h 976494"/>
                <a:gd name="T2" fmla="*/ 510766 w 734286"/>
                <a:gd name="T3" fmla="*/ 4649 h 976494"/>
                <a:gd name="T4" fmla="*/ 307566 w 734286"/>
                <a:gd name="T5" fmla="*/ 14809 h 976494"/>
                <a:gd name="T6" fmla="*/ 216126 w 734286"/>
                <a:gd name="T7" fmla="*/ 85929 h 976494"/>
                <a:gd name="T8" fmla="*/ 175486 w 734286"/>
                <a:gd name="T9" fmla="*/ 146889 h 976494"/>
                <a:gd name="T10" fmla="*/ 104366 w 734286"/>
                <a:gd name="T11" fmla="*/ 197689 h 976494"/>
                <a:gd name="T12" fmla="*/ 84046 w 734286"/>
                <a:gd name="T13" fmla="*/ 228169 h 976494"/>
                <a:gd name="T14" fmla="*/ 63726 w 734286"/>
                <a:gd name="T15" fmla="*/ 350089 h 976494"/>
                <a:gd name="T16" fmla="*/ 33246 w 734286"/>
                <a:gd name="T17" fmla="*/ 451689 h 976494"/>
                <a:gd name="T18" fmla="*/ 12926 w 734286"/>
                <a:gd name="T19" fmla="*/ 512649 h 976494"/>
                <a:gd name="T20" fmla="*/ 2766 w 734286"/>
                <a:gd name="T21" fmla="*/ 543129 h 976494"/>
                <a:gd name="T22" fmla="*/ 33246 w 734286"/>
                <a:gd name="T23" fmla="*/ 654889 h 976494"/>
                <a:gd name="T24" fmla="*/ 43406 w 734286"/>
                <a:gd name="T25" fmla="*/ 685369 h 976494"/>
                <a:gd name="T26" fmla="*/ 73886 w 734286"/>
                <a:gd name="T27" fmla="*/ 715849 h 976494"/>
                <a:gd name="T28" fmla="*/ 94206 w 734286"/>
                <a:gd name="T29" fmla="*/ 746329 h 976494"/>
                <a:gd name="T30" fmla="*/ 114526 w 734286"/>
                <a:gd name="T31" fmla="*/ 827609 h 976494"/>
                <a:gd name="T32" fmla="*/ 124686 w 734286"/>
                <a:gd name="T33" fmla="*/ 878409 h 976494"/>
                <a:gd name="T34" fmla="*/ 175486 w 734286"/>
                <a:gd name="T35" fmla="*/ 929209 h 976494"/>
                <a:gd name="T36" fmla="*/ 216126 w 734286"/>
                <a:gd name="T37" fmla="*/ 949529 h 976494"/>
                <a:gd name="T38" fmla="*/ 327886 w 734286"/>
                <a:gd name="T39" fmla="*/ 959689 h 976494"/>
                <a:gd name="T40" fmla="*/ 592046 w 734286"/>
                <a:gd name="T41" fmla="*/ 949529 h 976494"/>
                <a:gd name="T42" fmla="*/ 612366 w 734286"/>
                <a:gd name="T43" fmla="*/ 868249 h 976494"/>
                <a:gd name="T44" fmla="*/ 642846 w 734286"/>
                <a:gd name="T45" fmla="*/ 827609 h 976494"/>
                <a:gd name="T46" fmla="*/ 683486 w 734286"/>
                <a:gd name="T47" fmla="*/ 726009 h 976494"/>
                <a:gd name="T48" fmla="*/ 693646 w 734286"/>
                <a:gd name="T49" fmla="*/ 695529 h 976494"/>
                <a:gd name="T50" fmla="*/ 703806 w 734286"/>
                <a:gd name="T51" fmla="*/ 665049 h 976494"/>
                <a:gd name="T52" fmla="*/ 713966 w 734286"/>
                <a:gd name="T53" fmla="*/ 512649 h 976494"/>
                <a:gd name="T54" fmla="*/ 734286 w 734286"/>
                <a:gd name="T55" fmla="*/ 441529 h 976494"/>
                <a:gd name="T56" fmla="*/ 724126 w 734286"/>
                <a:gd name="T57" fmla="*/ 278969 h 976494"/>
                <a:gd name="T58" fmla="*/ 683486 w 734286"/>
                <a:gd name="T59" fmla="*/ 187529 h 976494"/>
                <a:gd name="T60" fmla="*/ 663166 w 734286"/>
                <a:gd name="T61" fmla="*/ 126569 h 976494"/>
                <a:gd name="T62" fmla="*/ 642846 w 734286"/>
                <a:gd name="T63" fmla="*/ 96089 h 976494"/>
                <a:gd name="T64" fmla="*/ 622526 w 734286"/>
                <a:gd name="T65" fmla="*/ 35129 h 976494"/>
                <a:gd name="T66" fmla="*/ 592046 w 734286"/>
                <a:gd name="T67" fmla="*/ 24969 h 976494"/>
                <a:gd name="T68" fmla="*/ 561566 w 734286"/>
                <a:gd name="T69" fmla="*/ 4649 h 976494"/>
                <a:gd name="T70" fmla="*/ 510766 w 734286"/>
                <a:gd name="T71" fmla="*/ 4649 h 9764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34286"/>
                <a:gd name="T109" fmla="*/ 0 h 976494"/>
                <a:gd name="T110" fmla="*/ 734286 w 734286"/>
                <a:gd name="T111" fmla="*/ 976494 h 9764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34286" h="976494">
                  <a:moveTo>
                    <a:pt x="510766" y="4649"/>
                  </a:moveTo>
                  <a:lnTo>
                    <a:pt x="510766" y="4649"/>
                  </a:lnTo>
                  <a:cubicBezTo>
                    <a:pt x="443033" y="8036"/>
                    <a:pt x="374164" y="2002"/>
                    <a:pt x="307566" y="14809"/>
                  </a:cubicBezTo>
                  <a:cubicBezTo>
                    <a:pt x="287491" y="18670"/>
                    <a:pt x="232786" y="64509"/>
                    <a:pt x="216126" y="85929"/>
                  </a:cubicBezTo>
                  <a:cubicBezTo>
                    <a:pt x="201133" y="105206"/>
                    <a:pt x="195023" y="132236"/>
                    <a:pt x="175486" y="146889"/>
                  </a:cubicBezTo>
                  <a:cubicBezTo>
                    <a:pt x="125077" y="184695"/>
                    <a:pt x="148935" y="167976"/>
                    <a:pt x="104366" y="197689"/>
                  </a:cubicBezTo>
                  <a:cubicBezTo>
                    <a:pt x="97593" y="207849"/>
                    <a:pt x="89507" y="217247"/>
                    <a:pt x="84046" y="228169"/>
                  </a:cubicBezTo>
                  <a:cubicBezTo>
                    <a:pt x="66400" y="263460"/>
                    <a:pt x="68734" y="317540"/>
                    <a:pt x="63726" y="350089"/>
                  </a:cubicBezTo>
                  <a:cubicBezTo>
                    <a:pt x="59339" y="378605"/>
                    <a:pt x="41158" y="427953"/>
                    <a:pt x="33246" y="451689"/>
                  </a:cubicBezTo>
                  <a:lnTo>
                    <a:pt x="12926" y="512649"/>
                  </a:lnTo>
                  <a:lnTo>
                    <a:pt x="2766" y="543129"/>
                  </a:lnTo>
                  <a:cubicBezTo>
                    <a:pt x="18572" y="653773"/>
                    <a:pt x="0" y="577315"/>
                    <a:pt x="33246" y="654889"/>
                  </a:cubicBezTo>
                  <a:cubicBezTo>
                    <a:pt x="37465" y="664733"/>
                    <a:pt x="37465" y="676458"/>
                    <a:pt x="43406" y="685369"/>
                  </a:cubicBezTo>
                  <a:cubicBezTo>
                    <a:pt x="51376" y="697324"/>
                    <a:pt x="64688" y="704811"/>
                    <a:pt x="73886" y="715849"/>
                  </a:cubicBezTo>
                  <a:cubicBezTo>
                    <a:pt x="81703" y="725230"/>
                    <a:pt x="87433" y="736169"/>
                    <a:pt x="94206" y="746329"/>
                  </a:cubicBezTo>
                  <a:cubicBezTo>
                    <a:pt x="100979" y="773422"/>
                    <a:pt x="109049" y="800224"/>
                    <a:pt x="114526" y="827609"/>
                  </a:cubicBezTo>
                  <a:cubicBezTo>
                    <a:pt x="117913" y="844542"/>
                    <a:pt x="118623" y="862240"/>
                    <a:pt x="124686" y="878409"/>
                  </a:cubicBezTo>
                  <a:cubicBezTo>
                    <a:pt x="134846" y="905502"/>
                    <a:pt x="151779" y="915662"/>
                    <a:pt x="175486" y="929209"/>
                  </a:cubicBezTo>
                  <a:cubicBezTo>
                    <a:pt x="188636" y="936723"/>
                    <a:pt x="201274" y="946559"/>
                    <a:pt x="216126" y="949529"/>
                  </a:cubicBezTo>
                  <a:cubicBezTo>
                    <a:pt x="252807" y="956865"/>
                    <a:pt x="290633" y="956302"/>
                    <a:pt x="327886" y="959689"/>
                  </a:cubicBezTo>
                  <a:cubicBezTo>
                    <a:pt x="415939" y="956302"/>
                    <a:pt x="508155" y="976494"/>
                    <a:pt x="592046" y="949529"/>
                  </a:cubicBezTo>
                  <a:cubicBezTo>
                    <a:pt x="618633" y="940983"/>
                    <a:pt x="595610" y="890591"/>
                    <a:pt x="612366" y="868249"/>
                  </a:cubicBezTo>
                  <a:cubicBezTo>
                    <a:pt x="622526" y="854702"/>
                    <a:pt x="633871" y="841968"/>
                    <a:pt x="642846" y="827609"/>
                  </a:cubicBezTo>
                  <a:cubicBezTo>
                    <a:pt x="664202" y="793439"/>
                    <a:pt x="670458" y="765094"/>
                    <a:pt x="683486" y="726009"/>
                  </a:cubicBezTo>
                  <a:lnTo>
                    <a:pt x="693646" y="695529"/>
                  </a:lnTo>
                  <a:lnTo>
                    <a:pt x="703806" y="665049"/>
                  </a:lnTo>
                  <a:cubicBezTo>
                    <a:pt x="707193" y="614249"/>
                    <a:pt x="708636" y="563282"/>
                    <a:pt x="713966" y="512649"/>
                  </a:cubicBezTo>
                  <a:cubicBezTo>
                    <a:pt x="715929" y="494003"/>
                    <a:pt x="727990" y="460418"/>
                    <a:pt x="734286" y="441529"/>
                  </a:cubicBezTo>
                  <a:cubicBezTo>
                    <a:pt x="730899" y="387342"/>
                    <a:pt x="731462" y="332764"/>
                    <a:pt x="724126" y="278969"/>
                  </a:cubicBezTo>
                  <a:cubicBezTo>
                    <a:pt x="712224" y="191691"/>
                    <a:pt x="708687" y="244230"/>
                    <a:pt x="683486" y="187529"/>
                  </a:cubicBezTo>
                  <a:cubicBezTo>
                    <a:pt x="674787" y="167956"/>
                    <a:pt x="675047" y="144391"/>
                    <a:pt x="663166" y="126569"/>
                  </a:cubicBezTo>
                  <a:cubicBezTo>
                    <a:pt x="656393" y="116409"/>
                    <a:pt x="647805" y="107247"/>
                    <a:pt x="642846" y="96089"/>
                  </a:cubicBezTo>
                  <a:cubicBezTo>
                    <a:pt x="634147" y="76516"/>
                    <a:pt x="642846" y="41902"/>
                    <a:pt x="622526" y="35129"/>
                  </a:cubicBezTo>
                  <a:cubicBezTo>
                    <a:pt x="612366" y="31742"/>
                    <a:pt x="601625" y="29758"/>
                    <a:pt x="592046" y="24969"/>
                  </a:cubicBezTo>
                  <a:cubicBezTo>
                    <a:pt x="581124" y="19508"/>
                    <a:pt x="573540" y="7044"/>
                    <a:pt x="561566" y="4649"/>
                  </a:cubicBezTo>
                  <a:cubicBezTo>
                    <a:pt x="538320" y="0"/>
                    <a:pt x="519233" y="4649"/>
                    <a:pt x="510766" y="4649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48" name="Freihandform 14"/>
            <p:cNvSpPr>
              <a:spLocks/>
            </p:cNvSpPr>
            <p:nvPr/>
          </p:nvSpPr>
          <p:spPr bwMode="auto">
            <a:xfrm>
              <a:off x="1413026" y="3981588"/>
              <a:ext cx="614523" cy="682395"/>
            </a:xfrm>
            <a:custGeom>
              <a:avLst/>
              <a:gdLst>
                <a:gd name="T0" fmla="*/ 458895 w 773855"/>
                <a:gd name="T1" fmla="*/ 21141 h 854261"/>
                <a:gd name="T2" fmla="*/ 458895 w 773855"/>
                <a:gd name="T3" fmla="*/ 21141 h 854261"/>
                <a:gd name="T4" fmla="*/ 367455 w 773855"/>
                <a:gd name="T5" fmla="*/ 10981 h 854261"/>
                <a:gd name="T6" fmla="*/ 235375 w 773855"/>
                <a:gd name="T7" fmla="*/ 21141 h 854261"/>
                <a:gd name="T8" fmla="*/ 204895 w 773855"/>
                <a:gd name="T9" fmla="*/ 41461 h 854261"/>
                <a:gd name="T10" fmla="*/ 143935 w 773855"/>
                <a:gd name="T11" fmla="*/ 112581 h 854261"/>
                <a:gd name="T12" fmla="*/ 123615 w 773855"/>
                <a:gd name="T13" fmla="*/ 153221 h 854261"/>
                <a:gd name="T14" fmla="*/ 103295 w 773855"/>
                <a:gd name="T15" fmla="*/ 183701 h 854261"/>
                <a:gd name="T16" fmla="*/ 93135 w 773855"/>
                <a:gd name="T17" fmla="*/ 224341 h 854261"/>
                <a:gd name="T18" fmla="*/ 52495 w 773855"/>
                <a:gd name="T19" fmla="*/ 285301 h 854261"/>
                <a:gd name="T20" fmla="*/ 32175 w 773855"/>
                <a:gd name="T21" fmla="*/ 315781 h 854261"/>
                <a:gd name="T22" fmla="*/ 22015 w 773855"/>
                <a:gd name="T23" fmla="*/ 346261 h 854261"/>
                <a:gd name="T24" fmla="*/ 1695 w 773855"/>
                <a:gd name="T25" fmla="*/ 427541 h 854261"/>
                <a:gd name="T26" fmla="*/ 11855 w 773855"/>
                <a:gd name="T27" fmla="*/ 661221 h 854261"/>
                <a:gd name="T28" fmla="*/ 42335 w 773855"/>
                <a:gd name="T29" fmla="*/ 691701 h 854261"/>
                <a:gd name="T30" fmla="*/ 93135 w 773855"/>
                <a:gd name="T31" fmla="*/ 722181 h 854261"/>
                <a:gd name="T32" fmla="*/ 164255 w 773855"/>
                <a:gd name="T33" fmla="*/ 742501 h 854261"/>
                <a:gd name="T34" fmla="*/ 194735 w 773855"/>
                <a:gd name="T35" fmla="*/ 772981 h 854261"/>
                <a:gd name="T36" fmla="*/ 347135 w 773855"/>
                <a:gd name="T37" fmla="*/ 823781 h 854261"/>
                <a:gd name="T38" fmla="*/ 387775 w 773855"/>
                <a:gd name="T39" fmla="*/ 833941 h 854261"/>
                <a:gd name="T40" fmla="*/ 469055 w 773855"/>
                <a:gd name="T41" fmla="*/ 844101 h 854261"/>
                <a:gd name="T42" fmla="*/ 499535 w 773855"/>
                <a:gd name="T43" fmla="*/ 854261 h 854261"/>
                <a:gd name="T44" fmla="*/ 601135 w 773855"/>
                <a:gd name="T45" fmla="*/ 833941 h 854261"/>
                <a:gd name="T46" fmla="*/ 641775 w 773855"/>
                <a:gd name="T47" fmla="*/ 803461 h 854261"/>
                <a:gd name="T48" fmla="*/ 672255 w 773855"/>
                <a:gd name="T49" fmla="*/ 783141 h 854261"/>
                <a:gd name="T50" fmla="*/ 743375 w 773855"/>
                <a:gd name="T51" fmla="*/ 681541 h 854261"/>
                <a:gd name="T52" fmla="*/ 773855 w 773855"/>
                <a:gd name="T53" fmla="*/ 661221 h 854261"/>
                <a:gd name="T54" fmla="*/ 763695 w 773855"/>
                <a:gd name="T55" fmla="*/ 386901 h 854261"/>
                <a:gd name="T56" fmla="*/ 743375 w 773855"/>
                <a:gd name="T57" fmla="*/ 325941 h 854261"/>
                <a:gd name="T58" fmla="*/ 733215 w 773855"/>
                <a:gd name="T59" fmla="*/ 295461 h 854261"/>
                <a:gd name="T60" fmla="*/ 723055 w 773855"/>
                <a:gd name="T61" fmla="*/ 264981 h 854261"/>
                <a:gd name="T62" fmla="*/ 712895 w 773855"/>
                <a:gd name="T63" fmla="*/ 234501 h 854261"/>
                <a:gd name="T64" fmla="*/ 682415 w 773855"/>
                <a:gd name="T65" fmla="*/ 204021 h 854261"/>
                <a:gd name="T66" fmla="*/ 672255 w 773855"/>
                <a:gd name="T67" fmla="*/ 173541 h 854261"/>
                <a:gd name="T68" fmla="*/ 631615 w 773855"/>
                <a:gd name="T69" fmla="*/ 112581 h 854261"/>
                <a:gd name="T70" fmla="*/ 601135 w 773855"/>
                <a:gd name="T71" fmla="*/ 51621 h 854261"/>
                <a:gd name="T72" fmla="*/ 560495 w 773855"/>
                <a:gd name="T73" fmla="*/ 41461 h 854261"/>
                <a:gd name="T74" fmla="*/ 499535 w 773855"/>
                <a:gd name="T75" fmla="*/ 21141 h 854261"/>
                <a:gd name="T76" fmla="*/ 408095 w 773855"/>
                <a:gd name="T77" fmla="*/ 821 h 854261"/>
                <a:gd name="T78" fmla="*/ 458895 w 773855"/>
                <a:gd name="T79" fmla="*/ 21141 h 85426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3855"/>
                <a:gd name="T121" fmla="*/ 0 h 854261"/>
                <a:gd name="T122" fmla="*/ 773855 w 773855"/>
                <a:gd name="T123" fmla="*/ 854261 h 85426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3855" h="854261">
                  <a:moveTo>
                    <a:pt x="458895" y="21141"/>
                  </a:moveTo>
                  <a:lnTo>
                    <a:pt x="458895" y="21141"/>
                  </a:lnTo>
                  <a:cubicBezTo>
                    <a:pt x="428415" y="17754"/>
                    <a:pt x="398123" y="10981"/>
                    <a:pt x="367455" y="10981"/>
                  </a:cubicBezTo>
                  <a:cubicBezTo>
                    <a:pt x="323298" y="10981"/>
                    <a:pt x="278775" y="13003"/>
                    <a:pt x="235375" y="21141"/>
                  </a:cubicBezTo>
                  <a:cubicBezTo>
                    <a:pt x="223373" y="23391"/>
                    <a:pt x="214276" y="33644"/>
                    <a:pt x="204895" y="41461"/>
                  </a:cubicBezTo>
                  <a:cubicBezTo>
                    <a:pt x="183211" y="59531"/>
                    <a:pt x="158559" y="89182"/>
                    <a:pt x="143935" y="112581"/>
                  </a:cubicBezTo>
                  <a:cubicBezTo>
                    <a:pt x="135908" y="125424"/>
                    <a:pt x="131129" y="140071"/>
                    <a:pt x="123615" y="153221"/>
                  </a:cubicBezTo>
                  <a:cubicBezTo>
                    <a:pt x="117557" y="163823"/>
                    <a:pt x="110068" y="173541"/>
                    <a:pt x="103295" y="183701"/>
                  </a:cubicBezTo>
                  <a:cubicBezTo>
                    <a:pt x="99908" y="197248"/>
                    <a:pt x="99380" y="211852"/>
                    <a:pt x="93135" y="224341"/>
                  </a:cubicBezTo>
                  <a:cubicBezTo>
                    <a:pt x="82213" y="246184"/>
                    <a:pt x="66042" y="264981"/>
                    <a:pt x="52495" y="285301"/>
                  </a:cubicBezTo>
                  <a:cubicBezTo>
                    <a:pt x="45722" y="295461"/>
                    <a:pt x="36036" y="304197"/>
                    <a:pt x="32175" y="315781"/>
                  </a:cubicBezTo>
                  <a:cubicBezTo>
                    <a:pt x="28788" y="325941"/>
                    <a:pt x="24833" y="335929"/>
                    <a:pt x="22015" y="346261"/>
                  </a:cubicBezTo>
                  <a:cubicBezTo>
                    <a:pt x="14667" y="373204"/>
                    <a:pt x="1695" y="427541"/>
                    <a:pt x="1695" y="427541"/>
                  </a:cubicBezTo>
                  <a:cubicBezTo>
                    <a:pt x="5082" y="505434"/>
                    <a:pt x="0" y="584161"/>
                    <a:pt x="11855" y="661221"/>
                  </a:cubicBezTo>
                  <a:cubicBezTo>
                    <a:pt x="14040" y="675422"/>
                    <a:pt x="30840" y="683080"/>
                    <a:pt x="42335" y="691701"/>
                  </a:cubicBezTo>
                  <a:cubicBezTo>
                    <a:pt x="58133" y="703549"/>
                    <a:pt x="75472" y="713350"/>
                    <a:pt x="93135" y="722181"/>
                  </a:cubicBezTo>
                  <a:cubicBezTo>
                    <a:pt x="107711" y="729469"/>
                    <a:pt x="151234" y="739246"/>
                    <a:pt x="164255" y="742501"/>
                  </a:cubicBezTo>
                  <a:cubicBezTo>
                    <a:pt x="174415" y="752661"/>
                    <a:pt x="182613" y="765267"/>
                    <a:pt x="194735" y="772981"/>
                  </a:cubicBezTo>
                  <a:cubicBezTo>
                    <a:pt x="277587" y="825705"/>
                    <a:pt x="261719" y="808251"/>
                    <a:pt x="347135" y="823781"/>
                  </a:cubicBezTo>
                  <a:cubicBezTo>
                    <a:pt x="360873" y="826279"/>
                    <a:pt x="374001" y="831645"/>
                    <a:pt x="387775" y="833941"/>
                  </a:cubicBezTo>
                  <a:cubicBezTo>
                    <a:pt x="414708" y="838430"/>
                    <a:pt x="441962" y="840714"/>
                    <a:pt x="469055" y="844101"/>
                  </a:cubicBezTo>
                  <a:cubicBezTo>
                    <a:pt x="479215" y="847488"/>
                    <a:pt x="488825" y="854261"/>
                    <a:pt x="499535" y="854261"/>
                  </a:cubicBezTo>
                  <a:cubicBezTo>
                    <a:pt x="546233" y="854261"/>
                    <a:pt x="563600" y="846453"/>
                    <a:pt x="601135" y="833941"/>
                  </a:cubicBezTo>
                  <a:cubicBezTo>
                    <a:pt x="614682" y="823781"/>
                    <a:pt x="627996" y="813303"/>
                    <a:pt x="641775" y="803461"/>
                  </a:cubicBezTo>
                  <a:cubicBezTo>
                    <a:pt x="651711" y="796364"/>
                    <a:pt x="664214" y="792331"/>
                    <a:pt x="672255" y="783141"/>
                  </a:cubicBezTo>
                  <a:cubicBezTo>
                    <a:pt x="695490" y="756587"/>
                    <a:pt x="716823" y="708093"/>
                    <a:pt x="743375" y="681541"/>
                  </a:cubicBezTo>
                  <a:cubicBezTo>
                    <a:pt x="752009" y="672907"/>
                    <a:pt x="763695" y="667994"/>
                    <a:pt x="773855" y="661221"/>
                  </a:cubicBezTo>
                  <a:cubicBezTo>
                    <a:pt x="770468" y="569781"/>
                    <a:pt x="771979" y="478028"/>
                    <a:pt x="763695" y="386901"/>
                  </a:cubicBezTo>
                  <a:cubicBezTo>
                    <a:pt x="761756" y="365570"/>
                    <a:pt x="750148" y="346261"/>
                    <a:pt x="743375" y="325941"/>
                  </a:cubicBezTo>
                  <a:lnTo>
                    <a:pt x="733215" y="295461"/>
                  </a:lnTo>
                  <a:lnTo>
                    <a:pt x="723055" y="264981"/>
                  </a:lnTo>
                  <a:cubicBezTo>
                    <a:pt x="719668" y="254821"/>
                    <a:pt x="720468" y="242074"/>
                    <a:pt x="712895" y="234501"/>
                  </a:cubicBezTo>
                  <a:lnTo>
                    <a:pt x="682415" y="204021"/>
                  </a:lnTo>
                  <a:cubicBezTo>
                    <a:pt x="679028" y="193861"/>
                    <a:pt x="677456" y="182903"/>
                    <a:pt x="672255" y="173541"/>
                  </a:cubicBezTo>
                  <a:cubicBezTo>
                    <a:pt x="660395" y="152193"/>
                    <a:pt x="639338" y="135749"/>
                    <a:pt x="631615" y="112581"/>
                  </a:cubicBezTo>
                  <a:cubicBezTo>
                    <a:pt x="625819" y="95194"/>
                    <a:pt x="618017" y="62876"/>
                    <a:pt x="601135" y="51621"/>
                  </a:cubicBezTo>
                  <a:cubicBezTo>
                    <a:pt x="589517" y="43875"/>
                    <a:pt x="573870" y="45473"/>
                    <a:pt x="560495" y="41461"/>
                  </a:cubicBezTo>
                  <a:cubicBezTo>
                    <a:pt x="539979" y="35306"/>
                    <a:pt x="520315" y="26336"/>
                    <a:pt x="499535" y="21141"/>
                  </a:cubicBezTo>
                  <a:cubicBezTo>
                    <a:pt x="414969" y="0"/>
                    <a:pt x="446182" y="821"/>
                    <a:pt x="408095" y="821"/>
                  </a:cubicBezTo>
                  <a:lnTo>
                    <a:pt x="458895" y="21141"/>
                  </a:ln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49" name="Freihandform 15"/>
            <p:cNvSpPr>
              <a:spLocks/>
            </p:cNvSpPr>
            <p:nvPr/>
          </p:nvSpPr>
          <p:spPr bwMode="auto">
            <a:xfrm>
              <a:off x="453916" y="4031002"/>
              <a:ext cx="750756" cy="657329"/>
            </a:xfrm>
            <a:custGeom>
              <a:avLst/>
              <a:gdLst>
                <a:gd name="T0" fmla="*/ 223962 w 945410"/>
                <a:gd name="T1" fmla="*/ 20242 h 822882"/>
                <a:gd name="T2" fmla="*/ 223962 w 945410"/>
                <a:gd name="T3" fmla="*/ 20242 h 822882"/>
                <a:gd name="T4" fmla="*/ 315402 w 945410"/>
                <a:gd name="T5" fmla="*/ 30402 h 822882"/>
                <a:gd name="T6" fmla="*/ 366202 w 945410"/>
                <a:gd name="T7" fmla="*/ 60882 h 822882"/>
                <a:gd name="T8" fmla="*/ 447482 w 945410"/>
                <a:gd name="T9" fmla="*/ 81202 h 822882"/>
                <a:gd name="T10" fmla="*/ 477962 w 945410"/>
                <a:gd name="T11" fmla="*/ 91362 h 822882"/>
                <a:gd name="T12" fmla="*/ 538922 w 945410"/>
                <a:gd name="T13" fmla="*/ 142162 h 822882"/>
                <a:gd name="T14" fmla="*/ 579562 w 945410"/>
                <a:gd name="T15" fmla="*/ 192962 h 822882"/>
                <a:gd name="T16" fmla="*/ 711642 w 945410"/>
                <a:gd name="T17" fmla="*/ 304722 h 822882"/>
                <a:gd name="T18" fmla="*/ 782762 w 945410"/>
                <a:gd name="T19" fmla="*/ 345362 h 822882"/>
                <a:gd name="T20" fmla="*/ 843722 w 945410"/>
                <a:gd name="T21" fmla="*/ 386002 h 822882"/>
                <a:gd name="T22" fmla="*/ 914842 w 945410"/>
                <a:gd name="T23" fmla="*/ 426642 h 822882"/>
                <a:gd name="T24" fmla="*/ 935162 w 945410"/>
                <a:gd name="T25" fmla="*/ 467282 h 822882"/>
                <a:gd name="T26" fmla="*/ 904682 w 945410"/>
                <a:gd name="T27" fmla="*/ 680642 h 822882"/>
                <a:gd name="T28" fmla="*/ 874202 w 945410"/>
                <a:gd name="T29" fmla="*/ 741602 h 822882"/>
                <a:gd name="T30" fmla="*/ 803082 w 945410"/>
                <a:gd name="T31" fmla="*/ 792402 h 822882"/>
                <a:gd name="T32" fmla="*/ 772602 w 945410"/>
                <a:gd name="T33" fmla="*/ 802562 h 822882"/>
                <a:gd name="T34" fmla="*/ 731962 w 945410"/>
                <a:gd name="T35" fmla="*/ 792402 h 822882"/>
                <a:gd name="T36" fmla="*/ 701482 w 945410"/>
                <a:gd name="T37" fmla="*/ 772082 h 822882"/>
                <a:gd name="T38" fmla="*/ 620202 w 945410"/>
                <a:gd name="T39" fmla="*/ 792402 h 822882"/>
                <a:gd name="T40" fmla="*/ 589722 w 945410"/>
                <a:gd name="T41" fmla="*/ 812722 h 822882"/>
                <a:gd name="T42" fmla="*/ 538922 w 945410"/>
                <a:gd name="T43" fmla="*/ 822882 h 822882"/>
                <a:gd name="T44" fmla="*/ 264602 w 945410"/>
                <a:gd name="T45" fmla="*/ 812722 h 822882"/>
                <a:gd name="T46" fmla="*/ 213802 w 945410"/>
                <a:gd name="T47" fmla="*/ 731442 h 822882"/>
                <a:gd name="T48" fmla="*/ 183322 w 945410"/>
                <a:gd name="T49" fmla="*/ 700962 h 822882"/>
                <a:gd name="T50" fmla="*/ 102042 w 945410"/>
                <a:gd name="T51" fmla="*/ 558722 h 822882"/>
                <a:gd name="T52" fmla="*/ 41082 w 945410"/>
                <a:gd name="T53" fmla="*/ 467282 h 822882"/>
                <a:gd name="T54" fmla="*/ 20762 w 945410"/>
                <a:gd name="T55" fmla="*/ 436802 h 822882"/>
                <a:gd name="T56" fmla="*/ 10602 w 945410"/>
                <a:gd name="T57" fmla="*/ 345362 h 822882"/>
                <a:gd name="T58" fmla="*/ 442 w 945410"/>
                <a:gd name="T59" fmla="*/ 294562 h 822882"/>
                <a:gd name="T60" fmla="*/ 10602 w 945410"/>
                <a:gd name="T61" fmla="*/ 243762 h 822882"/>
                <a:gd name="T62" fmla="*/ 71562 w 945410"/>
                <a:gd name="T63" fmla="*/ 203122 h 822882"/>
                <a:gd name="T64" fmla="*/ 112202 w 945410"/>
                <a:gd name="T65" fmla="*/ 172642 h 822882"/>
                <a:gd name="T66" fmla="*/ 122362 w 945410"/>
                <a:gd name="T67" fmla="*/ 142162 h 822882"/>
                <a:gd name="T68" fmla="*/ 173162 w 945410"/>
                <a:gd name="T69" fmla="*/ 50722 h 822882"/>
                <a:gd name="T70" fmla="*/ 183322 w 945410"/>
                <a:gd name="T71" fmla="*/ 10082 h 822882"/>
                <a:gd name="T72" fmla="*/ 223962 w 945410"/>
                <a:gd name="T73" fmla="*/ 20242 h 8228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5410"/>
                <a:gd name="T112" fmla="*/ 0 h 822882"/>
                <a:gd name="T113" fmla="*/ 945410 w 945410"/>
                <a:gd name="T114" fmla="*/ 822882 h 82288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5410" h="822882">
                  <a:moveTo>
                    <a:pt x="223962" y="20242"/>
                  </a:moveTo>
                  <a:lnTo>
                    <a:pt x="223962" y="20242"/>
                  </a:lnTo>
                  <a:cubicBezTo>
                    <a:pt x="254442" y="23629"/>
                    <a:pt x="285914" y="21977"/>
                    <a:pt x="315402" y="30402"/>
                  </a:cubicBezTo>
                  <a:cubicBezTo>
                    <a:pt x="334390" y="35827"/>
                    <a:pt x="348539" y="52051"/>
                    <a:pt x="366202" y="60882"/>
                  </a:cubicBezTo>
                  <a:cubicBezTo>
                    <a:pt x="389426" y="72494"/>
                    <a:pt x="424296" y="75405"/>
                    <a:pt x="447482" y="81202"/>
                  </a:cubicBezTo>
                  <a:cubicBezTo>
                    <a:pt x="457872" y="83799"/>
                    <a:pt x="467802" y="87975"/>
                    <a:pt x="477962" y="91362"/>
                  </a:cubicBezTo>
                  <a:cubicBezTo>
                    <a:pt x="531625" y="171857"/>
                    <a:pt x="456423" y="69976"/>
                    <a:pt x="538922" y="142162"/>
                  </a:cubicBezTo>
                  <a:cubicBezTo>
                    <a:pt x="555242" y="156442"/>
                    <a:pt x="565282" y="176642"/>
                    <a:pt x="579562" y="192962"/>
                  </a:cubicBezTo>
                  <a:cubicBezTo>
                    <a:pt x="614252" y="232607"/>
                    <a:pt x="678685" y="279370"/>
                    <a:pt x="711642" y="304722"/>
                  </a:cubicBezTo>
                  <a:cubicBezTo>
                    <a:pt x="753178" y="336673"/>
                    <a:pt x="733118" y="315576"/>
                    <a:pt x="782762" y="345362"/>
                  </a:cubicBezTo>
                  <a:cubicBezTo>
                    <a:pt x="803703" y="357927"/>
                    <a:pt x="821879" y="375080"/>
                    <a:pt x="843722" y="386002"/>
                  </a:cubicBezTo>
                  <a:cubicBezTo>
                    <a:pt x="895284" y="411783"/>
                    <a:pt x="871760" y="397921"/>
                    <a:pt x="914842" y="426642"/>
                  </a:cubicBezTo>
                  <a:cubicBezTo>
                    <a:pt x="921615" y="440189"/>
                    <a:pt x="934442" y="452154"/>
                    <a:pt x="935162" y="467282"/>
                  </a:cubicBezTo>
                  <a:cubicBezTo>
                    <a:pt x="944616" y="665811"/>
                    <a:pt x="945410" y="585611"/>
                    <a:pt x="904682" y="680642"/>
                  </a:cubicBezTo>
                  <a:cubicBezTo>
                    <a:pt x="892287" y="709564"/>
                    <a:pt x="898608" y="717196"/>
                    <a:pt x="874202" y="741602"/>
                  </a:cubicBezTo>
                  <a:cubicBezTo>
                    <a:pt x="869600" y="746204"/>
                    <a:pt x="814620" y="786633"/>
                    <a:pt x="803082" y="792402"/>
                  </a:cubicBezTo>
                  <a:cubicBezTo>
                    <a:pt x="793503" y="797191"/>
                    <a:pt x="782762" y="799175"/>
                    <a:pt x="772602" y="802562"/>
                  </a:cubicBezTo>
                  <a:cubicBezTo>
                    <a:pt x="759055" y="799175"/>
                    <a:pt x="744797" y="797903"/>
                    <a:pt x="731962" y="792402"/>
                  </a:cubicBezTo>
                  <a:cubicBezTo>
                    <a:pt x="720739" y="787592"/>
                    <a:pt x="713693" y="772082"/>
                    <a:pt x="701482" y="772082"/>
                  </a:cubicBezTo>
                  <a:cubicBezTo>
                    <a:pt x="673555" y="772082"/>
                    <a:pt x="647295" y="785629"/>
                    <a:pt x="620202" y="792402"/>
                  </a:cubicBezTo>
                  <a:cubicBezTo>
                    <a:pt x="610042" y="799175"/>
                    <a:pt x="601155" y="808435"/>
                    <a:pt x="589722" y="812722"/>
                  </a:cubicBezTo>
                  <a:cubicBezTo>
                    <a:pt x="573553" y="818785"/>
                    <a:pt x="556191" y="822882"/>
                    <a:pt x="538922" y="822882"/>
                  </a:cubicBezTo>
                  <a:cubicBezTo>
                    <a:pt x="447419" y="822882"/>
                    <a:pt x="356042" y="816109"/>
                    <a:pt x="264602" y="812722"/>
                  </a:cubicBezTo>
                  <a:cubicBezTo>
                    <a:pt x="243787" y="771092"/>
                    <a:pt x="245456" y="768372"/>
                    <a:pt x="213802" y="731442"/>
                  </a:cubicBezTo>
                  <a:cubicBezTo>
                    <a:pt x="204451" y="720533"/>
                    <a:pt x="192143" y="712304"/>
                    <a:pt x="183322" y="700962"/>
                  </a:cubicBezTo>
                  <a:cubicBezTo>
                    <a:pt x="86325" y="576251"/>
                    <a:pt x="202665" y="709657"/>
                    <a:pt x="102042" y="558722"/>
                  </a:cubicBezTo>
                  <a:lnTo>
                    <a:pt x="41082" y="467282"/>
                  </a:lnTo>
                  <a:lnTo>
                    <a:pt x="20762" y="436802"/>
                  </a:lnTo>
                  <a:cubicBezTo>
                    <a:pt x="17375" y="406322"/>
                    <a:pt x="14939" y="375721"/>
                    <a:pt x="10602" y="345362"/>
                  </a:cubicBezTo>
                  <a:cubicBezTo>
                    <a:pt x="8160" y="328267"/>
                    <a:pt x="442" y="311831"/>
                    <a:pt x="442" y="294562"/>
                  </a:cubicBezTo>
                  <a:cubicBezTo>
                    <a:pt x="442" y="277293"/>
                    <a:pt x="0" y="257393"/>
                    <a:pt x="10602" y="243762"/>
                  </a:cubicBezTo>
                  <a:cubicBezTo>
                    <a:pt x="25595" y="224485"/>
                    <a:pt x="52025" y="217775"/>
                    <a:pt x="71562" y="203122"/>
                  </a:cubicBezTo>
                  <a:lnTo>
                    <a:pt x="112202" y="172642"/>
                  </a:lnTo>
                  <a:cubicBezTo>
                    <a:pt x="115589" y="162482"/>
                    <a:pt x="117161" y="151524"/>
                    <a:pt x="122362" y="142162"/>
                  </a:cubicBezTo>
                  <a:cubicBezTo>
                    <a:pt x="165169" y="65110"/>
                    <a:pt x="156934" y="107520"/>
                    <a:pt x="173162" y="50722"/>
                  </a:cubicBezTo>
                  <a:cubicBezTo>
                    <a:pt x="176998" y="37296"/>
                    <a:pt x="171198" y="17010"/>
                    <a:pt x="183322" y="10082"/>
                  </a:cubicBezTo>
                  <a:cubicBezTo>
                    <a:pt x="200965" y="0"/>
                    <a:pt x="217189" y="18549"/>
                    <a:pt x="223962" y="20242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50" name="Freihandform 16"/>
            <p:cNvSpPr>
              <a:spLocks/>
            </p:cNvSpPr>
            <p:nvPr/>
          </p:nvSpPr>
          <p:spPr bwMode="auto">
            <a:xfrm>
              <a:off x="2213116" y="4144563"/>
              <a:ext cx="621245" cy="689855"/>
            </a:xfrm>
            <a:custGeom>
              <a:avLst/>
              <a:gdLst>
                <a:gd name="T0" fmla="*/ 782320 w 782320"/>
                <a:gd name="T1" fmla="*/ 132080 h 863600"/>
                <a:gd name="T2" fmla="*/ 782320 w 782320"/>
                <a:gd name="T3" fmla="*/ 132080 h 863600"/>
                <a:gd name="T4" fmla="*/ 680720 w 782320"/>
                <a:gd name="T5" fmla="*/ 60960 h 863600"/>
                <a:gd name="T6" fmla="*/ 609600 w 782320"/>
                <a:gd name="T7" fmla="*/ 20320 h 863600"/>
                <a:gd name="T8" fmla="*/ 568960 w 782320"/>
                <a:gd name="T9" fmla="*/ 10160 h 863600"/>
                <a:gd name="T10" fmla="*/ 538480 w 782320"/>
                <a:gd name="T11" fmla="*/ 0 h 863600"/>
                <a:gd name="T12" fmla="*/ 284480 w 782320"/>
                <a:gd name="T13" fmla="*/ 20320 h 863600"/>
                <a:gd name="T14" fmla="*/ 254000 w 782320"/>
                <a:gd name="T15" fmla="*/ 81280 h 863600"/>
                <a:gd name="T16" fmla="*/ 193040 w 782320"/>
                <a:gd name="T17" fmla="*/ 101600 h 863600"/>
                <a:gd name="T18" fmla="*/ 162560 w 782320"/>
                <a:gd name="T19" fmla="*/ 121920 h 863600"/>
                <a:gd name="T20" fmla="*/ 132080 w 782320"/>
                <a:gd name="T21" fmla="*/ 132080 h 863600"/>
                <a:gd name="T22" fmla="*/ 81280 w 782320"/>
                <a:gd name="T23" fmla="*/ 152400 h 863600"/>
                <a:gd name="T24" fmla="*/ 50800 w 782320"/>
                <a:gd name="T25" fmla="*/ 172720 h 863600"/>
                <a:gd name="T26" fmla="*/ 30480 w 782320"/>
                <a:gd name="T27" fmla="*/ 203200 h 863600"/>
                <a:gd name="T28" fmla="*/ 20320 w 782320"/>
                <a:gd name="T29" fmla="*/ 233680 h 863600"/>
                <a:gd name="T30" fmla="*/ 0 w 782320"/>
                <a:gd name="T31" fmla="*/ 325120 h 863600"/>
                <a:gd name="T32" fmla="*/ 10160 w 782320"/>
                <a:gd name="T33" fmla="*/ 640080 h 863600"/>
                <a:gd name="T34" fmla="*/ 40640 w 782320"/>
                <a:gd name="T35" fmla="*/ 701040 h 863600"/>
                <a:gd name="T36" fmla="*/ 71120 w 782320"/>
                <a:gd name="T37" fmla="*/ 721360 h 863600"/>
                <a:gd name="T38" fmla="*/ 111760 w 782320"/>
                <a:gd name="T39" fmla="*/ 751840 h 863600"/>
                <a:gd name="T40" fmla="*/ 152400 w 782320"/>
                <a:gd name="T41" fmla="*/ 762000 h 863600"/>
                <a:gd name="T42" fmla="*/ 193040 w 782320"/>
                <a:gd name="T43" fmla="*/ 792480 h 863600"/>
                <a:gd name="T44" fmla="*/ 314960 w 782320"/>
                <a:gd name="T45" fmla="*/ 843280 h 863600"/>
                <a:gd name="T46" fmla="*/ 345440 w 782320"/>
                <a:gd name="T47" fmla="*/ 853440 h 863600"/>
                <a:gd name="T48" fmla="*/ 416560 w 782320"/>
                <a:gd name="T49" fmla="*/ 863600 h 863600"/>
                <a:gd name="T50" fmla="*/ 599440 w 782320"/>
                <a:gd name="T51" fmla="*/ 843280 h 863600"/>
                <a:gd name="T52" fmla="*/ 629920 w 782320"/>
                <a:gd name="T53" fmla="*/ 812800 h 863600"/>
                <a:gd name="T54" fmla="*/ 660400 w 782320"/>
                <a:gd name="T55" fmla="*/ 772160 h 863600"/>
                <a:gd name="T56" fmla="*/ 711200 w 782320"/>
                <a:gd name="T57" fmla="*/ 721360 h 863600"/>
                <a:gd name="T58" fmla="*/ 741680 w 782320"/>
                <a:gd name="T59" fmla="*/ 660400 h 863600"/>
                <a:gd name="T60" fmla="*/ 762000 w 782320"/>
                <a:gd name="T61" fmla="*/ 579120 h 863600"/>
                <a:gd name="T62" fmla="*/ 782320 w 782320"/>
                <a:gd name="T63" fmla="*/ 132080 h 8636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82320"/>
                <a:gd name="T97" fmla="*/ 0 h 863600"/>
                <a:gd name="T98" fmla="*/ 782320 w 782320"/>
                <a:gd name="T99" fmla="*/ 863600 h 86360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82320" h="863600">
                  <a:moveTo>
                    <a:pt x="782320" y="132080"/>
                  </a:moveTo>
                  <a:lnTo>
                    <a:pt x="782320" y="132080"/>
                  </a:lnTo>
                  <a:lnTo>
                    <a:pt x="680720" y="60960"/>
                  </a:lnTo>
                  <a:cubicBezTo>
                    <a:pt x="657496" y="44882"/>
                    <a:pt x="636531" y="30419"/>
                    <a:pt x="609600" y="20320"/>
                  </a:cubicBezTo>
                  <a:cubicBezTo>
                    <a:pt x="596525" y="15417"/>
                    <a:pt x="582386" y="13996"/>
                    <a:pt x="568960" y="10160"/>
                  </a:cubicBezTo>
                  <a:cubicBezTo>
                    <a:pt x="558662" y="7218"/>
                    <a:pt x="548640" y="3387"/>
                    <a:pt x="538480" y="0"/>
                  </a:cubicBezTo>
                  <a:cubicBezTo>
                    <a:pt x="453813" y="6773"/>
                    <a:pt x="367997" y="4854"/>
                    <a:pt x="284480" y="20320"/>
                  </a:cubicBezTo>
                  <a:cubicBezTo>
                    <a:pt x="254414" y="25888"/>
                    <a:pt x="271359" y="68881"/>
                    <a:pt x="254000" y="81280"/>
                  </a:cubicBezTo>
                  <a:cubicBezTo>
                    <a:pt x="236571" y="93730"/>
                    <a:pt x="210862" y="89719"/>
                    <a:pt x="193040" y="101600"/>
                  </a:cubicBezTo>
                  <a:cubicBezTo>
                    <a:pt x="182880" y="108373"/>
                    <a:pt x="173482" y="116459"/>
                    <a:pt x="162560" y="121920"/>
                  </a:cubicBezTo>
                  <a:cubicBezTo>
                    <a:pt x="152981" y="126709"/>
                    <a:pt x="142108" y="128320"/>
                    <a:pt x="132080" y="132080"/>
                  </a:cubicBezTo>
                  <a:cubicBezTo>
                    <a:pt x="115003" y="138484"/>
                    <a:pt x="97592" y="144244"/>
                    <a:pt x="81280" y="152400"/>
                  </a:cubicBezTo>
                  <a:cubicBezTo>
                    <a:pt x="70358" y="157861"/>
                    <a:pt x="60960" y="165947"/>
                    <a:pt x="50800" y="172720"/>
                  </a:cubicBezTo>
                  <a:cubicBezTo>
                    <a:pt x="44027" y="182880"/>
                    <a:pt x="35941" y="192278"/>
                    <a:pt x="30480" y="203200"/>
                  </a:cubicBezTo>
                  <a:cubicBezTo>
                    <a:pt x="25691" y="212779"/>
                    <a:pt x="23262" y="223382"/>
                    <a:pt x="20320" y="233680"/>
                  </a:cubicBezTo>
                  <a:cubicBezTo>
                    <a:pt x="10754" y="267159"/>
                    <a:pt x="6984" y="290202"/>
                    <a:pt x="0" y="325120"/>
                  </a:cubicBezTo>
                  <a:cubicBezTo>
                    <a:pt x="3387" y="430107"/>
                    <a:pt x="3992" y="535220"/>
                    <a:pt x="10160" y="640080"/>
                  </a:cubicBezTo>
                  <a:cubicBezTo>
                    <a:pt x="11193" y="657640"/>
                    <a:pt x="29189" y="689589"/>
                    <a:pt x="40640" y="701040"/>
                  </a:cubicBezTo>
                  <a:cubicBezTo>
                    <a:pt x="49274" y="709674"/>
                    <a:pt x="61184" y="714263"/>
                    <a:pt x="71120" y="721360"/>
                  </a:cubicBezTo>
                  <a:cubicBezTo>
                    <a:pt x="84899" y="731202"/>
                    <a:pt x="96614" y="744267"/>
                    <a:pt x="111760" y="751840"/>
                  </a:cubicBezTo>
                  <a:cubicBezTo>
                    <a:pt x="124249" y="758085"/>
                    <a:pt x="138853" y="758613"/>
                    <a:pt x="152400" y="762000"/>
                  </a:cubicBezTo>
                  <a:cubicBezTo>
                    <a:pt x="165947" y="772160"/>
                    <a:pt x="178413" y="783948"/>
                    <a:pt x="193040" y="792480"/>
                  </a:cubicBezTo>
                  <a:cubicBezTo>
                    <a:pt x="278783" y="842497"/>
                    <a:pt x="248633" y="824329"/>
                    <a:pt x="314960" y="843280"/>
                  </a:cubicBezTo>
                  <a:cubicBezTo>
                    <a:pt x="325258" y="846222"/>
                    <a:pt x="334938" y="851340"/>
                    <a:pt x="345440" y="853440"/>
                  </a:cubicBezTo>
                  <a:cubicBezTo>
                    <a:pt x="368922" y="858136"/>
                    <a:pt x="392853" y="860213"/>
                    <a:pt x="416560" y="863600"/>
                  </a:cubicBezTo>
                  <a:cubicBezTo>
                    <a:pt x="477520" y="856827"/>
                    <a:pt x="539773" y="857486"/>
                    <a:pt x="599440" y="843280"/>
                  </a:cubicBezTo>
                  <a:cubicBezTo>
                    <a:pt x="613418" y="839952"/>
                    <a:pt x="620569" y="823709"/>
                    <a:pt x="629920" y="812800"/>
                  </a:cubicBezTo>
                  <a:cubicBezTo>
                    <a:pt x="640940" y="799943"/>
                    <a:pt x="649150" y="784816"/>
                    <a:pt x="660400" y="772160"/>
                  </a:cubicBezTo>
                  <a:cubicBezTo>
                    <a:pt x="676310" y="754262"/>
                    <a:pt x="695431" y="739382"/>
                    <a:pt x="711200" y="721360"/>
                  </a:cubicBezTo>
                  <a:cubicBezTo>
                    <a:pt x="729522" y="700421"/>
                    <a:pt x="734622" y="686281"/>
                    <a:pt x="741680" y="660400"/>
                  </a:cubicBezTo>
                  <a:cubicBezTo>
                    <a:pt x="749028" y="633457"/>
                    <a:pt x="762000" y="579120"/>
                    <a:pt x="762000" y="579120"/>
                  </a:cubicBezTo>
                  <a:cubicBezTo>
                    <a:pt x="773355" y="193058"/>
                    <a:pt x="772160" y="348876"/>
                    <a:pt x="782320" y="132080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51" name="Freihandform 17"/>
            <p:cNvSpPr>
              <a:spLocks/>
            </p:cNvSpPr>
            <p:nvPr/>
          </p:nvSpPr>
          <p:spPr bwMode="auto">
            <a:xfrm>
              <a:off x="3247814" y="2407752"/>
              <a:ext cx="578925" cy="896381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52" name="Freihandform 18"/>
            <p:cNvSpPr>
              <a:spLocks/>
            </p:cNvSpPr>
            <p:nvPr/>
          </p:nvSpPr>
          <p:spPr bwMode="auto">
            <a:xfrm>
              <a:off x="3526272" y="3470940"/>
              <a:ext cx="639328" cy="892753"/>
            </a:xfrm>
            <a:custGeom>
              <a:avLst/>
              <a:gdLst>
                <a:gd name="T0" fmla="*/ 408852 w 805092"/>
                <a:gd name="T1" fmla="*/ 0 h 1117600"/>
                <a:gd name="T2" fmla="*/ 408852 w 805092"/>
                <a:gd name="T3" fmla="*/ 0 h 1117600"/>
                <a:gd name="T4" fmla="*/ 266612 w 805092"/>
                <a:gd name="T5" fmla="*/ 91440 h 1117600"/>
                <a:gd name="T6" fmla="*/ 236132 w 805092"/>
                <a:gd name="T7" fmla="*/ 111760 h 1117600"/>
                <a:gd name="T8" fmla="*/ 205652 w 805092"/>
                <a:gd name="T9" fmla="*/ 142240 h 1117600"/>
                <a:gd name="T10" fmla="*/ 175172 w 805092"/>
                <a:gd name="T11" fmla="*/ 162560 h 1117600"/>
                <a:gd name="T12" fmla="*/ 124372 w 805092"/>
                <a:gd name="T13" fmla="*/ 223520 h 1117600"/>
                <a:gd name="T14" fmla="*/ 134532 w 805092"/>
                <a:gd name="T15" fmla="*/ 304800 h 1117600"/>
                <a:gd name="T16" fmla="*/ 165012 w 805092"/>
                <a:gd name="T17" fmla="*/ 335280 h 1117600"/>
                <a:gd name="T18" fmla="*/ 175172 w 805092"/>
                <a:gd name="T19" fmla="*/ 365760 h 1117600"/>
                <a:gd name="T20" fmla="*/ 165012 w 805092"/>
                <a:gd name="T21" fmla="*/ 447040 h 1117600"/>
                <a:gd name="T22" fmla="*/ 134532 w 805092"/>
                <a:gd name="T23" fmla="*/ 477520 h 1117600"/>
                <a:gd name="T24" fmla="*/ 83732 w 805092"/>
                <a:gd name="T25" fmla="*/ 528320 h 1117600"/>
                <a:gd name="T26" fmla="*/ 73572 w 805092"/>
                <a:gd name="T27" fmla="*/ 558800 h 1117600"/>
                <a:gd name="T28" fmla="*/ 22772 w 805092"/>
                <a:gd name="T29" fmla="*/ 609600 h 1117600"/>
                <a:gd name="T30" fmla="*/ 2452 w 805092"/>
                <a:gd name="T31" fmla="*/ 670560 h 1117600"/>
                <a:gd name="T32" fmla="*/ 32932 w 805092"/>
                <a:gd name="T33" fmla="*/ 782320 h 1117600"/>
                <a:gd name="T34" fmla="*/ 63412 w 805092"/>
                <a:gd name="T35" fmla="*/ 802640 h 1117600"/>
                <a:gd name="T36" fmla="*/ 104052 w 805092"/>
                <a:gd name="T37" fmla="*/ 863600 h 1117600"/>
                <a:gd name="T38" fmla="*/ 215812 w 805092"/>
                <a:gd name="T39" fmla="*/ 944880 h 1117600"/>
                <a:gd name="T40" fmla="*/ 286932 w 805092"/>
                <a:gd name="T41" fmla="*/ 1016000 h 1117600"/>
                <a:gd name="T42" fmla="*/ 337732 w 805092"/>
                <a:gd name="T43" fmla="*/ 1066800 h 1117600"/>
                <a:gd name="T44" fmla="*/ 358052 w 805092"/>
                <a:gd name="T45" fmla="*/ 1097280 h 1117600"/>
                <a:gd name="T46" fmla="*/ 419012 w 805092"/>
                <a:gd name="T47" fmla="*/ 1117600 h 1117600"/>
                <a:gd name="T48" fmla="*/ 490132 w 805092"/>
                <a:gd name="T49" fmla="*/ 1107440 h 1117600"/>
                <a:gd name="T50" fmla="*/ 540932 w 805092"/>
                <a:gd name="T51" fmla="*/ 1097280 h 1117600"/>
                <a:gd name="T52" fmla="*/ 612052 w 805092"/>
                <a:gd name="T53" fmla="*/ 1016000 h 1117600"/>
                <a:gd name="T54" fmla="*/ 642532 w 805092"/>
                <a:gd name="T55" fmla="*/ 995680 h 1117600"/>
                <a:gd name="T56" fmla="*/ 662852 w 805092"/>
                <a:gd name="T57" fmla="*/ 965200 h 1117600"/>
                <a:gd name="T58" fmla="*/ 774612 w 805092"/>
                <a:gd name="T59" fmla="*/ 883920 h 1117600"/>
                <a:gd name="T60" fmla="*/ 805092 w 805092"/>
                <a:gd name="T61" fmla="*/ 802640 h 1117600"/>
                <a:gd name="T62" fmla="*/ 794932 w 805092"/>
                <a:gd name="T63" fmla="*/ 609600 h 1117600"/>
                <a:gd name="T64" fmla="*/ 754292 w 805092"/>
                <a:gd name="T65" fmla="*/ 518160 h 1117600"/>
                <a:gd name="T66" fmla="*/ 733972 w 805092"/>
                <a:gd name="T67" fmla="*/ 487680 h 1117600"/>
                <a:gd name="T68" fmla="*/ 713652 w 805092"/>
                <a:gd name="T69" fmla="*/ 447040 h 1117600"/>
                <a:gd name="T70" fmla="*/ 673012 w 805092"/>
                <a:gd name="T71" fmla="*/ 386080 h 1117600"/>
                <a:gd name="T72" fmla="*/ 652692 w 805092"/>
                <a:gd name="T73" fmla="*/ 254000 h 1117600"/>
                <a:gd name="T74" fmla="*/ 642532 w 805092"/>
                <a:gd name="T75" fmla="*/ 213360 h 1117600"/>
                <a:gd name="T76" fmla="*/ 622212 w 805092"/>
                <a:gd name="T77" fmla="*/ 182880 h 1117600"/>
                <a:gd name="T78" fmla="*/ 591732 w 805092"/>
                <a:gd name="T79" fmla="*/ 121920 h 1117600"/>
                <a:gd name="T80" fmla="*/ 561252 w 805092"/>
                <a:gd name="T81" fmla="*/ 101600 h 1117600"/>
                <a:gd name="T82" fmla="*/ 530772 w 805092"/>
                <a:gd name="T83" fmla="*/ 40640 h 1117600"/>
                <a:gd name="T84" fmla="*/ 520612 w 805092"/>
                <a:gd name="T85" fmla="*/ 10160 h 1117600"/>
                <a:gd name="T86" fmla="*/ 490132 w 805092"/>
                <a:gd name="T87" fmla="*/ 0 h 1117600"/>
                <a:gd name="T88" fmla="*/ 419012 w 805092"/>
                <a:gd name="T89" fmla="*/ 10160 h 1117600"/>
                <a:gd name="T90" fmla="*/ 408852 w 805092"/>
                <a:gd name="T91" fmla="*/ 0 h 11176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05092"/>
                <a:gd name="T139" fmla="*/ 0 h 1117600"/>
                <a:gd name="T140" fmla="*/ 805092 w 805092"/>
                <a:gd name="T141" fmla="*/ 1117600 h 11176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05092" h="1117600">
                  <a:moveTo>
                    <a:pt x="408852" y="0"/>
                  </a:moveTo>
                  <a:lnTo>
                    <a:pt x="408852" y="0"/>
                  </a:lnTo>
                  <a:cubicBezTo>
                    <a:pt x="286790" y="77676"/>
                    <a:pt x="333833" y="46626"/>
                    <a:pt x="266612" y="91440"/>
                  </a:cubicBezTo>
                  <a:cubicBezTo>
                    <a:pt x="256452" y="98213"/>
                    <a:pt x="244766" y="103126"/>
                    <a:pt x="236132" y="111760"/>
                  </a:cubicBezTo>
                  <a:cubicBezTo>
                    <a:pt x="225972" y="121920"/>
                    <a:pt x="216690" y="133042"/>
                    <a:pt x="205652" y="142240"/>
                  </a:cubicBezTo>
                  <a:cubicBezTo>
                    <a:pt x="196271" y="150057"/>
                    <a:pt x="184553" y="154743"/>
                    <a:pt x="175172" y="162560"/>
                  </a:cubicBezTo>
                  <a:cubicBezTo>
                    <a:pt x="145836" y="187006"/>
                    <a:pt x="144352" y="193550"/>
                    <a:pt x="124372" y="223520"/>
                  </a:cubicBezTo>
                  <a:cubicBezTo>
                    <a:pt x="127759" y="250613"/>
                    <a:pt x="125201" y="279140"/>
                    <a:pt x="134532" y="304800"/>
                  </a:cubicBezTo>
                  <a:cubicBezTo>
                    <a:pt x="139442" y="318303"/>
                    <a:pt x="157042" y="323325"/>
                    <a:pt x="165012" y="335280"/>
                  </a:cubicBezTo>
                  <a:cubicBezTo>
                    <a:pt x="170953" y="344191"/>
                    <a:pt x="171785" y="355600"/>
                    <a:pt x="175172" y="365760"/>
                  </a:cubicBezTo>
                  <a:cubicBezTo>
                    <a:pt x="171785" y="392853"/>
                    <a:pt x="174343" y="421380"/>
                    <a:pt x="165012" y="447040"/>
                  </a:cubicBezTo>
                  <a:cubicBezTo>
                    <a:pt x="160102" y="460543"/>
                    <a:pt x="143730" y="466482"/>
                    <a:pt x="134532" y="477520"/>
                  </a:cubicBezTo>
                  <a:cubicBezTo>
                    <a:pt x="92199" y="528320"/>
                    <a:pt x="139612" y="491067"/>
                    <a:pt x="83732" y="528320"/>
                  </a:cubicBezTo>
                  <a:cubicBezTo>
                    <a:pt x="80345" y="538480"/>
                    <a:pt x="80262" y="550437"/>
                    <a:pt x="73572" y="558800"/>
                  </a:cubicBezTo>
                  <a:cubicBezTo>
                    <a:pt x="29545" y="613833"/>
                    <a:pt x="53252" y="541020"/>
                    <a:pt x="22772" y="609600"/>
                  </a:cubicBezTo>
                  <a:cubicBezTo>
                    <a:pt x="14073" y="629173"/>
                    <a:pt x="2452" y="670560"/>
                    <a:pt x="2452" y="670560"/>
                  </a:cubicBezTo>
                  <a:cubicBezTo>
                    <a:pt x="8462" y="718640"/>
                    <a:pt x="0" y="749388"/>
                    <a:pt x="32932" y="782320"/>
                  </a:cubicBezTo>
                  <a:cubicBezTo>
                    <a:pt x="41566" y="790954"/>
                    <a:pt x="53252" y="795867"/>
                    <a:pt x="63412" y="802640"/>
                  </a:cubicBezTo>
                  <a:cubicBezTo>
                    <a:pt x="76959" y="822960"/>
                    <a:pt x="83732" y="850053"/>
                    <a:pt x="104052" y="863600"/>
                  </a:cubicBezTo>
                  <a:cubicBezTo>
                    <a:pt x="146335" y="891789"/>
                    <a:pt x="178548" y="910721"/>
                    <a:pt x="215812" y="944880"/>
                  </a:cubicBezTo>
                  <a:cubicBezTo>
                    <a:pt x="240526" y="967535"/>
                    <a:pt x="286932" y="1016000"/>
                    <a:pt x="286932" y="1016000"/>
                  </a:cubicBezTo>
                  <a:cubicBezTo>
                    <a:pt x="307345" y="1077238"/>
                    <a:pt x="279787" y="1018513"/>
                    <a:pt x="337732" y="1066800"/>
                  </a:cubicBezTo>
                  <a:cubicBezTo>
                    <a:pt x="347113" y="1074617"/>
                    <a:pt x="347697" y="1090808"/>
                    <a:pt x="358052" y="1097280"/>
                  </a:cubicBezTo>
                  <a:cubicBezTo>
                    <a:pt x="376215" y="1108632"/>
                    <a:pt x="419012" y="1117600"/>
                    <a:pt x="419012" y="1117600"/>
                  </a:cubicBezTo>
                  <a:cubicBezTo>
                    <a:pt x="442719" y="1114213"/>
                    <a:pt x="466510" y="1111377"/>
                    <a:pt x="490132" y="1107440"/>
                  </a:cubicBezTo>
                  <a:cubicBezTo>
                    <a:pt x="507166" y="1104601"/>
                    <a:pt x="527117" y="1107641"/>
                    <a:pt x="540932" y="1097280"/>
                  </a:cubicBezTo>
                  <a:cubicBezTo>
                    <a:pt x="569733" y="1075680"/>
                    <a:pt x="586596" y="1041456"/>
                    <a:pt x="612052" y="1016000"/>
                  </a:cubicBezTo>
                  <a:cubicBezTo>
                    <a:pt x="620686" y="1007366"/>
                    <a:pt x="632372" y="1002453"/>
                    <a:pt x="642532" y="995680"/>
                  </a:cubicBezTo>
                  <a:cubicBezTo>
                    <a:pt x="649305" y="985520"/>
                    <a:pt x="653317" y="972828"/>
                    <a:pt x="662852" y="965200"/>
                  </a:cubicBezTo>
                  <a:cubicBezTo>
                    <a:pt x="704903" y="931559"/>
                    <a:pt x="744662" y="925850"/>
                    <a:pt x="774612" y="883920"/>
                  </a:cubicBezTo>
                  <a:cubicBezTo>
                    <a:pt x="795046" y="855312"/>
                    <a:pt x="796911" y="835366"/>
                    <a:pt x="805092" y="802640"/>
                  </a:cubicBezTo>
                  <a:cubicBezTo>
                    <a:pt x="801705" y="738293"/>
                    <a:pt x="802924" y="673538"/>
                    <a:pt x="794932" y="609600"/>
                  </a:cubicBezTo>
                  <a:cubicBezTo>
                    <a:pt x="793190" y="595666"/>
                    <a:pt x="762669" y="532819"/>
                    <a:pt x="754292" y="518160"/>
                  </a:cubicBezTo>
                  <a:cubicBezTo>
                    <a:pt x="748234" y="507558"/>
                    <a:pt x="740030" y="498282"/>
                    <a:pt x="733972" y="487680"/>
                  </a:cubicBezTo>
                  <a:cubicBezTo>
                    <a:pt x="726458" y="474530"/>
                    <a:pt x="721444" y="460027"/>
                    <a:pt x="713652" y="447040"/>
                  </a:cubicBezTo>
                  <a:cubicBezTo>
                    <a:pt x="701087" y="426099"/>
                    <a:pt x="673012" y="386080"/>
                    <a:pt x="673012" y="386080"/>
                  </a:cubicBezTo>
                  <a:cubicBezTo>
                    <a:pt x="664215" y="315700"/>
                    <a:pt x="665990" y="313843"/>
                    <a:pt x="652692" y="254000"/>
                  </a:cubicBezTo>
                  <a:cubicBezTo>
                    <a:pt x="649663" y="240369"/>
                    <a:pt x="648033" y="226195"/>
                    <a:pt x="642532" y="213360"/>
                  </a:cubicBezTo>
                  <a:cubicBezTo>
                    <a:pt x="637722" y="202137"/>
                    <a:pt x="627673" y="193802"/>
                    <a:pt x="622212" y="182880"/>
                  </a:cubicBezTo>
                  <a:cubicBezTo>
                    <a:pt x="605685" y="149826"/>
                    <a:pt x="620849" y="151037"/>
                    <a:pt x="591732" y="121920"/>
                  </a:cubicBezTo>
                  <a:cubicBezTo>
                    <a:pt x="583098" y="113286"/>
                    <a:pt x="571412" y="108373"/>
                    <a:pt x="561252" y="101600"/>
                  </a:cubicBezTo>
                  <a:cubicBezTo>
                    <a:pt x="535715" y="24988"/>
                    <a:pt x="570163" y="119422"/>
                    <a:pt x="530772" y="40640"/>
                  </a:cubicBezTo>
                  <a:cubicBezTo>
                    <a:pt x="525983" y="31061"/>
                    <a:pt x="528185" y="17733"/>
                    <a:pt x="520612" y="10160"/>
                  </a:cubicBezTo>
                  <a:cubicBezTo>
                    <a:pt x="513039" y="2587"/>
                    <a:pt x="500292" y="3387"/>
                    <a:pt x="490132" y="0"/>
                  </a:cubicBezTo>
                  <a:cubicBezTo>
                    <a:pt x="466425" y="3387"/>
                    <a:pt x="442494" y="5464"/>
                    <a:pt x="419012" y="10160"/>
                  </a:cubicBezTo>
                  <a:cubicBezTo>
                    <a:pt x="408510" y="12260"/>
                    <a:pt x="410545" y="1693"/>
                    <a:pt x="408852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53" name="Freihandform 19"/>
            <p:cNvSpPr>
              <a:spLocks/>
            </p:cNvSpPr>
            <p:nvPr/>
          </p:nvSpPr>
          <p:spPr bwMode="auto">
            <a:xfrm>
              <a:off x="3019928" y="4221988"/>
              <a:ext cx="629313" cy="807212"/>
            </a:xfrm>
            <a:custGeom>
              <a:avLst/>
              <a:gdLst>
                <a:gd name="T0" fmla="*/ 629920 w 792480"/>
                <a:gd name="T1" fmla="*/ 106274 h 1010514"/>
                <a:gd name="T2" fmla="*/ 629920 w 792480"/>
                <a:gd name="T3" fmla="*/ 106274 h 1010514"/>
                <a:gd name="T4" fmla="*/ 487680 w 792480"/>
                <a:gd name="T5" fmla="*/ 96114 h 1010514"/>
                <a:gd name="T6" fmla="*/ 416560 w 792480"/>
                <a:gd name="T7" fmla="*/ 65634 h 1010514"/>
                <a:gd name="T8" fmla="*/ 386080 w 792480"/>
                <a:gd name="T9" fmla="*/ 45314 h 1010514"/>
                <a:gd name="T10" fmla="*/ 345440 w 792480"/>
                <a:gd name="T11" fmla="*/ 35154 h 1010514"/>
                <a:gd name="T12" fmla="*/ 284480 w 792480"/>
                <a:gd name="T13" fmla="*/ 4674 h 1010514"/>
                <a:gd name="T14" fmla="*/ 254000 w 792480"/>
                <a:gd name="T15" fmla="*/ 35154 h 1010514"/>
                <a:gd name="T16" fmla="*/ 223520 w 792480"/>
                <a:gd name="T17" fmla="*/ 96114 h 1010514"/>
                <a:gd name="T18" fmla="*/ 193040 w 792480"/>
                <a:gd name="T19" fmla="*/ 157074 h 1010514"/>
                <a:gd name="T20" fmla="*/ 162560 w 792480"/>
                <a:gd name="T21" fmla="*/ 228194 h 1010514"/>
                <a:gd name="T22" fmla="*/ 132080 w 792480"/>
                <a:gd name="T23" fmla="*/ 248514 h 1010514"/>
                <a:gd name="T24" fmla="*/ 111760 w 792480"/>
                <a:gd name="T25" fmla="*/ 278994 h 1010514"/>
                <a:gd name="T26" fmla="*/ 50800 w 792480"/>
                <a:gd name="T27" fmla="*/ 329794 h 1010514"/>
                <a:gd name="T28" fmla="*/ 20320 w 792480"/>
                <a:gd name="T29" fmla="*/ 339954 h 1010514"/>
                <a:gd name="T30" fmla="*/ 0 w 792480"/>
                <a:gd name="T31" fmla="*/ 492354 h 1010514"/>
                <a:gd name="T32" fmla="*/ 10160 w 792480"/>
                <a:gd name="T33" fmla="*/ 797154 h 1010514"/>
                <a:gd name="T34" fmla="*/ 20320 w 792480"/>
                <a:gd name="T35" fmla="*/ 827634 h 1010514"/>
                <a:gd name="T36" fmla="*/ 40640 w 792480"/>
                <a:gd name="T37" fmla="*/ 868274 h 1010514"/>
                <a:gd name="T38" fmla="*/ 142240 w 792480"/>
                <a:gd name="T39" fmla="*/ 939394 h 1010514"/>
                <a:gd name="T40" fmla="*/ 203200 w 792480"/>
                <a:gd name="T41" fmla="*/ 980034 h 1010514"/>
                <a:gd name="T42" fmla="*/ 264160 w 792480"/>
                <a:gd name="T43" fmla="*/ 990194 h 1010514"/>
                <a:gd name="T44" fmla="*/ 294640 w 792480"/>
                <a:gd name="T45" fmla="*/ 1000354 h 1010514"/>
                <a:gd name="T46" fmla="*/ 365760 w 792480"/>
                <a:gd name="T47" fmla="*/ 1010514 h 1010514"/>
                <a:gd name="T48" fmla="*/ 528320 w 792480"/>
                <a:gd name="T49" fmla="*/ 969874 h 1010514"/>
                <a:gd name="T50" fmla="*/ 548640 w 792480"/>
                <a:gd name="T51" fmla="*/ 919074 h 1010514"/>
                <a:gd name="T52" fmla="*/ 609600 w 792480"/>
                <a:gd name="T53" fmla="*/ 868274 h 1010514"/>
                <a:gd name="T54" fmla="*/ 650240 w 792480"/>
                <a:gd name="T55" fmla="*/ 827634 h 1010514"/>
                <a:gd name="T56" fmla="*/ 660400 w 792480"/>
                <a:gd name="T57" fmla="*/ 797154 h 1010514"/>
                <a:gd name="T58" fmla="*/ 680720 w 792480"/>
                <a:gd name="T59" fmla="*/ 715874 h 1010514"/>
                <a:gd name="T60" fmla="*/ 690880 w 792480"/>
                <a:gd name="T61" fmla="*/ 685394 h 1010514"/>
                <a:gd name="T62" fmla="*/ 721360 w 792480"/>
                <a:gd name="T63" fmla="*/ 492354 h 1010514"/>
                <a:gd name="T64" fmla="*/ 731520 w 792480"/>
                <a:gd name="T65" fmla="*/ 441554 h 1010514"/>
                <a:gd name="T66" fmla="*/ 762000 w 792480"/>
                <a:gd name="T67" fmla="*/ 411074 h 1010514"/>
                <a:gd name="T68" fmla="*/ 792480 w 792480"/>
                <a:gd name="T69" fmla="*/ 350114 h 1010514"/>
                <a:gd name="T70" fmla="*/ 782320 w 792480"/>
                <a:gd name="T71" fmla="*/ 238354 h 1010514"/>
                <a:gd name="T72" fmla="*/ 772160 w 792480"/>
                <a:gd name="T73" fmla="*/ 207874 h 1010514"/>
                <a:gd name="T74" fmla="*/ 741680 w 792480"/>
                <a:gd name="T75" fmla="*/ 187554 h 1010514"/>
                <a:gd name="T76" fmla="*/ 731520 w 792480"/>
                <a:gd name="T77" fmla="*/ 157074 h 1010514"/>
                <a:gd name="T78" fmla="*/ 701040 w 792480"/>
                <a:gd name="T79" fmla="*/ 146914 h 1010514"/>
                <a:gd name="T80" fmla="*/ 640080 w 792480"/>
                <a:gd name="T81" fmla="*/ 106274 h 1010514"/>
                <a:gd name="T82" fmla="*/ 629920 w 792480"/>
                <a:gd name="T83" fmla="*/ 106274 h 10105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92480"/>
                <a:gd name="T127" fmla="*/ 0 h 1010514"/>
                <a:gd name="T128" fmla="*/ 792480 w 792480"/>
                <a:gd name="T129" fmla="*/ 1010514 h 10105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92480" h="1010514">
                  <a:moveTo>
                    <a:pt x="629920" y="106274"/>
                  </a:moveTo>
                  <a:lnTo>
                    <a:pt x="629920" y="106274"/>
                  </a:lnTo>
                  <a:cubicBezTo>
                    <a:pt x="582507" y="102887"/>
                    <a:pt x="534889" y="101668"/>
                    <a:pt x="487680" y="96114"/>
                  </a:cubicBezTo>
                  <a:cubicBezTo>
                    <a:pt x="469738" y="94003"/>
                    <a:pt x="428728" y="72587"/>
                    <a:pt x="416560" y="65634"/>
                  </a:cubicBezTo>
                  <a:cubicBezTo>
                    <a:pt x="405958" y="59576"/>
                    <a:pt x="397303" y="50124"/>
                    <a:pt x="386080" y="45314"/>
                  </a:cubicBezTo>
                  <a:cubicBezTo>
                    <a:pt x="373245" y="39813"/>
                    <a:pt x="358987" y="38541"/>
                    <a:pt x="345440" y="35154"/>
                  </a:cubicBezTo>
                  <a:cubicBezTo>
                    <a:pt x="338023" y="30209"/>
                    <a:pt x="298501" y="0"/>
                    <a:pt x="284480" y="4674"/>
                  </a:cubicBezTo>
                  <a:cubicBezTo>
                    <a:pt x="270849" y="9218"/>
                    <a:pt x="264160" y="24994"/>
                    <a:pt x="254000" y="35154"/>
                  </a:cubicBezTo>
                  <a:cubicBezTo>
                    <a:pt x="228463" y="111766"/>
                    <a:pt x="262911" y="17332"/>
                    <a:pt x="223520" y="96114"/>
                  </a:cubicBezTo>
                  <a:cubicBezTo>
                    <a:pt x="181456" y="180242"/>
                    <a:pt x="251274" y="69723"/>
                    <a:pt x="193040" y="157074"/>
                  </a:cubicBezTo>
                  <a:cubicBezTo>
                    <a:pt x="185267" y="188164"/>
                    <a:pt x="185948" y="204806"/>
                    <a:pt x="162560" y="228194"/>
                  </a:cubicBezTo>
                  <a:cubicBezTo>
                    <a:pt x="153926" y="236828"/>
                    <a:pt x="142240" y="241741"/>
                    <a:pt x="132080" y="248514"/>
                  </a:cubicBezTo>
                  <a:cubicBezTo>
                    <a:pt x="125307" y="258674"/>
                    <a:pt x="119577" y="269613"/>
                    <a:pt x="111760" y="278994"/>
                  </a:cubicBezTo>
                  <a:cubicBezTo>
                    <a:pt x="95710" y="298254"/>
                    <a:pt x="73634" y="318377"/>
                    <a:pt x="50800" y="329794"/>
                  </a:cubicBezTo>
                  <a:cubicBezTo>
                    <a:pt x="41221" y="334583"/>
                    <a:pt x="30480" y="336567"/>
                    <a:pt x="20320" y="339954"/>
                  </a:cubicBezTo>
                  <a:cubicBezTo>
                    <a:pt x="166" y="400417"/>
                    <a:pt x="0" y="392910"/>
                    <a:pt x="0" y="492354"/>
                  </a:cubicBezTo>
                  <a:cubicBezTo>
                    <a:pt x="0" y="594010"/>
                    <a:pt x="4010" y="695684"/>
                    <a:pt x="10160" y="797154"/>
                  </a:cubicBezTo>
                  <a:cubicBezTo>
                    <a:pt x="10808" y="807844"/>
                    <a:pt x="16101" y="817790"/>
                    <a:pt x="20320" y="827634"/>
                  </a:cubicBezTo>
                  <a:cubicBezTo>
                    <a:pt x="26286" y="841555"/>
                    <a:pt x="31837" y="855949"/>
                    <a:pt x="40640" y="868274"/>
                  </a:cubicBezTo>
                  <a:cubicBezTo>
                    <a:pt x="67510" y="905892"/>
                    <a:pt x="102194" y="914750"/>
                    <a:pt x="142240" y="939394"/>
                  </a:cubicBezTo>
                  <a:cubicBezTo>
                    <a:pt x="163039" y="952193"/>
                    <a:pt x="179111" y="976019"/>
                    <a:pt x="203200" y="980034"/>
                  </a:cubicBezTo>
                  <a:cubicBezTo>
                    <a:pt x="223520" y="983421"/>
                    <a:pt x="244050" y="985725"/>
                    <a:pt x="264160" y="990194"/>
                  </a:cubicBezTo>
                  <a:cubicBezTo>
                    <a:pt x="274615" y="992517"/>
                    <a:pt x="284138" y="998254"/>
                    <a:pt x="294640" y="1000354"/>
                  </a:cubicBezTo>
                  <a:cubicBezTo>
                    <a:pt x="318122" y="1005050"/>
                    <a:pt x="342053" y="1007127"/>
                    <a:pt x="365760" y="1010514"/>
                  </a:cubicBezTo>
                  <a:cubicBezTo>
                    <a:pt x="419947" y="996967"/>
                    <a:pt x="478362" y="994853"/>
                    <a:pt x="528320" y="969874"/>
                  </a:cubicBezTo>
                  <a:cubicBezTo>
                    <a:pt x="544632" y="961718"/>
                    <a:pt x="537247" y="933315"/>
                    <a:pt x="548640" y="919074"/>
                  </a:cubicBezTo>
                  <a:cubicBezTo>
                    <a:pt x="565164" y="898419"/>
                    <a:pt x="589939" y="885969"/>
                    <a:pt x="609600" y="868274"/>
                  </a:cubicBezTo>
                  <a:cubicBezTo>
                    <a:pt x="623840" y="855458"/>
                    <a:pt x="636693" y="841181"/>
                    <a:pt x="650240" y="827634"/>
                  </a:cubicBezTo>
                  <a:cubicBezTo>
                    <a:pt x="653627" y="817474"/>
                    <a:pt x="657582" y="807486"/>
                    <a:pt x="660400" y="797154"/>
                  </a:cubicBezTo>
                  <a:cubicBezTo>
                    <a:pt x="667748" y="770211"/>
                    <a:pt x="671889" y="742368"/>
                    <a:pt x="680720" y="715874"/>
                  </a:cubicBezTo>
                  <a:lnTo>
                    <a:pt x="690880" y="685394"/>
                  </a:lnTo>
                  <a:cubicBezTo>
                    <a:pt x="710130" y="473644"/>
                    <a:pt x="687069" y="663810"/>
                    <a:pt x="721360" y="492354"/>
                  </a:cubicBezTo>
                  <a:cubicBezTo>
                    <a:pt x="724747" y="475421"/>
                    <a:pt x="723797" y="457000"/>
                    <a:pt x="731520" y="441554"/>
                  </a:cubicBezTo>
                  <a:cubicBezTo>
                    <a:pt x="737946" y="428703"/>
                    <a:pt x="752802" y="422112"/>
                    <a:pt x="762000" y="411074"/>
                  </a:cubicBezTo>
                  <a:cubicBezTo>
                    <a:pt x="783884" y="384813"/>
                    <a:pt x="782297" y="380662"/>
                    <a:pt x="792480" y="350114"/>
                  </a:cubicBezTo>
                  <a:cubicBezTo>
                    <a:pt x="789093" y="312861"/>
                    <a:pt x="787610" y="275385"/>
                    <a:pt x="782320" y="238354"/>
                  </a:cubicBezTo>
                  <a:cubicBezTo>
                    <a:pt x="780805" y="227752"/>
                    <a:pt x="778850" y="216237"/>
                    <a:pt x="772160" y="207874"/>
                  </a:cubicBezTo>
                  <a:cubicBezTo>
                    <a:pt x="764532" y="198339"/>
                    <a:pt x="751840" y="194327"/>
                    <a:pt x="741680" y="187554"/>
                  </a:cubicBezTo>
                  <a:cubicBezTo>
                    <a:pt x="738293" y="177394"/>
                    <a:pt x="739093" y="164647"/>
                    <a:pt x="731520" y="157074"/>
                  </a:cubicBezTo>
                  <a:cubicBezTo>
                    <a:pt x="723947" y="149501"/>
                    <a:pt x="710402" y="152115"/>
                    <a:pt x="701040" y="146914"/>
                  </a:cubicBezTo>
                  <a:cubicBezTo>
                    <a:pt x="679692" y="135054"/>
                    <a:pt x="661923" y="117196"/>
                    <a:pt x="640080" y="106274"/>
                  </a:cubicBezTo>
                  <a:lnTo>
                    <a:pt x="629920" y="106274"/>
                  </a:ln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51244" name="Freihandform 5"/>
            <p:cNvSpPr>
              <a:spLocks/>
            </p:cNvSpPr>
            <p:nvPr/>
          </p:nvSpPr>
          <p:spPr bwMode="auto">
            <a:xfrm>
              <a:off x="879475" y="5164138"/>
              <a:ext cx="295275" cy="303212"/>
            </a:xfrm>
            <a:custGeom>
              <a:avLst/>
              <a:gdLst>
                <a:gd name="T0" fmla="*/ 142240 w 853440"/>
                <a:gd name="T1" fmla="*/ 81280 h 782320"/>
                <a:gd name="T2" fmla="*/ 142240 w 853440"/>
                <a:gd name="T3" fmla="*/ 81280 h 782320"/>
                <a:gd name="T4" fmla="*/ 20320 w 853440"/>
                <a:gd name="T5" fmla="*/ 182880 h 782320"/>
                <a:gd name="T6" fmla="*/ 10160 w 853440"/>
                <a:gd name="T7" fmla="*/ 213360 h 782320"/>
                <a:gd name="T8" fmla="*/ 0 w 853440"/>
                <a:gd name="T9" fmla="*/ 254000 h 782320"/>
                <a:gd name="T10" fmla="*/ 10160 w 853440"/>
                <a:gd name="T11" fmla="*/ 508000 h 782320"/>
                <a:gd name="T12" fmla="*/ 91440 w 853440"/>
                <a:gd name="T13" fmla="*/ 558800 h 782320"/>
                <a:gd name="T14" fmla="*/ 121920 w 853440"/>
                <a:gd name="T15" fmla="*/ 568960 h 782320"/>
                <a:gd name="T16" fmla="*/ 193040 w 853440"/>
                <a:gd name="T17" fmla="*/ 609600 h 782320"/>
                <a:gd name="T18" fmla="*/ 223520 w 853440"/>
                <a:gd name="T19" fmla="*/ 640080 h 782320"/>
                <a:gd name="T20" fmla="*/ 254000 w 853440"/>
                <a:gd name="T21" fmla="*/ 650240 h 782320"/>
                <a:gd name="T22" fmla="*/ 314960 w 853440"/>
                <a:gd name="T23" fmla="*/ 680720 h 782320"/>
                <a:gd name="T24" fmla="*/ 335280 w 853440"/>
                <a:gd name="T25" fmla="*/ 711200 h 782320"/>
                <a:gd name="T26" fmla="*/ 396240 w 853440"/>
                <a:gd name="T27" fmla="*/ 741680 h 782320"/>
                <a:gd name="T28" fmla="*/ 477520 w 853440"/>
                <a:gd name="T29" fmla="*/ 762000 h 782320"/>
                <a:gd name="T30" fmla="*/ 548640 w 853440"/>
                <a:gd name="T31" fmla="*/ 782320 h 782320"/>
                <a:gd name="T32" fmla="*/ 660400 w 853440"/>
                <a:gd name="T33" fmla="*/ 772160 h 782320"/>
                <a:gd name="T34" fmla="*/ 701040 w 853440"/>
                <a:gd name="T35" fmla="*/ 751840 h 782320"/>
                <a:gd name="T36" fmla="*/ 762000 w 853440"/>
                <a:gd name="T37" fmla="*/ 721360 h 782320"/>
                <a:gd name="T38" fmla="*/ 782320 w 853440"/>
                <a:gd name="T39" fmla="*/ 690880 h 782320"/>
                <a:gd name="T40" fmla="*/ 792480 w 853440"/>
                <a:gd name="T41" fmla="*/ 650240 h 782320"/>
                <a:gd name="T42" fmla="*/ 822960 w 853440"/>
                <a:gd name="T43" fmla="*/ 629920 h 782320"/>
                <a:gd name="T44" fmla="*/ 853440 w 853440"/>
                <a:gd name="T45" fmla="*/ 568960 h 782320"/>
                <a:gd name="T46" fmla="*/ 843280 w 853440"/>
                <a:gd name="T47" fmla="*/ 538480 h 782320"/>
                <a:gd name="T48" fmla="*/ 843280 w 853440"/>
                <a:gd name="T49" fmla="*/ 132080 h 782320"/>
                <a:gd name="T50" fmla="*/ 853440 w 853440"/>
                <a:gd name="T51" fmla="*/ 101600 h 782320"/>
                <a:gd name="T52" fmla="*/ 843280 w 853440"/>
                <a:gd name="T53" fmla="*/ 60960 h 782320"/>
                <a:gd name="T54" fmla="*/ 812800 w 853440"/>
                <a:gd name="T55" fmla="*/ 50800 h 782320"/>
                <a:gd name="T56" fmla="*/ 721360 w 853440"/>
                <a:gd name="T57" fmla="*/ 30480 h 782320"/>
                <a:gd name="T58" fmla="*/ 660400 w 853440"/>
                <a:gd name="T59" fmla="*/ 20320 h 782320"/>
                <a:gd name="T60" fmla="*/ 518160 w 853440"/>
                <a:gd name="T61" fmla="*/ 0 h 782320"/>
                <a:gd name="T62" fmla="*/ 467360 w 853440"/>
                <a:gd name="T63" fmla="*/ 10160 h 782320"/>
                <a:gd name="T64" fmla="*/ 406400 w 853440"/>
                <a:gd name="T65" fmla="*/ 40640 h 782320"/>
                <a:gd name="T66" fmla="*/ 213360 w 853440"/>
                <a:gd name="T67" fmla="*/ 50800 h 782320"/>
                <a:gd name="T68" fmla="*/ 142240 w 853440"/>
                <a:gd name="T69" fmla="*/ 81280 h 7823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53440"/>
                <a:gd name="T106" fmla="*/ 0 h 782320"/>
                <a:gd name="T107" fmla="*/ 853440 w 853440"/>
                <a:gd name="T108" fmla="*/ 782320 h 7823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53440" h="782320">
                  <a:moveTo>
                    <a:pt x="142240" y="81280"/>
                  </a:moveTo>
                  <a:lnTo>
                    <a:pt x="142240" y="81280"/>
                  </a:lnTo>
                  <a:cubicBezTo>
                    <a:pt x="86954" y="119980"/>
                    <a:pt x="46936" y="129648"/>
                    <a:pt x="20320" y="182880"/>
                  </a:cubicBezTo>
                  <a:cubicBezTo>
                    <a:pt x="15531" y="192459"/>
                    <a:pt x="13102" y="203062"/>
                    <a:pt x="10160" y="213360"/>
                  </a:cubicBezTo>
                  <a:cubicBezTo>
                    <a:pt x="6324" y="226786"/>
                    <a:pt x="3387" y="240453"/>
                    <a:pt x="0" y="254000"/>
                  </a:cubicBezTo>
                  <a:cubicBezTo>
                    <a:pt x="3387" y="338667"/>
                    <a:pt x="1133" y="423748"/>
                    <a:pt x="10160" y="508000"/>
                  </a:cubicBezTo>
                  <a:cubicBezTo>
                    <a:pt x="14334" y="546959"/>
                    <a:pt x="68058" y="551006"/>
                    <a:pt x="91440" y="558800"/>
                  </a:cubicBezTo>
                  <a:cubicBezTo>
                    <a:pt x="101600" y="562187"/>
                    <a:pt x="112341" y="564171"/>
                    <a:pt x="121920" y="568960"/>
                  </a:cubicBezTo>
                  <a:cubicBezTo>
                    <a:pt x="146763" y="581382"/>
                    <a:pt x="171499" y="591649"/>
                    <a:pt x="193040" y="609600"/>
                  </a:cubicBezTo>
                  <a:cubicBezTo>
                    <a:pt x="204078" y="618798"/>
                    <a:pt x="211565" y="632110"/>
                    <a:pt x="223520" y="640080"/>
                  </a:cubicBezTo>
                  <a:cubicBezTo>
                    <a:pt x="232431" y="646021"/>
                    <a:pt x="244421" y="645451"/>
                    <a:pt x="254000" y="650240"/>
                  </a:cubicBezTo>
                  <a:cubicBezTo>
                    <a:pt x="332782" y="689631"/>
                    <a:pt x="238348" y="655183"/>
                    <a:pt x="314960" y="680720"/>
                  </a:cubicBezTo>
                  <a:cubicBezTo>
                    <a:pt x="321733" y="690880"/>
                    <a:pt x="326646" y="702566"/>
                    <a:pt x="335280" y="711200"/>
                  </a:cubicBezTo>
                  <a:cubicBezTo>
                    <a:pt x="352620" y="728540"/>
                    <a:pt x="373516" y="735482"/>
                    <a:pt x="396240" y="741680"/>
                  </a:cubicBezTo>
                  <a:cubicBezTo>
                    <a:pt x="423183" y="749028"/>
                    <a:pt x="451026" y="753169"/>
                    <a:pt x="477520" y="762000"/>
                  </a:cubicBezTo>
                  <a:cubicBezTo>
                    <a:pt x="521247" y="776576"/>
                    <a:pt x="497610" y="769563"/>
                    <a:pt x="548640" y="782320"/>
                  </a:cubicBezTo>
                  <a:cubicBezTo>
                    <a:pt x="585893" y="778933"/>
                    <a:pt x="623719" y="779496"/>
                    <a:pt x="660400" y="772160"/>
                  </a:cubicBezTo>
                  <a:cubicBezTo>
                    <a:pt x="675252" y="769190"/>
                    <a:pt x="687119" y="757806"/>
                    <a:pt x="701040" y="751840"/>
                  </a:cubicBezTo>
                  <a:cubicBezTo>
                    <a:pt x="759930" y="726601"/>
                    <a:pt x="703425" y="760410"/>
                    <a:pt x="762000" y="721360"/>
                  </a:cubicBezTo>
                  <a:cubicBezTo>
                    <a:pt x="768773" y="711200"/>
                    <a:pt x="777510" y="702103"/>
                    <a:pt x="782320" y="690880"/>
                  </a:cubicBezTo>
                  <a:cubicBezTo>
                    <a:pt x="787821" y="678045"/>
                    <a:pt x="784734" y="661858"/>
                    <a:pt x="792480" y="650240"/>
                  </a:cubicBezTo>
                  <a:cubicBezTo>
                    <a:pt x="799253" y="640080"/>
                    <a:pt x="812800" y="636693"/>
                    <a:pt x="822960" y="629920"/>
                  </a:cubicBezTo>
                  <a:cubicBezTo>
                    <a:pt x="833234" y="614509"/>
                    <a:pt x="853440" y="589992"/>
                    <a:pt x="853440" y="568960"/>
                  </a:cubicBezTo>
                  <a:cubicBezTo>
                    <a:pt x="853440" y="558250"/>
                    <a:pt x="846667" y="548640"/>
                    <a:pt x="843280" y="538480"/>
                  </a:cubicBezTo>
                  <a:cubicBezTo>
                    <a:pt x="827509" y="349231"/>
                    <a:pt x="826385" y="393957"/>
                    <a:pt x="843280" y="132080"/>
                  </a:cubicBezTo>
                  <a:cubicBezTo>
                    <a:pt x="843970" y="121393"/>
                    <a:pt x="850053" y="111760"/>
                    <a:pt x="853440" y="101600"/>
                  </a:cubicBezTo>
                  <a:cubicBezTo>
                    <a:pt x="850053" y="88053"/>
                    <a:pt x="852003" y="71864"/>
                    <a:pt x="843280" y="60960"/>
                  </a:cubicBezTo>
                  <a:cubicBezTo>
                    <a:pt x="836590" y="52597"/>
                    <a:pt x="823098" y="53742"/>
                    <a:pt x="812800" y="50800"/>
                  </a:cubicBezTo>
                  <a:cubicBezTo>
                    <a:pt x="784262" y="42646"/>
                    <a:pt x="750168" y="35718"/>
                    <a:pt x="721360" y="30480"/>
                  </a:cubicBezTo>
                  <a:cubicBezTo>
                    <a:pt x="701092" y="26795"/>
                    <a:pt x="680772" y="23376"/>
                    <a:pt x="660400" y="20320"/>
                  </a:cubicBezTo>
                  <a:lnTo>
                    <a:pt x="518160" y="0"/>
                  </a:lnTo>
                  <a:cubicBezTo>
                    <a:pt x="501227" y="3387"/>
                    <a:pt x="483529" y="4097"/>
                    <a:pt x="467360" y="10160"/>
                  </a:cubicBezTo>
                  <a:cubicBezTo>
                    <a:pt x="428454" y="24750"/>
                    <a:pt x="448039" y="36855"/>
                    <a:pt x="406400" y="40640"/>
                  </a:cubicBezTo>
                  <a:cubicBezTo>
                    <a:pt x="342229" y="46474"/>
                    <a:pt x="277707" y="47413"/>
                    <a:pt x="213360" y="50800"/>
                  </a:cubicBezTo>
                  <a:cubicBezTo>
                    <a:pt x="143313" y="74149"/>
                    <a:pt x="154093" y="76200"/>
                    <a:pt x="142240" y="8128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55" name="Freihandform 18"/>
            <p:cNvSpPr>
              <a:spLocks/>
            </p:cNvSpPr>
            <p:nvPr/>
          </p:nvSpPr>
          <p:spPr bwMode="auto">
            <a:xfrm>
              <a:off x="1930400" y="5462588"/>
              <a:ext cx="277813" cy="431800"/>
            </a:xfrm>
            <a:custGeom>
              <a:avLst/>
              <a:gdLst>
                <a:gd name="T0" fmla="*/ 408852 w 805092"/>
                <a:gd name="T1" fmla="*/ 0 h 1117600"/>
                <a:gd name="T2" fmla="*/ 408852 w 805092"/>
                <a:gd name="T3" fmla="*/ 0 h 1117600"/>
                <a:gd name="T4" fmla="*/ 266612 w 805092"/>
                <a:gd name="T5" fmla="*/ 91440 h 1117600"/>
                <a:gd name="T6" fmla="*/ 236132 w 805092"/>
                <a:gd name="T7" fmla="*/ 111760 h 1117600"/>
                <a:gd name="T8" fmla="*/ 205652 w 805092"/>
                <a:gd name="T9" fmla="*/ 142240 h 1117600"/>
                <a:gd name="T10" fmla="*/ 175172 w 805092"/>
                <a:gd name="T11" fmla="*/ 162560 h 1117600"/>
                <a:gd name="T12" fmla="*/ 124372 w 805092"/>
                <a:gd name="T13" fmla="*/ 223520 h 1117600"/>
                <a:gd name="T14" fmla="*/ 134532 w 805092"/>
                <a:gd name="T15" fmla="*/ 304800 h 1117600"/>
                <a:gd name="T16" fmla="*/ 165012 w 805092"/>
                <a:gd name="T17" fmla="*/ 335280 h 1117600"/>
                <a:gd name="T18" fmla="*/ 175172 w 805092"/>
                <a:gd name="T19" fmla="*/ 365760 h 1117600"/>
                <a:gd name="T20" fmla="*/ 165012 w 805092"/>
                <a:gd name="T21" fmla="*/ 447040 h 1117600"/>
                <a:gd name="T22" fmla="*/ 134532 w 805092"/>
                <a:gd name="T23" fmla="*/ 477520 h 1117600"/>
                <a:gd name="T24" fmla="*/ 83732 w 805092"/>
                <a:gd name="T25" fmla="*/ 528320 h 1117600"/>
                <a:gd name="T26" fmla="*/ 73572 w 805092"/>
                <a:gd name="T27" fmla="*/ 558800 h 1117600"/>
                <a:gd name="T28" fmla="*/ 22772 w 805092"/>
                <a:gd name="T29" fmla="*/ 609600 h 1117600"/>
                <a:gd name="T30" fmla="*/ 2452 w 805092"/>
                <a:gd name="T31" fmla="*/ 670560 h 1117600"/>
                <a:gd name="T32" fmla="*/ 32932 w 805092"/>
                <a:gd name="T33" fmla="*/ 782320 h 1117600"/>
                <a:gd name="T34" fmla="*/ 63412 w 805092"/>
                <a:gd name="T35" fmla="*/ 802640 h 1117600"/>
                <a:gd name="T36" fmla="*/ 104052 w 805092"/>
                <a:gd name="T37" fmla="*/ 863600 h 1117600"/>
                <a:gd name="T38" fmla="*/ 215812 w 805092"/>
                <a:gd name="T39" fmla="*/ 944880 h 1117600"/>
                <a:gd name="T40" fmla="*/ 286932 w 805092"/>
                <a:gd name="T41" fmla="*/ 1016000 h 1117600"/>
                <a:gd name="T42" fmla="*/ 337732 w 805092"/>
                <a:gd name="T43" fmla="*/ 1066800 h 1117600"/>
                <a:gd name="T44" fmla="*/ 358052 w 805092"/>
                <a:gd name="T45" fmla="*/ 1097280 h 1117600"/>
                <a:gd name="T46" fmla="*/ 419012 w 805092"/>
                <a:gd name="T47" fmla="*/ 1117600 h 1117600"/>
                <a:gd name="T48" fmla="*/ 490132 w 805092"/>
                <a:gd name="T49" fmla="*/ 1107440 h 1117600"/>
                <a:gd name="T50" fmla="*/ 540932 w 805092"/>
                <a:gd name="T51" fmla="*/ 1097280 h 1117600"/>
                <a:gd name="T52" fmla="*/ 612052 w 805092"/>
                <a:gd name="T53" fmla="*/ 1016000 h 1117600"/>
                <a:gd name="T54" fmla="*/ 642532 w 805092"/>
                <a:gd name="T55" fmla="*/ 995680 h 1117600"/>
                <a:gd name="T56" fmla="*/ 662852 w 805092"/>
                <a:gd name="T57" fmla="*/ 965200 h 1117600"/>
                <a:gd name="T58" fmla="*/ 774612 w 805092"/>
                <a:gd name="T59" fmla="*/ 883920 h 1117600"/>
                <a:gd name="T60" fmla="*/ 805092 w 805092"/>
                <a:gd name="T61" fmla="*/ 802640 h 1117600"/>
                <a:gd name="T62" fmla="*/ 794932 w 805092"/>
                <a:gd name="T63" fmla="*/ 609600 h 1117600"/>
                <a:gd name="T64" fmla="*/ 754292 w 805092"/>
                <a:gd name="T65" fmla="*/ 518160 h 1117600"/>
                <a:gd name="T66" fmla="*/ 733972 w 805092"/>
                <a:gd name="T67" fmla="*/ 487680 h 1117600"/>
                <a:gd name="T68" fmla="*/ 713652 w 805092"/>
                <a:gd name="T69" fmla="*/ 447040 h 1117600"/>
                <a:gd name="T70" fmla="*/ 673012 w 805092"/>
                <a:gd name="T71" fmla="*/ 386080 h 1117600"/>
                <a:gd name="T72" fmla="*/ 652692 w 805092"/>
                <a:gd name="T73" fmla="*/ 254000 h 1117600"/>
                <a:gd name="T74" fmla="*/ 642532 w 805092"/>
                <a:gd name="T75" fmla="*/ 213360 h 1117600"/>
                <a:gd name="T76" fmla="*/ 622212 w 805092"/>
                <a:gd name="T77" fmla="*/ 182880 h 1117600"/>
                <a:gd name="T78" fmla="*/ 591732 w 805092"/>
                <a:gd name="T79" fmla="*/ 121920 h 1117600"/>
                <a:gd name="T80" fmla="*/ 561252 w 805092"/>
                <a:gd name="T81" fmla="*/ 101600 h 1117600"/>
                <a:gd name="T82" fmla="*/ 530772 w 805092"/>
                <a:gd name="T83" fmla="*/ 40640 h 1117600"/>
                <a:gd name="T84" fmla="*/ 520612 w 805092"/>
                <a:gd name="T85" fmla="*/ 10160 h 1117600"/>
                <a:gd name="T86" fmla="*/ 490132 w 805092"/>
                <a:gd name="T87" fmla="*/ 0 h 1117600"/>
                <a:gd name="T88" fmla="*/ 419012 w 805092"/>
                <a:gd name="T89" fmla="*/ 10160 h 1117600"/>
                <a:gd name="T90" fmla="*/ 408852 w 805092"/>
                <a:gd name="T91" fmla="*/ 0 h 11176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05092"/>
                <a:gd name="T139" fmla="*/ 0 h 1117600"/>
                <a:gd name="T140" fmla="*/ 805092 w 805092"/>
                <a:gd name="T141" fmla="*/ 1117600 h 11176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05092" h="1117600">
                  <a:moveTo>
                    <a:pt x="408852" y="0"/>
                  </a:moveTo>
                  <a:lnTo>
                    <a:pt x="408852" y="0"/>
                  </a:lnTo>
                  <a:cubicBezTo>
                    <a:pt x="286790" y="77676"/>
                    <a:pt x="333833" y="46626"/>
                    <a:pt x="266612" y="91440"/>
                  </a:cubicBezTo>
                  <a:cubicBezTo>
                    <a:pt x="256452" y="98213"/>
                    <a:pt x="244766" y="103126"/>
                    <a:pt x="236132" y="111760"/>
                  </a:cubicBezTo>
                  <a:cubicBezTo>
                    <a:pt x="225972" y="121920"/>
                    <a:pt x="216690" y="133042"/>
                    <a:pt x="205652" y="142240"/>
                  </a:cubicBezTo>
                  <a:cubicBezTo>
                    <a:pt x="196271" y="150057"/>
                    <a:pt x="184553" y="154743"/>
                    <a:pt x="175172" y="162560"/>
                  </a:cubicBezTo>
                  <a:cubicBezTo>
                    <a:pt x="145836" y="187006"/>
                    <a:pt x="144352" y="193550"/>
                    <a:pt x="124372" y="223520"/>
                  </a:cubicBezTo>
                  <a:cubicBezTo>
                    <a:pt x="127759" y="250613"/>
                    <a:pt x="125201" y="279140"/>
                    <a:pt x="134532" y="304800"/>
                  </a:cubicBezTo>
                  <a:cubicBezTo>
                    <a:pt x="139442" y="318303"/>
                    <a:pt x="157042" y="323325"/>
                    <a:pt x="165012" y="335280"/>
                  </a:cubicBezTo>
                  <a:cubicBezTo>
                    <a:pt x="170953" y="344191"/>
                    <a:pt x="171785" y="355600"/>
                    <a:pt x="175172" y="365760"/>
                  </a:cubicBezTo>
                  <a:cubicBezTo>
                    <a:pt x="171785" y="392853"/>
                    <a:pt x="174343" y="421380"/>
                    <a:pt x="165012" y="447040"/>
                  </a:cubicBezTo>
                  <a:cubicBezTo>
                    <a:pt x="160102" y="460543"/>
                    <a:pt x="143730" y="466482"/>
                    <a:pt x="134532" y="477520"/>
                  </a:cubicBezTo>
                  <a:cubicBezTo>
                    <a:pt x="92199" y="528320"/>
                    <a:pt x="139612" y="491067"/>
                    <a:pt x="83732" y="528320"/>
                  </a:cubicBezTo>
                  <a:cubicBezTo>
                    <a:pt x="80345" y="538480"/>
                    <a:pt x="80262" y="550437"/>
                    <a:pt x="73572" y="558800"/>
                  </a:cubicBezTo>
                  <a:cubicBezTo>
                    <a:pt x="29545" y="613833"/>
                    <a:pt x="53252" y="541020"/>
                    <a:pt x="22772" y="609600"/>
                  </a:cubicBezTo>
                  <a:cubicBezTo>
                    <a:pt x="14073" y="629173"/>
                    <a:pt x="2452" y="670560"/>
                    <a:pt x="2452" y="670560"/>
                  </a:cubicBezTo>
                  <a:cubicBezTo>
                    <a:pt x="8462" y="718640"/>
                    <a:pt x="0" y="749388"/>
                    <a:pt x="32932" y="782320"/>
                  </a:cubicBezTo>
                  <a:cubicBezTo>
                    <a:pt x="41566" y="790954"/>
                    <a:pt x="53252" y="795867"/>
                    <a:pt x="63412" y="802640"/>
                  </a:cubicBezTo>
                  <a:cubicBezTo>
                    <a:pt x="76959" y="822960"/>
                    <a:pt x="83732" y="850053"/>
                    <a:pt x="104052" y="863600"/>
                  </a:cubicBezTo>
                  <a:cubicBezTo>
                    <a:pt x="146335" y="891789"/>
                    <a:pt x="178548" y="910721"/>
                    <a:pt x="215812" y="944880"/>
                  </a:cubicBezTo>
                  <a:cubicBezTo>
                    <a:pt x="240526" y="967535"/>
                    <a:pt x="286932" y="1016000"/>
                    <a:pt x="286932" y="1016000"/>
                  </a:cubicBezTo>
                  <a:cubicBezTo>
                    <a:pt x="307345" y="1077238"/>
                    <a:pt x="279787" y="1018513"/>
                    <a:pt x="337732" y="1066800"/>
                  </a:cubicBezTo>
                  <a:cubicBezTo>
                    <a:pt x="347113" y="1074617"/>
                    <a:pt x="347697" y="1090808"/>
                    <a:pt x="358052" y="1097280"/>
                  </a:cubicBezTo>
                  <a:cubicBezTo>
                    <a:pt x="376215" y="1108632"/>
                    <a:pt x="419012" y="1117600"/>
                    <a:pt x="419012" y="1117600"/>
                  </a:cubicBezTo>
                  <a:cubicBezTo>
                    <a:pt x="442719" y="1114213"/>
                    <a:pt x="466510" y="1111377"/>
                    <a:pt x="490132" y="1107440"/>
                  </a:cubicBezTo>
                  <a:cubicBezTo>
                    <a:pt x="507166" y="1104601"/>
                    <a:pt x="527117" y="1107641"/>
                    <a:pt x="540932" y="1097280"/>
                  </a:cubicBezTo>
                  <a:cubicBezTo>
                    <a:pt x="569733" y="1075680"/>
                    <a:pt x="586596" y="1041456"/>
                    <a:pt x="612052" y="1016000"/>
                  </a:cubicBezTo>
                  <a:cubicBezTo>
                    <a:pt x="620686" y="1007366"/>
                    <a:pt x="632372" y="1002453"/>
                    <a:pt x="642532" y="995680"/>
                  </a:cubicBezTo>
                  <a:cubicBezTo>
                    <a:pt x="649305" y="985520"/>
                    <a:pt x="653317" y="972828"/>
                    <a:pt x="662852" y="965200"/>
                  </a:cubicBezTo>
                  <a:cubicBezTo>
                    <a:pt x="704903" y="931559"/>
                    <a:pt x="744662" y="925850"/>
                    <a:pt x="774612" y="883920"/>
                  </a:cubicBezTo>
                  <a:cubicBezTo>
                    <a:pt x="795046" y="855312"/>
                    <a:pt x="796911" y="835366"/>
                    <a:pt x="805092" y="802640"/>
                  </a:cubicBezTo>
                  <a:cubicBezTo>
                    <a:pt x="801705" y="738293"/>
                    <a:pt x="802924" y="673538"/>
                    <a:pt x="794932" y="609600"/>
                  </a:cubicBezTo>
                  <a:cubicBezTo>
                    <a:pt x="793190" y="595666"/>
                    <a:pt x="762669" y="532819"/>
                    <a:pt x="754292" y="518160"/>
                  </a:cubicBezTo>
                  <a:cubicBezTo>
                    <a:pt x="748234" y="507558"/>
                    <a:pt x="740030" y="498282"/>
                    <a:pt x="733972" y="487680"/>
                  </a:cubicBezTo>
                  <a:cubicBezTo>
                    <a:pt x="726458" y="474530"/>
                    <a:pt x="721444" y="460027"/>
                    <a:pt x="713652" y="447040"/>
                  </a:cubicBezTo>
                  <a:cubicBezTo>
                    <a:pt x="701087" y="426099"/>
                    <a:pt x="673012" y="386080"/>
                    <a:pt x="673012" y="386080"/>
                  </a:cubicBezTo>
                  <a:cubicBezTo>
                    <a:pt x="664215" y="315700"/>
                    <a:pt x="665990" y="313843"/>
                    <a:pt x="652692" y="254000"/>
                  </a:cubicBezTo>
                  <a:cubicBezTo>
                    <a:pt x="649663" y="240369"/>
                    <a:pt x="648033" y="226195"/>
                    <a:pt x="642532" y="213360"/>
                  </a:cubicBezTo>
                  <a:cubicBezTo>
                    <a:pt x="637722" y="202137"/>
                    <a:pt x="627673" y="193802"/>
                    <a:pt x="622212" y="182880"/>
                  </a:cubicBezTo>
                  <a:cubicBezTo>
                    <a:pt x="605685" y="149826"/>
                    <a:pt x="620849" y="151037"/>
                    <a:pt x="591732" y="121920"/>
                  </a:cubicBezTo>
                  <a:cubicBezTo>
                    <a:pt x="583098" y="113286"/>
                    <a:pt x="571412" y="108373"/>
                    <a:pt x="561252" y="101600"/>
                  </a:cubicBezTo>
                  <a:cubicBezTo>
                    <a:pt x="535715" y="24988"/>
                    <a:pt x="570163" y="119422"/>
                    <a:pt x="530772" y="40640"/>
                  </a:cubicBezTo>
                  <a:cubicBezTo>
                    <a:pt x="525983" y="31061"/>
                    <a:pt x="528185" y="17733"/>
                    <a:pt x="520612" y="10160"/>
                  </a:cubicBezTo>
                  <a:cubicBezTo>
                    <a:pt x="513039" y="2587"/>
                    <a:pt x="500292" y="3387"/>
                    <a:pt x="490132" y="0"/>
                  </a:cubicBezTo>
                  <a:cubicBezTo>
                    <a:pt x="466425" y="3387"/>
                    <a:pt x="442494" y="5464"/>
                    <a:pt x="419012" y="10160"/>
                  </a:cubicBezTo>
                  <a:cubicBezTo>
                    <a:pt x="408510" y="12260"/>
                    <a:pt x="410545" y="1693"/>
                    <a:pt x="408852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44" name="Freihandform 43"/>
            <p:cNvSpPr/>
            <p:nvPr/>
          </p:nvSpPr>
          <p:spPr bwMode="auto">
            <a:xfrm>
              <a:off x="3046413" y="1936750"/>
              <a:ext cx="660400" cy="622300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45" name="Freihandform 44"/>
            <p:cNvSpPr/>
            <p:nvPr/>
          </p:nvSpPr>
          <p:spPr bwMode="auto">
            <a:xfrm>
              <a:off x="2181225" y="2808288"/>
              <a:ext cx="461963" cy="446087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46" name="Freihandform 45"/>
            <p:cNvSpPr/>
            <p:nvPr/>
          </p:nvSpPr>
          <p:spPr bwMode="auto">
            <a:xfrm>
              <a:off x="1890713" y="3478213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47" name="Freihandform 46"/>
            <p:cNvSpPr/>
            <p:nvPr/>
          </p:nvSpPr>
          <p:spPr bwMode="auto">
            <a:xfrm>
              <a:off x="1673225" y="4787900"/>
              <a:ext cx="176213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48" name="Freihandform 47"/>
            <p:cNvSpPr/>
            <p:nvPr/>
          </p:nvSpPr>
          <p:spPr bwMode="auto">
            <a:xfrm>
              <a:off x="908050" y="4024313"/>
              <a:ext cx="176213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49" name="Freihandform 48"/>
            <p:cNvSpPr/>
            <p:nvPr/>
          </p:nvSpPr>
          <p:spPr bwMode="auto">
            <a:xfrm>
              <a:off x="2998788" y="4233863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0" name="Freihandform 49"/>
            <p:cNvSpPr/>
            <p:nvPr/>
          </p:nvSpPr>
          <p:spPr bwMode="auto">
            <a:xfrm>
              <a:off x="2816225" y="4922838"/>
              <a:ext cx="176213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43" name="Freihandform 3"/>
            <p:cNvSpPr>
              <a:spLocks/>
            </p:cNvSpPr>
            <p:nvPr/>
          </p:nvSpPr>
          <p:spPr bwMode="auto">
            <a:xfrm>
              <a:off x="650875" y="4846638"/>
              <a:ext cx="349250" cy="290512"/>
            </a:xfrm>
            <a:custGeom>
              <a:avLst/>
              <a:gdLst>
                <a:gd name="T0" fmla="*/ 190589 w 1013549"/>
                <a:gd name="T1" fmla="*/ 213360 h 752390"/>
                <a:gd name="T2" fmla="*/ 190589 w 1013549"/>
                <a:gd name="T3" fmla="*/ 213360 h 752390"/>
                <a:gd name="T4" fmla="*/ 210909 w 1013549"/>
                <a:gd name="T5" fmla="*/ 121920 h 752390"/>
                <a:gd name="T6" fmla="*/ 221069 w 1013549"/>
                <a:gd name="T7" fmla="*/ 91440 h 752390"/>
                <a:gd name="T8" fmla="*/ 241389 w 1013549"/>
                <a:gd name="T9" fmla="*/ 60960 h 752390"/>
                <a:gd name="T10" fmla="*/ 271869 w 1013549"/>
                <a:gd name="T11" fmla="*/ 50800 h 752390"/>
                <a:gd name="T12" fmla="*/ 363309 w 1013549"/>
                <a:gd name="T13" fmla="*/ 10160 h 752390"/>
                <a:gd name="T14" fmla="*/ 393789 w 1013549"/>
                <a:gd name="T15" fmla="*/ 0 h 752390"/>
                <a:gd name="T16" fmla="*/ 576669 w 1013549"/>
                <a:gd name="T17" fmla="*/ 20320 h 752390"/>
                <a:gd name="T18" fmla="*/ 607149 w 1013549"/>
                <a:gd name="T19" fmla="*/ 40640 h 752390"/>
                <a:gd name="T20" fmla="*/ 668109 w 1013549"/>
                <a:gd name="T21" fmla="*/ 50800 h 752390"/>
                <a:gd name="T22" fmla="*/ 830669 w 1013549"/>
                <a:gd name="T23" fmla="*/ 71120 h 752390"/>
                <a:gd name="T24" fmla="*/ 861149 w 1013549"/>
                <a:gd name="T25" fmla="*/ 81280 h 752390"/>
                <a:gd name="T26" fmla="*/ 922109 w 1013549"/>
                <a:gd name="T27" fmla="*/ 111760 h 752390"/>
                <a:gd name="T28" fmla="*/ 942429 w 1013549"/>
                <a:gd name="T29" fmla="*/ 142240 h 752390"/>
                <a:gd name="T30" fmla="*/ 993229 w 1013549"/>
                <a:gd name="T31" fmla="*/ 193040 h 752390"/>
                <a:gd name="T32" fmla="*/ 1013549 w 1013549"/>
                <a:gd name="T33" fmla="*/ 254000 h 752390"/>
                <a:gd name="T34" fmla="*/ 993229 w 1013549"/>
                <a:gd name="T35" fmla="*/ 528320 h 752390"/>
                <a:gd name="T36" fmla="*/ 942429 w 1013549"/>
                <a:gd name="T37" fmla="*/ 609600 h 752390"/>
                <a:gd name="T38" fmla="*/ 911949 w 1013549"/>
                <a:gd name="T39" fmla="*/ 619760 h 752390"/>
                <a:gd name="T40" fmla="*/ 881469 w 1013549"/>
                <a:gd name="T41" fmla="*/ 640080 h 752390"/>
                <a:gd name="T42" fmla="*/ 820509 w 1013549"/>
                <a:gd name="T43" fmla="*/ 660400 h 752390"/>
                <a:gd name="T44" fmla="*/ 403949 w 1013549"/>
                <a:gd name="T45" fmla="*/ 680720 h 752390"/>
                <a:gd name="T46" fmla="*/ 342989 w 1013549"/>
                <a:gd name="T47" fmla="*/ 690880 h 752390"/>
                <a:gd name="T48" fmla="*/ 312509 w 1013549"/>
                <a:gd name="T49" fmla="*/ 701040 h 752390"/>
                <a:gd name="T50" fmla="*/ 251549 w 1013549"/>
                <a:gd name="T51" fmla="*/ 711200 h 752390"/>
                <a:gd name="T52" fmla="*/ 170269 w 1013549"/>
                <a:gd name="T53" fmla="*/ 731520 h 752390"/>
                <a:gd name="T54" fmla="*/ 139789 w 1013549"/>
                <a:gd name="T55" fmla="*/ 741680 h 752390"/>
                <a:gd name="T56" fmla="*/ 88989 w 1013549"/>
                <a:gd name="T57" fmla="*/ 751840 h 752390"/>
                <a:gd name="T58" fmla="*/ 17869 w 1013549"/>
                <a:gd name="T59" fmla="*/ 741680 h 752390"/>
                <a:gd name="T60" fmla="*/ 7709 w 1013549"/>
                <a:gd name="T61" fmla="*/ 711200 h 752390"/>
                <a:gd name="T62" fmla="*/ 17869 w 1013549"/>
                <a:gd name="T63" fmla="*/ 497840 h 752390"/>
                <a:gd name="T64" fmla="*/ 78829 w 1013549"/>
                <a:gd name="T65" fmla="*/ 436880 h 752390"/>
                <a:gd name="T66" fmla="*/ 99149 w 1013549"/>
                <a:gd name="T67" fmla="*/ 406400 h 752390"/>
                <a:gd name="T68" fmla="*/ 160109 w 1013549"/>
                <a:gd name="T69" fmla="*/ 365760 h 752390"/>
                <a:gd name="T70" fmla="*/ 190589 w 1013549"/>
                <a:gd name="T71" fmla="*/ 345440 h 752390"/>
                <a:gd name="T72" fmla="*/ 180429 w 1013549"/>
                <a:gd name="T73" fmla="*/ 254000 h 752390"/>
                <a:gd name="T74" fmla="*/ 190589 w 1013549"/>
                <a:gd name="T75" fmla="*/ 213360 h 7523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13549"/>
                <a:gd name="T115" fmla="*/ 0 h 752390"/>
                <a:gd name="T116" fmla="*/ 1013549 w 1013549"/>
                <a:gd name="T117" fmla="*/ 752390 h 7523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13549" h="752390">
                  <a:moveTo>
                    <a:pt x="190589" y="213360"/>
                  </a:moveTo>
                  <a:lnTo>
                    <a:pt x="190589" y="213360"/>
                  </a:lnTo>
                  <a:cubicBezTo>
                    <a:pt x="197362" y="182880"/>
                    <a:pt x="203336" y="152211"/>
                    <a:pt x="210909" y="121920"/>
                  </a:cubicBezTo>
                  <a:cubicBezTo>
                    <a:pt x="213506" y="111530"/>
                    <a:pt x="216280" y="101019"/>
                    <a:pt x="221069" y="91440"/>
                  </a:cubicBezTo>
                  <a:cubicBezTo>
                    <a:pt x="226530" y="80518"/>
                    <a:pt x="231854" y="68588"/>
                    <a:pt x="241389" y="60960"/>
                  </a:cubicBezTo>
                  <a:cubicBezTo>
                    <a:pt x="249752" y="54270"/>
                    <a:pt x="262290" y="55589"/>
                    <a:pt x="271869" y="50800"/>
                  </a:cubicBezTo>
                  <a:cubicBezTo>
                    <a:pt x="368473" y="2498"/>
                    <a:pt x="206038" y="62584"/>
                    <a:pt x="363309" y="10160"/>
                  </a:cubicBezTo>
                  <a:lnTo>
                    <a:pt x="393789" y="0"/>
                  </a:lnTo>
                  <a:cubicBezTo>
                    <a:pt x="399898" y="611"/>
                    <a:pt x="560017" y="15778"/>
                    <a:pt x="576669" y="20320"/>
                  </a:cubicBezTo>
                  <a:cubicBezTo>
                    <a:pt x="588450" y="23533"/>
                    <a:pt x="595565" y="36779"/>
                    <a:pt x="607149" y="40640"/>
                  </a:cubicBezTo>
                  <a:cubicBezTo>
                    <a:pt x="626692" y="47154"/>
                    <a:pt x="647841" y="47115"/>
                    <a:pt x="668109" y="50800"/>
                  </a:cubicBezTo>
                  <a:cubicBezTo>
                    <a:pt x="773086" y="69887"/>
                    <a:pt x="663812" y="55951"/>
                    <a:pt x="830669" y="71120"/>
                  </a:cubicBezTo>
                  <a:cubicBezTo>
                    <a:pt x="840829" y="74507"/>
                    <a:pt x="851570" y="76491"/>
                    <a:pt x="861149" y="81280"/>
                  </a:cubicBezTo>
                  <a:cubicBezTo>
                    <a:pt x="939931" y="120671"/>
                    <a:pt x="845497" y="86223"/>
                    <a:pt x="922109" y="111760"/>
                  </a:cubicBezTo>
                  <a:cubicBezTo>
                    <a:pt x="928882" y="121920"/>
                    <a:pt x="933795" y="133606"/>
                    <a:pt x="942429" y="142240"/>
                  </a:cubicBezTo>
                  <a:cubicBezTo>
                    <a:pt x="977650" y="177461"/>
                    <a:pt x="971554" y="144272"/>
                    <a:pt x="993229" y="193040"/>
                  </a:cubicBezTo>
                  <a:cubicBezTo>
                    <a:pt x="1001928" y="212613"/>
                    <a:pt x="1013549" y="254000"/>
                    <a:pt x="1013549" y="254000"/>
                  </a:cubicBezTo>
                  <a:cubicBezTo>
                    <a:pt x="1012651" y="267463"/>
                    <a:pt x="998025" y="499544"/>
                    <a:pt x="993229" y="528320"/>
                  </a:cubicBezTo>
                  <a:cubicBezTo>
                    <a:pt x="984805" y="578864"/>
                    <a:pt x="981748" y="589941"/>
                    <a:pt x="942429" y="609600"/>
                  </a:cubicBezTo>
                  <a:cubicBezTo>
                    <a:pt x="932850" y="614389"/>
                    <a:pt x="921528" y="614971"/>
                    <a:pt x="911949" y="619760"/>
                  </a:cubicBezTo>
                  <a:cubicBezTo>
                    <a:pt x="901027" y="625221"/>
                    <a:pt x="892627" y="635121"/>
                    <a:pt x="881469" y="640080"/>
                  </a:cubicBezTo>
                  <a:cubicBezTo>
                    <a:pt x="861896" y="648779"/>
                    <a:pt x="840829" y="653627"/>
                    <a:pt x="820509" y="660400"/>
                  </a:cubicBezTo>
                  <a:cubicBezTo>
                    <a:pt x="667898" y="711270"/>
                    <a:pt x="800735" y="670278"/>
                    <a:pt x="403949" y="680720"/>
                  </a:cubicBezTo>
                  <a:cubicBezTo>
                    <a:pt x="383629" y="684107"/>
                    <a:pt x="363099" y="686411"/>
                    <a:pt x="342989" y="690880"/>
                  </a:cubicBezTo>
                  <a:cubicBezTo>
                    <a:pt x="332534" y="693203"/>
                    <a:pt x="322964" y="698717"/>
                    <a:pt x="312509" y="701040"/>
                  </a:cubicBezTo>
                  <a:cubicBezTo>
                    <a:pt x="292399" y="705509"/>
                    <a:pt x="271692" y="706884"/>
                    <a:pt x="251549" y="711200"/>
                  </a:cubicBezTo>
                  <a:cubicBezTo>
                    <a:pt x="224242" y="717052"/>
                    <a:pt x="196763" y="722689"/>
                    <a:pt x="170269" y="731520"/>
                  </a:cubicBezTo>
                  <a:cubicBezTo>
                    <a:pt x="160109" y="734907"/>
                    <a:pt x="150179" y="739083"/>
                    <a:pt x="139789" y="741680"/>
                  </a:cubicBezTo>
                  <a:cubicBezTo>
                    <a:pt x="123036" y="745868"/>
                    <a:pt x="105922" y="748453"/>
                    <a:pt x="88989" y="751840"/>
                  </a:cubicBezTo>
                  <a:cubicBezTo>
                    <a:pt x="65282" y="748453"/>
                    <a:pt x="39288" y="752390"/>
                    <a:pt x="17869" y="741680"/>
                  </a:cubicBezTo>
                  <a:cubicBezTo>
                    <a:pt x="8290" y="736891"/>
                    <a:pt x="7709" y="721910"/>
                    <a:pt x="7709" y="711200"/>
                  </a:cubicBezTo>
                  <a:cubicBezTo>
                    <a:pt x="7709" y="639999"/>
                    <a:pt x="0" y="566762"/>
                    <a:pt x="17869" y="497840"/>
                  </a:cubicBezTo>
                  <a:cubicBezTo>
                    <a:pt x="25081" y="470023"/>
                    <a:pt x="62889" y="460790"/>
                    <a:pt x="78829" y="436880"/>
                  </a:cubicBezTo>
                  <a:cubicBezTo>
                    <a:pt x="85602" y="426720"/>
                    <a:pt x="89959" y="414441"/>
                    <a:pt x="99149" y="406400"/>
                  </a:cubicBezTo>
                  <a:cubicBezTo>
                    <a:pt x="117528" y="390318"/>
                    <a:pt x="139789" y="379307"/>
                    <a:pt x="160109" y="365760"/>
                  </a:cubicBezTo>
                  <a:lnTo>
                    <a:pt x="190589" y="345440"/>
                  </a:lnTo>
                  <a:cubicBezTo>
                    <a:pt x="219376" y="259080"/>
                    <a:pt x="180429" y="396240"/>
                    <a:pt x="180429" y="254000"/>
                  </a:cubicBezTo>
                  <a:lnTo>
                    <a:pt x="190589" y="21336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45" name="Freihandform 6"/>
            <p:cNvSpPr>
              <a:spLocks/>
            </p:cNvSpPr>
            <p:nvPr/>
          </p:nvSpPr>
          <p:spPr bwMode="auto">
            <a:xfrm>
              <a:off x="1136650" y="4845050"/>
              <a:ext cx="287338" cy="361950"/>
            </a:xfrm>
            <a:custGeom>
              <a:avLst/>
              <a:gdLst>
                <a:gd name="T0" fmla="*/ 203200 w 833120"/>
                <a:gd name="T1" fmla="*/ 23841 h 939779"/>
                <a:gd name="T2" fmla="*/ 203200 w 833120"/>
                <a:gd name="T3" fmla="*/ 23841 h 939779"/>
                <a:gd name="T4" fmla="*/ 101600 w 833120"/>
                <a:gd name="T5" fmla="*/ 94961 h 939779"/>
                <a:gd name="T6" fmla="*/ 81280 w 833120"/>
                <a:gd name="T7" fmla="*/ 125441 h 939779"/>
                <a:gd name="T8" fmla="*/ 50800 w 833120"/>
                <a:gd name="T9" fmla="*/ 135601 h 939779"/>
                <a:gd name="T10" fmla="*/ 30480 w 833120"/>
                <a:gd name="T11" fmla="*/ 196561 h 939779"/>
                <a:gd name="T12" fmla="*/ 20320 w 833120"/>
                <a:gd name="T13" fmla="*/ 227041 h 939779"/>
                <a:gd name="T14" fmla="*/ 0 w 833120"/>
                <a:gd name="T15" fmla="*/ 298161 h 939779"/>
                <a:gd name="T16" fmla="*/ 10160 w 833120"/>
                <a:gd name="T17" fmla="*/ 379441 h 939779"/>
                <a:gd name="T18" fmla="*/ 50800 w 833120"/>
                <a:gd name="T19" fmla="*/ 450561 h 939779"/>
                <a:gd name="T20" fmla="*/ 101600 w 833120"/>
                <a:gd name="T21" fmla="*/ 501361 h 939779"/>
                <a:gd name="T22" fmla="*/ 111760 w 833120"/>
                <a:gd name="T23" fmla="*/ 531841 h 939779"/>
                <a:gd name="T24" fmla="*/ 121920 w 833120"/>
                <a:gd name="T25" fmla="*/ 623281 h 939779"/>
                <a:gd name="T26" fmla="*/ 182880 w 833120"/>
                <a:gd name="T27" fmla="*/ 674081 h 939779"/>
                <a:gd name="T28" fmla="*/ 203200 w 833120"/>
                <a:gd name="T29" fmla="*/ 704561 h 939779"/>
                <a:gd name="T30" fmla="*/ 233680 w 833120"/>
                <a:gd name="T31" fmla="*/ 724881 h 939779"/>
                <a:gd name="T32" fmla="*/ 243840 w 833120"/>
                <a:gd name="T33" fmla="*/ 775681 h 939779"/>
                <a:gd name="T34" fmla="*/ 274320 w 833120"/>
                <a:gd name="T35" fmla="*/ 846801 h 939779"/>
                <a:gd name="T36" fmla="*/ 365760 w 833120"/>
                <a:gd name="T37" fmla="*/ 897601 h 939779"/>
                <a:gd name="T38" fmla="*/ 436880 w 833120"/>
                <a:gd name="T39" fmla="*/ 928081 h 939779"/>
                <a:gd name="T40" fmla="*/ 518160 w 833120"/>
                <a:gd name="T41" fmla="*/ 938241 h 939779"/>
                <a:gd name="T42" fmla="*/ 629920 w 833120"/>
                <a:gd name="T43" fmla="*/ 907761 h 939779"/>
                <a:gd name="T44" fmla="*/ 640080 w 833120"/>
                <a:gd name="T45" fmla="*/ 877281 h 939779"/>
                <a:gd name="T46" fmla="*/ 660400 w 833120"/>
                <a:gd name="T47" fmla="*/ 846801 h 939779"/>
                <a:gd name="T48" fmla="*/ 670560 w 833120"/>
                <a:gd name="T49" fmla="*/ 816321 h 939779"/>
                <a:gd name="T50" fmla="*/ 711200 w 833120"/>
                <a:gd name="T51" fmla="*/ 755361 h 939779"/>
                <a:gd name="T52" fmla="*/ 731520 w 833120"/>
                <a:gd name="T53" fmla="*/ 714721 h 939779"/>
                <a:gd name="T54" fmla="*/ 741680 w 833120"/>
                <a:gd name="T55" fmla="*/ 684241 h 939779"/>
                <a:gd name="T56" fmla="*/ 762000 w 833120"/>
                <a:gd name="T57" fmla="*/ 653761 h 939779"/>
                <a:gd name="T58" fmla="*/ 792480 w 833120"/>
                <a:gd name="T59" fmla="*/ 592801 h 939779"/>
                <a:gd name="T60" fmla="*/ 802640 w 833120"/>
                <a:gd name="T61" fmla="*/ 521681 h 939779"/>
                <a:gd name="T62" fmla="*/ 822960 w 833120"/>
                <a:gd name="T63" fmla="*/ 491201 h 939779"/>
                <a:gd name="T64" fmla="*/ 833120 w 833120"/>
                <a:gd name="T65" fmla="*/ 460721 h 939779"/>
                <a:gd name="T66" fmla="*/ 822960 w 833120"/>
                <a:gd name="T67" fmla="*/ 338801 h 939779"/>
                <a:gd name="T68" fmla="*/ 762000 w 833120"/>
                <a:gd name="T69" fmla="*/ 237201 h 939779"/>
                <a:gd name="T70" fmla="*/ 711200 w 833120"/>
                <a:gd name="T71" fmla="*/ 176241 h 939779"/>
                <a:gd name="T72" fmla="*/ 660400 w 833120"/>
                <a:gd name="T73" fmla="*/ 115281 h 939779"/>
                <a:gd name="T74" fmla="*/ 629920 w 833120"/>
                <a:gd name="T75" fmla="*/ 105121 h 939779"/>
                <a:gd name="T76" fmla="*/ 568960 w 833120"/>
                <a:gd name="T77" fmla="*/ 64481 h 939779"/>
                <a:gd name="T78" fmla="*/ 497840 w 833120"/>
                <a:gd name="T79" fmla="*/ 44161 h 939779"/>
                <a:gd name="T80" fmla="*/ 416560 w 833120"/>
                <a:gd name="T81" fmla="*/ 34001 h 939779"/>
                <a:gd name="T82" fmla="*/ 386080 w 833120"/>
                <a:gd name="T83" fmla="*/ 23841 h 939779"/>
                <a:gd name="T84" fmla="*/ 294640 w 833120"/>
                <a:gd name="T85" fmla="*/ 3521 h 939779"/>
                <a:gd name="T86" fmla="*/ 203200 w 833120"/>
                <a:gd name="T87" fmla="*/ 23841 h 9397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3120"/>
                <a:gd name="T133" fmla="*/ 0 h 939779"/>
                <a:gd name="T134" fmla="*/ 833120 w 833120"/>
                <a:gd name="T135" fmla="*/ 939779 h 93977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3120" h="939779">
                  <a:moveTo>
                    <a:pt x="203200" y="23841"/>
                  </a:moveTo>
                  <a:lnTo>
                    <a:pt x="203200" y="23841"/>
                  </a:lnTo>
                  <a:cubicBezTo>
                    <a:pt x="169333" y="47548"/>
                    <a:pt x="124531" y="60564"/>
                    <a:pt x="101600" y="94961"/>
                  </a:cubicBezTo>
                  <a:cubicBezTo>
                    <a:pt x="94827" y="105121"/>
                    <a:pt x="90815" y="117813"/>
                    <a:pt x="81280" y="125441"/>
                  </a:cubicBezTo>
                  <a:cubicBezTo>
                    <a:pt x="72917" y="132131"/>
                    <a:pt x="60960" y="132214"/>
                    <a:pt x="50800" y="135601"/>
                  </a:cubicBezTo>
                  <a:lnTo>
                    <a:pt x="30480" y="196561"/>
                  </a:lnTo>
                  <a:cubicBezTo>
                    <a:pt x="27093" y="206721"/>
                    <a:pt x="22917" y="216651"/>
                    <a:pt x="20320" y="227041"/>
                  </a:cubicBezTo>
                  <a:cubicBezTo>
                    <a:pt x="7563" y="278071"/>
                    <a:pt x="14576" y="254434"/>
                    <a:pt x="0" y="298161"/>
                  </a:cubicBezTo>
                  <a:cubicBezTo>
                    <a:pt x="3387" y="325254"/>
                    <a:pt x="5276" y="352577"/>
                    <a:pt x="10160" y="379441"/>
                  </a:cubicBezTo>
                  <a:cubicBezTo>
                    <a:pt x="16594" y="414828"/>
                    <a:pt x="28252" y="418994"/>
                    <a:pt x="50800" y="450561"/>
                  </a:cubicBezTo>
                  <a:cubicBezTo>
                    <a:pt x="81588" y="493664"/>
                    <a:pt x="57265" y="471805"/>
                    <a:pt x="101600" y="501361"/>
                  </a:cubicBezTo>
                  <a:cubicBezTo>
                    <a:pt x="104987" y="511521"/>
                    <a:pt x="109999" y="521277"/>
                    <a:pt x="111760" y="531841"/>
                  </a:cubicBezTo>
                  <a:cubicBezTo>
                    <a:pt x="116802" y="562091"/>
                    <a:pt x="112222" y="594187"/>
                    <a:pt x="121920" y="623281"/>
                  </a:cubicBezTo>
                  <a:cubicBezTo>
                    <a:pt x="127508" y="640044"/>
                    <a:pt x="168937" y="664786"/>
                    <a:pt x="182880" y="674081"/>
                  </a:cubicBezTo>
                  <a:cubicBezTo>
                    <a:pt x="189653" y="684241"/>
                    <a:pt x="194566" y="695927"/>
                    <a:pt x="203200" y="704561"/>
                  </a:cubicBezTo>
                  <a:cubicBezTo>
                    <a:pt x="211834" y="713195"/>
                    <a:pt x="227622" y="714279"/>
                    <a:pt x="233680" y="724881"/>
                  </a:cubicBezTo>
                  <a:cubicBezTo>
                    <a:pt x="242248" y="739874"/>
                    <a:pt x="240094" y="758824"/>
                    <a:pt x="243840" y="775681"/>
                  </a:cubicBezTo>
                  <a:cubicBezTo>
                    <a:pt x="249618" y="801683"/>
                    <a:pt x="252676" y="827862"/>
                    <a:pt x="274320" y="846801"/>
                  </a:cubicBezTo>
                  <a:cubicBezTo>
                    <a:pt x="337683" y="902244"/>
                    <a:pt x="314966" y="875832"/>
                    <a:pt x="365760" y="897601"/>
                  </a:cubicBezTo>
                  <a:cubicBezTo>
                    <a:pt x="391571" y="908663"/>
                    <a:pt x="409291" y="923065"/>
                    <a:pt x="436880" y="928081"/>
                  </a:cubicBezTo>
                  <a:cubicBezTo>
                    <a:pt x="463744" y="932965"/>
                    <a:pt x="491067" y="934854"/>
                    <a:pt x="518160" y="938241"/>
                  </a:cubicBezTo>
                  <a:cubicBezTo>
                    <a:pt x="549876" y="934277"/>
                    <a:pt x="604306" y="939779"/>
                    <a:pt x="629920" y="907761"/>
                  </a:cubicBezTo>
                  <a:cubicBezTo>
                    <a:pt x="636610" y="899398"/>
                    <a:pt x="635291" y="886860"/>
                    <a:pt x="640080" y="877281"/>
                  </a:cubicBezTo>
                  <a:cubicBezTo>
                    <a:pt x="645541" y="866359"/>
                    <a:pt x="654939" y="857723"/>
                    <a:pt x="660400" y="846801"/>
                  </a:cubicBezTo>
                  <a:cubicBezTo>
                    <a:pt x="665189" y="837222"/>
                    <a:pt x="665359" y="825683"/>
                    <a:pt x="670560" y="816321"/>
                  </a:cubicBezTo>
                  <a:cubicBezTo>
                    <a:pt x="682420" y="794973"/>
                    <a:pt x="700278" y="777204"/>
                    <a:pt x="711200" y="755361"/>
                  </a:cubicBezTo>
                  <a:cubicBezTo>
                    <a:pt x="717973" y="741814"/>
                    <a:pt x="725554" y="728642"/>
                    <a:pt x="731520" y="714721"/>
                  </a:cubicBezTo>
                  <a:cubicBezTo>
                    <a:pt x="735739" y="704877"/>
                    <a:pt x="736891" y="693820"/>
                    <a:pt x="741680" y="684241"/>
                  </a:cubicBezTo>
                  <a:cubicBezTo>
                    <a:pt x="747141" y="673319"/>
                    <a:pt x="756539" y="664683"/>
                    <a:pt x="762000" y="653761"/>
                  </a:cubicBezTo>
                  <a:cubicBezTo>
                    <a:pt x="804064" y="569633"/>
                    <a:pt x="734246" y="680152"/>
                    <a:pt x="792480" y="592801"/>
                  </a:cubicBezTo>
                  <a:cubicBezTo>
                    <a:pt x="795867" y="569094"/>
                    <a:pt x="795759" y="544618"/>
                    <a:pt x="802640" y="521681"/>
                  </a:cubicBezTo>
                  <a:cubicBezTo>
                    <a:pt x="806149" y="509985"/>
                    <a:pt x="817499" y="502123"/>
                    <a:pt x="822960" y="491201"/>
                  </a:cubicBezTo>
                  <a:cubicBezTo>
                    <a:pt x="827749" y="481622"/>
                    <a:pt x="829733" y="470881"/>
                    <a:pt x="833120" y="460721"/>
                  </a:cubicBezTo>
                  <a:cubicBezTo>
                    <a:pt x="829733" y="420081"/>
                    <a:pt x="830475" y="378883"/>
                    <a:pt x="822960" y="338801"/>
                  </a:cubicBezTo>
                  <a:cubicBezTo>
                    <a:pt x="818885" y="317068"/>
                    <a:pt x="767236" y="245056"/>
                    <a:pt x="762000" y="237201"/>
                  </a:cubicBezTo>
                  <a:cubicBezTo>
                    <a:pt x="711549" y="161525"/>
                    <a:pt x="776391" y="254470"/>
                    <a:pt x="711200" y="176241"/>
                  </a:cubicBezTo>
                  <a:cubicBezTo>
                    <a:pt x="687772" y="148128"/>
                    <a:pt x="693793" y="137543"/>
                    <a:pt x="660400" y="115281"/>
                  </a:cubicBezTo>
                  <a:cubicBezTo>
                    <a:pt x="651489" y="109340"/>
                    <a:pt x="639282" y="110322"/>
                    <a:pt x="629920" y="105121"/>
                  </a:cubicBezTo>
                  <a:cubicBezTo>
                    <a:pt x="608572" y="93261"/>
                    <a:pt x="592128" y="72204"/>
                    <a:pt x="568960" y="64481"/>
                  </a:cubicBezTo>
                  <a:cubicBezTo>
                    <a:pt x="544802" y="56428"/>
                    <a:pt x="523355" y="48413"/>
                    <a:pt x="497840" y="44161"/>
                  </a:cubicBezTo>
                  <a:cubicBezTo>
                    <a:pt x="470907" y="39672"/>
                    <a:pt x="443653" y="37388"/>
                    <a:pt x="416560" y="34001"/>
                  </a:cubicBezTo>
                  <a:cubicBezTo>
                    <a:pt x="406400" y="30614"/>
                    <a:pt x="396535" y="26164"/>
                    <a:pt x="386080" y="23841"/>
                  </a:cubicBezTo>
                  <a:cubicBezTo>
                    <a:pt x="278794" y="0"/>
                    <a:pt x="363255" y="26393"/>
                    <a:pt x="294640" y="3521"/>
                  </a:cubicBezTo>
                  <a:cubicBezTo>
                    <a:pt x="206639" y="14521"/>
                    <a:pt x="218440" y="20454"/>
                    <a:pt x="203200" y="2384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46" name="Freihandform 9"/>
            <p:cNvSpPr>
              <a:spLocks/>
            </p:cNvSpPr>
            <p:nvPr/>
          </p:nvSpPr>
          <p:spPr bwMode="auto">
            <a:xfrm>
              <a:off x="1189038" y="5294313"/>
              <a:ext cx="290512" cy="442912"/>
            </a:xfrm>
            <a:custGeom>
              <a:avLst/>
              <a:gdLst>
                <a:gd name="T0" fmla="*/ 487680 w 842338"/>
                <a:gd name="T1" fmla="*/ 6686 h 1145542"/>
                <a:gd name="T2" fmla="*/ 487680 w 842338"/>
                <a:gd name="T3" fmla="*/ 6686 h 1145542"/>
                <a:gd name="T4" fmla="*/ 335280 w 842338"/>
                <a:gd name="T5" fmla="*/ 87966 h 1145542"/>
                <a:gd name="T6" fmla="*/ 264160 w 842338"/>
                <a:gd name="T7" fmla="*/ 138766 h 1145542"/>
                <a:gd name="T8" fmla="*/ 233680 w 842338"/>
                <a:gd name="T9" fmla="*/ 209886 h 1145542"/>
                <a:gd name="T10" fmla="*/ 223520 w 842338"/>
                <a:gd name="T11" fmla="*/ 240366 h 1145542"/>
                <a:gd name="T12" fmla="*/ 203200 w 842338"/>
                <a:gd name="T13" fmla="*/ 291166 h 1145542"/>
                <a:gd name="T14" fmla="*/ 213360 w 842338"/>
                <a:gd name="T15" fmla="*/ 362286 h 1145542"/>
                <a:gd name="T16" fmla="*/ 223520 w 842338"/>
                <a:gd name="T17" fmla="*/ 392766 h 1145542"/>
                <a:gd name="T18" fmla="*/ 254000 w 842338"/>
                <a:gd name="T19" fmla="*/ 402926 h 1145542"/>
                <a:gd name="T20" fmla="*/ 274320 w 842338"/>
                <a:gd name="T21" fmla="*/ 433406 h 1145542"/>
                <a:gd name="T22" fmla="*/ 304800 w 842338"/>
                <a:gd name="T23" fmla="*/ 463886 h 1145542"/>
                <a:gd name="T24" fmla="*/ 314960 w 842338"/>
                <a:gd name="T25" fmla="*/ 514686 h 1145542"/>
                <a:gd name="T26" fmla="*/ 304800 w 842338"/>
                <a:gd name="T27" fmla="*/ 606126 h 1145542"/>
                <a:gd name="T28" fmla="*/ 233680 w 842338"/>
                <a:gd name="T29" fmla="*/ 646766 h 1145542"/>
                <a:gd name="T30" fmla="*/ 182880 w 842338"/>
                <a:gd name="T31" fmla="*/ 656926 h 1145542"/>
                <a:gd name="T32" fmla="*/ 121920 w 842338"/>
                <a:gd name="T33" fmla="*/ 677246 h 1145542"/>
                <a:gd name="T34" fmla="*/ 10160 w 842338"/>
                <a:gd name="T35" fmla="*/ 707726 h 1145542"/>
                <a:gd name="T36" fmla="*/ 0 w 842338"/>
                <a:gd name="T37" fmla="*/ 738206 h 1145542"/>
                <a:gd name="T38" fmla="*/ 10160 w 842338"/>
                <a:gd name="T39" fmla="*/ 799166 h 1145542"/>
                <a:gd name="T40" fmla="*/ 101600 w 842338"/>
                <a:gd name="T41" fmla="*/ 900766 h 1145542"/>
                <a:gd name="T42" fmla="*/ 121920 w 842338"/>
                <a:gd name="T43" fmla="*/ 941406 h 1145542"/>
                <a:gd name="T44" fmla="*/ 152400 w 842338"/>
                <a:gd name="T45" fmla="*/ 961726 h 1145542"/>
                <a:gd name="T46" fmla="*/ 182880 w 842338"/>
                <a:gd name="T47" fmla="*/ 992206 h 1145542"/>
                <a:gd name="T48" fmla="*/ 243840 w 842338"/>
                <a:gd name="T49" fmla="*/ 1022686 h 1145542"/>
                <a:gd name="T50" fmla="*/ 264160 w 842338"/>
                <a:gd name="T51" fmla="*/ 1053166 h 1145542"/>
                <a:gd name="T52" fmla="*/ 335280 w 842338"/>
                <a:gd name="T53" fmla="*/ 1083646 h 1145542"/>
                <a:gd name="T54" fmla="*/ 365760 w 842338"/>
                <a:gd name="T55" fmla="*/ 1103966 h 1145542"/>
                <a:gd name="T56" fmla="*/ 447040 w 842338"/>
                <a:gd name="T57" fmla="*/ 1124286 h 1145542"/>
                <a:gd name="T58" fmla="*/ 558800 w 842338"/>
                <a:gd name="T59" fmla="*/ 1144606 h 1145542"/>
                <a:gd name="T60" fmla="*/ 751840 w 842338"/>
                <a:gd name="T61" fmla="*/ 1124286 h 1145542"/>
                <a:gd name="T62" fmla="*/ 792480 w 842338"/>
                <a:gd name="T63" fmla="*/ 1063326 h 1145542"/>
                <a:gd name="T64" fmla="*/ 822960 w 842338"/>
                <a:gd name="T65" fmla="*/ 941406 h 1145542"/>
                <a:gd name="T66" fmla="*/ 822960 w 842338"/>
                <a:gd name="T67" fmla="*/ 453726 h 1145542"/>
                <a:gd name="T68" fmla="*/ 782320 w 842338"/>
                <a:gd name="T69" fmla="*/ 362286 h 1145542"/>
                <a:gd name="T70" fmla="*/ 772160 w 842338"/>
                <a:gd name="T71" fmla="*/ 331806 h 1145542"/>
                <a:gd name="T72" fmla="*/ 741680 w 842338"/>
                <a:gd name="T73" fmla="*/ 311486 h 1145542"/>
                <a:gd name="T74" fmla="*/ 731520 w 842338"/>
                <a:gd name="T75" fmla="*/ 260686 h 1145542"/>
                <a:gd name="T76" fmla="*/ 711200 w 842338"/>
                <a:gd name="T77" fmla="*/ 199726 h 1145542"/>
                <a:gd name="T78" fmla="*/ 701040 w 842338"/>
                <a:gd name="T79" fmla="*/ 138766 h 1145542"/>
                <a:gd name="T80" fmla="*/ 680720 w 842338"/>
                <a:gd name="T81" fmla="*/ 77806 h 1145542"/>
                <a:gd name="T82" fmla="*/ 609600 w 842338"/>
                <a:gd name="T83" fmla="*/ 57486 h 1145542"/>
                <a:gd name="T84" fmla="*/ 538480 w 842338"/>
                <a:gd name="T85" fmla="*/ 16846 h 1145542"/>
                <a:gd name="T86" fmla="*/ 487680 w 842338"/>
                <a:gd name="T87" fmla="*/ 6686 h 11455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2338"/>
                <a:gd name="T133" fmla="*/ 0 h 1145542"/>
                <a:gd name="T134" fmla="*/ 842338 w 842338"/>
                <a:gd name="T135" fmla="*/ 1145542 h 11455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2338" h="1145542">
                  <a:moveTo>
                    <a:pt x="487680" y="6686"/>
                  </a:moveTo>
                  <a:lnTo>
                    <a:pt x="487680" y="6686"/>
                  </a:lnTo>
                  <a:cubicBezTo>
                    <a:pt x="436880" y="33779"/>
                    <a:pt x="381339" y="53422"/>
                    <a:pt x="335280" y="87966"/>
                  </a:cubicBezTo>
                  <a:cubicBezTo>
                    <a:pt x="284871" y="125772"/>
                    <a:pt x="308729" y="109053"/>
                    <a:pt x="264160" y="138766"/>
                  </a:cubicBezTo>
                  <a:cubicBezTo>
                    <a:pt x="240333" y="210247"/>
                    <a:pt x="271344" y="122003"/>
                    <a:pt x="233680" y="209886"/>
                  </a:cubicBezTo>
                  <a:cubicBezTo>
                    <a:pt x="229461" y="219730"/>
                    <a:pt x="227280" y="230338"/>
                    <a:pt x="223520" y="240366"/>
                  </a:cubicBezTo>
                  <a:cubicBezTo>
                    <a:pt x="217116" y="257443"/>
                    <a:pt x="209973" y="274233"/>
                    <a:pt x="203200" y="291166"/>
                  </a:cubicBezTo>
                  <a:cubicBezTo>
                    <a:pt x="206587" y="314873"/>
                    <a:pt x="208664" y="338804"/>
                    <a:pt x="213360" y="362286"/>
                  </a:cubicBezTo>
                  <a:cubicBezTo>
                    <a:pt x="215460" y="372788"/>
                    <a:pt x="215947" y="385193"/>
                    <a:pt x="223520" y="392766"/>
                  </a:cubicBezTo>
                  <a:cubicBezTo>
                    <a:pt x="231093" y="400339"/>
                    <a:pt x="243840" y="399539"/>
                    <a:pt x="254000" y="402926"/>
                  </a:cubicBezTo>
                  <a:cubicBezTo>
                    <a:pt x="260773" y="413086"/>
                    <a:pt x="266503" y="424025"/>
                    <a:pt x="274320" y="433406"/>
                  </a:cubicBezTo>
                  <a:cubicBezTo>
                    <a:pt x="283518" y="444444"/>
                    <a:pt x="298374" y="451035"/>
                    <a:pt x="304800" y="463886"/>
                  </a:cubicBezTo>
                  <a:cubicBezTo>
                    <a:pt x="312523" y="479332"/>
                    <a:pt x="311573" y="497753"/>
                    <a:pt x="314960" y="514686"/>
                  </a:cubicBezTo>
                  <a:cubicBezTo>
                    <a:pt x="311573" y="545166"/>
                    <a:pt x="315280" y="577305"/>
                    <a:pt x="304800" y="606126"/>
                  </a:cubicBezTo>
                  <a:cubicBezTo>
                    <a:pt x="301725" y="614583"/>
                    <a:pt x="235620" y="646119"/>
                    <a:pt x="233680" y="646766"/>
                  </a:cubicBezTo>
                  <a:cubicBezTo>
                    <a:pt x="217297" y="652227"/>
                    <a:pt x="199540" y="652382"/>
                    <a:pt x="182880" y="656926"/>
                  </a:cubicBezTo>
                  <a:cubicBezTo>
                    <a:pt x="162216" y="662562"/>
                    <a:pt x="142700" y="672051"/>
                    <a:pt x="121920" y="677246"/>
                  </a:cubicBezTo>
                  <a:cubicBezTo>
                    <a:pt x="30250" y="700163"/>
                    <a:pt x="67134" y="688735"/>
                    <a:pt x="10160" y="707726"/>
                  </a:cubicBezTo>
                  <a:cubicBezTo>
                    <a:pt x="6773" y="717886"/>
                    <a:pt x="0" y="727496"/>
                    <a:pt x="0" y="738206"/>
                  </a:cubicBezTo>
                  <a:cubicBezTo>
                    <a:pt x="0" y="758806"/>
                    <a:pt x="2237" y="780150"/>
                    <a:pt x="10160" y="799166"/>
                  </a:cubicBezTo>
                  <a:cubicBezTo>
                    <a:pt x="33203" y="854468"/>
                    <a:pt x="58037" y="865915"/>
                    <a:pt x="101600" y="900766"/>
                  </a:cubicBezTo>
                  <a:cubicBezTo>
                    <a:pt x="108373" y="914313"/>
                    <a:pt x="112224" y="929771"/>
                    <a:pt x="121920" y="941406"/>
                  </a:cubicBezTo>
                  <a:cubicBezTo>
                    <a:pt x="129737" y="950787"/>
                    <a:pt x="143019" y="953909"/>
                    <a:pt x="152400" y="961726"/>
                  </a:cubicBezTo>
                  <a:cubicBezTo>
                    <a:pt x="163438" y="970924"/>
                    <a:pt x="171842" y="983008"/>
                    <a:pt x="182880" y="992206"/>
                  </a:cubicBezTo>
                  <a:cubicBezTo>
                    <a:pt x="209141" y="1014090"/>
                    <a:pt x="213292" y="1012503"/>
                    <a:pt x="243840" y="1022686"/>
                  </a:cubicBezTo>
                  <a:cubicBezTo>
                    <a:pt x="250613" y="1032846"/>
                    <a:pt x="254779" y="1045349"/>
                    <a:pt x="264160" y="1053166"/>
                  </a:cubicBezTo>
                  <a:cubicBezTo>
                    <a:pt x="295873" y="1079593"/>
                    <a:pt x="303518" y="1067765"/>
                    <a:pt x="335280" y="1083646"/>
                  </a:cubicBezTo>
                  <a:cubicBezTo>
                    <a:pt x="346202" y="1089107"/>
                    <a:pt x="354838" y="1098505"/>
                    <a:pt x="365760" y="1103966"/>
                  </a:cubicBezTo>
                  <a:cubicBezTo>
                    <a:pt x="387546" y="1114859"/>
                    <a:pt x="426172" y="1119649"/>
                    <a:pt x="447040" y="1124286"/>
                  </a:cubicBezTo>
                  <a:cubicBezTo>
                    <a:pt x="533268" y="1143448"/>
                    <a:pt x="435518" y="1126994"/>
                    <a:pt x="558800" y="1144606"/>
                  </a:cubicBezTo>
                  <a:cubicBezTo>
                    <a:pt x="623147" y="1137833"/>
                    <a:pt x="690729" y="1145542"/>
                    <a:pt x="751840" y="1124286"/>
                  </a:cubicBezTo>
                  <a:cubicBezTo>
                    <a:pt x="774906" y="1116263"/>
                    <a:pt x="784757" y="1086494"/>
                    <a:pt x="792480" y="1063326"/>
                  </a:cubicBezTo>
                  <a:cubicBezTo>
                    <a:pt x="819314" y="982823"/>
                    <a:pt x="809279" y="1023494"/>
                    <a:pt x="822960" y="941406"/>
                  </a:cubicBezTo>
                  <a:cubicBezTo>
                    <a:pt x="833697" y="737409"/>
                    <a:pt x="842338" y="679807"/>
                    <a:pt x="822960" y="453726"/>
                  </a:cubicBezTo>
                  <a:cubicBezTo>
                    <a:pt x="817537" y="390456"/>
                    <a:pt x="803827" y="405301"/>
                    <a:pt x="782320" y="362286"/>
                  </a:cubicBezTo>
                  <a:cubicBezTo>
                    <a:pt x="777531" y="352707"/>
                    <a:pt x="778850" y="340169"/>
                    <a:pt x="772160" y="331806"/>
                  </a:cubicBezTo>
                  <a:cubicBezTo>
                    <a:pt x="764532" y="322271"/>
                    <a:pt x="751840" y="318259"/>
                    <a:pt x="741680" y="311486"/>
                  </a:cubicBezTo>
                  <a:cubicBezTo>
                    <a:pt x="738293" y="294553"/>
                    <a:pt x="736064" y="277346"/>
                    <a:pt x="731520" y="260686"/>
                  </a:cubicBezTo>
                  <a:cubicBezTo>
                    <a:pt x="725884" y="240022"/>
                    <a:pt x="714721" y="220854"/>
                    <a:pt x="711200" y="199726"/>
                  </a:cubicBezTo>
                  <a:cubicBezTo>
                    <a:pt x="707813" y="179406"/>
                    <a:pt x="706036" y="158751"/>
                    <a:pt x="701040" y="138766"/>
                  </a:cubicBezTo>
                  <a:cubicBezTo>
                    <a:pt x="695845" y="117986"/>
                    <a:pt x="701500" y="83001"/>
                    <a:pt x="680720" y="77806"/>
                  </a:cubicBezTo>
                  <a:cubicBezTo>
                    <a:pt x="660097" y="72650"/>
                    <a:pt x="630006" y="66231"/>
                    <a:pt x="609600" y="57486"/>
                  </a:cubicBezTo>
                  <a:cubicBezTo>
                    <a:pt x="484915" y="4049"/>
                    <a:pt x="640516" y="67864"/>
                    <a:pt x="538480" y="16846"/>
                  </a:cubicBezTo>
                  <a:cubicBezTo>
                    <a:pt x="504787" y="0"/>
                    <a:pt x="496147" y="8379"/>
                    <a:pt x="487680" y="6686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47" name="Freihandform 10"/>
            <p:cNvSpPr>
              <a:spLocks/>
            </p:cNvSpPr>
            <p:nvPr/>
          </p:nvSpPr>
          <p:spPr bwMode="auto">
            <a:xfrm>
              <a:off x="547688" y="5202238"/>
              <a:ext cx="273050" cy="244475"/>
            </a:xfrm>
            <a:custGeom>
              <a:avLst/>
              <a:gdLst>
                <a:gd name="T0" fmla="*/ 467360 w 792480"/>
                <a:gd name="T1" fmla="*/ 2088 h 632008"/>
                <a:gd name="T2" fmla="*/ 467360 w 792480"/>
                <a:gd name="T3" fmla="*/ 2088 h 632008"/>
                <a:gd name="T4" fmla="*/ 609600 w 792480"/>
                <a:gd name="T5" fmla="*/ 12248 h 632008"/>
                <a:gd name="T6" fmla="*/ 619760 w 792480"/>
                <a:gd name="T7" fmla="*/ 42728 h 632008"/>
                <a:gd name="T8" fmla="*/ 650240 w 792480"/>
                <a:gd name="T9" fmla="*/ 73208 h 632008"/>
                <a:gd name="T10" fmla="*/ 690880 w 792480"/>
                <a:gd name="T11" fmla="*/ 134168 h 632008"/>
                <a:gd name="T12" fmla="*/ 751840 w 792480"/>
                <a:gd name="T13" fmla="*/ 195128 h 632008"/>
                <a:gd name="T14" fmla="*/ 782320 w 792480"/>
                <a:gd name="T15" fmla="*/ 225608 h 632008"/>
                <a:gd name="T16" fmla="*/ 792480 w 792480"/>
                <a:gd name="T17" fmla="*/ 256088 h 632008"/>
                <a:gd name="T18" fmla="*/ 782320 w 792480"/>
                <a:gd name="T19" fmla="*/ 337368 h 632008"/>
                <a:gd name="T20" fmla="*/ 731520 w 792480"/>
                <a:gd name="T21" fmla="*/ 388168 h 632008"/>
                <a:gd name="T22" fmla="*/ 701040 w 792480"/>
                <a:gd name="T23" fmla="*/ 418648 h 632008"/>
                <a:gd name="T24" fmla="*/ 670560 w 792480"/>
                <a:gd name="T25" fmla="*/ 479608 h 632008"/>
                <a:gd name="T26" fmla="*/ 660400 w 792480"/>
                <a:gd name="T27" fmla="*/ 510088 h 632008"/>
                <a:gd name="T28" fmla="*/ 640080 w 792480"/>
                <a:gd name="T29" fmla="*/ 540568 h 632008"/>
                <a:gd name="T30" fmla="*/ 629920 w 792480"/>
                <a:gd name="T31" fmla="*/ 571048 h 632008"/>
                <a:gd name="T32" fmla="*/ 568960 w 792480"/>
                <a:gd name="T33" fmla="*/ 601528 h 632008"/>
                <a:gd name="T34" fmla="*/ 538480 w 792480"/>
                <a:gd name="T35" fmla="*/ 621848 h 632008"/>
                <a:gd name="T36" fmla="*/ 304800 w 792480"/>
                <a:gd name="T37" fmla="*/ 632008 h 632008"/>
                <a:gd name="T38" fmla="*/ 243840 w 792480"/>
                <a:gd name="T39" fmla="*/ 611688 h 632008"/>
                <a:gd name="T40" fmla="*/ 142240 w 792480"/>
                <a:gd name="T41" fmla="*/ 540568 h 632008"/>
                <a:gd name="T42" fmla="*/ 71120 w 792480"/>
                <a:gd name="T43" fmla="*/ 489768 h 632008"/>
                <a:gd name="T44" fmla="*/ 40640 w 792480"/>
                <a:gd name="T45" fmla="*/ 459288 h 632008"/>
                <a:gd name="T46" fmla="*/ 10160 w 792480"/>
                <a:gd name="T47" fmla="*/ 398328 h 632008"/>
                <a:gd name="T48" fmla="*/ 0 w 792480"/>
                <a:gd name="T49" fmla="*/ 367848 h 632008"/>
                <a:gd name="T50" fmla="*/ 20320 w 792480"/>
                <a:gd name="T51" fmla="*/ 296728 h 632008"/>
                <a:gd name="T52" fmla="*/ 60960 w 792480"/>
                <a:gd name="T53" fmla="*/ 286568 h 632008"/>
                <a:gd name="T54" fmla="*/ 101600 w 792480"/>
                <a:gd name="T55" fmla="*/ 266248 h 632008"/>
                <a:gd name="T56" fmla="*/ 193040 w 792480"/>
                <a:gd name="T57" fmla="*/ 235768 h 632008"/>
                <a:gd name="T58" fmla="*/ 223520 w 792480"/>
                <a:gd name="T59" fmla="*/ 215448 h 632008"/>
                <a:gd name="T60" fmla="*/ 254000 w 792480"/>
                <a:gd name="T61" fmla="*/ 205288 h 632008"/>
                <a:gd name="T62" fmla="*/ 264160 w 792480"/>
                <a:gd name="T63" fmla="*/ 174808 h 632008"/>
                <a:gd name="T64" fmla="*/ 304800 w 792480"/>
                <a:gd name="T65" fmla="*/ 144328 h 632008"/>
                <a:gd name="T66" fmla="*/ 355600 w 792480"/>
                <a:gd name="T67" fmla="*/ 93528 h 632008"/>
                <a:gd name="T68" fmla="*/ 436880 w 792480"/>
                <a:gd name="T69" fmla="*/ 22408 h 632008"/>
                <a:gd name="T70" fmla="*/ 467360 w 792480"/>
                <a:gd name="T71" fmla="*/ 2088 h 6320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92480"/>
                <a:gd name="T109" fmla="*/ 0 h 632008"/>
                <a:gd name="T110" fmla="*/ 792480 w 792480"/>
                <a:gd name="T111" fmla="*/ 632008 h 6320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92480" h="632008">
                  <a:moveTo>
                    <a:pt x="467360" y="2088"/>
                  </a:moveTo>
                  <a:lnTo>
                    <a:pt x="467360" y="2088"/>
                  </a:lnTo>
                  <a:cubicBezTo>
                    <a:pt x="514773" y="5475"/>
                    <a:pt x="563671" y="0"/>
                    <a:pt x="609600" y="12248"/>
                  </a:cubicBezTo>
                  <a:cubicBezTo>
                    <a:pt x="619948" y="15007"/>
                    <a:pt x="613819" y="33817"/>
                    <a:pt x="619760" y="42728"/>
                  </a:cubicBezTo>
                  <a:cubicBezTo>
                    <a:pt x="627730" y="54683"/>
                    <a:pt x="641419" y="61866"/>
                    <a:pt x="650240" y="73208"/>
                  </a:cubicBezTo>
                  <a:cubicBezTo>
                    <a:pt x="665233" y="92485"/>
                    <a:pt x="673611" y="116899"/>
                    <a:pt x="690880" y="134168"/>
                  </a:cubicBezTo>
                  <a:lnTo>
                    <a:pt x="751840" y="195128"/>
                  </a:lnTo>
                  <a:lnTo>
                    <a:pt x="782320" y="225608"/>
                  </a:lnTo>
                  <a:cubicBezTo>
                    <a:pt x="785707" y="235768"/>
                    <a:pt x="792480" y="245378"/>
                    <a:pt x="792480" y="256088"/>
                  </a:cubicBezTo>
                  <a:cubicBezTo>
                    <a:pt x="792480" y="283392"/>
                    <a:pt x="789504" y="311026"/>
                    <a:pt x="782320" y="337368"/>
                  </a:cubicBezTo>
                  <a:cubicBezTo>
                    <a:pt x="773555" y="369508"/>
                    <a:pt x="753832" y="369575"/>
                    <a:pt x="731520" y="388168"/>
                  </a:cubicBezTo>
                  <a:cubicBezTo>
                    <a:pt x="720482" y="397366"/>
                    <a:pt x="711200" y="408488"/>
                    <a:pt x="701040" y="418648"/>
                  </a:cubicBezTo>
                  <a:cubicBezTo>
                    <a:pt x="675503" y="495260"/>
                    <a:pt x="709951" y="400826"/>
                    <a:pt x="670560" y="479608"/>
                  </a:cubicBezTo>
                  <a:cubicBezTo>
                    <a:pt x="665771" y="489187"/>
                    <a:pt x="665189" y="500509"/>
                    <a:pt x="660400" y="510088"/>
                  </a:cubicBezTo>
                  <a:cubicBezTo>
                    <a:pt x="654939" y="521010"/>
                    <a:pt x="645541" y="529646"/>
                    <a:pt x="640080" y="540568"/>
                  </a:cubicBezTo>
                  <a:cubicBezTo>
                    <a:pt x="635291" y="550147"/>
                    <a:pt x="636610" y="562685"/>
                    <a:pt x="629920" y="571048"/>
                  </a:cubicBezTo>
                  <a:cubicBezTo>
                    <a:pt x="610509" y="595312"/>
                    <a:pt x="593501" y="589257"/>
                    <a:pt x="568960" y="601528"/>
                  </a:cubicBezTo>
                  <a:cubicBezTo>
                    <a:pt x="558038" y="606989"/>
                    <a:pt x="550610" y="620448"/>
                    <a:pt x="538480" y="621848"/>
                  </a:cubicBezTo>
                  <a:cubicBezTo>
                    <a:pt x="461027" y="630785"/>
                    <a:pt x="382693" y="628621"/>
                    <a:pt x="304800" y="632008"/>
                  </a:cubicBezTo>
                  <a:cubicBezTo>
                    <a:pt x="284480" y="625235"/>
                    <a:pt x="262998" y="621267"/>
                    <a:pt x="243840" y="611688"/>
                  </a:cubicBezTo>
                  <a:cubicBezTo>
                    <a:pt x="212698" y="596117"/>
                    <a:pt x="171973" y="561806"/>
                    <a:pt x="142240" y="540568"/>
                  </a:cubicBezTo>
                  <a:cubicBezTo>
                    <a:pt x="110077" y="517594"/>
                    <a:pt x="104324" y="518229"/>
                    <a:pt x="71120" y="489768"/>
                  </a:cubicBezTo>
                  <a:cubicBezTo>
                    <a:pt x="60211" y="480417"/>
                    <a:pt x="50800" y="469448"/>
                    <a:pt x="40640" y="459288"/>
                  </a:cubicBezTo>
                  <a:cubicBezTo>
                    <a:pt x="15103" y="382676"/>
                    <a:pt x="49551" y="477110"/>
                    <a:pt x="10160" y="398328"/>
                  </a:cubicBezTo>
                  <a:cubicBezTo>
                    <a:pt x="5371" y="388749"/>
                    <a:pt x="3387" y="378008"/>
                    <a:pt x="0" y="367848"/>
                  </a:cubicBezTo>
                  <a:cubicBezTo>
                    <a:pt x="6773" y="344141"/>
                    <a:pt x="5527" y="316452"/>
                    <a:pt x="20320" y="296728"/>
                  </a:cubicBezTo>
                  <a:cubicBezTo>
                    <a:pt x="28698" y="285557"/>
                    <a:pt x="47885" y="291471"/>
                    <a:pt x="60960" y="286568"/>
                  </a:cubicBezTo>
                  <a:cubicBezTo>
                    <a:pt x="75141" y="281250"/>
                    <a:pt x="87760" y="272399"/>
                    <a:pt x="101600" y="266248"/>
                  </a:cubicBezTo>
                  <a:cubicBezTo>
                    <a:pt x="150790" y="244386"/>
                    <a:pt x="145866" y="247562"/>
                    <a:pt x="193040" y="235768"/>
                  </a:cubicBezTo>
                  <a:cubicBezTo>
                    <a:pt x="203200" y="228995"/>
                    <a:pt x="212598" y="220909"/>
                    <a:pt x="223520" y="215448"/>
                  </a:cubicBezTo>
                  <a:cubicBezTo>
                    <a:pt x="233099" y="210659"/>
                    <a:pt x="246427" y="212861"/>
                    <a:pt x="254000" y="205288"/>
                  </a:cubicBezTo>
                  <a:cubicBezTo>
                    <a:pt x="261573" y="197715"/>
                    <a:pt x="257304" y="183035"/>
                    <a:pt x="264160" y="174808"/>
                  </a:cubicBezTo>
                  <a:cubicBezTo>
                    <a:pt x="275000" y="161799"/>
                    <a:pt x="292826" y="156302"/>
                    <a:pt x="304800" y="144328"/>
                  </a:cubicBezTo>
                  <a:cubicBezTo>
                    <a:pt x="372533" y="76595"/>
                    <a:pt x="274320" y="147715"/>
                    <a:pt x="355600" y="93528"/>
                  </a:cubicBezTo>
                  <a:cubicBezTo>
                    <a:pt x="379307" y="57968"/>
                    <a:pt x="386080" y="39341"/>
                    <a:pt x="436880" y="22408"/>
                  </a:cubicBezTo>
                  <a:cubicBezTo>
                    <a:pt x="470573" y="11177"/>
                    <a:pt x="462280" y="5475"/>
                    <a:pt x="467360" y="2088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48" name="Freihandform 11"/>
            <p:cNvSpPr>
              <a:spLocks/>
            </p:cNvSpPr>
            <p:nvPr/>
          </p:nvSpPr>
          <p:spPr bwMode="auto">
            <a:xfrm>
              <a:off x="1489075" y="4892675"/>
              <a:ext cx="268288" cy="455613"/>
            </a:xfrm>
            <a:custGeom>
              <a:avLst/>
              <a:gdLst>
                <a:gd name="T0" fmla="*/ 378911 w 776434"/>
                <a:gd name="T1" fmla="*/ 10160 h 1178560"/>
                <a:gd name="T2" fmla="*/ 378911 w 776434"/>
                <a:gd name="T3" fmla="*/ 10160 h 1178560"/>
                <a:gd name="T4" fmla="*/ 328111 w 776434"/>
                <a:gd name="T5" fmla="*/ 152400 h 1178560"/>
                <a:gd name="T6" fmla="*/ 317951 w 776434"/>
                <a:gd name="T7" fmla="*/ 182880 h 1178560"/>
                <a:gd name="T8" fmla="*/ 307791 w 776434"/>
                <a:gd name="T9" fmla="*/ 213360 h 1178560"/>
                <a:gd name="T10" fmla="*/ 287471 w 776434"/>
                <a:gd name="T11" fmla="*/ 243840 h 1178560"/>
                <a:gd name="T12" fmla="*/ 236671 w 776434"/>
                <a:gd name="T13" fmla="*/ 325120 h 1178560"/>
                <a:gd name="T14" fmla="*/ 226511 w 776434"/>
                <a:gd name="T15" fmla="*/ 355600 h 1178560"/>
                <a:gd name="T16" fmla="*/ 165551 w 776434"/>
                <a:gd name="T17" fmla="*/ 396240 h 1178560"/>
                <a:gd name="T18" fmla="*/ 145231 w 776434"/>
                <a:gd name="T19" fmla="*/ 426720 h 1178560"/>
                <a:gd name="T20" fmla="*/ 84271 w 776434"/>
                <a:gd name="T21" fmla="*/ 477520 h 1178560"/>
                <a:gd name="T22" fmla="*/ 43631 w 776434"/>
                <a:gd name="T23" fmla="*/ 538480 h 1178560"/>
                <a:gd name="T24" fmla="*/ 23311 w 776434"/>
                <a:gd name="T25" fmla="*/ 568960 h 1178560"/>
                <a:gd name="T26" fmla="*/ 13151 w 776434"/>
                <a:gd name="T27" fmla="*/ 599440 h 1178560"/>
                <a:gd name="T28" fmla="*/ 94431 w 776434"/>
                <a:gd name="T29" fmla="*/ 701040 h 1178560"/>
                <a:gd name="T30" fmla="*/ 124911 w 776434"/>
                <a:gd name="T31" fmla="*/ 741680 h 1178560"/>
                <a:gd name="T32" fmla="*/ 185871 w 776434"/>
                <a:gd name="T33" fmla="*/ 782320 h 1178560"/>
                <a:gd name="T34" fmla="*/ 206191 w 776434"/>
                <a:gd name="T35" fmla="*/ 1036320 h 1178560"/>
                <a:gd name="T36" fmla="*/ 226511 w 776434"/>
                <a:gd name="T37" fmla="*/ 1097280 h 1178560"/>
                <a:gd name="T38" fmla="*/ 246831 w 776434"/>
                <a:gd name="T39" fmla="*/ 1127760 h 1178560"/>
                <a:gd name="T40" fmla="*/ 338271 w 776434"/>
                <a:gd name="T41" fmla="*/ 1158240 h 1178560"/>
                <a:gd name="T42" fmla="*/ 368751 w 776434"/>
                <a:gd name="T43" fmla="*/ 1168400 h 1178560"/>
                <a:gd name="T44" fmla="*/ 399231 w 776434"/>
                <a:gd name="T45" fmla="*/ 1178560 h 1178560"/>
                <a:gd name="T46" fmla="*/ 480511 w 776434"/>
                <a:gd name="T47" fmla="*/ 1168400 h 1178560"/>
                <a:gd name="T48" fmla="*/ 571951 w 776434"/>
                <a:gd name="T49" fmla="*/ 1097280 h 1178560"/>
                <a:gd name="T50" fmla="*/ 612591 w 776434"/>
                <a:gd name="T51" fmla="*/ 1066800 h 1178560"/>
                <a:gd name="T52" fmla="*/ 663391 w 776434"/>
                <a:gd name="T53" fmla="*/ 975360 h 1178560"/>
                <a:gd name="T54" fmla="*/ 683711 w 776434"/>
                <a:gd name="T55" fmla="*/ 944880 h 1178560"/>
                <a:gd name="T56" fmla="*/ 704031 w 776434"/>
                <a:gd name="T57" fmla="*/ 873760 h 1178560"/>
                <a:gd name="T58" fmla="*/ 724351 w 776434"/>
                <a:gd name="T59" fmla="*/ 843280 h 1178560"/>
                <a:gd name="T60" fmla="*/ 754831 w 776434"/>
                <a:gd name="T61" fmla="*/ 772160 h 1178560"/>
                <a:gd name="T62" fmla="*/ 734511 w 776434"/>
                <a:gd name="T63" fmla="*/ 254000 h 1178560"/>
                <a:gd name="T64" fmla="*/ 714191 w 776434"/>
                <a:gd name="T65" fmla="*/ 182880 h 1178560"/>
                <a:gd name="T66" fmla="*/ 673551 w 776434"/>
                <a:gd name="T67" fmla="*/ 121920 h 1178560"/>
                <a:gd name="T68" fmla="*/ 632911 w 776434"/>
                <a:gd name="T69" fmla="*/ 60960 h 1178560"/>
                <a:gd name="T70" fmla="*/ 612591 w 776434"/>
                <a:gd name="T71" fmla="*/ 30480 h 1178560"/>
                <a:gd name="T72" fmla="*/ 551631 w 776434"/>
                <a:gd name="T73" fmla="*/ 0 h 1178560"/>
                <a:gd name="T74" fmla="*/ 439871 w 776434"/>
                <a:gd name="T75" fmla="*/ 10160 h 1178560"/>
                <a:gd name="T76" fmla="*/ 378911 w 776434"/>
                <a:gd name="T77" fmla="*/ 10160 h 11785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6434"/>
                <a:gd name="T118" fmla="*/ 0 h 1178560"/>
                <a:gd name="T119" fmla="*/ 776434 w 776434"/>
                <a:gd name="T120" fmla="*/ 1178560 h 11785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6434" h="1178560">
                  <a:moveTo>
                    <a:pt x="378911" y="10160"/>
                  </a:moveTo>
                  <a:lnTo>
                    <a:pt x="378911" y="10160"/>
                  </a:lnTo>
                  <a:cubicBezTo>
                    <a:pt x="340910" y="111495"/>
                    <a:pt x="357581" y="63989"/>
                    <a:pt x="328111" y="152400"/>
                  </a:cubicBezTo>
                  <a:lnTo>
                    <a:pt x="317951" y="182880"/>
                  </a:lnTo>
                  <a:cubicBezTo>
                    <a:pt x="314564" y="193040"/>
                    <a:pt x="313732" y="204449"/>
                    <a:pt x="307791" y="213360"/>
                  </a:cubicBezTo>
                  <a:cubicBezTo>
                    <a:pt x="301018" y="223520"/>
                    <a:pt x="292430" y="232682"/>
                    <a:pt x="287471" y="243840"/>
                  </a:cubicBezTo>
                  <a:cubicBezTo>
                    <a:pt x="251835" y="324020"/>
                    <a:pt x="291503" y="288565"/>
                    <a:pt x="236671" y="325120"/>
                  </a:cubicBezTo>
                  <a:cubicBezTo>
                    <a:pt x="233284" y="335280"/>
                    <a:pt x="234084" y="348027"/>
                    <a:pt x="226511" y="355600"/>
                  </a:cubicBezTo>
                  <a:cubicBezTo>
                    <a:pt x="209242" y="372869"/>
                    <a:pt x="165551" y="396240"/>
                    <a:pt x="165551" y="396240"/>
                  </a:cubicBezTo>
                  <a:cubicBezTo>
                    <a:pt x="158778" y="406400"/>
                    <a:pt x="153048" y="417339"/>
                    <a:pt x="145231" y="426720"/>
                  </a:cubicBezTo>
                  <a:cubicBezTo>
                    <a:pt x="120785" y="456056"/>
                    <a:pt x="114241" y="457540"/>
                    <a:pt x="84271" y="477520"/>
                  </a:cubicBezTo>
                  <a:lnTo>
                    <a:pt x="43631" y="538480"/>
                  </a:lnTo>
                  <a:cubicBezTo>
                    <a:pt x="36858" y="548640"/>
                    <a:pt x="27172" y="557376"/>
                    <a:pt x="23311" y="568960"/>
                  </a:cubicBezTo>
                  <a:lnTo>
                    <a:pt x="13151" y="599440"/>
                  </a:lnTo>
                  <a:cubicBezTo>
                    <a:pt x="38940" y="676808"/>
                    <a:pt x="0" y="575131"/>
                    <a:pt x="94431" y="701040"/>
                  </a:cubicBezTo>
                  <a:cubicBezTo>
                    <a:pt x="104591" y="714587"/>
                    <a:pt x="112255" y="730430"/>
                    <a:pt x="124911" y="741680"/>
                  </a:cubicBezTo>
                  <a:cubicBezTo>
                    <a:pt x="143164" y="757905"/>
                    <a:pt x="185871" y="782320"/>
                    <a:pt x="185871" y="782320"/>
                  </a:cubicBezTo>
                  <a:cubicBezTo>
                    <a:pt x="186933" y="797194"/>
                    <a:pt x="200984" y="1006814"/>
                    <a:pt x="206191" y="1036320"/>
                  </a:cubicBezTo>
                  <a:cubicBezTo>
                    <a:pt x="209913" y="1057413"/>
                    <a:pt x="214630" y="1079458"/>
                    <a:pt x="226511" y="1097280"/>
                  </a:cubicBezTo>
                  <a:cubicBezTo>
                    <a:pt x="233284" y="1107440"/>
                    <a:pt x="236476" y="1121288"/>
                    <a:pt x="246831" y="1127760"/>
                  </a:cubicBezTo>
                  <a:lnTo>
                    <a:pt x="338271" y="1158240"/>
                  </a:lnTo>
                  <a:lnTo>
                    <a:pt x="368751" y="1168400"/>
                  </a:lnTo>
                  <a:lnTo>
                    <a:pt x="399231" y="1178560"/>
                  </a:lnTo>
                  <a:cubicBezTo>
                    <a:pt x="426324" y="1175173"/>
                    <a:pt x="454798" y="1177583"/>
                    <a:pt x="480511" y="1168400"/>
                  </a:cubicBezTo>
                  <a:cubicBezTo>
                    <a:pt x="531476" y="1150198"/>
                    <a:pt x="537117" y="1127138"/>
                    <a:pt x="571951" y="1097280"/>
                  </a:cubicBezTo>
                  <a:cubicBezTo>
                    <a:pt x="584808" y="1086260"/>
                    <a:pt x="601341" y="1079456"/>
                    <a:pt x="612591" y="1066800"/>
                  </a:cubicBezTo>
                  <a:cubicBezTo>
                    <a:pt x="685813" y="984425"/>
                    <a:pt x="633825" y="1034492"/>
                    <a:pt x="663391" y="975360"/>
                  </a:cubicBezTo>
                  <a:cubicBezTo>
                    <a:pt x="668852" y="964438"/>
                    <a:pt x="678250" y="955802"/>
                    <a:pt x="683711" y="944880"/>
                  </a:cubicBezTo>
                  <a:cubicBezTo>
                    <a:pt x="703482" y="905337"/>
                    <a:pt x="684499" y="919334"/>
                    <a:pt x="704031" y="873760"/>
                  </a:cubicBezTo>
                  <a:cubicBezTo>
                    <a:pt x="708841" y="862537"/>
                    <a:pt x="718293" y="853882"/>
                    <a:pt x="724351" y="843280"/>
                  </a:cubicBezTo>
                  <a:cubicBezTo>
                    <a:pt x="744439" y="808127"/>
                    <a:pt x="743433" y="806355"/>
                    <a:pt x="754831" y="772160"/>
                  </a:cubicBezTo>
                  <a:cubicBezTo>
                    <a:pt x="748058" y="599440"/>
                    <a:pt x="776434" y="421692"/>
                    <a:pt x="734511" y="254000"/>
                  </a:cubicBezTo>
                  <a:cubicBezTo>
                    <a:pt x="732120" y="244434"/>
                    <a:pt x="720816" y="194806"/>
                    <a:pt x="714191" y="182880"/>
                  </a:cubicBezTo>
                  <a:cubicBezTo>
                    <a:pt x="702331" y="161532"/>
                    <a:pt x="681274" y="145088"/>
                    <a:pt x="673551" y="121920"/>
                  </a:cubicBezTo>
                  <a:cubicBezTo>
                    <a:pt x="655696" y="68355"/>
                    <a:pt x="675192" y="111697"/>
                    <a:pt x="632911" y="60960"/>
                  </a:cubicBezTo>
                  <a:cubicBezTo>
                    <a:pt x="625094" y="51579"/>
                    <a:pt x="621225" y="39114"/>
                    <a:pt x="612591" y="30480"/>
                  </a:cubicBezTo>
                  <a:cubicBezTo>
                    <a:pt x="592896" y="10785"/>
                    <a:pt x="576421" y="8263"/>
                    <a:pt x="551631" y="0"/>
                  </a:cubicBezTo>
                  <a:cubicBezTo>
                    <a:pt x="514378" y="3387"/>
                    <a:pt x="476902" y="4870"/>
                    <a:pt x="439871" y="10160"/>
                  </a:cubicBezTo>
                  <a:cubicBezTo>
                    <a:pt x="361254" y="21391"/>
                    <a:pt x="389071" y="10160"/>
                    <a:pt x="378911" y="1016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49" name="Freihandform 12"/>
            <p:cNvSpPr>
              <a:spLocks/>
            </p:cNvSpPr>
            <p:nvPr/>
          </p:nvSpPr>
          <p:spPr bwMode="auto">
            <a:xfrm>
              <a:off x="739775" y="5461000"/>
              <a:ext cx="279400" cy="279400"/>
            </a:xfrm>
            <a:custGeom>
              <a:avLst/>
              <a:gdLst>
                <a:gd name="T0" fmla="*/ 406400 w 809091"/>
                <a:gd name="T1" fmla="*/ 2875 h 724993"/>
                <a:gd name="T2" fmla="*/ 406400 w 809091"/>
                <a:gd name="T3" fmla="*/ 2875 h 724993"/>
                <a:gd name="T4" fmla="*/ 71120 w 809091"/>
                <a:gd name="T5" fmla="*/ 13035 h 724993"/>
                <a:gd name="T6" fmla="*/ 20320 w 809091"/>
                <a:gd name="T7" fmla="*/ 53675 h 724993"/>
                <a:gd name="T8" fmla="*/ 0 w 809091"/>
                <a:gd name="T9" fmla="*/ 124795 h 724993"/>
                <a:gd name="T10" fmla="*/ 30480 w 809091"/>
                <a:gd name="T11" fmla="*/ 277195 h 724993"/>
                <a:gd name="T12" fmla="*/ 91440 w 809091"/>
                <a:gd name="T13" fmla="*/ 358475 h 724993"/>
                <a:gd name="T14" fmla="*/ 121920 w 809091"/>
                <a:gd name="T15" fmla="*/ 378795 h 724993"/>
                <a:gd name="T16" fmla="*/ 182880 w 809091"/>
                <a:gd name="T17" fmla="*/ 439755 h 724993"/>
                <a:gd name="T18" fmla="*/ 213360 w 809091"/>
                <a:gd name="T19" fmla="*/ 470235 h 724993"/>
                <a:gd name="T20" fmla="*/ 243840 w 809091"/>
                <a:gd name="T21" fmla="*/ 490555 h 724993"/>
                <a:gd name="T22" fmla="*/ 274320 w 809091"/>
                <a:gd name="T23" fmla="*/ 521035 h 724993"/>
                <a:gd name="T24" fmla="*/ 304800 w 809091"/>
                <a:gd name="T25" fmla="*/ 531195 h 724993"/>
                <a:gd name="T26" fmla="*/ 335280 w 809091"/>
                <a:gd name="T27" fmla="*/ 551515 h 724993"/>
                <a:gd name="T28" fmla="*/ 436880 w 809091"/>
                <a:gd name="T29" fmla="*/ 632795 h 724993"/>
                <a:gd name="T30" fmla="*/ 487680 w 809091"/>
                <a:gd name="T31" fmla="*/ 663275 h 724993"/>
                <a:gd name="T32" fmla="*/ 558800 w 809091"/>
                <a:gd name="T33" fmla="*/ 703915 h 724993"/>
                <a:gd name="T34" fmla="*/ 680720 w 809091"/>
                <a:gd name="T35" fmla="*/ 724235 h 724993"/>
                <a:gd name="T36" fmla="*/ 741680 w 809091"/>
                <a:gd name="T37" fmla="*/ 714075 h 724993"/>
                <a:gd name="T38" fmla="*/ 762000 w 809091"/>
                <a:gd name="T39" fmla="*/ 673435 h 724993"/>
                <a:gd name="T40" fmla="*/ 792480 w 809091"/>
                <a:gd name="T41" fmla="*/ 612475 h 724993"/>
                <a:gd name="T42" fmla="*/ 792480 w 809091"/>
                <a:gd name="T43" fmla="*/ 287355 h 724993"/>
                <a:gd name="T44" fmla="*/ 762000 w 809091"/>
                <a:gd name="T45" fmla="*/ 226395 h 724993"/>
                <a:gd name="T46" fmla="*/ 731520 w 809091"/>
                <a:gd name="T47" fmla="*/ 206075 h 724993"/>
                <a:gd name="T48" fmla="*/ 711200 w 809091"/>
                <a:gd name="T49" fmla="*/ 175595 h 724993"/>
                <a:gd name="T50" fmla="*/ 680720 w 809091"/>
                <a:gd name="T51" fmla="*/ 165435 h 724993"/>
                <a:gd name="T52" fmla="*/ 640080 w 809091"/>
                <a:gd name="T53" fmla="*/ 104475 h 724993"/>
                <a:gd name="T54" fmla="*/ 599440 w 809091"/>
                <a:gd name="T55" fmla="*/ 43515 h 724993"/>
                <a:gd name="T56" fmla="*/ 548640 w 809091"/>
                <a:gd name="T57" fmla="*/ 2875 h 724993"/>
                <a:gd name="T58" fmla="*/ 406400 w 809091"/>
                <a:gd name="T59" fmla="*/ 2875 h 7249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09091"/>
                <a:gd name="T91" fmla="*/ 0 h 724993"/>
                <a:gd name="T92" fmla="*/ 809091 w 809091"/>
                <a:gd name="T93" fmla="*/ 724993 h 7249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09091" h="724993">
                  <a:moveTo>
                    <a:pt x="406400" y="2875"/>
                  </a:moveTo>
                  <a:lnTo>
                    <a:pt x="406400" y="2875"/>
                  </a:lnTo>
                  <a:cubicBezTo>
                    <a:pt x="294640" y="6262"/>
                    <a:pt x="182759" y="6833"/>
                    <a:pt x="71120" y="13035"/>
                  </a:cubicBezTo>
                  <a:cubicBezTo>
                    <a:pt x="40988" y="14709"/>
                    <a:pt x="32976" y="28362"/>
                    <a:pt x="20320" y="53675"/>
                  </a:cubicBezTo>
                  <a:cubicBezTo>
                    <a:pt x="13032" y="68251"/>
                    <a:pt x="3255" y="111774"/>
                    <a:pt x="0" y="124795"/>
                  </a:cubicBezTo>
                  <a:cubicBezTo>
                    <a:pt x="3930" y="160161"/>
                    <a:pt x="6466" y="241173"/>
                    <a:pt x="30480" y="277195"/>
                  </a:cubicBezTo>
                  <a:cubicBezTo>
                    <a:pt x="49239" y="305334"/>
                    <a:pt x="67306" y="334341"/>
                    <a:pt x="91440" y="358475"/>
                  </a:cubicBezTo>
                  <a:cubicBezTo>
                    <a:pt x="100074" y="367109"/>
                    <a:pt x="112794" y="370683"/>
                    <a:pt x="121920" y="378795"/>
                  </a:cubicBezTo>
                  <a:cubicBezTo>
                    <a:pt x="143398" y="397887"/>
                    <a:pt x="162560" y="419435"/>
                    <a:pt x="182880" y="439755"/>
                  </a:cubicBezTo>
                  <a:cubicBezTo>
                    <a:pt x="193040" y="449915"/>
                    <a:pt x="201405" y="462265"/>
                    <a:pt x="213360" y="470235"/>
                  </a:cubicBezTo>
                  <a:cubicBezTo>
                    <a:pt x="223520" y="477008"/>
                    <a:pt x="234459" y="482738"/>
                    <a:pt x="243840" y="490555"/>
                  </a:cubicBezTo>
                  <a:cubicBezTo>
                    <a:pt x="254878" y="499753"/>
                    <a:pt x="262365" y="513065"/>
                    <a:pt x="274320" y="521035"/>
                  </a:cubicBezTo>
                  <a:cubicBezTo>
                    <a:pt x="283231" y="526976"/>
                    <a:pt x="295221" y="526406"/>
                    <a:pt x="304800" y="531195"/>
                  </a:cubicBezTo>
                  <a:cubicBezTo>
                    <a:pt x="315722" y="536656"/>
                    <a:pt x="325120" y="544742"/>
                    <a:pt x="335280" y="551515"/>
                  </a:cubicBezTo>
                  <a:cubicBezTo>
                    <a:pt x="372942" y="608008"/>
                    <a:pt x="346241" y="577017"/>
                    <a:pt x="436880" y="632795"/>
                  </a:cubicBezTo>
                  <a:cubicBezTo>
                    <a:pt x="453698" y="643145"/>
                    <a:pt x="471249" y="652321"/>
                    <a:pt x="487680" y="663275"/>
                  </a:cubicBezTo>
                  <a:cubicBezTo>
                    <a:pt x="509977" y="678140"/>
                    <a:pt x="533019" y="695321"/>
                    <a:pt x="558800" y="703915"/>
                  </a:cubicBezTo>
                  <a:cubicBezTo>
                    <a:pt x="581085" y="711343"/>
                    <a:pt x="664613" y="721934"/>
                    <a:pt x="680720" y="724235"/>
                  </a:cubicBezTo>
                  <a:cubicBezTo>
                    <a:pt x="701040" y="720848"/>
                    <a:pt x="724211" y="724993"/>
                    <a:pt x="741680" y="714075"/>
                  </a:cubicBezTo>
                  <a:cubicBezTo>
                    <a:pt x="754523" y="706048"/>
                    <a:pt x="754486" y="686585"/>
                    <a:pt x="762000" y="673435"/>
                  </a:cubicBezTo>
                  <a:cubicBezTo>
                    <a:pt x="793513" y="618288"/>
                    <a:pt x="773852" y="668358"/>
                    <a:pt x="792480" y="612475"/>
                  </a:cubicBezTo>
                  <a:cubicBezTo>
                    <a:pt x="806632" y="456806"/>
                    <a:pt x="809091" y="486689"/>
                    <a:pt x="792480" y="287355"/>
                  </a:cubicBezTo>
                  <a:cubicBezTo>
                    <a:pt x="790978" y="269326"/>
                    <a:pt x="773987" y="238382"/>
                    <a:pt x="762000" y="226395"/>
                  </a:cubicBezTo>
                  <a:cubicBezTo>
                    <a:pt x="753366" y="217761"/>
                    <a:pt x="741680" y="212848"/>
                    <a:pt x="731520" y="206075"/>
                  </a:cubicBezTo>
                  <a:cubicBezTo>
                    <a:pt x="724747" y="195915"/>
                    <a:pt x="720735" y="183223"/>
                    <a:pt x="711200" y="175595"/>
                  </a:cubicBezTo>
                  <a:cubicBezTo>
                    <a:pt x="702837" y="168905"/>
                    <a:pt x="688293" y="173008"/>
                    <a:pt x="680720" y="165435"/>
                  </a:cubicBezTo>
                  <a:cubicBezTo>
                    <a:pt x="663451" y="148166"/>
                    <a:pt x="653627" y="124795"/>
                    <a:pt x="640080" y="104475"/>
                  </a:cubicBezTo>
                  <a:lnTo>
                    <a:pt x="599440" y="43515"/>
                  </a:lnTo>
                  <a:cubicBezTo>
                    <a:pt x="582551" y="18181"/>
                    <a:pt x="582485" y="4567"/>
                    <a:pt x="548640" y="2875"/>
                  </a:cubicBezTo>
                  <a:cubicBezTo>
                    <a:pt x="491138" y="0"/>
                    <a:pt x="430107" y="2875"/>
                    <a:pt x="406400" y="287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50" name="Freihandform 13"/>
            <p:cNvSpPr>
              <a:spLocks/>
            </p:cNvSpPr>
            <p:nvPr/>
          </p:nvSpPr>
          <p:spPr bwMode="auto">
            <a:xfrm>
              <a:off x="1593850" y="5389563"/>
              <a:ext cx="254000" cy="377825"/>
            </a:xfrm>
            <a:custGeom>
              <a:avLst/>
              <a:gdLst>
                <a:gd name="T0" fmla="*/ 510766 w 734286"/>
                <a:gd name="T1" fmla="*/ 4649 h 976494"/>
                <a:gd name="T2" fmla="*/ 510766 w 734286"/>
                <a:gd name="T3" fmla="*/ 4649 h 976494"/>
                <a:gd name="T4" fmla="*/ 307566 w 734286"/>
                <a:gd name="T5" fmla="*/ 14809 h 976494"/>
                <a:gd name="T6" fmla="*/ 216126 w 734286"/>
                <a:gd name="T7" fmla="*/ 85929 h 976494"/>
                <a:gd name="T8" fmla="*/ 175486 w 734286"/>
                <a:gd name="T9" fmla="*/ 146889 h 976494"/>
                <a:gd name="T10" fmla="*/ 104366 w 734286"/>
                <a:gd name="T11" fmla="*/ 197689 h 976494"/>
                <a:gd name="T12" fmla="*/ 84046 w 734286"/>
                <a:gd name="T13" fmla="*/ 228169 h 976494"/>
                <a:gd name="T14" fmla="*/ 63726 w 734286"/>
                <a:gd name="T15" fmla="*/ 350089 h 976494"/>
                <a:gd name="T16" fmla="*/ 33246 w 734286"/>
                <a:gd name="T17" fmla="*/ 451689 h 976494"/>
                <a:gd name="T18" fmla="*/ 12926 w 734286"/>
                <a:gd name="T19" fmla="*/ 512649 h 976494"/>
                <a:gd name="T20" fmla="*/ 2766 w 734286"/>
                <a:gd name="T21" fmla="*/ 543129 h 976494"/>
                <a:gd name="T22" fmla="*/ 33246 w 734286"/>
                <a:gd name="T23" fmla="*/ 654889 h 976494"/>
                <a:gd name="T24" fmla="*/ 43406 w 734286"/>
                <a:gd name="T25" fmla="*/ 685369 h 976494"/>
                <a:gd name="T26" fmla="*/ 73886 w 734286"/>
                <a:gd name="T27" fmla="*/ 715849 h 976494"/>
                <a:gd name="T28" fmla="*/ 94206 w 734286"/>
                <a:gd name="T29" fmla="*/ 746329 h 976494"/>
                <a:gd name="T30" fmla="*/ 114526 w 734286"/>
                <a:gd name="T31" fmla="*/ 827609 h 976494"/>
                <a:gd name="T32" fmla="*/ 124686 w 734286"/>
                <a:gd name="T33" fmla="*/ 878409 h 976494"/>
                <a:gd name="T34" fmla="*/ 175486 w 734286"/>
                <a:gd name="T35" fmla="*/ 929209 h 976494"/>
                <a:gd name="T36" fmla="*/ 216126 w 734286"/>
                <a:gd name="T37" fmla="*/ 949529 h 976494"/>
                <a:gd name="T38" fmla="*/ 327886 w 734286"/>
                <a:gd name="T39" fmla="*/ 959689 h 976494"/>
                <a:gd name="T40" fmla="*/ 592046 w 734286"/>
                <a:gd name="T41" fmla="*/ 949529 h 976494"/>
                <a:gd name="T42" fmla="*/ 612366 w 734286"/>
                <a:gd name="T43" fmla="*/ 868249 h 976494"/>
                <a:gd name="T44" fmla="*/ 642846 w 734286"/>
                <a:gd name="T45" fmla="*/ 827609 h 976494"/>
                <a:gd name="T46" fmla="*/ 683486 w 734286"/>
                <a:gd name="T47" fmla="*/ 726009 h 976494"/>
                <a:gd name="T48" fmla="*/ 693646 w 734286"/>
                <a:gd name="T49" fmla="*/ 695529 h 976494"/>
                <a:gd name="T50" fmla="*/ 703806 w 734286"/>
                <a:gd name="T51" fmla="*/ 665049 h 976494"/>
                <a:gd name="T52" fmla="*/ 713966 w 734286"/>
                <a:gd name="T53" fmla="*/ 512649 h 976494"/>
                <a:gd name="T54" fmla="*/ 734286 w 734286"/>
                <a:gd name="T55" fmla="*/ 441529 h 976494"/>
                <a:gd name="T56" fmla="*/ 724126 w 734286"/>
                <a:gd name="T57" fmla="*/ 278969 h 976494"/>
                <a:gd name="T58" fmla="*/ 683486 w 734286"/>
                <a:gd name="T59" fmla="*/ 187529 h 976494"/>
                <a:gd name="T60" fmla="*/ 663166 w 734286"/>
                <a:gd name="T61" fmla="*/ 126569 h 976494"/>
                <a:gd name="T62" fmla="*/ 642846 w 734286"/>
                <a:gd name="T63" fmla="*/ 96089 h 976494"/>
                <a:gd name="T64" fmla="*/ 622526 w 734286"/>
                <a:gd name="T65" fmla="*/ 35129 h 976494"/>
                <a:gd name="T66" fmla="*/ 592046 w 734286"/>
                <a:gd name="T67" fmla="*/ 24969 h 976494"/>
                <a:gd name="T68" fmla="*/ 561566 w 734286"/>
                <a:gd name="T69" fmla="*/ 4649 h 976494"/>
                <a:gd name="T70" fmla="*/ 510766 w 734286"/>
                <a:gd name="T71" fmla="*/ 4649 h 9764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34286"/>
                <a:gd name="T109" fmla="*/ 0 h 976494"/>
                <a:gd name="T110" fmla="*/ 734286 w 734286"/>
                <a:gd name="T111" fmla="*/ 976494 h 9764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34286" h="976494">
                  <a:moveTo>
                    <a:pt x="510766" y="4649"/>
                  </a:moveTo>
                  <a:lnTo>
                    <a:pt x="510766" y="4649"/>
                  </a:lnTo>
                  <a:cubicBezTo>
                    <a:pt x="443033" y="8036"/>
                    <a:pt x="374164" y="2002"/>
                    <a:pt x="307566" y="14809"/>
                  </a:cubicBezTo>
                  <a:cubicBezTo>
                    <a:pt x="287491" y="18670"/>
                    <a:pt x="232786" y="64509"/>
                    <a:pt x="216126" y="85929"/>
                  </a:cubicBezTo>
                  <a:cubicBezTo>
                    <a:pt x="201133" y="105206"/>
                    <a:pt x="195023" y="132236"/>
                    <a:pt x="175486" y="146889"/>
                  </a:cubicBezTo>
                  <a:cubicBezTo>
                    <a:pt x="125077" y="184695"/>
                    <a:pt x="148935" y="167976"/>
                    <a:pt x="104366" y="197689"/>
                  </a:cubicBezTo>
                  <a:cubicBezTo>
                    <a:pt x="97593" y="207849"/>
                    <a:pt x="89507" y="217247"/>
                    <a:pt x="84046" y="228169"/>
                  </a:cubicBezTo>
                  <a:cubicBezTo>
                    <a:pt x="66400" y="263460"/>
                    <a:pt x="68734" y="317540"/>
                    <a:pt x="63726" y="350089"/>
                  </a:cubicBezTo>
                  <a:cubicBezTo>
                    <a:pt x="59339" y="378605"/>
                    <a:pt x="41158" y="427953"/>
                    <a:pt x="33246" y="451689"/>
                  </a:cubicBezTo>
                  <a:lnTo>
                    <a:pt x="12926" y="512649"/>
                  </a:lnTo>
                  <a:lnTo>
                    <a:pt x="2766" y="543129"/>
                  </a:lnTo>
                  <a:cubicBezTo>
                    <a:pt x="18572" y="653773"/>
                    <a:pt x="0" y="577315"/>
                    <a:pt x="33246" y="654889"/>
                  </a:cubicBezTo>
                  <a:cubicBezTo>
                    <a:pt x="37465" y="664733"/>
                    <a:pt x="37465" y="676458"/>
                    <a:pt x="43406" y="685369"/>
                  </a:cubicBezTo>
                  <a:cubicBezTo>
                    <a:pt x="51376" y="697324"/>
                    <a:pt x="64688" y="704811"/>
                    <a:pt x="73886" y="715849"/>
                  </a:cubicBezTo>
                  <a:cubicBezTo>
                    <a:pt x="81703" y="725230"/>
                    <a:pt x="87433" y="736169"/>
                    <a:pt x="94206" y="746329"/>
                  </a:cubicBezTo>
                  <a:cubicBezTo>
                    <a:pt x="100979" y="773422"/>
                    <a:pt x="109049" y="800224"/>
                    <a:pt x="114526" y="827609"/>
                  </a:cubicBezTo>
                  <a:cubicBezTo>
                    <a:pt x="117913" y="844542"/>
                    <a:pt x="118623" y="862240"/>
                    <a:pt x="124686" y="878409"/>
                  </a:cubicBezTo>
                  <a:cubicBezTo>
                    <a:pt x="134846" y="905502"/>
                    <a:pt x="151779" y="915662"/>
                    <a:pt x="175486" y="929209"/>
                  </a:cubicBezTo>
                  <a:cubicBezTo>
                    <a:pt x="188636" y="936723"/>
                    <a:pt x="201274" y="946559"/>
                    <a:pt x="216126" y="949529"/>
                  </a:cubicBezTo>
                  <a:cubicBezTo>
                    <a:pt x="252807" y="956865"/>
                    <a:pt x="290633" y="956302"/>
                    <a:pt x="327886" y="959689"/>
                  </a:cubicBezTo>
                  <a:cubicBezTo>
                    <a:pt x="415939" y="956302"/>
                    <a:pt x="508155" y="976494"/>
                    <a:pt x="592046" y="949529"/>
                  </a:cubicBezTo>
                  <a:cubicBezTo>
                    <a:pt x="618633" y="940983"/>
                    <a:pt x="595610" y="890591"/>
                    <a:pt x="612366" y="868249"/>
                  </a:cubicBezTo>
                  <a:cubicBezTo>
                    <a:pt x="622526" y="854702"/>
                    <a:pt x="633871" y="841968"/>
                    <a:pt x="642846" y="827609"/>
                  </a:cubicBezTo>
                  <a:cubicBezTo>
                    <a:pt x="664202" y="793439"/>
                    <a:pt x="670458" y="765094"/>
                    <a:pt x="683486" y="726009"/>
                  </a:cubicBezTo>
                  <a:lnTo>
                    <a:pt x="693646" y="695529"/>
                  </a:lnTo>
                  <a:lnTo>
                    <a:pt x="703806" y="665049"/>
                  </a:lnTo>
                  <a:cubicBezTo>
                    <a:pt x="707193" y="614249"/>
                    <a:pt x="708636" y="563282"/>
                    <a:pt x="713966" y="512649"/>
                  </a:cubicBezTo>
                  <a:cubicBezTo>
                    <a:pt x="715929" y="494003"/>
                    <a:pt x="727990" y="460418"/>
                    <a:pt x="734286" y="441529"/>
                  </a:cubicBezTo>
                  <a:cubicBezTo>
                    <a:pt x="730899" y="387342"/>
                    <a:pt x="731462" y="332764"/>
                    <a:pt x="724126" y="278969"/>
                  </a:cubicBezTo>
                  <a:cubicBezTo>
                    <a:pt x="712224" y="191691"/>
                    <a:pt x="708687" y="244230"/>
                    <a:pt x="683486" y="187529"/>
                  </a:cubicBezTo>
                  <a:cubicBezTo>
                    <a:pt x="674787" y="167956"/>
                    <a:pt x="675047" y="144391"/>
                    <a:pt x="663166" y="126569"/>
                  </a:cubicBezTo>
                  <a:cubicBezTo>
                    <a:pt x="656393" y="116409"/>
                    <a:pt x="647805" y="107247"/>
                    <a:pt x="642846" y="96089"/>
                  </a:cubicBezTo>
                  <a:cubicBezTo>
                    <a:pt x="634147" y="76516"/>
                    <a:pt x="642846" y="41902"/>
                    <a:pt x="622526" y="35129"/>
                  </a:cubicBezTo>
                  <a:cubicBezTo>
                    <a:pt x="612366" y="31742"/>
                    <a:pt x="601625" y="29758"/>
                    <a:pt x="592046" y="24969"/>
                  </a:cubicBezTo>
                  <a:cubicBezTo>
                    <a:pt x="581124" y="19508"/>
                    <a:pt x="573540" y="7044"/>
                    <a:pt x="561566" y="4649"/>
                  </a:cubicBezTo>
                  <a:cubicBezTo>
                    <a:pt x="538320" y="0"/>
                    <a:pt x="519233" y="4649"/>
                    <a:pt x="510766" y="464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51" name="Freihandform 14"/>
            <p:cNvSpPr>
              <a:spLocks/>
            </p:cNvSpPr>
            <p:nvPr/>
          </p:nvSpPr>
          <p:spPr bwMode="auto">
            <a:xfrm>
              <a:off x="1012825" y="5708650"/>
              <a:ext cx="266700" cy="330200"/>
            </a:xfrm>
            <a:custGeom>
              <a:avLst/>
              <a:gdLst>
                <a:gd name="T0" fmla="*/ 458895 w 773855"/>
                <a:gd name="T1" fmla="*/ 21141 h 854261"/>
                <a:gd name="T2" fmla="*/ 458895 w 773855"/>
                <a:gd name="T3" fmla="*/ 21141 h 854261"/>
                <a:gd name="T4" fmla="*/ 367455 w 773855"/>
                <a:gd name="T5" fmla="*/ 10981 h 854261"/>
                <a:gd name="T6" fmla="*/ 235375 w 773855"/>
                <a:gd name="T7" fmla="*/ 21141 h 854261"/>
                <a:gd name="T8" fmla="*/ 204895 w 773855"/>
                <a:gd name="T9" fmla="*/ 41461 h 854261"/>
                <a:gd name="T10" fmla="*/ 143935 w 773855"/>
                <a:gd name="T11" fmla="*/ 112581 h 854261"/>
                <a:gd name="T12" fmla="*/ 123615 w 773855"/>
                <a:gd name="T13" fmla="*/ 153221 h 854261"/>
                <a:gd name="T14" fmla="*/ 103295 w 773855"/>
                <a:gd name="T15" fmla="*/ 183701 h 854261"/>
                <a:gd name="T16" fmla="*/ 93135 w 773855"/>
                <a:gd name="T17" fmla="*/ 224341 h 854261"/>
                <a:gd name="T18" fmla="*/ 52495 w 773855"/>
                <a:gd name="T19" fmla="*/ 285301 h 854261"/>
                <a:gd name="T20" fmla="*/ 32175 w 773855"/>
                <a:gd name="T21" fmla="*/ 315781 h 854261"/>
                <a:gd name="T22" fmla="*/ 22015 w 773855"/>
                <a:gd name="T23" fmla="*/ 346261 h 854261"/>
                <a:gd name="T24" fmla="*/ 1695 w 773855"/>
                <a:gd name="T25" fmla="*/ 427541 h 854261"/>
                <a:gd name="T26" fmla="*/ 11855 w 773855"/>
                <a:gd name="T27" fmla="*/ 661221 h 854261"/>
                <a:gd name="T28" fmla="*/ 42335 w 773855"/>
                <a:gd name="T29" fmla="*/ 691701 h 854261"/>
                <a:gd name="T30" fmla="*/ 93135 w 773855"/>
                <a:gd name="T31" fmla="*/ 722181 h 854261"/>
                <a:gd name="T32" fmla="*/ 164255 w 773855"/>
                <a:gd name="T33" fmla="*/ 742501 h 854261"/>
                <a:gd name="T34" fmla="*/ 194735 w 773855"/>
                <a:gd name="T35" fmla="*/ 772981 h 854261"/>
                <a:gd name="T36" fmla="*/ 347135 w 773855"/>
                <a:gd name="T37" fmla="*/ 823781 h 854261"/>
                <a:gd name="T38" fmla="*/ 387775 w 773855"/>
                <a:gd name="T39" fmla="*/ 833941 h 854261"/>
                <a:gd name="T40" fmla="*/ 469055 w 773855"/>
                <a:gd name="T41" fmla="*/ 844101 h 854261"/>
                <a:gd name="T42" fmla="*/ 499535 w 773855"/>
                <a:gd name="T43" fmla="*/ 854261 h 854261"/>
                <a:gd name="T44" fmla="*/ 601135 w 773855"/>
                <a:gd name="T45" fmla="*/ 833941 h 854261"/>
                <a:gd name="T46" fmla="*/ 641775 w 773855"/>
                <a:gd name="T47" fmla="*/ 803461 h 854261"/>
                <a:gd name="T48" fmla="*/ 672255 w 773855"/>
                <a:gd name="T49" fmla="*/ 783141 h 854261"/>
                <a:gd name="T50" fmla="*/ 743375 w 773855"/>
                <a:gd name="T51" fmla="*/ 681541 h 854261"/>
                <a:gd name="T52" fmla="*/ 773855 w 773855"/>
                <a:gd name="T53" fmla="*/ 661221 h 854261"/>
                <a:gd name="T54" fmla="*/ 763695 w 773855"/>
                <a:gd name="T55" fmla="*/ 386901 h 854261"/>
                <a:gd name="T56" fmla="*/ 743375 w 773855"/>
                <a:gd name="T57" fmla="*/ 325941 h 854261"/>
                <a:gd name="T58" fmla="*/ 733215 w 773855"/>
                <a:gd name="T59" fmla="*/ 295461 h 854261"/>
                <a:gd name="T60" fmla="*/ 723055 w 773855"/>
                <a:gd name="T61" fmla="*/ 264981 h 854261"/>
                <a:gd name="T62" fmla="*/ 712895 w 773855"/>
                <a:gd name="T63" fmla="*/ 234501 h 854261"/>
                <a:gd name="T64" fmla="*/ 682415 w 773855"/>
                <a:gd name="T65" fmla="*/ 204021 h 854261"/>
                <a:gd name="T66" fmla="*/ 672255 w 773855"/>
                <a:gd name="T67" fmla="*/ 173541 h 854261"/>
                <a:gd name="T68" fmla="*/ 631615 w 773855"/>
                <a:gd name="T69" fmla="*/ 112581 h 854261"/>
                <a:gd name="T70" fmla="*/ 601135 w 773855"/>
                <a:gd name="T71" fmla="*/ 51621 h 854261"/>
                <a:gd name="T72" fmla="*/ 560495 w 773855"/>
                <a:gd name="T73" fmla="*/ 41461 h 854261"/>
                <a:gd name="T74" fmla="*/ 499535 w 773855"/>
                <a:gd name="T75" fmla="*/ 21141 h 854261"/>
                <a:gd name="T76" fmla="*/ 408095 w 773855"/>
                <a:gd name="T77" fmla="*/ 821 h 854261"/>
                <a:gd name="T78" fmla="*/ 458895 w 773855"/>
                <a:gd name="T79" fmla="*/ 21141 h 85426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3855"/>
                <a:gd name="T121" fmla="*/ 0 h 854261"/>
                <a:gd name="T122" fmla="*/ 773855 w 773855"/>
                <a:gd name="T123" fmla="*/ 854261 h 85426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3855" h="854261">
                  <a:moveTo>
                    <a:pt x="458895" y="21141"/>
                  </a:moveTo>
                  <a:lnTo>
                    <a:pt x="458895" y="21141"/>
                  </a:lnTo>
                  <a:cubicBezTo>
                    <a:pt x="428415" y="17754"/>
                    <a:pt x="398123" y="10981"/>
                    <a:pt x="367455" y="10981"/>
                  </a:cubicBezTo>
                  <a:cubicBezTo>
                    <a:pt x="323298" y="10981"/>
                    <a:pt x="278775" y="13003"/>
                    <a:pt x="235375" y="21141"/>
                  </a:cubicBezTo>
                  <a:cubicBezTo>
                    <a:pt x="223373" y="23391"/>
                    <a:pt x="214276" y="33644"/>
                    <a:pt x="204895" y="41461"/>
                  </a:cubicBezTo>
                  <a:cubicBezTo>
                    <a:pt x="183211" y="59531"/>
                    <a:pt x="158559" y="89182"/>
                    <a:pt x="143935" y="112581"/>
                  </a:cubicBezTo>
                  <a:cubicBezTo>
                    <a:pt x="135908" y="125424"/>
                    <a:pt x="131129" y="140071"/>
                    <a:pt x="123615" y="153221"/>
                  </a:cubicBezTo>
                  <a:cubicBezTo>
                    <a:pt x="117557" y="163823"/>
                    <a:pt x="110068" y="173541"/>
                    <a:pt x="103295" y="183701"/>
                  </a:cubicBezTo>
                  <a:cubicBezTo>
                    <a:pt x="99908" y="197248"/>
                    <a:pt x="99380" y="211852"/>
                    <a:pt x="93135" y="224341"/>
                  </a:cubicBezTo>
                  <a:cubicBezTo>
                    <a:pt x="82213" y="246184"/>
                    <a:pt x="66042" y="264981"/>
                    <a:pt x="52495" y="285301"/>
                  </a:cubicBezTo>
                  <a:cubicBezTo>
                    <a:pt x="45722" y="295461"/>
                    <a:pt x="36036" y="304197"/>
                    <a:pt x="32175" y="315781"/>
                  </a:cubicBezTo>
                  <a:cubicBezTo>
                    <a:pt x="28788" y="325941"/>
                    <a:pt x="24833" y="335929"/>
                    <a:pt x="22015" y="346261"/>
                  </a:cubicBezTo>
                  <a:cubicBezTo>
                    <a:pt x="14667" y="373204"/>
                    <a:pt x="1695" y="427541"/>
                    <a:pt x="1695" y="427541"/>
                  </a:cubicBezTo>
                  <a:cubicBezTo>
                    <a:pt x="5082" y="505434"/>
                    <a:pt x="0" y="584161"/>
                    <a:pt x="11855" y="661221"/>
                  </a:cubicBezTo>
                  <a:cubicBezTo>
                    <a:pt x="14040" y="675422"/>
                    <a:pt x="30840" y="683080"/>
                    <a:pt x="42335" y="691701"/>
                  </a:cubicBezTo>
                  <a:cubicBezTo>
                    <a:pt x="58133" y="703549"/>
                    <a:pt x="75472" y="713350"/>
                    <a:pt x="93135" y="722181"/>
                  </a:cubicBezTo>
                  <a:cubicBezTo>
                    <a:pt x="107711" y="729469"/>
                    <a:pt x="151234" y="739246"/>
                    <a:pt x="164255" y="742501"/>
                  </a:cubicBezTo>
                  <a:cubicBezTo>
                    <a:pt x="174415" y="752661"/>
                    <a:pt x="182613" y="765267"/>
                    <a:pt x="194735" y="772981"/>
                  </a:cubicBezTo>
                  <a:cubicBezTo>
                    <a:pt x="277587" y="825705"/>
                    <a:pt x="261719" y="808251"/>
                    <a:pt x="347135" y="823781"/>
                  </a:cubicBezTo>
                  <a:cubicBezTo>
                    <a:pt x="360873" y="826279"/>
                    <a:pt x="374001" y="831645"/>
                    <a:pt x="387775" y="833941"/>
                  </a:cubicBezTo>
                  <a:cubicBezTo>
                    <a:pt x="414708" y="838430"/>
                    <a:pt x="441962" y="840714"/>
                    <a:pt x="469055" y="844101"/>
                  </a:cubicBezTo>
                  <a:cubicBezTo>
                    <a:pt x="479215" y="847488"/>
                    <a:pt x="488825" y="854261"/>
                    <a:pt x="499535" y="854261"/>
                  </a:cubicBezTo>
                  <a:cubicBezTo>
                    <a:pt x="546233" y="854261"/>
                    <a:pt x="563600" y="846453"/>
                    <a:pt x="601135" y="833941"/>
                  </a:cubicBezTo>
                  <a:cubicBezTo>
                    <a:pt x="614682" y="823781"/>
                    <a:pt x="627996" y="813303"/>
                    <a:pt x="641775" y="803461"/>
                  </a:cubicBezTo>
                  <a:cubicBezTo>
                    <a:pt x="651711" y="796364"/>
                    <a:pt x="664214" y="792331"/>
                    <a:pt x="672255" y="783141"/>
                  </a:cubicBezTo>
                  <a:cubicBezTo>
                    <a:pt x="695490" y="756587"/>
                    <a:pt x="716823" y="708093"/>
                    <a:pt x="743375" y="681541"/>
                  </a:cubicBezTo>
                  <a:cubicBezTo>
                    <a:pt x="752009" y="672907"/>
                    <a:pt x="763695" y="667994"/>
                    <a:pt x="773855" y="661221"/>
                  </a:cubicBezTo>
                  <a:cubicBezTo>
                    <a:pt x="770468" y="569781"/>
                    <a:pt x="771979" y="478028"/>
                    <a:pt x="763695" y="386901"/>
                  </a:cubicBezTo>
                  <a:cubicBezTo>
                    <a:pt x="761756" y="365570"/>
                    <a:pt x="750148" y="346261"/>
                    <a:pt x="743375" y="325941"/>
                  </a:cubicBezTo>
                  <a:lnTo>
                    <a:pt x="733215" y="295461"/>
                  </a:lnTo>
                  <a:lnTo>
                    <a:pt x="723055" y="264981"/>
                  </a:lnTo>
                  <a:cubicBezTo>
                    <a:pt x="719668" y="254821"/>
                    <a:pt x="720468" y="242074"/>
                    <a:pt x="712895" y="234501"/>
                  </a:cubicBezTo>
                  <a:lnTo>
                    <a:pt x="682415" y="204021"/>
                  </a:lnTo>
                  <a:cubicBezTo>
                    <a:pt x="679028" y="193861"/>
                    <a:pt x="677456" y="182903"/>
                    <a:pt x="672255" y="173541"/>
                  </a:cubicBezTo>
                  <a:cubicBezTo>
                    <a:pt x="660395" y="152193"/>
                    <a:pt x="639338" y="135749"/>
                    <a:pt x="631615" y="112581"/>
                  </a:cubicBezTo>
                  <a:cubicBezTo>
                    <a:pt x="625819" y="95194"/>
                    <a:pt x="618017" y="62876"/>
                    <a:pt x="601135" y="51621"/>
                  </a:cubicBezTo>
                  <a:cubicBezTo>
                    <a:pt x="589517" y="43875"/>
                    <a:pt x="573870" y="45473"/>
                    <a:pt x="560495" y="41461"/>
                  </a:cubicBezTo>
                  <a:cubicBezTo>
                    <a:pt x="539979" y="35306"/>
                    <a:pt x="520315" y="26336"/>
                    <a:pt x="499535" y="21141"/>
                  </a:cubicBezTo>
                  <a:cubicBezTo>
                    <a:pt x="414969" y="0"/>
                    <a:pt x="446182" y="821"/>
                    <a:pt x="408095" y="821"/>
                  </a:cubicBezTo>
                  <a:lnTo>
                    <a:pt x="458895" y="2114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52" name="Freihandform 15"/>
            <p:cNvSpPr>
              <a:spLocks/>
            </p:cNvSpPr>
            <p:nvPr/>
          </p:nvSpPr>
          <p:spPr bwMode="auto">
            <a:xfrm>
              <a:off x="596900" y="5732463"/>
              <a:ext cx="325438" cy="317500"/>
            </a:xfrm>
            <a:custGeom>
              <a:avLst/>
              <a:gdLst>
                <a:gd name="T0" fmla="*/ 223962 w 945410"/>
                <a:gd name="T1" fmla="*/ 20242 h 822882"/>
                <a:gd name="T2" fmla="*/ 223962 w 945410"/>
                <a:gd name="T3" fmla="*/ 20242 h 822882"/>
                <a:gd name="T4" fmla="*/ 315402 w 945410"/>
                <a:gd name="T5" fmla="*/ 30402 h 822882"/>
                <a:gd name="T6" fmla="*/ 366202 w 945410"/>
                <a:gd name="T7" fmla="*/ 60882 h 822882"/>
                <a:gd name="T8" fmla="*/ 447482 w 945410"/>
                <a:gd name="T9" fmla="*/ 81202 h 822882"/>
                <a:gd name="T10" fmla="*/ 477962 w 945410"/>
                <a:gd name="T11" fmla="*/ 91362 h 822882"/>
                <a:gd name="T12" fmla="*/ 538922 w 945410"/>
                <a:gd name="T13" fmla="*/ 142162 h 822882"/>
                <a:gd name="T14" fmla="*/ 579562 w 945410"/>
                <a:gd name="T15" fmla="*/ 192962 h 822882"/>
                <a:gd name="T16" fmla="*/ 711642 w 945410"/>
                <a:gd name="T17" fmla="*/ 304722 h 822882"/>
                <a:gd name="T18" fmla="*/ 782762 w 945410"/>
                <a:gd name="T19" fmla="*/ 345362 h 822882"/>
                <a:gd name="T20" fmla="*/ 843722 w 945410"/>
                <a:gd name="T21" fmla="*/ 386002 h 822882"/>
                <a:gd name="T22" fmla="*/ 914842 w 945410"/>
                <a:gd name="T23" fmla="*/ 426642 h 822882"/>
                <a:gd name="T24" fmla="*/ 935162 w 945410"/>
                <a:gd name="T25" fmla="*/ 467282 h 822882"/>
                <a:gd name="T26" fmla="*/ 904682 w 945410"/>
                <a:gd name="T27" fmla="*/ 680642 h 822882"/>
                <a:gd name="T28" fmla="*/ 874202 w 945410"/>
                <a:gd name="T29" fmla="*/ 741602 h 822882"/>
                <a:gd name="T30" fmla="*/ 803082 w 945410"/>
                <a:gd name="T31" fmla="*/ 792402 h 822882"/>
                <a:gd name="T32" fmla="*/ 772602 w 945410"/>
                <a:gd name="T33" fmla="*/ 802562 h 822882"/>
                <a:gd name="T34" fmla="*/ 731962 w 945410"/>
                <a:gd name="T35" fmla="*/ 792402 h 822882"/>
                <a:gd name="T36" fmla="*/ 701482 w 945410"/>
                <a:gd name="T37" fmla="*/ 772082 h 822882"/>
                <a:gd name="T38" fmla="*/ 620202 w 945410"/>
                <a:gd name="T39" fmla="*/ 792402 h 822882"/>
                <a:gd name="T40" fmla="*/ 589722 w 945410"/>
                <a:gd name="T41" fmla="*/ 812722 h 822882"/>
                <a:gd name="T42" fmla="*/ 538922 w 945410"/>
                <a:gd name="T43" fmla="*/ 822882 h 822882"/>
                <a:gd name="T44" fmla="*/ 264602 w 945410"/>
                <a:gd name="T45" fmla="*/ 812722 h 822882"/>
                <a:gd name="T46" fmla="*/ 213802 w 945410"/>
                <a:gd name="T47" fmla="*/ 731442 h 822882"/>
                <a:gd name="T48" fmla="*/ 183322 w 945410"/>
                <a:gd name="T49" fmla="*/ 700962 h 822882"/>
                <a:gd name="T50" fmla="*/ 102042 w 945410"/>
                <a:gd name="T51" fmla="*/ 558722 h 822882"/>
                <a:gd name="T52" fmla="*/ 41082 w 945410"/>
                <a:gd name="T53" fmla="*/ 467282 h 822882"/>
                <a:gd name="T54" fmla="*/ 20762 w 945410"/>
                <a:gd name="T55" fmla="*/ 436802 h 822882"/>
                <a:gd name="T56" fmla="*/ 10602 w 945410"/>
                <a:gd name="T57" fmla="*/ 345362 h 822882"/>
                <a:gd name="T58" fmla="*/ 442 w 945410"/>
                <a:gd name="T59" fmla="*/ 294562 h 822882"/>
                <a:gd name="T60" fmla="*/ 10602 w 945410"/>
                <a:gd name="T61" fmla="*/ 243762 h 822882"/>
                <a:gd name="T62" fmla="*/ 71562 w 945410"/>
                <a:gd name="T63" fmla="*/ 203122 h 822882"/>
                <a:gd name="T64" fmla="*/ 112202 w 945410"/>
                <a:gd name="T65" fmla="*/ 172642 h 822882"/>
                <a:gd name="T66" fmla="*/ 122362 w 945410"/>
                <a:gd name="T67" fmla="*/ 142162 h 822882"/>
                <a:gd name="T68" fmla="*/ 173162 w 945410"/>
                <a:gd name="T69" fmla="*/ 50722 h 822882"/>
                <a:gd name="T70" fmla="*/ 183322 w 945410"/>
                <a:gd name="T71" fmla="*/ 10082 h 822882"/>
                <a:gd name="T72" fmla="*/ 223962 w 945410"/>
                <a:gd name="T73" fmla="*/ 20242 h 8228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5410"/>
                <a:gd name="T112" fmla="*/ 0 h 822882"/>
                <a:gd name="T113" fmla="*/ 945410 w 945410"/>
                <a:gd name="T114" fmla="*/ 822882 h 82288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5410" h="822882">
                  <a:moveTo>
                    <a:pt x="223962" y="20242"/>
                  </a:moveTo>
                  <a:lnTo>
                    <a:pt x="223962" y="20242"/>
                  </a:lnTo>
                  <a:cubicBezTo>
                    <a:pt x="254442" y="23629"/>
                    <a:pt x="285914" y="21977"/>
                    <a:pt x="315402" y="30402"/>
                  </a:cubicBezTo>
                  <a:cubicBezTo>
                    <a:pt x="334390" y="35827"/>
                    <a:pt x="348539" y="52051"/>
                    <a:pt x="366202" y="60882"/>
                  </a:cubicBezTo>
                  <a:cubicBezTo>
                    <a:pt x="389426" y="72494"/>
                    <a:pt x="424296" y="75405"/>
                    <a:pt x="447482" y="81202"/>
                  </a:cubicBezTo>
                  <a:cubicBezTo>
                    <a:pt x="457872" y="83799"/>
                    <a:pt x="467802" y="87975"/>
                    <a:pt x="477962" y="91362"/>
                  </a:cubicBezTo>
                  <a:cubicBezTo>
                    <a:pt x="531625" y="171857"/>
                    <a:pt x="456423" y="69976"/>
                    <a:pt x="538922" y="142162"/>
                  </a:cubicBezTo>
                  <a:cubicBezTo>
                    <a:pt x="555242" y="156442"/>
                    <a:pt x="565282" y="176642"/>
                    <a:pt x="579562" y="192962"/>
                  </a:cubicBezTo>
                  <a:cubicBezTo>
                    <a:pt x="614252" y="232607"/>
                    <a:pt x="678685" y="279370"/>
                    <a:pt x="711642" y="304722"/>
                  </a:cubicBezTo>
                  <a:cubicBezTo>
                    <a:pt x="753178" y="336673"/>
                    <a:pt x="733118" y="315576"/>
                    <a:pt x="782762" y="345362"/>
                  </a:cubicBezTo>
                  <a:cubicBezTo>
                    <a:pt x="803703" y="357927"/>
                    <a:pt x="821879" y="375080"/>
                    <a:pt x="843722" y="386002"/>
                  </a:cubicBezTo>
                  <a:cubicBezTo>
                    <a:pt x="895284" y="411783"/>
                    <a:pt x="871760" y="397921"/>
                    <a:pt x="914842" y="426642"/>
                  </a:cubicBezTo>
                  <a:cubicBezTo>
                    <a:pt x="921615" y="440189"/>
                    <a:pt x="934442" y="452154"/>
                    <a:pt x="935162" y="467282"/>
                  </a:cubicBezTo>
                  <a:cubicBezTo>
                    <a:pt x="944616" y="665811"/>
                    <a:pt x="945410" y="585611"/>
                    <a:pt x="904682" y="680642"/>
                  </a:cubicBezTo>
                  <a:cubicBezTo>
                    <a:pt x="892287" y="709564"/>
                    <a:pt x="898608" y="717196"/>
                    <a:pt x="874202" y="741602"/>
                  </a:cubicBezTo>
                  <a:cubicBezTo>
                    <a:pt x="869600" y="746204"/>
                    <a:pt x="814620" y="786633"/>
                    <a:pt x="803082" y="792402"/>
                  </a:cubicBezTo>
                  <a:cubicBezTo>
                    <a:pt x="793503" y="797191"/>
                    <a:pt x="782762" y="799175"/>
                    <a:pt x="772602" y="802562"/>
                  </a:cubicBezTo>
                  <a:cubicBezTo>
                    <a:pt x="759055" y="799175"/>
                    <a:pt x="744797" y="797903"/>
                    <a:pt x="731962" y="792402"/>
                  </a:cubicBezTo>
                  <a:cubicBezTo>
                    <a:pt x="720739" y="787592"/>
                    <a:pt x="713693" y="772082"/>
                    <a:pt x="701482" y="772082"/>
                  </a:cubicBezTo>
                  <a:cubicBezTo>
                    <a:pt x="673555" y="772082"/>
                    <a:pt x="647295" y="785629"/>
                    <a:pt x="620202" y="792402"/>
                  </a:cubicBezTo>
                  <a:cubicBezTo>
                    <a:pt x="610042" y="799175"/>
                    <a:pt x="601155" y="808435"/>
                    <a:pt x="589722" y="812722"/>
                  </a:cubicBezTo>
                  <a:cubicBezTo>
                    <a:pt x="573553" y="818785"/>
                    <a:pt x="556191" y="822882"/>
                    <a:pt x="538922" y="822882"/>
                  </a:cubicBezTo>
                  <a:cubicBezTo>
                    <a:pt x="447419" y="822882"/>
                    <a:pt x="356042" y="816109"/>
                    <a:pt x="264602" y="812722"/>
                  </a:cubicBezTo>
                  <a:cubicBezTo>
                    <a:pt x="243787" y="771092"/>
                    <a:pt x="245456" y="768372"/>
                    <a:pt x="213802" y="731442"/>
                  </a:cubicBezTo>
                  <a:cubicBezTo>
                    <a:pt x="204451" y="720533"/>
                    <a:pt x="192143" y="712304"/>
                    <a:pt x="183322" y="700962"/>
                  </a:cubicBezTo>
                  <a:cubicBezTo>
                    <a:pt x="86325" y="576251"/>
                    <a:pt x="202665" y="709657"/>
                    <a:pt x="102042" y="558722"/>
                  </a:cubicBezTo>
                  <a:lnTo>
                    <a:pt x="41082" y="467282"/>
                  </a:lnTo>
                  <a:lnTo>
                    <a:pt x="20762" y="436802"/>
                  </a:lnTo>
                  <a:cubicBezTo>
                    <a:pt x="17375" y="406322"/>
                    <a:pt x="14939" y="375721"/>
                    <a:pt x="10602" y="345362"/>
                  </a:cubicBezTo>
                  <a:cubicBezTo>
                    <a:pt x="8160" y="328267"/>
                    <a:pt x="442" y="311831"/>
                    <a:pt x="442" y="294562"/>
                  </a:cubicBezTo>
                  <a:cubicBezTo>
                    <a:pt x="442" y="277293"/>
                    <a:pt x="0" y="257393"/>
                    <a:pt x="10602" y="243762"/>
                  </a:cubicBezTo>
                  <a:cubicBezTo>
                    <a:pt x="25595" y="224485"/>
                    <a:pt x="52025" y="217775"/>
                    <a:pt x="71562" y="203122"/>
                  </a:cubicBezTo>
                  <a:lnTo>
                    <a:pt x="112202" y="172642"/>
                  </a:lnTo>
                  <a:cubicBezTo>
                    <a:pt x="115589" y="162482"/>
                    <a:pt x="117161" y="151524"/>
                    <a:pt x="122362" y="142162"/>
                  </a:cubicBezTo>
                  <a:cubicBezTo>
                    <a:pt x="165169" y="65110"/>
                    <a:pt x="156934" y="107520"/>
                    <a:pt x="173162" y="50722"/>
                  </a:cubicBezTo>
                  <a:cubicBezTo>
                    <a:pt x="176998" y="37296"/>
                    <a:pt x="171198" y="17010"/>
                    <a:pt x="183322" y="10082"/>
                  </a:cubicBezTo>
                  <a:cubicBezTo>
                    <a:pt x="200965" y="0"/>
                    <a:pt x="217189" y="18549"/>
                    <a:pt x="223962" y="20242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53" name="Freihandform 16"/>
            <p:cNvSpPr>
              <a:spLocks/>
            </p:cNvSpPr>
            <p:nvPr/>
          </p:nvSpPr>
          <p:spPr bwMode="auto">
            <a:xfrm>
              <a:off x="1360488" y="5788025"/>
              <a:ext cx="269875" cy="333375"/>
            </a:xfrm>
            <a:custGeom>
              <a:avLst/>
              <a:gdLst>
                <a:gd name="T0" fmla="*/ 782320 w 782320"/>
                <a:gd name="T1" fmla="*/ 132080 h 863600"/>
                <a:gd name="T2" fmla="*/ 782320 w 782320"/>
                <a:gd name="T3" fmla="*/ 132080 h 863600"/>
                <a:gd name="T4" fmla="*/ 680720 w 782320"/>
                <a:gd name="T5" fmla="*/ 60960 h 863600"/>
                <a:gd name="T6" fmla="*/ 609600 w 782320"/>
                <a:gd name="T7" fmla="*/ 20320 h 863600"/>
                <a:gd name="T8" fmla="*/ 568960 w 782320"/>
                <a:gd name="T9" fmla="*/ 10160 h 863600"/>
                <a:gd name="T10" fmla="*/ 538480 w 782320"/>
                <a:gd name="T11" fmla="*/ 0 h 863600"/>
                <a:gd name="T12" fmla="*/ 284480 w 782320"/>
                <a:gd name="T13" fmla="*/ 20320 h 863600"/>
                <a:gd name="T14" fmla="*/ 254000 w 782320"/>
                <a:gd name="T15" fmla="*/ 81280 h 863600"/>
                <a:gd name="T16" fmla="*/ 193040 w 782320"/>
                <a:gd name="T17" fmla="*/ 101600 h 863600"/>
                <a:gd name="T18" fmla="*/ 162560 w 782320"/>
                <a:gd name="T19" fmla="*/ 121920 h 863600"/>
                <a:gd name="T20" fmla="*/ 132080 w 782320"/>
                <a:gd name="T21" fmla="*/ 132080 h 863600"/>
                <a:gd name="T22" fmla="*/ 81280 w 782320"/>
                <a:gd name="T23" fmla="*/ 152400 h 863600"/>
                <a:gd name="T24" fmla="*/ 50800 w 782320"/>
                <a:gd name="T25" fmla="*/ 172720 h 863600"/>
                <a:gd name="T26" fmla="*/ 30480 w 782320"/>
                <a:gd name="T27" fmla="*/ 203200 h 863600"/>
                <a:gd name="T28" fmla="*/ 20320 w 782320"/>
                <a:gd name="T29" fmla="*/ 233680 h 863600"/>
                <a:gd name="T30" fmla="*/ 0 w 782320"/>
                <a:gd name="T31" fmla="*/ 325120 h 863600"/>
                <a:gd name="T32" fmla="*/ 10160 w 782320"/>
                <a:gd name="T33" fmla="*/ 640080 h 863600"/>
                <a:gd name="T34" fmla="*/ 40640 w 782320"/>
                <a:gd name="T35" fmla="*/ 701040 h 863600"/>
                <a:gd name="T36" fmla="*/ 71120 w 782320"/>
                <a:gd name="T37" fmla="*/ 721360 h 863600"/>
                <a:gd name="T38" fmla="*/ 111760 w 782320"/>
                <a:gd name="T39" fmla="*/ 751840 h 863600"/>
                <a:gd name="T40" fmla="*/ 152400 w 782320"/>
                <a:gd name="T41" fmla="*/ 762000 h 863600"/>
                <a:gd name="T42" fmla="*/ 193040 w 782320"/>
                <a:gd name="T43" fmla="*/ 792480 h 863600"/>
                <a:gd name="T44" fmla="*/ 314960 w 782320"/>
                <a:gd name="T45" fmla="*/ 843280 h 863600"/>
                <a:gd name="T46" fmla="*/ 345440 w 782320"/>
                <a:gd name="T47" fmla="*/ 853440 h 863600"/>
                <a:gd name="T48" fmla="*/ 416560 w 782320"/>
                <a:gd name="T49" fmla="*/ 863600 h 863600"/>
                <a:gd name="T50" fmla="*/ 599440 w 782320"/>
                <a:gd name="T51" fmla="*/ 843280 h 863600"/>
                <a:gd name="T52" fmla="*/ 629920 w 782320"/>
                <a:gd name="T53" fmla="*/ 812800 h 863600"/>
                <a:gd name="T54" fmla="*/ 660400 w 782320"/>
                <a:gd name="T55" fmla="*/ 772160 h 863600"/>
                <a:gd name="T56" fmla="*/ 711200 w 782320"/>
                <a:gd name="T57" fmla="*/ 721360 h 863600"/>
                <a:gd name="T58" fmla="*/ 741680 w 782320"/>
                <a:gd name="T59" fmla="*/ 660400 h 863600"/>
                <a:gd name="T60" fmla="*/ 762000 w 782320"/>
                <a:gd name="T61" fmla="*/ 579120 h 863600"/>
                <a:gd name="T62" fmla="*/ 782320 w 782320"/>
                <a:gd name="T63" fmla="*/ 132080 h 8636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82320"/>
                <a:gd name="T97" fmla="*/ 0 h 863600"/>
                <a:gd name="T98" fmla="*/ 782320 w 782320"/>
                <a:gd name="T99" fmla="*/ 863600 h 86360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82320" h="863600">
                  <a:moveTo>
                    <a:pt x="782320" y="132080"/>
                  </a:moveTo>
                  <a:lnTo>
                    <a:pt x="782320" y="132080"/>
                  </a:lnTo>
                  <a:lnTo>
                    <a:pt x="680720" y="60960"/>
                  </a:lnTo>
                  <a:cubicBezTo>
                    <a:pt x="657496" y="44882"/>
                    <a:pt x="636531" y="30419"/>
                    <a:pt x="609600" y="20320"/>
                  </a:cubicBezTo>
                  <a:cubicBezTo>
                    <a:pt x="596525" y="15417"/>
                    <a:pt x="582386" y="13996"/>
                    <a:pt x="568960" y="10160"/>
                  </a:cubicBezTo>
                  <a:cubicBezTo>
                    <a:pt x="558662" y="7218"/>
                    <a:pt x="548640" y="3387"/>
                    <a:pt x="538480" y="0"/>
                  </a:cubicBezTo>
                  <a:cubicBezTo>
                    <a:pt x="453813" y="6773"/>
                    <a:pt x="367997" y="4854"/>
                    <a:pt x="284480" y="20320"/>
                  </a:cubicBezTo>
                  <a:cubicBezTo>
                    <a:pt x="254414" y="25888"/>
                    <a:pt x="271359" y="68881"/>
                    <a:pt x="254000" y="81280"/>
                  </a:cubicBezTo>
                  <a:cubicBezTo>
                    <a:pt x="236571" y="93730"/>
                    <a:pt x="210862" y="89719"/>
                    <a:pt x="193040" y="101600"/>
                  </a:cubicBezTo>
                  <a:cubicBezTo>
                    <a:pt x="182880" y="108373"/>
                    <a:pt x="173482" y="116459"/>
                    <a:pt x="162560" y="121920"/>
                  </a:cubicBezTo>
                  <a:cubicBezTo>
                    <a:pt x="152981" y="126709"/>
                    <a:pt x="142108" y="128320"/>
                    <a:pt x="132080" y="132080"/>
                  </a:cubicBezTo>
                  <a:cubicBezTo>
                    <a:pt x="115003" y="138484"/>
                    <a:pt x="97592" y="144244"/>
                    <a:pt x="81280" y="152400"/>
                  </a:cubicBezTo>
                  <a:cubicBezTo>
                    <a:pt x="70358" y="157861"/>
                    <a:pt x="60960" y="165947"/>
                    <a:pt x="50800" y="172720"/>
                  </a:cubicBezTo>
                  <a:cubicBezTo>
                    <a:pt x="44027" y="182880"/>
                    <a:pt x="35941" y="192278"/>
                    <a:pt x="30480" y="203200"/>
                  </a:cubicBezTo>
                  <a:cubicBezTo>
                    <a:pt x="25691" y="212779"/>
                    <a:pt x="23262" y="223382"/>
                    <a:pt x="20320" y="233680"/>
                  </a:cubicBezTo>
                  <a:cubicBezTo>
                    <a:pt x="10754" y="267159"/>
                    <a:pt x="6984" y="290202"/>
                    <a:pt x="0" y="325120"/>
                  </a:cubicBezTo>
                  <a:cubicBezTo>
                    <a:pt x="3387" y="430107"/>
                    <a:pt x="3992" y="535220"/>
                    <a:pt x="10160" y="640080"/>
                  </a:cubicBezTo>
                  <a:cubicBezTo>
                    <a:pt x="11193" y="657640"/>
                    <a:pt x="29189" y="689589"/>
                    <a:pt x="40640" y="701040"/>
                  </a:cubicBezTo>
                  <a:cubicBezTo>
                    <a:pt x="49274" y="709674"/>
                    <a:pt x="61184" y="714263"/>
                    <a:pt x="71120" y="721360"/>
                  </a:cubicBezTo>
                  <a:cubicBezTo>
                    <a:pt x="84899" y="731202"/>
                    <a:pt x="96614" y="744267"/>
                    <a:pt x="111760" y="751840"/>
                  </a:cubicBezTo>
                  <a:cubicBezTo>
                    <a:pt x="124249" y="758085"/>
                    <a:pt x="138853" y="758613"/>
                    <a:pt x="152400" y="762000"/>
                  </a:cubicBezTo>
                  <a:cubicBezTo>
                    <a:pt x="165947" y="772160"/>
                    <a:pt x="178413" y="783948"/>
                    <a:pt x="193040" y="792480"/>
                  </a:cubicBezTo>
                  <a:cubicBezTo>
                    <a:pt x="278783" y="842497"/>
                    <a:pt x="248633" y="824329"/>
                    <a:pt x="314960" y="843280"/>
                  </a:cubicBezTo>
                  <a:cubicBezTo>
                    <a:pt x="325258" y="846222"/>
                    <a:pt x="334938" y="851340"/>
                    <a:pt x="345440" y="853440"/>
                  </a:cubicBezTo>
                  <a:cubicBezTo>
                    <a:pt x="368922" y="858136"/>
                    <a:pt x="392853" y="860213"/>
                    <a:pt x="416560" y="863600"/>
                  </a:cubicBezTo>
                  <a:cubicBezTo>
                    <a:pt x="477520" y="856827"/>
                    <a:pt x="539773" y="857486"/>
                    <a:pt x="599440" y="843280"/>
                  </a:cubicBezTo>
                  <a:cubicBezTo>
                    <a:pt x="613418" y="839952"/>
                    <a:pt x="620569" y="823709"/>
                    <a:pt x="629920" y="812800"/>
                  </a:cubicBezTo>
                  <a:cubicBezTo>
                    <a:pt x="640940" y="799943"/>
                    <a:pt x="649150" y="784816"/>
                    <a:pt x="660400" y="772160"/>
                  </a:cubicBezTo>
                  <a:cubicBezTo>
                    <a:pt x="676310" y="754262"/>
                    <a:pt x="695431" y="739382"/>
                    <a:pt x="711200" y="721360"/>
                  </a:cubicBezTo>
                  <a:cubicBezTo>
                    <a:pt x="729522" y="700421"/>
                    <a:pt x="734622" y="686281"/>
                    <a:pt x="741680" y="660400"/>
                  </a:cubicBezTo>
                  <a:cubicBezTo>
                    <a:pt x="749028" y="633457"/>
                    <a:pt x="762000" y="579120"/>
                    <a:pt x="762000" y="579120"/>
                  </a:cubicBezTo>
                  <a:cubicBezTo>
                    <a:pt x="773355" y="193058"/>
                    <a:pt x="772160" y="348876"/>
                    <a:pt x="782320" y="13208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54" name="Freihandform 17"/>
            <p:cNvSpPr>
              <a:spLocks/>
            </p:cNvSpPr>
            <p:nvPr/>
          </p:nvSpPr>
          <p:spPr bwMode="auto">
            <a:xfrm>
              <a:off x="1809750" y="4948238"/>
              <a:ext cx="250825" cy="433387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56" name="Freihandform 19"/>
            <p:cNvSpPr>
              <a:spLocks/>
            </p:cNvSpPr>
            <p:nvPr/>
          </p:nvSpPr>
          <p:spPr bwMode="auto">
            <a:xfrm>
              <a:off x="1711325" y="5824538"/>
              <a:ext cx="273050" cy="390525"/>
            </a:xfrm>
            <a:custGeom>
              <a:avLst/>
              <a:gdLst>
                <a:gd name="T0" fmla="*/ 629920 w 792480"/>
                <a:gd name="T1" fmla="*/ 106274 h 1010514"/>
                <a:gd name="T2" fmla="*/ 629920 w 792480"/>
                <a:gd name="T3" fmla="*/ 106274 h 1010514"/>
                <a:gd name="T4" fmla="*/ 487680 w 792480"/>
                <a:gd name="T5" fmla="*/ 96114 h 1010514"/>
                <a:gd name="T6" fmla="*/ 416560 w 792480"/>
                <a:gd name="T7" fmla="*/ 65634 h 1010514"/>
                <a:gd name="T8" fmla="*/ 386080 w 792480"/>
                <a:gd name="T9" fmla="*/ 45314 h 1010514"/>
                <a:gd name="T10" fmla="*/ 345440 w 792480"/>
                <a:gd name="T11" fmla="*/ 35154 h 1010514"/>
                <a:gd name="T12" fmla="*/ 284480 w 792480"/>
                <a:gd name="T13" fmla="*/ 4674 h 1010514"/>
                <a:gd name="T14" fmla="*/ 254000 w 792480"/>
                <a:gd name="T15" fmla="*/ 35154 h 1010514"/>
                <a:gd name="T16" fmla="*/ 223520 w 792480"/>
                <a:gd name="T17" fmla="*/ 96114 h 1010514"/>
                <a:gd name="T18" fmla="*/ 193040 w 792480"/>
                <a:gd name="T19" fmla="*/ 157074 h 1010514"/>
                <a:gd name="T20" fmla="*/ 162560 w 792480"/>
                <a:gd name="T21" fmla="*/ 228194 h 1010514"/>
                <a:gd name="T22" fmla="*/ 132080 w 792480"/>
                <a:gd name="T23" fmla="*/ 248514 h 1010514"/>
                <a:gd name="T24" fmla="*/ 111760 w 792480"/>
                <a:gd name="T25" fmla="*/ 278994 h 1010514"/>
                <a:gd name="T26" fmla="*/ 50800 w 792480"/>
                <a:gd name="T27" fmla="*/ 329794 h 1010514"/>
                <a:gd name="T28" fmla="*/ 20320 w 792480"/>
                <a:gd name="T29" fmla="*/ 339954 h 1010514"/>
                <a:gd name="T30" fmla="*/ 0 w 792480"/>
                <a:gd name="T31" fmla="*/ 492354 h 1010514"/>
                <a:gd name="T32" fmla="*/ 10160 w 792480"/>
                <a:gd name="T33" fmla="*/ 797154 h 1010514"/>
                <a:gd name="T34" fmla="*/ 20320 w 792480"/>
                <a:gd name="T35" fmla="*/ 827634 h 1010514"/>
                <a:gd name="T36" fmla="*/ 40640 w 792480"/>
                <a:gd name="T37" fmla="*/ 868274 h 1010514"/>
                <a:gd name="T38" fmla="*/ 142240 w 792480"/>
                <a:gd name="T39" fmla="*/ 939394 h 1010514"/>
                <a:gd name="T40" fmla="*/ 203200 w 792480"/>
                <a:gd name="T41" fmla="*/ 980034 h 1010514"/>
                <a:gd name="T42" fmla="*/ 264160 w 792480"/>
                <a:gd name="T43" fmla="*/ 990194 h 1010514"/>
                <a:gd name="T44" fmla="*/ 294640 w 792480"/>
                <a:gd name="T45" fmla="*/ 1000354 h 1010514"/>
                <a:gd name="T46" fmla="*/ 365760 w 792480"/>
                <a:gd name="T47" fmla="*/ 1010514 h 1010514"/>
                <a:gd name="T48" fmla="*/ 528320 w 792480"/>
                <a:gd name="T49" fmla="*/ 969874 h 1010514"/>
                <a:gd name="T50" fmla="*/ 548640 w 792480"/>
                <a:gd name="T51" fmla="*/ 919074 h 1010514"/>
                <a:gd name="T52" fmla="*/ 609600 w 792480"/>
                <a:gd name="T53" fmla="*/ 868274 h 1010514"/>
                <a:gd name="T54" fmla="*/ 650240 w 792480"/>
                <a:gd name="T55" fmla="*/ 827634 h 1010514"/>
                <a:gd name="T56" fmla="*/ 660400 w 792480"/>
                <a:gd name="T57" fmla="*/ 797154 h 1010514"/>
                <a:gd name="T58" fmla="*/ 680720 w 792480"/>
                <a:gd name="T59" fmla="*/ 715874 h 1010514"/>
                <a:gd name="T60" fmla="*/ 690880 w 792480"/>
                <a:gd name="T61" fmla="*/ 685394 h 1010514"/>
                <a:gd name="T62" fmla="*/ 721360 w 792480"/>
                <a:gd name="T63" fmla="*/ 492354 h 1010514"/>
                <a:gd name="T64" fmla="*/ 731520 w 792480"/>
                <a:gd name="T65" fmla="*/ 441554 h 1010514"/>
                <a:gd name="T66" fmla="*/ 762000 w 792480"/>
                <a:gd name="T67" fmla="*/ 411074 h 1010514"/>
                <a:gd name="T68" fmla="*/ 792480 w 792480"/>
                <a:gd name="T69" fmla="*/ 350114 h 1010514"/>
                <a:gd name="T70" fmla="*/ 782320 w 792480"/>
                <a:gd name="T71" fmla="*/ 238354 h 1010514"/>
                <a:gd name="T72" fmla="*/ 772160 w 792480"/>
                <a:gd name="T73" fmla="*/ 207874 h 1010514"/>
                <a:gd name="T74" fmla="*/ 741680 w 792480"/>
                <a:gd name="T75" fmla="*/ 187554 h 1010514"/>
                <a:gd name="T76" fmla="*/ 731520 w 792480"/>
                <a:gd name="T77" fmla="*/ 157074 h 1010514"/>
                <a:gd name="T78" fmla="*/ 701040 w 792480"/>
                <a:gd name="T79" fmla="*/ 146914 h 1010514"/>
                <a:gd name="T80" fmla="*/ 640080 w 792480"/>
                <a:gd name="T81" fmla="*/ 106274 h 1010514"/>
                <a:gd name="T82" fmla="*/ 629920 w 792480"/>
                <a:gd name="T83" fmla="*/ 106274 h 10105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92480"/>
                <a:gd name="T127" fmla="*/ 0 h 1010514"/>
                <a:gd name="T128" fmla="*/ 792480 w 792480"/>
                <a:gd name="T129" fmla="*/ 1010514 h 10105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92480" h="1010514">
                  <a:moveTo>
                    <a:pt x="629920" y="106274"/>
                  </a:moveTo>
                  <a:lnTo>
                    <a:pt x="629920" y="106274"/>
                  </a:lnTo>
                  <a:cubicBezTo>
                    <a:pt x="582507" y="102887"/>
                    <a:pt x="534889" y="101668"/>
                    <a:pt x="487680" y="96114"/>
                  </a:cubicBezTo>
                  <a:cubicBezTo>
                    <a:pt x="469738" y="94003"/>
                    <a:pt x="428728" y="72587"/>
                    <a:pt x="416560" y="65634"/>
                  </a:cubicBezTo>
                  <a:cubicBezTo>
                    <a:pt x="405958" y="59576"/>
                    <a:pt x="397303" y="50124"/>
                    <a:pt x="386080" y="45314"/>
                  </a:cubicBezTo>
                  <a:cubicBezTo>
                    <a:pt x="373245" y="39813"/>
                    <a:pt x="358987" y="38541"/>
                    <a:pt x="345440" y="35154"/>
                  </a:cubicBezTo>
                  <a:cubicBezTo>
                    <a:pt x="338023" y="30209"/>
                    <a:pt x="298501" y="0"/>
                    <a:pt x="284480" y="4674"/>
                  </a:cubicBezTo>
                  <a:cubicBezTo>
                    <a:pt x="270849" y="9218"/>
                    <a:pt x="264160" y="24994"/>
                    <a:pt x="254000" y="35154"/>
                  </a:cubicBezTo>
                  <a:cubicBezTo>
                    <a:pt x="228463" y="111766"/>
                    <a:pt x="262911" y="17332"/>
                    <a:pt x="223520" y="96114"/>
                  </a:cubicBezTo>
                  <a:cubicBezTo>
                    <a:pt x="181456" y="180242"/>
                    <a:pt x="251274" y="69723"/>
                    <a:pt x="193040" y="157074"/>
                  </a:cubicBezTo>
                  <a:cubicBezTo>
                    <a:pt x="185267" y="188164"/>
                    <a:pt x="185948" y="204806"/>
                    <a:pt x="162560" y="228194"/>
                  </a:cubicBezTo>
                  <a:cubicBezTo>
                    <a:pt x="153926" y="236828"/>
                    <a:pt x="142240" y="241741"/>
                    <a:pt x="132080" y="248514"/>
                  </a:cubicBezTo>
                  <a:cubicBezTo>
                    <a:pt x="125307" y="258674"/>
                    <a:pt x="119577" y="269613"/>
                    <a:pt x="111760" y="278994"/>
                  </a:cubicBezTo>
                  <a:cubicBezTo>
                    <a:pt x="95710" y="298254"/>
                    <a:pt x="73634" y="318377"/>
                    <a:pt x="50800" y="329794"/>
                  </a:cubicBezTo>
                  <a:cubicBezTo>
                    <a:pt x="41221" y="334583"/>
                    <a:pt x="30480" y="336567"/>
                    <a:pt x="20320" y="339954"/>
                  </a:cubicBezTo>
                  <a:cubicBezTo>
                    <a:pt x="166" y="400417"/>
                    <a:pt x="0" y="392910"/>
                    <a:pt x="0" y="492354"/>
                  </a:cubicBezTo>
                  <a:cubicBezTo>
                    <a:pt x="0" y="594010"/>
                    <a:pt x="4010" y="695684"/>
                    <a:pt x="10160" y="797154"/>
                  </a:cubicBezTo>
                  <a:cubicBezTo>
                    <a:pt x="10808" y="807844"/>
                    <a:pt x="16101" y="817790"/>
                    <a:pt x="20320" y="827634"/>
                  </a:cubicBezTo>
                  <a:cubicBezTo>
                    <a:pt x="26286" y="841555"/>
                    <a:pt x="31837" y="855949"/>
                    <a:pt x="40640" y="868274"/>
                  </a:cubicBezTo>
                  <a:cubicBezTo>
                    <a:pt x="67510" y="905892"/>
                    <a:pt x="102194" y="914750"/>
                    <a:pt x="142240" y="939394"/>
                  </a:cubicBezTo>
                  <a:cubicBezTo>
                    <a:pt x="163039" y="952193"/>
                    <a:pt x="179111" y="976019"/>
                    <a:pt x="203200" y="980034"/>
                  </a:cubicBezTo>
                  <a:cubicBezTo>
                    <a:pt x="223520" y="983421"/>
                    <a:pt x="244050" y="985725"/>
                    <a:pt x="264160" y="990194"/>
                  </a:cubicBezTo>
                  <a:cubicBezTo>
                    <a:pt x="274615" y="992517"/>
                    <a:pt x="284138" y="998254"/>
                    <a:pt x="294640" y="1000354"/>
                  </a:cubicBezTo>
                  <a:cubicBezTo>
                    <a:pt x="318122" y="1005050"/>
                    <a:pt x="342053" y="1007127"/>
                    <a:pt x="365760" y="1010514"/>
                  </a:cubicBezTo>
                  <a:cubicBezTo>
                    <a:pt x="419947" y="996967"/>
                    <a:pt x="478362" y="994853"/>
                    <a:pt x="528320" y="969874"/>
                  </a:cubicBezTo>
                  <a:cubicBezTo>
                    <a:pt x="544632" y="961718"/>
                    <a:pt x="537247" y="933315"/>
                    <a:pt x="548640" y="919074"/>
                  </a:cubicBezTo>
                  <a:cubicBezTo>
                    <a:pt x="565164" y="898419"/>
                    <a:pt x="589939" y="885969"/>
                    <a:pt x="609600" y="868274"/>
                  </a:cubicBezTo>
                  <a:cubicBezTo>
                    <a:pt x="623840" y="855458"/>
                    <a:pt x="636693" y="841181"/>
                    <a:pt x="650240" y="827634"/>
                  </a:cubicBezTo>
                  <a:cubicBezTo>
                    <a:pt x="653627" y="817474"/>
                    <a:pt x="657582" y="807486"/>
                    <a:pt x="660400" y="797154"/>
                  </a:cubicBezTo>
                  <a:cubicBezTo>
                    <a:pt x="667748" y="770211"/>
                    <a:pt x="671889" y="742368"/>
                    <a:pt x="680720" y="715874"/>
                  </a:cubicBezTo>
                  <a:lnTo>
                    <a:pt x="690880" y="685394"/>
                  </a:lnTo>
                  <a:cubicBezTo>
                    <a:pt x="710130" y="473644"/>
                    <a:pt x="687069" y="663810"/>
                    <a:pt x="721360" y="492354"/>
                  </a:cubicBezTo>
                  <a:cubicBezTo>
                    <a:pt x="724747" y="475421"/>
                    <a:pt x="723797" y="457000"/>
                    <a:pt x="731520" y="441554"/>
                  </a:cubicBezTo>
                  <a:cubicBezTo>
                    <a:pt x="737946" y="428703"/>
                    <a:pt x="752802" y="422112"/>
                    <a:pt x="762000" y="411074"/>
                  </a:cubicBezTo>
                  <a:cubicBezTo>
                    <a:pt x="783884" y="384813"/>
                    <a:pt x="782297" y="380662"/>
                    <a:pt x="792480" y="350114"/>
                  </a:cubicBezTo>
                  <a:cubicBezTo>
                    <a:pt x="789093" y="312861"/>
                    <a:pt x="787610" y="275385"/>
                    <a:pt x="782320" y="238354"/>
                  </a:cubicBezTo>
                  <a:cubicBezTo>
                    <a:pt x="780805" y="227752"/>
                    <a:pt x="778850" y="216237"/>
                    <a:pt x="772160" y="207874"/>
                  </a:cubicBezTo>
                  <a:cubicBezTo>
                    <a:pt x="764532" y="198339"/>
                    <a:pt x="751840" y="194327"/>
                    <a:pt x="741680" y="187554"/>
                  </a:cubicBezTo>
                  <a:cubicBezTo>
                    <a:pt x="738293" y="177394"/>
                    <a:pt x="739093" y="164647"/>
                    <a:pt x="731520" y="157074"/>
                  </a:cubicBezTo>
                  <a:cubicBezTo>
                    <a:pt x="723947" y="149501"/>
                    <a:pt x="710402" y="152115"/>
                    <a:pt x="701040" y="146914"/>
                  </a:cubicBezTo>
                  <a:cubicBezTo>
                    <a:pt x="679692" y="135054"/>
                    <a:pt x="661923" y="117196"/>
                    <a:pt x="640080" y="106274"/>
                  </a:cubicBezTo>
                  <a:lnTo>
                    <a:pt x="629920" y="10627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23" name="Freihandform 3"/>
            <p:cNvSpPr>
              <a:spLocks/>
            </p:cNvSpPr>
            <p:nvPr/>
          </p:nvSpPr>
          <p:spPr bwMode="auto">
            <a:xfrm>
              <a:off x="2081213" y="4921250"/>
              <a:ext cx="349250" cy="290513"/>
            </a:xfrm>
            <a:custGeom>
              <a:avLst/>
              <a:gdLst>
                <a:gd name="T0" fmla="*/ 190589 w 1013549"/>
                <a:gd name="T1" fmla="*/ 213360 h 752390"/>
                <a:gd name="T2" fmla="*/ 190589 w 1013549"/>
                <a:gd name="T3" fmla="*/ 213360 h 752390"/>
                <a:gd name="T4" fmla="*/ 210909 w 1013549"/>
                <a:gd name="T5" fmla="*/ 121920 h 752390"/>
                <a:gd name="T6" fmla="*/ 221069 w 1013549"/>
                <a:gd name="T7" fmla="*/ 91440 h 752390"/>
                <a:gd name="T8" fmla="*/ 241389 w 1013549"/>
                <a:gd name="T9" fmla="*/ 60960 h 752390"/>
                <a:gd name="T10" fmla="*/ 271869 w 1013549"/>
                <a:gd name="T11" fmla="*/ 50800 h 752390"/>
                <a:gd name="T12" fmla="*/ 363309 w 1013549"/>
                <a:gd name="T13" fmla="*/ 10160 h 752390"/>
                <a:gd name="T14" fmla="*/ 393789 w 1013549"/>
                <a:gd name="T15" fmla="*/ 0 h 752390"/>
                <a:gd name="T16" fmla="*/ 576669 w 1013549"/>
                <a:gd name="T17" fmla="*/ 20320 h 752390"/>
                <a:gd name="T18" fmla="*/ 607149 w 1013549"/>
                <a:gd name="T19" fmla="*/ 40640 h 752390"/>
                <a:gd name="T20" fmla="*/ 668109 w 1013549"/>
                <a:gd name="T21" fmla="*/ 50800 h 752390"/>
                <a:gd name="T22" fmla="*/ 830669 w 1013549"/>
                <a:gd name="T23" fmla="*/ 71120 h 752390"/>
                <a:gd name="T24" fmla="*/ 861149 w 1013549"/>
                <a:gd name="T25" fmla="*/ 81280 h 752390"/>
                <a:gd name="T26" fmla="*/ 922109 w 1013549"/>
                <a:gd name="T27" fmla="*/ 111760 h 752390"/>
                <a:gd name="T28" fmla="*/ 942429 w 1013549"/>
                <a:gd name="T29" fmla="*/ 142240 h 752390"/>
                <a:gd name="T30" fmla="*/ 993229 w 1013549"/>
                <a:gd name="T31" fmla="*/ 193040 h 752390"/>
                <a:gd name="T32" fmla="*/ 1013549 w 1013549"/>
                <a:gd name="T33" fmla="*/ 254000 h 752390"/>
                <a:gd name="T34" fmla="*/ 993229 w 1013549"/>
                <a:gd name="T35" fmla="*/ 528320 h 752390"/>
                <a:gd name="T36" fmla="*/ 942429 w 1013549"/>
                <a:gd name="T37" fmla="*/ 609600 h 752390"/>
                <a:gd name="T38" fmla="*/ 911949 w 1013549"/>
                <a:gd name="T39" fmla="*/ 619760 h 752390"/>
                <a:gd name="T40" fmla="*/ 881469 w 1013549"/>
                <a:gd name="T41" fmla="*/ 640080 h 752390"/>
                <a:gd name="T42" fmla="*/ 820509 w 1013549"/>
                <a:gd name="T43" fmla="*/ 660400 h 752390"/>
                <a:gd name="T44" fmla="*/ 403949 w 1013549"/>
                <a:gd name="T45" fmla="*/ 680720 h 752390"/>
                <a:gd name="T46" fmla="*/ 342989 w 1013549"/>
                <a:gd name="T47" fmla="*/ 690880 h 752390"/>
                <a:gd name="T48" fmla="*/ 312509 w 1013549"/>
                <a:gd name="T49" fmla="*/ 701040 h 752390"/>
                <a:gd name="T50" fmla="*/ 251549 w 1013549"/>
                <a:gd name="T51" fmla="*/ 711200 h 752390"/>
                <a:gd name="T52" fmla="*/ 170269 w 1013549"/>
                <a:gd name="T53" fmla="*/ 731520 h 752390"/>
                <a:gd name="T54" fmla="*/ 139789 w 1013549"/>
                <a:gd name="T55" fmla="*/ 741680 h 752390"/>
                <a:gd name="T56" fmla="*/ 88989 w 1013549"/>
                <a:gd name="T57" fmla="*/ 751840 h 752390"/>
                <a:gd name="T58" fmla="*/ 17869 w 1013549"/>
                <a:gd name="T59" fmla="*/ 741680 h 752390"/>
                <a:gd name="T60" fmla="*/ 7709 w 1013549"/>
                <a:gd name="T61" fmla="*/ 711200 h 752390"/>
                <a:gd name="T62" fmla="*/ 17869 w 1013549"/>
                <a:gd name="T63" fmla="*/ 497840 h 752390"/>
                <a:gd name="T64" fmla="*/ 78829 w 1013549"/>
                <a:gd name="T65" fmla="*/ 436880 h 752390"/>
                <a:gd name="T66" fmla="*/ 99149 w 1013549"/>
                <a:gd name="T67" fmla="*/ 406400 h 752390"/>
                <a:gd name="T68" fmla="*/ 160109 w 1013549"/>
                <a:gd name="T69" fmla="*/ 365760 h 752390"/>
                <a:gd name="T70" fmla="*/ 190589 w 1013549"/>
                <a:gd name="T71" fmla="*/ 345440 h 752390"/>
                <a:gd name="T72" fmla="*/ 180429 w 1013549"/>
                <a:gd name="T73" fmla="*/ 254000 h 752390"/>
                <a:gd name="T74" fmla="*/ 190589 w 1013549"/>
                <a:gd name="T75" fmla="*/ 213360 h 7523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13549"/>
                <a:gd name="T115" fmla="*/ 0 h 752390"/>
                <a:gd name="T116" fmla="*/ 1013549 w 1013549"/>
                <a:gd name="T117" fmla="*/ 752390 h 7523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13549" h="752390">
                  <a:moveTo>
                    <a:pt x="190589" y="213360"/>
                  </a:moveTo>
                  <a:lnTo>
                    <a:pt x="190589" y="213360"/>
                  </a:lnTo>
                  <a:cubicBezTo>
                    <a:pt x="197362" y="182880"/>
                    <a:pt x="203336" y="152211"/>
                    <a:pt x="210909" y="121920"/>
                  </a:cubicBezTo>
                  <a:cubicBezTo>
                    <a:pt x="213506" y="111530"/>
                    <a:pt x="216280" y="101019"/>
                    <a:pt x="221069" y="91440"/>
                  </a:cubicBezTo>
                  <a:cubicBezTo>
                    <a:pt x="226530" y="80518"/>
                    <a:pt x="231854" y="68588"/>
                    <a:pt x="241389" y="60960"/>
                  </a:cubicBezTo>
                  <a:cubicBezTo>
                    <a:pt x="249752" y="54270"/>
                    <a:pt x="262290" y="55589"/>
                    <a:pt x="271869" y="50800"/>
                  </a:cubicBezTo>
                  <a:cubicBezTo>
                    <a:pt x="368473" y="2498"/>
                    <a:pt x="206038" y="62584"/>
                    <a:pt x="363309" y="10160"/>
                  </a:cubicBezTo>
                  <a:lnTo>
                    <a:pt x="393789" y="0"/>
                  </a:lnTo>
                  <a:cubicBezTo>
                    <a:pt x="399898" y="611"/>
                    <a:pt x="560017" y="15778"/>
                    <a:pt x="576669" y="20320"/>
                  </a:cubicBezTo>
                  <a:cubicBezTo>
                    <a:pt x="588450" y="23533"/>
                    <a:pt x="595565" y="36779"/>
                    <a:pt x="607149" y="40640"/>
                  </a:cubicBezTo>
                  <a:cubicBezTo>
                    <a:pt x="626692" y="47154"/>
                    <a:pt x="647841" y="47115"/>
                    <a:pt x="668109" y="50800"/>
                  </a:cubicBezTo>
                  <a:cubicBezTo>
                    <a:pt x="773086" y="69887"/>
                    <a:pt x="663812" y="55951"/>
                    <a:pt x="830669" y="71120"/>
                  </a:cubicBezTo>
                  <a:cubicBezTo>
                    <a:pt x="840829" y="74507"/>
                    <a:pt x="851570" y="76491"/>
                    <a:pt x="861149" y="81280"/>
                  </a:cubicBezTo>
                  <a:cubicBezTo>
                    <a:pt x="939931" y="120671"/>
                    <a:pt x="845497" y="86223"/>
                    <a:pt x="922109" y="111760"/>
                  </a:cubicBezTo>
                  <a:cubicBezTo>
                    <a:pt x="928882" y="121920"/>
                    <a:pt x="933795" y="133606"/>
                    <a:pt x="942429" y="142240"/>
                  </a:cubicBezTo>
                  <a:cubicBezTo>
                    <a:pt x="977650" y="177461"/>
                    <a:pt x="971554" y="144272"/>
                    <a:pt x="993229" y="193040"/>
                  </a:cubicBezTo>
                  <a:cubicBezTo>
                    <a:pt x="1001928" y="212613"/>
                    <a:pt x="1013549" y="254000"/>
                    <a:pt x="1013549" y="254000"/>
                  </a:cubicBezTo>
                  <a:cubicBezTo>
                    <a:pt x="1012651" y="267463"/>
                    <a:pt x="998025" y="499544"/>
                    <a:pt x="993229" y="528320"/>
                  </a:cubicBezTo>
                  <a:cubicBezTo>
                    <a:pt x="984805" y="578864"/>
                    <a:pt x="981748" y="589941"/>
                    <a:pt x="942429" y="609600"/>
                  </a:cubicBezTo>
                  <a:cubicBezTo>
                    <a:pt x="932850" y="614389"/>
                    <a:pt x="921528" y="614971"/>
                    <a:pt x="911949" y="619760"/>
                  </a:cubicBezTo>
                  <a:cubicBezTo>
                    <a:pt x="901027" y="625221"/>
                    <a:pt x="892627" y="635121"/>
                    <a:pt x="881469" y="640080"/>
                  </a:cubicBezTo>
                  <a:cubicBezTo>
                    <a:pt x="861896" y="648779"/>
                    <a:pt x="840829" y="653627"/>
                    <a:pt x="820509" y="660400"/>
                  </a:cubicBezTo>
                  <a:cubicBezTo>
                    <a:pt x="667898" y="711270"/>
                    <a:pt x="800735" y="670278"/>
                    <a:pt x="403949" y="680720"/>
                  </a:cubicBezTo>
                  <a:cubicBezTo>
                    <a:pt x="383629" y="684107"/>
                    <a:pt x="363099" y="686411"/>
                    <a:pt x="342989" y="690880"/>
                  </a:cubicBezTo>
                  <a:cubicBezTo>
                    <a:pt x="332534" y="693203"/>
                    <a:pt x="322964" y="698717"/>
                    <a:pt x="312509" y="701040"/>
                  </a:cubicBezTo>
                  <a:cubicBezTo>
                    <a:pt x="292399" y="705509"/>
                    <a:pt x="271692" y="706884"/>
                    <a:pt x="251549" y="711200"/>
                  </a:cubicBezTo>
                  <a:cubicBezTo>
                    <a:pt x="224242" y="717052"/>
                    <a:pt x="196763" y="722689"/>
                    <a:pt x="170269" y="731520"/>
                  </a:cubicBezTo>
                  <a:cubicBezTo>
                    <a:pt x="160109" y="734907"/>
                    <a:pt x="150179" y="739083"/>
                    <a:pt x="139789" y="741680"/>
                  </a:cubicBezTo>
                  <a:cubicBezTo>
                    <a:pt x="123036" y="745868"/>
                    <a:pt x="105922" y="748453"/>
                    <a:pt x="88989" y="751840"/>
                  </a:cubicBezTo>
                  <a:cubicBezTo>
                    <a:pt x="65282" y="748453"/>
                    <a:pt x="39288" y="752390"/>
                    <a:pt x="17869" y="741680"/>
                  </a:cubicBezTo>
                  <a:cubicBezTo>
                    <a:pt x="8290" y="736891"/>
                    <a:pt x="7709" y="721910"/>
                    <a:pt x="7709" y="711200"/>
                  </a:cubicBezTo>
                  <a:cubicBezTo>
                    <a:pt x="7709" y="639999"/>
                    <a:pt x="0" y="566762"/>
                    <a:pt x="17869" y="497840"/>
                  </a:cubicBezTo>
                  <a:cubicBezTo>
                    <a:pt x="25081" y="470023"/>
                    <a:pt x="62889" y="460790"/>
                    <a:pt x="78829" y="436880"/>
                  </a:cubicBezTo>
                  <a:cubicBezTo>
                    <a:pt x="85602" y="426720"/>
                    <a:pt x="89959" y="414441"/>
                    <a:pt x="99149" y="406400"/>
                  </a:cubicBezTo>
                  <a:cubicBezTo>
                    <a:pt x="117528" y="390318"/>
                    <a:pt x="139789" y="379307"/>
                    <a:pt x="160109" y="365760"/>
                  </a:cubicBezTo>
                  <a:lnTo>
                    <a:pt x="190589" y="345440"/>
                  </a:lnTo>
                  <a:cubicBezTo>
                    <a:pt x="219376" y="259080"/>
                    <a:pt x="180429" y="396240"/>
                    <a:pt x="180429" y="254000"/>
                  </a:cubicBezTo>
                  <a:lnTo>
                    <a:pt x="190589" y="21336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24" name="Freihandform 5"/>
            <p:cNvSpPr>
              <a:spLocks/>
            </p:cNvSpPr>
            <p:nvPr/>
          </p:nvSpPr>
          <p:spPr bwMode="auto">
            <a:xfrm>
              <a:off x="2311400" y="5238750"/>
              <a:ext cx="295275" cy="301625"/>
            </a:xfrm>
            <a:custGeom>
              <a:avLst/>
              <a:gdLst>
                <a:gd name="T0" fmla="*/ 142240 w 853440"/>
                <a:gd name="T1" fmla="*/ 81280 h 782320"/>
                <a:gd name="T2" fmla="*/ 142240 w 853440"/>
                <a:gd name="T3" fmla="*/ 81280 h 782320"/>
                <a:gd name="T4" fmla="*/ 20320 w 853440"/>
                <a:gd name="T5" fmla="*/ 182880 h 782320"/>
                <a:gd name="T6" fmla="*/ 10160 w 853440"/>
                <a:gd name="T7" fmla="*/ 213360 h 782320"/>
                <a:gd name="T8" fmla="*/ 0 w 853440"/>
                <a:gd name="T9" fmla="*/ 254000 h 782320"/>
                <a:gd name="T10" fmla="*/ 10160 w 853440"/>
                <a:gd name="T11" fmla="*/ 508000 h 782320"/>
                <a:gd name="T12" fmla="*/ 91440 w 853440"/>
                <a:gd name="T13" fmla="*/ 558800 h 782320"/>
                <a:gd name="T14" fmla="*/ 121920 w 853440"/>
                <a:gd name="T15" fmla="*/ 568960 h 782320"/>
                <a:gd name="T16" fmla="*/ 193040 w 853440"/>
                <a:gd name="T17" fmla="*/ 609600 h 782320"/>
                <a:gd name="T18" fmla="*/ 223520 w 853440"/>
                <a:gd name="T19" fmla="*/ 640080 h 782320"/>
                <a:gd name="T20" fmla="*/ 254000 w 853440"/>
                <a:gd name="T21" fmla="*/ 650240 h 782320"/>
                <a:gd name="T22" fmla="*/ 314960 w 853440"/>
                <a:gd name="T23" fmla="*/ 680720 h 782320"/>
                <a:gd name="T24" fmla="*/ 335280 w 853440"/>
                <a:gd name="T25" fmla="*/ 711200 h 782320"/>
                <a:gd name="T26" fmla="*/ 396240 w 853440"/>
                <a:gd name="T27" fmla="*/ 741680 h 782320"/>
                <a:gd name="T28" fmla="*/ 477520 w 853440"/>
                <a:gd name="T29" fmla="*/ 762000 h 782320"/>
                <a:gd name="T30" fmla="*/ 548640 w 853440"/>
                <a:gd name="T31" fmla="*/ 782320 h 782320"/>
                <a:gd name="T32" fmla="*/ 660400 w 853440"/>
                <a:gd name="T33" fmla="*/ 772160 h 782320"/>
                <a:gd name="T34" fmla="*/ 701040 w 853440"/>
                <a:gd name="T35" fmla="*/ 751840 h 782320"/>
                <a:gd name="T36" fmla="*/ 762000 w 853440"/>
                <a:gd name="T37" fmla="*/ 721360 h 782320"/>
                <a:gd name="T38" fmla="*/ 782320 w 853440"/>
                <a:gd name="T39" fmla="*/ 690880 h 782320"/>
                <a:gd name="T40" fmla="*/ 792480 w 853440"/>
                <a:gd name="T41" fmla="*/ 650240 h 782320"/>
                <a:gd name="T42" fmla="*/ 822960 w 853440"/>
                <a:gd name="T43" fmla="*/ 629920 h 782320"/>
                <a:gd name="T44" fmla="*/ 853440 w 853440"/>
                <a:gd name="T45" fmla="*/ 568960 h 782320"/>
                <a:gd name="T46" fmla="*/ 843280 w 853440"/>
                <a:gd name="T47" fmla="*/ 538480 h 782320"/>
                <a:gd name="T48" fmla="*/ 843280 w 853440"/>
                <a:gd name="T49" fmla="*/ 132080 h 782320"/>
                <a:gd name="T50" fmla="*/ 853440 w 853440"/>
                <a:gd name="T51" fmla="*/ 101600 h 782320"/>
                <a:gd name="T52" fmla="*/ 843280 w 853440"/>
                <a:gd name="T53" fmla="*/ 60960 h 782320"/>
                <a:gd name="T54" fmla="*/ 812800 w 853440"/>
                <a:gd name="T55" fmla="*/ 50800 h 782320"/>
                <a:gd name="T56" fmla="*/ 721360 w 853440"/>
                <a:gd name="T57" fmla="*/ 30480 h 782320"/>
                <a:gd name="T58" fmla="*/ 660400 w 853440"/>
                <a:gd name="T59" fmla="*/ 20320 h 782320"/>
                <a:gd name="T60" fmla="*/ 518160 w 853440"/>
                <a:gd name="T61" fmla="*/ 0 h 782320"/>
                <a:gd name="T62" fmla="*/ 467360 w 853440"/>
                <a:gd name="T63" fmla="*/ 10160 h 782320"/>
                <a:gd name="T64" fmla="*/ 406400 w 853440"/>
                <a:gd name="T65" fmla="*/ 40640 h 782320"/>
                <a:gd name="T66" fmla="*/ 213360 w 853440"/>
                <a:gd name="T67" fmla="*/ 50800 h 782320"/>
                <a:gd name="T68" fmla="*/ 142240 w 853440"/>
                <a:gd name="T69" fmla="*/ 81280 h 7823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53440"/>
                <a:gd name="T106" fmla="*/ 0 h 782320"/>
                <a:gd name="T107" fmla="*/ 853440 w 853440"/>
                <a:gd name="T108" fmla="*/ 782320 h 7823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53440" h="782320">
                  <a:moveTo>
                    <a:pt x="142240" y="81280"/>
                  </a:moveTo>
                  <a:lnTo>
                    <a:pt x="142240" y="81280"/>
                  </a:lnTo>
                  <a:cubicBezTo>
                    <a:pt x="86954" y="119980"/>
                    <a:pt x="46936" y="129648"/>
                    <a:pt x="20320" y="182880"/>
                  </a:cubicBezTo>
                  <a:cubicBezTo>
                    <a:pt x="15531" y="192459"/>
                    <a:pt x="13102" y="203062"/>
                    <a:pt x="10160" y="213360"/>
                  </a:cubicBezTo>
                  <a:cubicBezTo>
                    <a:pt x="6324" y="226786"/>
                    <a:pt x="3387" y="240453"/>
                    <a:pt x="0" y="254000"/>
                  </a:cubicBezTo>
                  <a:cubicBezTo>
                    <a:pt x="3387" y="338667"/>
                    <a:pt x="1133" y="423748"/>
                    <a:pt x="10160" y="508000"/>
                  </a:cubicBezTo>
                  <a:cubicBezTo>
                    <a:pt x="14334" y="546959"/>
                    <a:pt x="68058" y="551006"/>
                    <a:pt x="91440" y="558800"/>
                  </a:cubicBezTo>
                  <a:cubicBezTo>
                    <a:pt x="101600" y="562187"/>
                    <a:pt x="112341" y="564171"/>
                    <a:pt x="121920" y="568960"/>
                  </a:cubicBezTo>
                  <a:cubicBezTo>
                    <a:pt x="146763" y="581382"/>
                    <a:pt x="171499" y="591649"/>
                    <a:pt x="193040" y="609600"/>
                  </a:cubicBezTo>
                  <a:cubicBezTo>
                    <a:pt x="204078" y="618798"/>
                    <a:pt x="211565" y="632110"/>
                    <a:pt x="223520" y="640080"/>
                  </a:cubicBezTo>
                  <a:cubicBezTo>
                    <a:pt x="232431" y="646021"/>
                    <a:pt x="244421" y="645451"/>
                    <a:pt x="254000" y="650240"/>
                  </a:cubicBezTo>
                  <a:cubicBezTo>
                    <a:pt x="332782" y="689631"/>
                    <a:pt x="238348" y="655183"/>
                    <a:pt x="314960" y="680720"/>
                  </a:cubicBezTo>
                  <a:cubicBezTo>
                    <a:pt x="321733" y="690880"/>
                    <a:pt x="326646" y="702566"/>
                    <a:pt x="335280" y="711200"/>
                  </a:cubicBezTo>
                  <a:cubicBezTo>
                    <a:pt x="352620" y="728540"/>
                    <a:pt x="373516" y="735482"/>
                    <a:pt x="396240" y="741680"/>
                  </a:cubicBezTo>
                  <a:cubicBezTo>
                    <a:pt x="423183" y="749028"/>
                    <a:pt x="451026" y="753169"/>
                    <a:pt x="477520" y="762000"/>
                  </a:cubicBezTo>
                  <a:cubicBezTo>
                    <a:pt x="521247" y="776576"/>
                    <a:pt x="497610" y="769563"/>
                    <a:pt x="548640" y="782320"/>
                  </a:cubicBezTo>
                  <a:cubicBezTo>
                    <a:pt x="585893" y="778933"/>
                    <a:pt x="623719" y="779496"/>
                    <a:pt x="660400" y="772160"/>
                  </a:cubicBezTo>
                  <a:cubicBezTo>
                    <a:pt x="675252" y="769190"/>
                    <a:pt x="687119" y="757806"/>
                    <a:pt x="701040" y="751840"/>
                  </a:cubicBezTo>
                  <a:cubicBezTo>
                    <a:pt x="759930" y="726601"/>
                    <a:pt x="703425" y="760410"/>
                    <a:pt x="762000" y="721360"/>
                  </a:cubicBezTo>
                  <a:cubicBezTo>
                    <a:pt x="768773" y="711200"/>
                    <a:pt x="777510" y="702103"/>
                    <a:pt x="782320" y="690880"/>
                  </a:cubicBezTo>
                  <a:cubicBezTo>
                    <a:pt x="787821" y="678045"/>
                    <a:pt x="784734" y="661858"/>
                    <a:pt x="792480" y="650240"/>
                  </a:cubicBezTo>
                  <a:cubicBezTo>
                    <a:pt x="799253" y="640080"/>
                    <a:pt x="812800" y="636693"/>
                    <a:pt x="822960" y="629920"/>
                  </a:cubicBezTo>
                  <a:cubicBezTo>
                    <a:pt x="833234" y="614509"/>
                    <a:pt x="853440" y="589992"/>
                    <a:pt x="853440" y="568960"/>
                  </a:cubicBezTo>
                  <a:cubicBezTo>
                    <a:pt x="853440" y="558250"/>
                    <a:pt x="846667" y="548640"/>
                    <a:pt x="843280" y="538480"/>
                  </a:cubicBezTo>
                  <a:cubicBezTo>
                    <a:pt x="827509" y="349231"/>
                    <a:pt x="826385" y="393957"/>
                    <a:pt x="843280" y="132080"/>
                  </a:cubicBezTo>
                  <a:cubicBezTo>
                    <a:pt x="843970" y="121393"/>
                    <a:pt x="850053" y="111760"/>
                    <a:pt x="853440" y="101600"/>
                  </a:cubicBezTo>
                  <a:cubicBezTo>
                    <a:pt x="850053" y="88053"/>
                    <a:pt x="852003" y="71864"/>
                    <a:pt x="843280" y="60960"/>
                  </a:cubicBezTo>
                  <a:cubicBezTo>
                    <a:pt x="836590" y="52597"/>
                    <a:pt x="823098" y="53742"/>
                    <a:pt x="812800" y="50800"/>
                  </a:cubicBezTo>
                  <a:cubicBezTo>
                    <a:pt x="784262" y="42646"/>
                    <a:pt x="750168" y="35718"/>
                    <a:pt x="721360" y="30480"/>
                  </a:cubicBezTo>
                  <a:cubicBezTo>
                    <a:pt x="701092" y="26795"/>
                    <a:pt x="680772" y="23376"/>
                    <a:pt x="660400" y="20320"/>
                  </a:cubicBezTo>
                  <a:lnTo>
                    <a:pt x="518160" y="0"/>
                  </a:lnTo>
                  <a:cubicBezTo>
                    <a:pt x="501227" y="3387"/>
                    <a:pt x="483529" y="4097"/>
                    <a:pt x="467360" y="10160"/>
                  </a:cubicBezTo>
                  <a:cubicBezTo>
                    <a:pt x="428454" y="24750"/>
                    <a:pt x="448039" y="36855"/>
                    <a:pt x="406400" y="40640"/>
                  </a:cubicBezTo>
                  <a:cubicBezTo>
                    <a:pt x="342229" y="46474"/>
                    <a:pt x="277707" y="47413"/>
                    <a:pt x="213360" y="50800"/>
                  </a:cubicBezTo>
                  <a:cubicBezTo>
                    <a:pt x="143313" y="74149"/>
                    <a:pt x="154093" y="76200"/>
                    <a:pt x="142240" y="8128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25" name="Freihandform 6"/>
            <p:cNvSpPr>
              <a:spLocks/>
            </p:cNvSpPr>
            <p:nvPr/>
          </p:nvSpPr>
          <p:spPr bwMode="auto">
            <a:xfrm>
              <a:off x="2566988" y="4919663"/>
              <a:ext cx="287337" cy="363537"/>
            </a:xfrm>
            <a:custGeom>
              <a:avLst/>
              <a:gdLst>
                <a:gd name="T0" fmla="*/ 203200 w 833120"/>
                <a:gd name="T1" fmla="*/ 23841 h 939779"/>
                <a:gd name="T2" fmla="*/ 203200 w 833120"/>
                <a:gd name="T3" fmla="*/ 23841 h 939779"/>
                <a:gd name="T4" fmla="*/ 101600 w 833120"/>
                <a:gd name="T5" fmla="*/ 94961 h 939779"/>
                <a:gd name="T6" fmla="*/ 81280 w 833120"/>
                <a:gd name="T7" fmla="*/ 125441 h 939779"/>
                <a:gd name="T8" fmla="*/ 50800 w 833120"/>
                <a:gd name="T9" fmla="*/ 135601 h 939779"/>
                <a:gd name="T10" fmla="*/ 30480 w 833120"/>
                <a:gd name="T11" fmla="*/ 196561 h 939779"/>
                <a:gd name="T12" fmla="*/ 20320 w 833120"/>
                <a:gd name="T13" fmla="*/ 227041 h 939779"/>
                <a:gd name="T14" fmla="*/ 0 w 833120"/>
                <a:gd name="T15" fmla="*/ 298161 h 939779"/>
                <a:gd name="T16" fmla="*/ 10160 w 833120"/>
                <a:gd name="T17" fmla="*/ 379441 h 939779"/>
                <a:gd name="T18" fmla="*/ 50800 w 833120"/>
                <a:gd name="T19" fmla="*/ 450561 h 939779"/>
                <a:gd name="T20" fmla="*/ 101600 w 833120"/>
                <a:gd name="T21" fmla="*/ 501361 h 939779"/>
                <a:gd name="T22" fmla="*/ 111760 w 833120"/>
                <a:gd name="T23" fmla="*/ 531841 h 939779"/>
                <a:gd name="T24" fmla="*/ 121920 w 833120"/>
                <a:gd name="T25" fmla="*/ 623281 h 939779"/>
                <a:gd name="T26" fmla="*/ 182880 w 833120"/>
                <a:gd name="T27" fmla="*/ 674081 h 939779"/>
                <a:gd name="T28" fmla="*/ 203200 w 833120"/>
                <a:gd name="T29" fmla="*/ 704561 h 939779"/>
                <a:gd name="T30" fmla="*/ 233680 w 833120"/>
                <a:gd name="T31" fmla="*/ 724881 h 939779"/>
                <a:gd name="T32" fmla="*/ 243840 w 833120"/>
                <a:gd name="T33" fmla="*/ 775681 h 939779"/>
                <a:gd name="T34" fmla="*/ 274320 w 833120"/>
                <a:gd name="T35" fmla="*/ 846801 h 939779"/>
                <a:gd name="T36" fmla="*/ 365760 w 833120"/>
                <a:gd name="T37" fmla="*/ 897601 h 939779"/>
                <a:gd name="T38" fmla="*/ 436880 w 833120"/>
                <a:gd name="T39" fmla="*/ 928081 h 939779"/>
                <a:gd name="T40" fmla="*/ 518160 w 833120"/>
                <a:gd name="T41" fmla="*/ 938241 h 939779"/>
                <a:gd name="T42" fmla="*/ 629920 w 833120"/>
                <a:gd name="T43" fmla="*/ 907761 h 939779"/>
                <a:gd name="T44" fmla="*/ 640080 w 833120"/>
                <a:gd name="T45" fmla="*/ 877281 h 939779"/>
                <a:gd name="T46" fmla="*/ 660400 w 833120"/>
                <a:gd name="T47" fmla="*/ 846801 h 939779"/>
                <a:gd name="T48" fmla="*/ 670560 w 833120"/>
                <a:gd name="T49" fmla="*/ 816321 h 939779"/>
                <a:gd name="T50" fmla="*/ 711200 w 833120"/>
                <a:gd name="T51" fmla="*/ 755361 h 939779"/>
                <a:gd name="T52" fmla="*/ 731520 w 833120"/>
                <a:gd name="T53" fmla="*/ 714721 h 939779"/>
                <a:gd name="T54" fmla="*/ 741680 w 833120"/>
                <a:gd name="T55" fmla="*/ 684241 h 939779"/>
                <a:gd name="T56" fmla="*/ 762000 w 833120"/>
                <a:gd name="T57" fmla="*/ 653761 h 939779"/>
                <a:gd name="T58" fmla="*/ 792480 w 833120"/>
                <a:gd name="T59" fmla="*/ 592801 h 939779"/>
                <a:gd name="T60" fmla="*/ 802640 w 833120"/>
                <a:gd name="T61" fmla="*/ 521681 h 939779"/>
                <a:gd name="T62" fmla="*/ 822960 w 833120"/>
                <a:gd name="T63" fmla="*/ 491201 h 939779"/>
                <a:gd name="T64" fmla="*/ 833120 w 833120"/>
                <a:gd name="T65" fmla="*/ 460721 h 939779"/>
                <a:gd name="T66" fmla="*/ 822960 w 833120"/>
                <a:gd name="T67" fmla="*/ 338801 h 939779"/>
                <a:gd name="T68" fmla="*/ 762000 w 833120"/>
                <a:gd name="T69" fmla="*/ 237201 h 939779"/>
                <a:gd name="T70" fmla="*/ 711200 w 833120"/>
                <a:gd name="T71" fmla="*/ 176241 h 939779"/>
                <a:gd name="T72" fmla="*/ 660400 w 833120"/>
                <a:gd name="T73" fmla="*/ 115281 h 939779"/>
                <a:gd name="T74" fmla="*/ 629920 w 833120"/>
                <a:gd name="T75" fmla="*/ 105121 h 939779"/>
                <a:gd name="T76" fmla="*/ 568960 w 833120"/>
                <a:gd name="T77" fmla="*/ 64481 h 939779"/>
                <a:gd name="T78" fmla="*/ 497840 w 833120"/>
                <a:gd name="T79" fmla="*/ 44161 h 939779"/>
                <a:gd name="T80" fmla="*/ 416560 w 833120"/>
                <a:gd name="T81" fmla="*/ 34001 h 939779"/>
                <a:gd name="T82" fmla="*/ 386080 w 833120"/>
                <a:gd name="T83" fmla="*/ 23841 h 939779"/>
                <a:gd name="T84" fmla="*/ 294640 w 833120"/>
                <a:gd name="T85" fmla="*/ 3521 h 939779"/>
                <a:gd name="T86" fmla="*/ 203200 w 833120"/>
                <a:gd name="T87" fmla="*/ 23841 h 9397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3120"/>
                <a:gd name="T133" fmla="*/ 0 h 939779"/>
                <a:gd name="T134" fmla="*/ 833120 w 833120"/>
                <a:gd name="T135" fmla="*/ 939779 h 93977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3120" h="939779">
                  <a:moveTo>
                    <a:pt x="203200" y="23841"/>
                  </a:moveTo>
                  <a:lnTo>
                    <a:pt x="203200" y="23841"/>
                  </a:lnTo>
                  <a:cubicBezTo>
                    <a:pt x="169333" y="47548"/>
                    <a:pt x="124531" y="60564"/>
                    <a:pt x="101600" y="94961"/>
                  </a:cubicBezTo>
                  <a:cubicBezTo>
                    <a:pt x="94827" y="105121"/>
                    <a:pt x="90815" y="117813"/>
                    <a:pt x="81280" y="125441"/>
                  </a:cubicBezTo>
                  <a:cubicBezTo>
                    <a:pt x="72917" y="132131"/>
                    <a:pt x="60960" y="132214"/>
                    <a:pt x="50800" y="135601"/>
                  </a:cubicBezTo>
                  <a:lnTo>
                    <a:pt x="30480" y="196561"/>
                  </a:lnTo>
                  <a:cubicBezTo>
                    <a:pt x="27093" y="206721"/>
                    <a:pt x="22917" y="216651"/>
                    <a:pt x="20320" y="227041"/>
                  </a:cubicBezTo>
                  <a:cubicBezTo>
                    <a:pt x="7563" y="278071"/>
                    <a:pt x="14576" y="254434"/>
                    <a:pt x="0" y="298161"/>
                  </a:cubicBezTo>
                  <a:cubicBezTo>
                    <a:pt x="3387" y="325254"/>
                    <a:pt x="5276" y="352577"/>
                    <a:pt x="10160" y="379441"/>
                  </a:cubicBezTo>
                  <a:cubicBezTo>
                    <a:pt x="16594" y="414828"/>
                    <a:pt x="28252" y="418994"/>
                    <a:pt x="50800" y="450561"/>
                  </a:cubicBezTo>
                  <a:cubicBezTo>
                    <a:pt x="81588" y="493664"/>
                    <a:pt x="57265" y="471805"/>
                    <a:pt x="101600" y="501361"/>
                  </a:cubicBezTo>
                  <a:cubicBezTo>
                    <a:pt x="104987" y="511521"/>
                    <a:pt x="109999" y="521277"/>
                    <a:pt x="111760" y="531841"/>
                  </a:cubicBezTo>
                  <a:cubicBezTo>
                    <a:pt x="116802" y="562091"/>
                    <a:pt x="112222" y="594187"/>
                    <a:pt x="121920" y="623281"/>
                  </a:cubicBezTo>
                  <a:cubicBezTo>
                    <a:pt x="127508" y="640044"/>
                    <a:pt x="168937" y="664786"/>
                    <a:pt x="182880" y="674081"/>
                  </a:cubicBezTo>
                  <a:cubicBezTo>
                    <a:pt x="189653" y="684241"/>
                    <a:pt x="194566" y="695927"/>
                    <a:pt x="203200" y="704561"/>
                  </a:cubicBezTo>
                  <a:cubicBezTo>
                    <a:pt x="211834" y="713195"/>
                    <a:pt x="227622" y="714279"/>
                    <a:pt x="233680" y="724881"/>
                  </a:cubicBezTo>
                  <a:cubicBezTo>
                    <a:pt x="242248" y="739874"/>
                    <a:pt x="240094" y="758824"/>
                    <a:pt x="243840" y="775681"/>
                  </a:cubicBezTo>
                  <a:cubicBezTo>
                    <a:pt x="249618" y="801683"/>
                    <a:pt x="252676" y="827862"/>
                    <a:pt x="274320" y="846801"/>
                  </a:cubicBezTo>
                  <a:cubicBezTo>
                    <a:pt x="337683" y="902244"/>
                    <a:pt x="314966" y="875832"/>
                    <a:pt x="365760" y="897601"/>
                  </a:cubicBezTo>
                  <a:cubicBezTo>
                    <a:pt x="391571" y="908663"/>
                    <a:pt x="409291" y="923065"/>
                    <a:pt x="436880" y="928081"/>
                  </a:cubicBezTo>
                  <a:cubicBezTo>
                    <a:pt x="463744" y="932965"/>
                    <a:pt x="491067" y="934854"/>
                    <a:pt x="518160" y="938241"/>
                  </a:cubicBezTo>
                  <a:cubicBezTo>
                    <a:pt x="549876" y="934277"/>
                    <a:pt x="604306" y="939779"/>
                    <a:pt x="629920" y="907761"/>
                  </a:cubicBezTo>
                  <a:cubicBezTo>
                    <a:pt x="636610" y="899398"/>
                    <a:pt x="635291" y="886860"/>
                    <a:pt x="640080" y="877281"/>
                  </a:cubicBezTo>
                  <a:cubicBezTo>
                    <a:pt x="645541" y="866359"/>
                    <a:pt x="654939" y="857723"/>
                    <a:pt x="660400" y="846801"/>
                  </a:cubicBezTo>
                  <a:cubicBezTo>
                    <a:pt x="665189" y="837222"/>
                    <a:pt x="665359" y="825683"/>
                    <a:pt x="670560" y="816321"/>
                  </a:cubicBezTo>
                  <a:cubicBezTo>
                    <a:pt x="682420" y="794973"/>
                    <a:pt x="700278" y="777204"/>
                    <a:pt x="711200" y="755361"/>
                  </a:cubicBezTo>
                  <a:cubicBezTo>
                    <a:pt x="717973" y="741814"/>
                    <a:pt x="725554" y="728642"/>
                    <a:pt x="731520" y="714721"/>
                  </a:cubicBezTo>
                  <a:cubicBezTo>
                    <a:pt x="735739" y="704877"/>
                    <a:pt x="736891" y="693820"/>
                    <a:pt x="741680" y="684241"/>
                  </a:cubicBezTo>
                  <a:cubicBezTo>
                    <a:pt x="747141" y="673319"/>
                    <a:pt x="756539" y="664683"/>
                    <a:pt x="762000" y="653761"/>
                  </a:cubicBezTo>
                  <a:cubicBezTo>
                    <a:pt x="804064" y="569633"/>
                    <a:pt x="734246" y="680152"/>
                    <a:pt x="792480" y="592801"/>
                  </a:cubicBezTo>
                  <a:cubicBezTo>
                    <a:pt x="795867" y="569094"/>
                    <a:pt x="795759" y="544618"/>
                    <a:pt x="802640" y="521681"/>
                  </a:cubicBezTo>
                  <a:cubicBezTo>
                    <a:pt x="806149" y="509985"/>
                    <a:pt x="817499" y="502123"/>
                    <a:pt x="822960" y="491201"/>
                  </a:cubicBezTo>
                  <a:cubicBezTo>
                    <a:pt x="827749" y="481622"/>
                    <a:pt x="829733" y="470881"/>
                    <a:pt x="833120" y="460721"/>
                  </a:cubicBezTo>
                  <a:cubicBezTo>
                    <a:pt x="829733" y="420081"/>
                    <a:pt x="830475" y="378883"/>
                    <a:pt x="822960" y="338801"/>
                  </a:cubicBezTo>
                  <a:cubicBezTo>
                    <a:pt x="818885" y="317068"/>
                    <a:pt x="767236" y="245056"/>
                    <a:pt x="762000" y="237201"/>
                  </a:cubicBezTo>
                  <a:cubicBezTo>
                    <a:pt x="711549" y="161525"/>
                    <a:pt x="776391" y="254470"/>
                    <a:pt x="711200" y="176241"/>
                  </a:cubicBezTo>
                  <a:cubicBezTo>
                    <a:pt x="687772" y="148128"/>
                    <a:pt x="693793" y="137543"/>
                    <a:pt x="660400" y="115281"/>
                  </a:cubicBezTo>
                  <a:cubicBezTo>
                    <a:pt x="651489" y="109340"/>
                    <a:pt x="639282" y="110322"/>
                    <a:pt x="629920" y="105121"/>
                  </a:cubicBezTo>
                  <a:cubicBezTo>
                    <a:pt x="608572" y="93261"/>
                    <a:pt x="592128" y="72204"/>
                    <a:pt x="568960" y="64481"/>
                  </a:cubicBezTo>
                  <a:cubicBezTo>
                    <a:pt x="544802" y="56428"/>
                    <a:pt x="523355" y="48413"/>
                    <a:pt x="497840" y="44161"/>
                  </a:cubicBezTo>
                  <a:cubicBezTo>
                    <a:pt x="470907" y="39672"/>
                    <a:pt x="443653" y="37388"/>
                    <a:pt x="416560" y="34001"/>
                  </a:cubicBezTo>
                  <a:cubicBezTo>
                    <a:pt x="406400" y="30614"/>
                    <a:pt x="396535" y="26164"/>
                    <a:pt x="386080" y="23841"/>
                  </a:cubicBezTo>
                  <a:cubicBezTo>
                    <a:pt x="278794" y="0"/>
                    <a:pt x="363255" y="26393"/>
                    <a:pt x="294640" y="3521"/>
                  </a:cubicBezTo>
                  <a:cubicBezTo>
                    <a:pt x="206639" y="14521"/>
                    <a:pt x="218440" y="20454"/>
                    <a:pt x="203200" y="2384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26" name="Freihandform 9"/>
            <p:cNvSpPr>
              <a:spLocks/>
            </p:cNvSpPr>
            <p:nvPr/>
          </p:nvSpPr>
          <p:spPr bwMode="auto">
            <a:xfrm>
              <a:off x="2619375" y="5368925"/>
              <a:ext cx="290513" cy="442913"/>
            </a:xfrm>
            <a:custGeom>
              <a:avLst/>
              <a:gdLst>
                <a:gd name="T0" fmla="*/ 487680 w 842338"/>
                <a:gd name="T1" fmla="*/ 6686 h 1145542"/>
                <a:gd name="T2" fmla="*/ 487680 w 842338"/>
                <a:gd name="T3" fmla="*/ 6686 h 1145542"/>
                <a:gd name="T4" fmla="*/ 335280 w 842338"/>
                <a:gd name="T5" fmla="*/ 87966 h 1145542"/>
                <a:gd name="T6" fmla="*/ 264160 w 842338"/>
                <a:gd name="T7" fmla="*/ 138766 h 1145542"/>
                <a:gd name="T8" fmla="*/ 233680 w 842338"/>
                <a:gd name="T9" fmla="*/ 209886 h 1145542"/>
                <a:gd name="T10" fmla="*/ 223520 w 842338"/>
                <a:gd name="T11" fmla="*/ 240366 h 1145542"/>
                <a:gd name="T12" fmla="*/ 203200 w 842338"/>
                <a:gd name="T13" fmla="*/ 291166 h 1145542"/>
                <a:gd name="T14" fmla="*/ 213360 w 842338"/>
                <a:gd name="T15" fmla="*/ 362286 h 1145542"/>
                <a:gd name="T16" fmla="*/ 223520 w 842338"/>
                <a:gd name="T17" fmla="*/ 392766 h 1145542"/>
                <a:gd name="T18" fmla="*/ 254000 w 842338"/>
                <a:gd name="T19" fmla="*/ 402926 h 1145542"/>
                <a:gd name="T20" fmla="*/ 274320 w 842338"/>
                <a:gd name="T21" fmla="*/ 433406 h 1145542"/>
                <a:gd name="T22" fmla="*/ 304800 w 842338"/>
                <a:gd name="T23" fmla="*/ 463886 h 1145542"/>
                <a:gd name="T24" fmla="*/ 314960 w 842338"/>
                <a:gd name="T25" fmla="*/ 514686 h 1145542"/>
                <a:gd name="T26" fmla="*/ 304800 w 842338"/>
                <a:gd name="T27" fmla="*/ 606126 h 1145542"/>
                <a:gd name="T28" fmla="*/ 233680 w 842338"/>
                <a:gd name="T29" fmla="*/ 646766 h 1145542"/>
                <a:gd name="T30" fmla="*/ 182880 w 842338"/>
                <a:gd name="T31" fmla="*/ 656926 h 1145542"/>
                <a:gd name="T32" fmla="*/ 121920 w 842338"/>
                <a:gd name="T33" fmla="*/ 677246 h 1145542"/>
                <a:gd name="T34" fmla="*/ 10160 w 842338"/>
                <a:gd name="T35" fmla="*/ 707726 h 1145542"/>
                <a:gd name="T36" fmla="*/ 0 w 842338"/>
                <a:gd name="T37" fmla="*/ 738206 h 1145542"/>
                <a:gd name="T38" fmla="*/ 10160 w 842338"/>
                <a:gd name="T39" fmla="*/ 799166 h 1145542"/>
                <a:gd name="T40" fmla="*/ 101600 w 842338"/>
                <a:gd name="T41" fmla="*/ 900766 h 1145542"/>
                <a:gd name="T42" fmla="*/ 121920 w 842338"/>
                <a:gd name="T43" fmla="*/ 941406 h 1145542"/>
                <a:gd name="T44" fmla="*/ 152400 w 842338"/>
                <a:gd name="T45" fmla="*/ 961726 h 1145542"/>
                <a:gd name="T46" fmla="*/ 182880 w 842338"/>
                <a:gd name="T47" fmla="*/ 992206 h 1145542"/>
                <a:gd name="T48" fmla="*/ 243840 w 842338"/>
                <a:gd name="T49" fmla="*/ 1022686 h 1145542"/>
                <a:gd name="T50" fmla="*/ 264160 w 842338"/>
                <a:gd name="T51" fmla="*/ 1053166 h 1145542"/>
                <a:gd name="T52" fmla="*/ 335280 w 842338"/>
                <a:gd name="T53" fmla="*/ 1083646 h 1145542"/>
                <a:gd name="T54" fmla="*/ 365760 w 842338"/>
                <a:gd name="T55" fmla="*/ 1103966 h 1145542"/>
                <a:gd name="T56" fmla="*/ 447040 w 842338"/>
                <a:gd name="T57" fmla="*/ 1124286 h 1145542"/>
                <a:gd name="T58" fmla="*/ 558800 w 842338"/>
                <a:gd name="T59" fmla="*/ 1144606 h 1145542"/>
                <a:gd name="T60" fmla="*/ 751840 w 842338"/>
                <a:gd name="T61" fmla="*/ 1124286 h 1145542"/>
                <a:gd name="T62" fmla="*/ 792480 w 842338"/>
                <a:gd name="T63" fmla="*/ 1063326 h 1145542"/>
                <a:gd name="T64" fmla="*/ 822960 w 842338"/>
                <a:gd name="T65" fmla="*/ 941406 h 1145542"/>
                <a:gd name="T66" fmla="*/ 822960 w 842338"/>
                <a:gd name="T67" fmla="*/ 453726 h 1145542"/>
                <a:gd name="T68" fmla="*/ 782320 w 842338"/>
                <a:gd name="T69" fmla="*/ 362286 h 1145542"/>
                <a:gd name="T70" fmla="*/ 772160 w 842338"/>
                <a:gd name="T71" fmla="*/ 331806 h 1145542"/>
                <a:gd name="T72" fmla="*/ 741680 w 842338"/>
                <a:gd name="T73" fmla="*/ 311486 h 1145542"/>
                <a:gd name="T74" fmla="*/ 731520 w 842338"/>
                <a:gd name="T75" fmla="*/ 260686 h 1145542"/>
                <a:gd name="T76" fmla="*/ 711200 w 842338"/>
                <a:gd name="T77" fmla="*/ 199726 h 1145542"/>
                <a:gd name="T78" fmla="*/ 701040 w 842338"/>
                <a:gd name="T79" fmla="*/ 138766 h 1145542"/>
                <a:gd name="T80" fmla="*/ 680720 w 842338"/>
                <a:gd name="T81" fmla="*/ 77806 h 1145542"/>
                <a:gd name="T82" fmla="*/ 609600 w 842338"/>
                <a:gd name="T83" fmla="*/ 57486 h 1145542"/>
                <a:gd name="T84" fmla="*/ 538480 w 842338"/>
                <a:gd name="T85" fmla="*/ 16846 h 1145542"/>
                <a:gd name="T86" fmla="*/ 487680 w 842338"/>
                <a:gd name="T87" fmla="*/ 6686 h 11455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2338"/>
                <a:gd name="T133" fmla="*/ 0 h 1145542"/>
                <a:gd name="T134" fmla="*/ 842338 w 842338"/>
                <a:gd name="T135" fmla="*/ 1145542 h 11455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2338" h="1145542">
                  <a:moveTo>
                    <a:pt x="487680" y="6686"/>
                  </a:moveTo>
                  <a:lnTo>
                    <a:pt x="487680" y="6686"/>
                  </a:lnTo>
                  <a:cubicBezTo>
                    <a:pt x="436880" y="33779"/>
                    <a:pt x="381339" y="53422"/>
                    <a:pt x="335280" y="87966"/>
                  </a:cubicBezTo>
                  <a:cubicBezTo>
                    <a:pt x="284871" y="125772"/>
                    <a:pt x="308729" y="109053"/>
                    <a:pt x="264160" y="138766"/>
                  </a:cubicBezTo>
                  <a:cubicBezTo>
                    <a:pt x="240333" y="210247"/>
                    <a:pt x="271344" y="122003"/>
                    <a:pt x="233680" y="209886"/>
                  </a:cubicBezTo>
                  <a:cubicBezTo>
                    <a:pt x="229461" y="219730"/>
                    <a:pt x="227280" y="230338"/>
                    <a:pt x="223520" y="240366"/>
                  </a:cubicBezTo>
                  <a:cubicBezTo>
                    <a:pt x="217116" y="257443"/>
                    <a:pt x="209973" y="274233"/>
                    <a:pt x="203200" y="291166"/>
                  </a:cubicBezTo>
                  <a:cubicBezTo>
                    <a:pt x="206587" y="314873"/>
                    <a:pt x="208664" y="338804"/>
                    <a:pt x="213360" y="362286"/>
                  </a:cubicBezTo>
                  <a:cubicBezTo>
                    <a:pt x="215460" y="372788"/>
                    <a:pt x="215947" y="385193"/>
                    <a:pt x="223520" y="392766"/>
                  </a:cubicBezTo>
                  <a:cubicBezTo>
                    <a:pt x="231093" y="400339"/>
                    <a:pt x="243840" y="399539"/>
                    <a:pt x="254000" y="402926"/>
                  </a:cubicBezTo>
                  <a:cubicBezTo>
                    <a:pt x="260773" y="413086"/>
                    <a:pt x="266503" y="424025"/>
                    <a:pt x="274320" y="433406"/>
                  </a:cubicBezTo>
                  <a:cubicBezTo>
                    <a:pt x="283518" y="444444"/>
                    <a:pt x="298374" y="451035"/>
                    <a:pt x="304800" y="463886"/>
                  </a:cubicBezTo>
                  <a:cubicBezTo>
                    <a:pt x="312523" y="479332"/>
                    <a:pt x="311573" y="497753"/>
                    <a:pt x="314960" y="514686"/>
                  </a:cubicBezTo>
                  <a:cubicBezTo>
                    <a:pt x="311573" y="545166"/>
                    <a:pt x="315280" y="577305"/>
                    <a:pt x="304800" y="606126"/>
                  </a:cubicBezTo>
                  <a:cubicBezTo>
                    <a:pt x="301725" y="614583"/>
                    <a:pt x="235620" y="646119"/>
                    <a:pt x="233680" y="646766"/>
                  </a:cubicBezTo>
                  <a:cubicBezTo>
                    <a:pt x="217297" y="652227"/>
                    <a:pt x="199540" y="652382"/>
                    <a:pt x="182880" y="656926"/>
                  </a:cubicBezTo>
                  <a:cubicBezTo>
                    <a:pt x="162216" y="662562"/>
                    <a:pt x="142700" y="672051"/>
                    <a:pt x="121920" y="677246"/>
                  </a:cubicBezTo>
                  <a:cubicBezTo>
                    <a:pt x="30250" y="700163"/>
                    <a:pt x="67134" y="688735"/>
                    <a:pt x="10160" y="707726"/>
                  </a:cubicBezTo>
                  <a:cubicBezTo>
                    <a:pt x="6773" y="717886"/>
                    <a:pt x="0" y="727496"/>
                    <a:pt x="0" y="738206"/>
                  </a:cubicBezTo>
                  <a:cubicBezTo>
                    <a:pt x="0" y="758806"/>
                    <a:pt x="2237" y="780150"/>
                    <a:pt x="10160" y="799166"/>
                  </a:cubicBezTo>
                  <a:cubicBezTo>
                    <a:pt x="33203" y="854468"/>
                    <a:pt x="58037" y="865915"/>
                    <a:pt x="101600" y="900766"/>
                  </a:cubicBezTo>
                  <a:cubicBezTo>
                    <a:pt x="108373" y="914313"/>
                    <a:pt x="112224" y="929771"/>
                    <a:pt x="121920" y="941406"/>
                  </a:cubicBezTo>
                  <a:cubicBezTo>
                    <a:pt x="129737" y="950787"/>
                    <a:pt x="143019" y="953909"/>
                    <a:pt x="152400" y="961726"/>
                  </a:cubicBezTo>
                  <a:cubicBezTo>
                    <a:pt x="163438" y="970924"/>
                    <a:pt x="171842" y="983008"/>
                    <a:pt x="182880" y="992206"/>
                  </a:cubicBezTo>
                  <a:cubicBezTo>
                    <a:pt x="209141" y="1014090"/>
                    <a:pt x="213292" y="1012503"/>
                    <a:pt x="243840" y="1022686"/>
                  </a:cubicBezTo>
                  <a:cubicBezTo>
                    <a:pt x="250613" y="1032846"/>
                    <a:pt x="254779" y="1045349"/>
                    <a:pt x="264160" y="1053166"/>
                  </a:cubicBezTo>
                  <a:cubicBezTo>
                    <a:pt x="295873" y="1079593"/>
                    <a:pt x="303518" y="1067765"/>
                    <a:pt x="335280" y="1083646"/>
                  </a:cubicBezTo>
                  <a:cubicBezTo>
                    <a:pt x="346202" y="1089107"/>
                    <a:pt x="354838" y="1098505"/>
                    <a:pt x="365760" y="1103966"/>
                  </a:cubicBezTo>
                  <a:cubicBezTo>
                    <a:pt x="387546" y="1114859"/>
                    <a:pt x="426172" y="1119649"/>
                    <a:pt x="447040" y="1124286"/>
                  </a:cubicBezTo>
                  <a:cubicBezTo>
                    <a:pt x="533268" y="1143448"/>
                    <a:pt x="435518" y="1126994"/>
                    <a:pt x="558800" y="1144606"/>
                  </a:cubicBezTo>
                  <a:cubicBezTo>
                    <a:pt x="623147" y="1137833"/>
                    <a:pt x="690729" y="1145542"/>
                    <a:pt x="751840" y="1124286"/>
                  </a:cubicBezTo>
                  <a:cubicBezTo>
                    <a:pt x="774906" y="1116263"/>
                    <a:pt x="784757" y="1086494"/>
                    <a:pt x="792480" y="1063326"/>
                  </a:cubicBezTo>
                  <a:cubicBezTo>
                    <a:pt x="819314" y="982823"/>
                    <a:pt x="809279" y="1023494"/>
                    <a:pt x="822960" y="941406"/>
                  </a:cubicBezTo>
                  <a:cubicBezTo>
                    <a:pt x="833697" y="737409"/>
                    <a:pt x="842338" y="679807"/>
                    <a:pt x="822960" y="453726"/>
                  </a:cubicBezTo>
                  <a:cubicBezTo>
                    <a:pt x="817537" y="390456"/>
                    <a:pt x="803827" y="405301"/>
                    <a:pt x="782320" y="362286"/>
                  </a:cubicBezTo>
                  <a:cubicBezTo>
                    <a:pt x="777531" y="352707"/>
                    <a:pt x="778850" y="340169"/>
                    <a:pt x="772160" y="331806"/>
                  </a:cubicBezTo>
                  <a:cubicBezTo>
                    <a:pt x="764532" y="322271"/>
                    <a:pt x="751840" y="318259"/>
                    <a:pt x="741680" y="311486"/>
                  </a:cubicBezTo>
                  <a:cubicBezTo>
                    <a:pt x="738293" y="294553"/>
                    <a:pt x="736064" y="277346"/>
                    <a:pt x="731520" y="260686"/>
                  </a:cubicBezTo>
                  <a:cubicBezTo>
                    <a:pt x="725884" y="240022"/>
                    <a:pt x="714721" y="220854"/>
                    <a:pt x="711200" y="199726"/>
                  </a:cubicBezTo>
                  <a:cubicBezTo>
                    <a:pt x="707813" y="179406"/>
                    <a:pt x="706036" y="158751"/>
                    <a:pt x="701040" y="138766"/>
                  </a:cubicBezTo>
                  <a:cubicBezTo>
                    <a:pt x="695845" y="117986"/>
                    <a:pt x="701500" y="83001"/>
                    <a:pt x="680720" y="77806"/>
                  </a:cubicBezTo>
                  <a:cubicBezTo>
                    <a:pt x="660097" y="72650"/>
                    <a:pt x="630006" y="66231"/>
                    <a:pt x="609600" y="57486"/>
                  </a:cubicBezTo>
                  <a:cubicBezTo>
                    <a:pt x="484915" y="4049"/>
                    <a:pt x="640516" y="67864"/>
                    <a:pt x="538480" y="16846"/>
                  </a:cubicBezTo>
                  <a:cubicBezTo>
                    <a:pt x="504787" y="0"/>
                    <a:pt x="496147" y="8379"/>
                    <a:pt x="487680" y="6686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27" name="Freihandform 10"/>
            <p:cNvSpPr>
              <a:spLocks/>
            </p:cNvSpPr>
            <p:nvPr/>
          </p:nvSpPr>
          <p:spPr bwMode="auto">
            <a:xfrm>
              <a:off x="1979613" y="5276850"/>
              <a:ext cx="273050" cy="244475"/>
            </a:xfrm>
            <a:custGeom>
              <a:avLst/>
              <a:gdLst>
                <a:gd name="T0" fmla="*/ 467360 w 792480"/>
                <a:gd name="T1" fmla="*/ 2088 h 632008"/>
                <a:gd name="T2" fmla="*/ 467360 w 792480"/>
                <a:gd name="T3" fmla="*/ 2088 h 632008"/>
                <a:gd name="T4" fmla="*/ 609600 w 792480"/>
                <a:gd name="T5" fmla="*/ 12248 h 632008"/>
                <a:gd name="T6" fmla="*/ 619760 w 792480"/>
                <a:gd name="T7" fmla="*/ 42728 h 632008"/>
                <a:gd name="T8" fmla="*/ 650240 w 792480"/>
                <a:gd name="T9" fmla="*/ 73208 h 632008"/>
                <a:gd name="T10" fmla="*/ 690880 w 792480"/>
                <a:gd name="T11" fmla="*/ 134168 h 632008"/>
                <a:gd name="T12" fmla="*/ 751840 w 792480"/>
                <a:gd name="T13" fmla="*/ 195128 h 632008"/>
                <a:gd name="T14" fmla="*/ 782320 w 792480"/>
                <a:gd name="T15" fmla="*/ 225608 h 632008"/>
                <a:gd name="T16" fmla="*/ 792480 w 792480"/>
                <a:gd name="T17" fmla="*/ 256088 h 632008"/>
                <a:gd name="T18" fmla="*/ 782320 w 792480"/>
                <a:gd name="T19" fmla="*/ 337368 h 632008"/>
                <a:gd name="T20" fmla="*/ 731520 w 792480"/>
                <a:gd name="T21" fmla="*/ 388168 h 632008"/>
                <a:gd name="T22" fmla="*/ 701040 w 792480"/>
                <a:gd name="T23" fmla="*/ 418648 h 632008"/>
                <a:gd name="T24" fmla="*/ 670560 w 792480"/>
                <a:gd name="T25" fmla="*/ 479608 h 632008"/>
                <a:gd name="T26" fmla="*/ 660400 w 792480"/>
                <a:gd name="T27" fmla="*/ 510088 h 632008"/>
                <a:gd name="T28" fmla="*/ 640080 w 792480"/>
                <a:gd name="T29" fmla="*/ 540568 h 632008"/>
                <a:gd name="T30" fmla="*/ 629920 w 792480"/>
                <a:gd name="T31" fmla="*/ 571048 h 632008"/>
                <a:gd name="T32" fmla="*/ 568960 w 792480"/>
                <a:gd name="T33" fmla="*/ 601528 h 632008"/>
                <a:gd name="T34" fmla="*/ 538480 w 792480"/>
                <a:gd name="T35" fmla="*/ 621848 h 632008"/>
                <a:gd name="T36" fmla="*/ 304800 w 792480"/>
                <a:gd name="T37" fmla="*/ 632008 h 632008"/>
                <a:gd name="T38" fmla="*/ 243840 w 792480"/>
                <a:gd name="T39" fmla="*/ 611688 h 632008"/>
                <a:gd name="T40" fmla="*/ 142240 w 792480"/>
                <a:gd name="T41" fmla="*/ 540568 h 632008"/>
                <a:gd name="T42" fmla="*/ 71120 w 792480"/>
                <a:gd name="T43" fmla="*/ 489768 h 632008"/>
                <a:gd name="T44" fmla="*/ 40640 w 792480"/>
                <a:gd name="T45" fmla="*/ 459288 h 632008"/>
                <a:gd name="T46" fmla="*/ 10160 w 792480"/>
                <a:gd name="T47" fmla="*/ 398328 h 632008"/>
                <a:gd name="T48" fmla="*/ 0 w 792480"/>
                <a:gd name="T49" fmla="*/ 367848 h 632008"/>
                <a:gd name="T50" fmla="*/ 20320 w 792480"/>
                <a:gd name="T51" fmla="*/ 296728 h 632008"/>
                <a:gd name="T52" fmla="*/ 60960 w 792480"/>
                <a:gd name="T53" fmla="*/ 286568 h 632008"/>
                <a:gd name="T54" fmla="*/ 101600 w 792480"/>
                <a:gd name="T55" fmla="*/ 266248 h 632008"/>
                <a:gd name="T56" fmla="*/ 193040 w 792480"/>
                <a:gd name="T57" fmla="*/ 235768 h 632008"/>
                <a:gd name="T58" fmla="*/ 223520 w 792480"/>
                <a:gd name="T59" fmla="*/ 215448 h 632008"/>
                <a:gd name="T60" fmla="*/ 254000 w 792480"/>
                <a:gd name="T61" fmla="*/ 205288 h 632008"/>
                <a:gd name="T62" fmla="*/ 264160 w 792480"/>
                <a:gd name="T63" fmla="*/ 174808 h 632008"/>
                <a:gd name="T64" fmla="*/ 304800 w 792480"/>
                <a:gd name="T65" fmla="*/ 144328 h 632008"/>
                <a:gd name="T66" fmla="*/ 355600 w 792480"/>
                <a:gd name="T67" fmla="*/ 93528 h 632008"/>
                <a:gd name="T68" fmla="*/ 436880 w 792480"/>
                <a:gd name="T69" fmla="*/ 22408 h 632008"/>
                <a:gd name="T70" fmla="*/ 467360 w 792480"/>
                <a:gd name="T71" fmla="*/ 2088 h 6320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92480"/>
                <a:gd name="T109" fmla="*/ 0 h 632008"/>
                <a:gd name="T110" fmla="*/ 792480 w 792480"/>
                <a:gd name="T111" fmla="*/ 632008 h 6320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92480" h="632008">
                  <a:moveTo>
                    <a:pt x="467360" y="2088"/>
                  </a:moveTo>
                  <a:lnTo>
                    <a:pt x="467360" y="2088"/>
                  </a:lnTo>
                  <a:cubicBezTo>
                    <a:pt x="514773" y="5475"/>
                    <a:pt x="563671" y="0"/>
                    <a:pt x="609600" y="12248"/>
                  </a:cubicBezTo>
                  <a:cubicBezTo>
                    <a:pt x="619948" y="15007"/>
                    <a:pt x="613819" y="33817"/>
                    <a:pt x="619760" y="42728"/>
                  </a:cubicBezTo>
                  <a:cubicBezTo>
                    <a:pt x="627730" y="54683"/>
                    <a:pt x="641419" y="61866"/>
                    <a:pt x="650240" y="73208"/>
                  </a:cubicBezTo>
                  <a:cubicBezTo>
                    <a:pt x="665233" y="92485"/>
                    <a:pt x="673611" y="116899"/>
                    <a:pt x="690880" y="134168"/>
                  </a:cubicBezTo>
                  <a:lnTo>
                    <a:pt x="751840" y="195128"/>
                  </a:lnTo>
                  <a:lnTo>
                    <a:pt x="782320" y="225608"/>
                  </a:lnTo>
                  <a:cubicBezTo>
                    <a:pt x="785707" y="235768"/>
                    <a:pt x="792480" y="245378"/>
                    <a:pt x="792480" y="256088"/>
                  </a:cubicBezTo>
                  <a:cubicBezTo>
                    <a:pt x="792480" y="283392"/>
                    <a:pt x="789504" y="311026"/>
                    <a:pt x="782320" y="337368"/>
                  </a:cubicBezTo>
                  <a:cubicBezTo>
                    <a:pt x="773555" y="369508"/>
                    <a:pt x="753832" y="369575"/>
                    <a:pt x="731520" y="388168"/>
                  </a:cubicBezTo>
                  <a:cubicBezTo>
                    <a:pt x="720482" y="397366"/>
                    <a:pt x="711200" y="408488"/>
                    <a:pt x="701040" y="418648"/>
                  </a:cubicBezTo>
                  <a:cubicBezTo>
                    <a:pt x="675503" y="495260"/>
                    <a:pt x="709951" y="400826"/>
                    <a:pt x="670560" y="479608"/>
                  </a:cubicBezTo>
                  <a:cubicBezTo>
                    <a:pt x="665771" y="489187"/>
                    <a:pt x="665189" y="500509"/>
                    <a:pt x="660400" y="510088"/>
                  </a:cubicBezTo>
                  <a:cubicBezTo>
                    <a:pt x="654939" y="521010"/>
                    <a:pt x="645541" y="529646"/>
                    <a:pt x="640080" y="540568"/>
                  </a:cubicBezTo>
                  <a:cubicBezTo>
                    <a:pt x="635291" y="550147"/>
                    <a:pt x="636610" y="562685"/>
                    <a:pt x="629920" y="571048"/>
                  </a:cubicBezTo>
                  <a:cubicBezTo>
                    <a:pt x="610509" y="595312"/>
                    <a:pt x="593501" y="589257"/>
                    <a:pt x="568960" y="601528"/>
                  </a:cubicBezTo>
                  <a:cubicBezTo>
                    <a:pt x="558038" y="606989"/>
                    <a:pt x="550610" y="620448"/>
                    <a:pt x="538480" y="621848"/>
                  </a:cubicBezTo>
                  <a:cubicBezTo>
                    <a:pt x="461027" y="630785"/>
                    <a:pt x="382693" y="628621"/>
                    <a:pt x="304800" y="632008"/>
                  </a:cubicBezTo>
                  <a:cubicBezTo>
                    <a:pt x="284480" y="625235"/>
                    <a:pt x="262998" y="621267"/>
                    <a:pt x="243840" y="611688"/>
                  </a:cubicBezTo>
                  <a:cubicBezTo>
                    <a:pt x="212698" y="596117"/>
                    <a:pt x="171973" y="561806"/>
                    <a:pt x="142240" y="540568"/>
                  </a:cubicBezTo>
                  <a:cubicBezTo>
                    <a:pt x="110077" y="517594"/>
                    <a:pt x="104324" y="518229"/>
                    <a:pt x="71120" y="489768"/>
                  </a:cubicBezTo>
                  <a:cubicBezTo>
                    <a:pt x="60211" y="480417"/>
                    <a:pt x="50800" y="469448"/>
                    <a:pt x="40640" y="459288"/>
                  </a:cubicBezTo>
                  <a:cubicBezTo>
                    <a:pt x="15103" y="382676"/>
                    <a:pt x="49551" y="477110"/>
                    <a:pt x="10160" y="398328"/>
                  </a:cubicBezTo>
                  <a:cubicBezTo>
                    <a:pt x="5371" y="388749"/>
                    <a:pt x="3387" y="378008"/>
                    <a:pt x="0" y="367848"/>
                  </a:cubicBezTo>
                  <a:cubicBezTo>
                    <a:pt x="6773" y="344141"/>
                    <a:pt x="5527" y="316452"/>
                    <a:pt x="20320" y="296728"/>
                  </a:cubicBezTo>
                  <a:cubicBezTo>
                    <a:pt x="28698" y="285557"/>
                    <a:pt x="47885" y="291471"/>
                    <a:pt x="60960" y="286568"/>
                  </a:cubicBezTo>
                  <a:cubicBezTo>
                    <a:pt x="75141" y="281250"/>
                    <a:pt x="87760" y="272399"/>
                    <a:pt x="101600" y="266248"/>
                  </a:cubicBezTo>
                  <a:cubicBezTo>
                    <a:pt x="150790" y="244386"/>
                    <a:pt x="145866" y="247562"/>
                    <a:pt x="193040" y="235768"/>
                  </a:cubicBezTo>
                  <a:cubicBezTo>
                    <a:pt x="203200" y="228995"/>
                    <a:pt x="212598" y="220909"/>
                    <a:pt x="223520" y="215448"/>
                  </a:cubicBezTo>
                  <a:cubicBezTo>
                    <a:pt x="233099" y="210659"/>
                    <a:pt x="246427" y="212861"/>
                    <a:pt x="254000" y="205288"/>
                  </a:cubicBezTo>
                  <a:cubicBezTo>
                    <a:pt x="261573" y="197715"/>
                    <a:pt x="257304" y="183035"/>
                    <a:pt x="264160" y="174808"/>
                  </a:cubicBezTo>
                  <a:cubicBezTo>
                    <a:pt x="275000" y="161799"/>
                    <a:pt x="292826" y="156302"/>
                    <a:pt x="304800" y="144328"/>
                  </a:cubicBezTo>
                  <a:cubicBezTo>
                    <a:pt x="372533" y="76595"/>
                    <a:pt x="274320" y="147715"/>
                    <a:pt x="355600" y="93528"/>
                  </a:cubicBezTo>
                  <a:cubicBezTo>
                    <a:pt x="379307" y="57968"/>
                    <a:pt x="386080" y="39341"/>
                    <a:pt x="436880" y="22408"/>
                  </a:cubicBezTo>
                  <a:cubicBezTo>
                    <a:pt x="470573" y="11177"/>
                    <a:pt x="462280" y="5475"/>
                    <a:pt x="467360" y="2088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28" name="Freihandform 11"/>
            <p:cNvSpPr>
              <a:spLocks/>
            </p:cNvSpPr>
            <p:nvPr/>
          </p:nvSpPr>
          <p:spPr bwMode="auto">
            <a:xfrm>
              <a:off x="2919413" y="4968875"/>
              <a:ext cx="268287" cy="454025"/>
            </a:xfrm>
            <a:custGeom>
              <a:avLst/>
              <a:gdLst>
                <a:gd name="T0" fmla="*/ 378911 w 776434"/>
                <a:gd name="T1" fmla="*/ 10160 h 1178560"/>
                <a:gd name="T2" fmla="*/ 378911 w 776434"/>
                <a:gd name="T3" fmla="*/ 10160 h 1178560"/>
                <a:gd name="T4" fmla="*/ 328111 w 776434"/>
                <a:gd name="T5" fmla="*/ 152400 h 1178560"/>
                <a:gd name="T6" fmla="*/ 317951 w 776434"/>
                <a:gd name="T7" fmla="*/ 182880 h 1178560"/>
                <a:gd name="T8" fmla="*/ 307791 w 776434"/>
                <a:gd name="T9" fmla="*/ 213360 h 1178560"/>
                <a:gd name="T10" fmla="*/ 287471 w 776434"/>
                <a:gd name="T11" fmla="*/ 243840 h 1178560"/>
                <a:gd name="T12" fmla="*/ 236671 w 776434"/>
                <a:gd name="T13" fmla="*/ 325120 h 1178560"/>
                <a:gd name="T14" fmla="*/ 226511 w 776434"/>
                <a:gd name="T15" fmla="*/ 355600 h 1178560"/>
                <a:gd name="T16" fmla="*/ 165551 w 776434"/>
                <a:gd name="T17" fmla="*/ 396240 h 1178560"/>
                <a:gd name="T18" fmla="*/ 145231 w 776434"/>
                <a:gd name="T19" fmla="*/ 426720 h 1178560"/>
                <a:gd name="T20" fmla="*/ 84271 w 776434"/>
                <a:gd name="T21" fmla="*/ 477520 h 1178560"/>
                <a:gd name="T22" fmla="*/ 43631 w 776434"/>
                <a:gd name="T23" fmla="*/ 538480 h 1178560"/>
                <a:gd name="T24" fmla="*/ 23311 w 776434"/>
                <a:gd name="T25" fmla="*/ 568960 h 1178560"/>
                <a:gd name="T26" fmla="*/ 13151 w 776434"/>
                <a:gd name="T27" fmla="*/ 599440 h 1178560"/>
                <a:gd name="T28" fmla="*/ 94431 w 776434"/>
                <a:gd name="T29" fmla="*/ 701040 h 1178560"/>
                <a:gd name="T30" fmla="*/ 124911 w 776434"/>
                <a:gd name="T31" fmla="*/ 741680 h 1178560"/>
                <a:gd name="T32" fmla="*/ 185871 w 776434"/>
                <a:gd name="T33" fmla="*/ 782320 h 1178560"/>
                <a:gd name="T34" fmla="*/ 206191 w 776434"/>
                <a:gd name="T35" fmla="*/ 1036320 h 1178560"/>
                <a:gd name="T36" fmla="*/ 226511 w 776434"/>
                <a:gd name="T37" fmla="*/ 1097280 h 1178560"/>
                <a:gd name="T38" fmla="*/ 246831 w 776434"/>
                <a:gd name="T39" fmla="*/ 1127760 h 1178560"/>
                <a:gd name="T40" fmla="*/ 338271 w 776434"/>
                <a:gd name="T41" fmla="*/ 1158240 h 1178560"/>
                <a:gd name="T42" fmla="*/ 368751 w 776434"/>
                <a:gd name="T43" fmla="*/ 1168400 h 1178560"/>
                <a:gd name="T44" fmla="*/ 399231 w 776434"/>
                <a:gd name="T45" fmla="*/ 1178560 h 1178560"/>
                <a:gd name="T46" fmla="*/ 480511 w 776434"/>
                <a:gd name="T47" fmla="*/ 1168400 h 1178560"/>
                <a:gd name="T48" fmla="*/ 571951 w 776434"/>
                <a:gd name="T49" fmla="*/ 1097280 h 1178560"/>
                <a:gd name="T50" fmla="*/ 612591 w 776434"/>
                <a:gd name="T51" fmla="*/ 1066800 h 1178560"/>
                <a:gd name="T52" fmla="*/ 663391 w 776434"/>
                <a:gd name="T53" fmla="*/ 975360 h 1178560"/>
                <a:gd name="T54" fmla="*/ 683711 w 776434"/>
                <a:gd name="T55" fmla="*/ 944880 h 1178560"/>
                <a:gd name="T56" fmla="*/ 704031 w 776434"/>
                <a:gd name="T57" fmla="*/ 873760 h 1178560"/>
                <a:gd name="T58" fmla="*/ 724351 w 776434"/>
                <a:gd name="T59" fmla="*/ 843280 h 1178560"/>
                <a:gd name="T60" fmla="*/ 754831 w 776434"/>
                <a:gd name="T61" fmla="*/ 772160 h 1178560"/>
                <a:gd name="T62" fmla="*/ 734511 w 776434"/>
                <a:gd name="T63" fmla="*/ 254000 h 1178560"/>
                <a:gd name="T64" fmla="*/ 714191 w 776434"/>
                <a:gd name="T65" fmla="*/ 182880 h 1178560"/>
                <a:gd name="T66" fmla="*/ 673551 w 776434"/>
                <a:gd name="T67" fmla="*/ 121920 h 1178560"/>
                <a:gd name="T68" fmla="*/ 632911 w 776434"/>
                <a:gd name="T69" fmla="*/ 60960 h 1178560"/>
                <a:gd name="T70" fmla="*/ 612591 w 776434"/>
                <a:gd name="T71" fmla="*/ 30480 h 1178560"/>
                <a:gd name="T72" fmla="*/ 551631 w 776434"/>
                <a:gd name="T73" fmla="*/ 0 h 1178560"/>
                <a:gd name="T74" fmla="*/ 439871 w 776434"/>
                <a:gd name="T75" fmla="*/ 10160 h 1178560"/>
                <a:gd name="T76" fmla="*/ 378911 w 776434"/>
                <a:gd name="T77" fmla="*/ 10160 h 11785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6434"/>
                <a:gd name="T118" fmla="*/ 0 h 1178560"/>
                <a:gd name="T119" fmla="*/ 776434 w 776434"/>
                <a:gd name="T120" fmla="*/ 1178560 h 11785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6434" h="1178560">
                  <a:moveTo>
                    <a:pt x="378911" y="10160"/>
                  </a:moveTo>
                  <a:lnTo>
                    <a:pt x="378911" y="10160"/>
                  </a:lnTo>
                  <a:cubicBezTo>
                    <a:pt x="340910" y="111495"/>
                    <a:pt x="357581" y="63989"/>
                    <a:pt x="328111" y="152400"/>
                  </a:cubicBezTo>
                  <a:lnTo>
                    <a:pt x="317951" y="182880"/>
                  </a:lnTo>
                  <a:cubicBezTo>
                    <a:pt x="314564" y="193040"/>
                    <a:pt x="313732" y="204449"/>
                    <a:pt x="307791" y="213360"/>
                  </a:cubicBezTo>
                  <a:cubicBezTo>
                    <a:pt x="301018" y="223520"/>
                    <a:pt x="292430" y="232682"/>
                    <a:pt x="287471" y="243840"/>
                  </a:cubicBezTo>
                  <a:cubicBezTo>
                    <a:pt x="251835" y="324020"/>
                    <a:pt x="291503" y="288565"/>
                    <a:pt x="236671" y="325120"/>
                  </a:cubicBezTo>
                  <a:cubicBezTo>
                    <a:pt x="233284" y="335280"/>
                    <a:pt x="234084" y="348027"/>
                    <a:pt x="226511" y="355600"/>
                  </a:cubicBezTo>
                  <a:cubicBezTo>
                    <a:pt x="209242" y="372869"/>
                    <a:pt x="165551" y="396240"/>
                    <a:pt x="165551" y="396240"/>
                  </a:cubicBezTo>
                  <a:cubicBezTo>
                    <a:pt x="158778" y="406400"/>
                    <a:pt x="153048" y="417339"/>
                    <a:pt x="145231" y="426720"/>
                  </a:cubicBezTo>
                  <a:cubicBezTo>
                    <a:pt x="120785" y="456056"/>
                    <a:pt x="114241" y="457540"/>
                    <a:pt x="84271" y="477520"/>
                  </a:cubicBezTo>
                  <a:lnTo>
                    <a:pt x="43631" y="538480"/>
                  </a:lnTo>
                  <a:cubicBezTo>
                    <a:pt x="36858" y="548640"/>
                    <a:pt x="27172" y="557376"/>
                    <a:pt x="23311" y="568960"/>
                  </a:cubicBezTo>
                  <a:lnTo>
                    <a:pt x="13151" y="599440"/>
                  </a:lnTo>
                  <a:cubicBezTo>
                    <a:pt x="38940" y="676808"/>
                    <a:pt x="0" y="575131"/>
                    <a:pt x="94431" y="701040"/>
                  </a:cubicBezTo>
                  <a:cubicBezTo>
                    <a:pt x="104591" y="714587"/>
                    <a:pt x="112255" y="730430"/>
                    <a:pt x="124911" y="741680"/>
                  </a:cubicBezTo>
                  <a:cubicBezTo>
                    <a:pt x="143164" y="757905"/>
                    <a:pt x="185871" y="782320"/>
                    <a:pt x="185871" y="782320"/>
                  </a:cubicBezTo>
                  <a:cubicBezTo>
                    <a:pt x="186933" y="797194"/>
                    <a:pt x="200984" y="1006814"/>
                    <a:pt x="206191" y="1036320"/>
                  </a:cubicBezTo>
                  <a:cubicBezTo>
                    <a:pt x="209913" y="1057413"/>
                    <a:pt x="214630" y="1079458"/>
                    <a:pt x="226511" y="1097280"/>
                  </a:cubicBezTo>
                  <a:cubicBezTo>
                    <a:pt x="233284" y="1107440"/>
                    <a:pt x="236476" y="1121288"/>
                    <a:pt x="246831" y="1127760"/>
                  </a:cubicBezTo>
                  <a:lnTo>
                    <a:pt x="338271" y="1158240"/>
                  </a:lnTo>
                  <a:lnTo>
                    <a:pt x="368751" y="1168400"/>
                  </a:lnTo>
                  <a:lnTo>
                    <a:pt x="399231" y="1178560"/>
                  </a:lnTo>
                  <a:cubicBezTo>
                    <a:pt x="426324" y="1175173"/>
                    <a:pt x="454798" y="1177583"/>
                    <a:pt x="480511" y="1168400"/>
                  </a:cubicBezTo>
                  <a:cubicBezTo>
                    <a:pt x="531476" y="1150198"/>
                    <a:pt x="537117" y="1127138"/>
                    <a:pt x="571951" y="1097280"/>
                  </a:cubicBezTo>
                  <a:cubicBezTo>
                    <a:pt x="584808" y="1086260"/>
                    <a:pt x="601341" y="1079456"/>
                    <a:pt x="612591" y="1066800"/>
                  </a:cubicBezTo>
                  <a:cubicBezTo>
                    <a:pt x="685813" y="984425"/>
                    <a:pt x="633825" y="1034492"/>
                    <a:pt x="663391" y="975360"/>
                  </a:cubicBezTo>
                  <a:cubicBezTo>
                    <a:pt x="668852" y="964438"/>
                    <a:pt x="678250" y="955802"/>
                    <a:pt x="683711" y="944880"/>
                  </a:cubicBezTo>
                  <a:cubicBezTo>
                    <a:pt x="703482" y="905337"/>
                    <a:pt x="684499" y="919334"/>
                    <a:pt x="704031" y="873760"/>
                  </a:cubicBezTo>
                  <a:cubicBezTo>
                    <a:pt x="708841" y="862537"/>
                    <a:pt x="718293" y="853882"/>
                    <a:pt x="724351" y="843280"/>
                  </a:cubicBezTo>
                  <a:cubicBezTo>
                    <a:pt x="744439" y="808127"/>
                    <a:pt x="743433" y="806355"/>
                    <a:pt x="754831" y="772160"/>
                  </a:cubicBezTo>
                  <a:cubicBezTo>
                    <a:pt x="748058" y="599440"/>
                    <a:pt x="776434" y="421692"/>
                    <a:pt x="734511" y="254000"/>
                  </a:cubicBezTo>
                  <a:cubicBezTo>
                    <a:pt x="732120" y="244434"/>
                    <a:pt x="720816" y="194806"/>
                    <a:pt x="714191" y="182880"/>
                  </a:cubicBezTo>
                  <a:cubicBezTo>
                    <a:pt x="702331" y="161532"/>
                    <a:pt x="681274" y="145088"/>
                    <a:pt x="673551" y="121920"/>
                  </a:cubicBezTo>
                  <a:cubicBezTo>
                    <a:pt x="655696" y="68355"/>
                    <a:pt x="675192" y="111697"/>
                    <a:pt x="632911" y="60960"/>
                  </a:cubicBezTo>
                  <a:cubicBezTo>
                    <a:pt x="625094" y="51579"/>
                    <a:pt x="621225" y="39114"/>
                    <a:pt x="612591" y="30480"/>
                  </a:cubicBezTo>
                  <a:cubicBezTo>
                    <a:pt x="592896" y="10785"/>
                    <a:pt x="576421" y="8263"/>
                    <a:pt x="551631" y="0"/>
                  </a:cubicBezTo>
                  <a:cubicBezTo>
                    <a:pt x="514378" y="3387"/>
                    <a:pt x="476902" y="4870"/>
                    <a:pt x="439871" y="10160"/>
                  </a:cubicBezTo>
                  <a:cubicBezTo>
                    <a:pt x="361254" y="21391"/>
                    <a:pt x="389071" y="10160"/>
                    <a:pt x="378911" y="1016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29" name="Freihandform 12"/>
            <p:cNvSpPr>
              <a:spLocks/>
            </p:cNvSpPr>
            <p:nvPr/>
          </p:nvSpPr>
          <p:spPr bwMode="auto">
            <a:xfrm>
              <a:off x="2171700" y="5535613"/>
              <a:ext cx="279400" cy="279400"/>
            </a:xfrm>
            <a:custGeom>
              <a:avLst/>
              <a:gdLst>
                <a:gd name="T0" fmla="*/ 406400 w 809091"/>
                <a:gd name="T1" fmla="*/ 2875 h 724993"/>
                <a:gd name="T2" fmla="*/ 406400 w 809091"/>
                <a:gd name="T3" fmla="*/ 2875 h 724993"/>
                <a:gd name="T4" fmla="*/ 71120 w 809091"/>
                <a:gd name="T5" fmla="*/ 13035 h 724993"/>
                <a:gd name="T6" fmla="*/ 20320 w 809091"/>
                <a:gd name="T7" fmla="*/ 53675 h 724993"/>
                <a:gd name="T8" fmla="*/ 0 w 809091"/>
                <a:gd name="T9" fmla="*/ 124795 h 724993"/>
                <a:gd name="T10" fmla="*/ 30480 w 809091"/>
                <a:gd name="T11" fmla="*/ 277195 h 724993"/>
                <a:gd name="T12" fmla="*/ 91440 w 809091"/>
                <a:gd name="T13" fmla="*/ 358475 h 724993"/>
                <a:gd name="T14" fmla="*/ 121920 w 809091"/>
                <a:gd name="T15" fmla="*/ 378795 h 724993"/>
                <a:gd name="T16" fmla="*/ 182880 w 809091"/>
                <a:gd name="T17" fmla="*/ 439755 h 724993"/>
                <a:gd name="T18" fmla="*/ 213360 w 809091"/>
                <a:gd name="T19" fmla="*/ 470235 h 724993"/>
                <a:gd name="T20" fmla="*/ 243840 w 809091"/>
                <a:gd name="T21" fmla="*/ 490555 h 724993"/>
                <a:gd name="T22" fmla="*/ 274320 w 809091"/>
                <a:gd name="T23" fmla="*/ 521035 h 724993"/>
                <a:gd name="T24" fmla="*/ 304800 w 809091"/>
                <a:gd name="T25" fmla="*/ 531195 h 724993"/>
                <a:gd name="T26" fmla="*/ 335280 w 809091"/>
                <a:gd name="T27" fmla="*/ 551515 h 724993"/>
                <a:gd name="T28" fmla="*/ 436880 w 809091"/>
                <a:gd name="T29" fmla="*/ 632795 h 724993"/>
                <a:gd name="T30" fmla="*/ 487680 w 809091"/>
                <a:gd name="T31" fmla="*/ 663275 h 724993"/>
                <a:gd name="T32" fmla="*/ 558800 w 809091"/>
                <a:gd name="T33" fmla="*/ 703915 h 724993"/>
                <a:gd name="T34" fmla="*/ 680720 w 809091"/>
                <a:gd name="T35" fmla="*/ 724235 h 724993"/>
                <a:gd name="T36" fmla="*/ 741680 w 809091"/>
                <a:gd name="T37" fmla="*/ 714075 h 724993"/>
                <a:gd name="T38" fmla="*/ 762000 w 809091"/>
                <a:gd name="T39" fmla="*/ 673435 h 724993"/>
                <a:gd name="T40" fmla="*/ 792480 w 809091"/>
                <a:gd name="T41" fmla="*/ 612475 h 724993"/>
                <a:gd name="T42" fmla="*/ 792480 w 809091"/>
                <a:gd name="T43" fmla="*/ 287355 h 724993"/>
                <a:gd name="T44" fmla="*/ 762000 w 809091"/>
                <a:gd name="T45" fmla="*/ 226395 h 724993"/>
                <a:gd name="T46" fmla="*/ 731520 w 809091"/>
                <a:gd name="T47" fmla="*/ 206075 h 724993"/>
                <a:gd name="T48" fmla="*/ 711200 w 809091"/>
                <a:gd name="T49" fmla="*/ 175595 h 724993"/>
                <a:gd name="T50" fmla="*/ 680720 w 809091"/>
                <a:gd name="T51" fmla="*/ 165435 h 724993"/>
                <a:gd name="T52" fmla="*/ 640080 w 809091"/>
                <a:gd name="T53" fmla="*/ 104475 h 724993"/>
                <a:gd name="T54" fmla="*/ 599440 w 809091"/>
                <a:gd name="T55" fmla="*/ 43515 h 724993"/>
                <a:gd name="T56" fmla="*/ 548640 w 809091"/>
                <a:gd name="T57" fmla="*/ 2875 h 724993"/>
                <a:gd name="T58" fmla="*/ 406400 w 809091"/>
                <a:gd name="T59" fmla="*/ 2875 h 7249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09091"/>
                <a:gd name="T91" fmla="*/ 0 h 724993"/>
                <a:gd name="T92" fmla="*/ 809091 w 809091"/>
                <a:gd name="T93" fmla="*/ 724993 h 7249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09091" h="724993">
                  <a:moveTo>
                    <a:pt x="406400" y="2875"/>
                  </a:moveTo>
                  <a:lnTo>
                    <a:pt x="406400" y="2875"/>
                  </a:lnTo>
                  <a:cubicBezTo>
                    <a:pt x="294640" y="6262"/>
                    <a:pt x="182759" y="6833"/>
                    <a:pt x="71120" y="13035"/>
                  </a:cubicBezTo>
                  <a:cubicBezTo>
                    <a:pt x="40988" y="14709"/>
                    <a:pt x="32976" y="28362"/>
                    <a:pt x="20320" y="53675"/>
                  </a:cubicBezTo>
                  <a:cubicBezTo>
                    <a:pt x="13032" y="68251"/>
                    <a:pt x="3255" y="111774"/>
                    <a:pt x="0" y="124795"/>
                  </a:cubicBezTo>
                  <a:cubicBezTo>
                    <a:pt x="3930" y="160161"/>
                    <a:pt x="6466" y="241173"/>
                    <a:pt x="30480" y="277195"/>
                  </a:cubicBezTo>
                  <a:cubicBezTo>
                    <a:pt x="49239" y="305334"/>
                    <a:pt x="67306" y="334341"/>
                    <a:pt x="91440" y="358475"/>
                  </a:cubicBezTo>
                  <a:cubicBezTo>
                    <a:pt x="100074" y="367109"/>
                    <a:pt x="112794" y="370683"/>
                    <a:pt x="121920" y="378795"/>
                  </a:cubicBezTo>
                  <a:cubicBezTo>
                    <a:pt x="143398" y="397887"/>
                    <a:pt x="162560" y="419435"/>
                    <a:pt x="182880" y="439755"/>
                  </a:cubicBezTo>
                  <a:cubicBezTo>
                    <a:pt x="193040" y="449915"/>
                    <a:pt x="201405" y="462265"/>
                    <a:pt x="213360" y="470235"/>
                  </a:cubicBezTo>
                  <a:cubicBezTo>
                    <a:pt x="223520" y="477008"/>
                    <a:pt x="234459" y="482738"/>
                    <a:pt x="243840" y="490555"/>
                  </a:cubicBezTo>
                  <a:cubicBezTo>
                    <a:pt x="254878" y="499753"/>
                    <a:pt x="262365" y="513065"/>
                    <a:pt x="274320" y="521035"/>
                  </a:cubicBezTo>
                  <a:cubicBezTo>
                    <a:pt x="283231" y="526976"/>
                    <a:pt x="295221" y="526406"/>
                    <a:pt x="304800" y="531195"/>
                  </a:cubicBezTo>
                  <a:cubicBezTo>
                    <a:pt x="315722" y="536656"/>
                    <a:pt x="325120" y="544742"/>
                    <a:pt x="335280" y="551515"/>
                  </a:cubicBezTo>
                  <a:cubicBezTo>
                    <a:pt x="372942" y="608008"/>
                    <a:pt x="346241" y="577017"/>
                    <a:pt x="436880" y="632795"/>
                  </a:cubicBezTo>
                  <a:cubicBezTo>
                    <a:pt x="453698" y="643145"/>
                    <a:pt x="471249" y="652321"/>
                    <a:pt x="487680" y="663275"/>
                  </a:cubicBezTo>
                  <a:cubicBezTo>
                    <a:pt x="509977" y="678140"/>
                    <a:pt x="533019" y="695321"/>
                    <a:pt x="558800" y="703915"/>
                  </a:cubicBezTo>
                  <a:cubicBezTo>
                    <a:pt x="581085" y="711343"/>
                    <a:pt x="664613" y="721934"/>
                    <a:pt x="680720" y="724235"/>
                  </a:cubicBezTo>
                  <a:cubicBezTo>
                    <a:pt x="701040" y="720848"/>
                    <a:pt x="724211" y="724993"/>
                    <a:pt x="741680" y="714075"/>
                  </a:cubicBezTo>
                  <a:cubicBezTo>
                    <a:pt x="754523" y="706048"/>
                    <a:pt x="754486" y="686585"/>
                    <a:pt x="762000" y="673435"/>
                  </a:cubicBezTo>
                  <a:cubicBezTo>
                    <a:pt x="793513" y="618288"/>
                    <a:pt x="773852" y="668358"/>
                    <a:pt x="792480" y="612475"/>
                  </a:cubicBezTo>
                  <a:cubicBezTo>
                    <a:pt x="806632" y="456806"/>
                    <a:pt x="809091" y="486689"/>
                    <a:pt x="792480" y="287355"/>
                  </a:cubicBezTo>
                  <a:cubicBezTo>
                    <a:pt x="790978" y="269326"/>
                    <a:pt x="773987" y="238382"/>
                    <a:pt x="762000" y="226395"/>
                  </a:cubicBezTo>
                  <a:cubicBezTo>
                    <a:pt x="753366" y="217761"/>
                    <a:pt x="741680" y="212848"/>
                    <a:pt x="731520" y="206075"/>
                  </a:cubicBezTo>
                  <a:cubicBezTo>
                    <a:pt x="724747" y="195915"/>
                    <a:pt x="720735" y="183223"/>
                    <a:pt x="711200" y="175595"/>
                  </a:cubicBezTo>
                  <a:cubicBezTo>
                    <a:pt x="702837" y="168905"/>
                    <a:pt x="688293" y="173008"/>
                    <a:pt x="680720" y="165435"/>
                  </a:cubicBezTo>
                  <a:cubicBezTo>
                    <a:pt x="663451" y="148166"/>
                    <a:pt x="653627" y="124795"/>
                    <a:pt x="640080" y="104475"/>
                  </a:cubicBezTo>
                  <a:lnTo>
                    <a:pt x="599440" y="43515"/>
                  </a:lnTo>
                  <a:cubicBezTo>
                    <a:pt x="582551" y="18181"/>
                    <a:pt x="582485" y="4567"/>
                    <a:pt x="548640" y="2875"/>
                  </a:cubicBezTo>
                  <a:cubicBezTo>
                    <a:pt x="491138" y="0"/>
                    <a:pt x="430107" y="2875"/>
                    <a:pt x="406400" y="287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30" name="Freihandform 13"/>
            <p:cNvSpPr>
              <a:spLocks/>
            </p:cNvSpPr>
            <p:nvPr/>
          </p:nvSpPr>
          <p:spPr bwMode="auto">
            <a:xfrm>
              <a:off x="3025775" y="5464175"/>
              <a:ext cx="252413" cy="377825"/>
            </a:xfrm>
            <a:custGeom>
              <a:avLst/>
              <a:gdLst>
                <a:gd name="T0" fmla="*/ 510766 w 734286"/>
                <a:gd name="T1" fmla="*/ 4649 h 976494"/>
                <a:gd name="T2" fmla="*/ 510766 w 734286"/>
                <a:gd name="T3" fmla="*/ 4649 h 976494"/>
                <a:gd name="T4" fmla="*/ 307566 w 734286"/>
                <a:gd name="T5" fmla="*/ 14809 h 976494"/>
                <a:gd name="T6" fmla="*/ 216126 w 734286"/>
                <a:gd name="T7" fmla="*/ 85929 h 976494"/>
                <a:gd name="T8" fmla="*/ 175486 w 734286"/>
                <a:gd name="T9" fmla="*/ 146889 h 976494"/>
                <a:gd name="T10" fmla="*/ 104366 w 734286"/>
                <a:gd name="T11" fmla="*/ 197689 h 976494"/>
                <a:gd name="T12" fmla="*/ 84046 w 734286"/>
                <a:gd name="T13" fmla="*/ 228169 h 976494"/>
                <a:gd name="T14" fmla="*/ 63726 w 734286"/>
                <a:gd name="T15" fmla="*/ 350089 h 976494"/>
                <a:gd name="T16" fmla="*/ 33246 w 734286"/>
                <a:gd name="T17" fmla="*/ 451689 h 976494"/>
                <a:gd name="T18" fmla="*/ 12926 w 734286"/>
                <a:gd name="T19" fmla="*/ 512649 h 976494"/>
                <a:gd name="T20" fmla="*/ 2766 w 734286"/>
                <a:gd name="T21" fmla="*/ 543129 h 976494"/>
                <a:gd name="T22" fmla="*/ 33246 w 734286"/>
                <a:gd name="T23" fmla="*/ 654889 h 976494"/>
                <a:gd name="T24" fmla="*/ 43406 w 734286"/>
                <a:gd name="T25" fmla="*/ 685369 h 976494"/>
                <a:gd name="T26" fmla="*/ 73886 w 734286"/>
                <a:gd name="T27" fmla="*/ 715849 h 976494"/>
                <a:gd name="T28" fmla="*/ 94206 w 734286"/>
                <a:gd name="T29" fmla="*/ 746329 h 976494"/>
                <a:gd name="T30" fmla="*/ 114526 w 734286"/>
                <a:gd name="T31" fmla="*/ 827609 h 976494"/>
                <a:gd name="T32" fmla="*/ 124686 w 734286"/>
                <a:gd name="T33" fmla="*/ 878409 h 976494"/>
                <a:gd name="T34" fmla="*/ 175486 w 734286"/>
                <a:gd name="T35" fmla="*/ 929209 h 976494"/>
                <a:gd name="T36" fmla="*/ 216126 w 734286"/>
                <a:gd name="T37" fmla="*/ 949529 h 976494"/>
                <a:gd name="T38" fmla="*/ 327886 w 734286"/>
                <a:gd name="T39" fmla="*/ 959689 h 976494"/>
                <a:gd name="T40" fmla="*/ 592046 w 734286"/>
                <a:gd name="T41" fmla="*/ 949529 h 976494"/>
                <a:gd name="T42" fmla="*/ 612366 w 734286"/>
                <a:gd name="T43" fmla="*/ 868249 h 976494"/>
                <a:gd name="T44" fmla="*/ 642846 w 734286"/>
                <a:gd name="T45" fmla="*/ 827609 h 976494"/>
                <a:gd name="T46" fmla="*/ 683486 w 734286"/>
                <a:gd name="T47" fmla="*/ 726009 h 976494"/>
                <a:gd name="T48" fmla="*/ 693646 w 734286"/>
                <a:gd name="T49" fmla="*/ 695529 h 976494"/>
                <a:gd name="T50" fmla="*/ 703806 w 734286"/>
                <a:gd name="T51" fmla="*/ 665049 h 976494"/>
                <a:gd name="T52" fmla="*/ 713966 w 734286"/>
                <a:gd name="T53" fmla="*/ 512649 h 976494"/>
                <a:gd name="T54" fmla="*/ 734286 w 734286"/>
                <a:gd name="T55" fmla="*/ 441529 h 976494"/>
                <a:gd name="T56" fmla="*/ 724126 w 734286"/>
                <a:gd name="T57" fmla="*/ 278969 h 976494"/>
                <a:gd name="T58" fmla="*/ 683486 w 734286"/>
                <a:gd name="T59" fmla="*/ 187529 h 976494"/>
                <a:gd name="T60" fmla="*/ 663166 w 734286"/>
                <a:gd name="T61" fmla="*/ 126569 h 976494"/>
                <a:gd name="T62" fmla="*/ 642846 w 734286"/>
                <a:gd name="T63" fmla="*/ 96089 h 976494"/>
                <a:gd name="T64" fmla="*/ 622526 w 734286"/>
                <a:gd name="T65" fmla="*/ 35129 h 976494"/>
                <a:gd name="T66" fmla="*/ 592046 w 734286"/>
                <a:gd name="T67" fmla="*/ 24969 h 976494"/>
                <a:gd name="T68" fmla="*/ 561566 w 734286"/>
                <a:gd name="T69" fmla="*/ 4649 h 976494"/>
                <a:gd name="T70" fmla="*/ 510766 w 734286"/>
                <a:gd name="T71" fmla="*/ 4649 h 9764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34286"/>
                <a:gd name="T109" fmla="*/ 0 h 976494"/>
                <a:gd name="T110" fmla="*/ 734286 w 734286"/>
                <a:gd name="T111" fmla="*/ 976494 h 9764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34286" h="976494">
                  <a:moveTo>
                    <a:pt x="510766" y="4649"/>
                  </a:moveTo>
                  <a:lnTo>
                    <a:pt x="510766" y="4649"/>
                  </a:lnTo>
                  <a:cubicBezTo>
                    <a:pt x="443033" y="8036"/>
                    <a:pt x="374164" y="2002"/>
                    <a:pt x="307566" y="14809"/>
                  </a:cubicBezTo>
                  <a:cubicBezTo>
                    <a:pt x="287491" y="18670"/>
                    <a:pt x="232786" y="64509"/>
                    <a:pt x="216126" y="85929"/>
                  </a:cubicBezTo>
                  <a:cubicBezTo>
                    <a:pt x="201133" y="105206"/>
                    <a:pt x="195023" y="132236"/>
                    <a:pt x="175486" y="146889"/>
                  </a:cubicBezTo>
                  <a:cubicBezTo>
                    <a:pt x="125077" y="184695"/>
                    <a:pt x="148935" y="167976"/>
                    <a:pt x="104366" y="197689"/>
                  </a:cubicBezTo>
                  <a:cubicBezTo>
                    <a:pt x="97593" y="207849"/>
                    <a:pt x="89507" y="217247"/>
                    <a:pt x="84046" y="228169"/>
                  </a:cubicBezTo>
                  <a:cubicBezTo>
                    <a:pt x="66400" y="263460"/>
                    <a:pt x="68734" y="317540"/>
                    <a:pt x="63726" y="350089"/>
                  </a:cubicBezTo>
                  <a:cubicBezTo>
                    <a:pt x="59339" y="378605"/>
                    <a:pt x="41158" y="427953"/>
                    <a:pt x="33246" y="451689"/>
                  </a:cubicBezTo>
                  <a:lnTo>
                    <a:pt x="12926" y="512649"/>
                  </a:lnTo>
                  <a:lnTo>
                    <a:pt x="2766" y="543129"/>
                  </a:lnTo>
                  <a:cubicBezTo>
                    <a:pt x="18572" y="653773"/>
                    <a:pt x="0" y="577315"/>
                    <a:pt x="33246" y="654889"/>
                  </a:cubicBezTo>
                  <a:cubicBezTo>
                    <a:pt x="37465" y="664733"/>
                    <a:pt x="37465" y="676458"/>
                    <a:pt x="43406" y="685369"/>
                  </a:cubicBezTo>
                  <a:cubicBezTo>
                    <a:pt x="51376" y="697324"/>
                    <a:pt x="64688" y="704811"/>
                    <a:pt x="73886" y="715849"/>
                  </a:cubicBezTo>
                  <a:cubicBezTo>
                    <a:pt x="81703" y="725230"/>
                    <a:pt x="87433" y="736169"/>
                    <a:pt x="94206" y="746329"/>
                  </a:cubicBezTo>
                  <a:cubicBezTo>
                    <a:pt x="100979" y="773422"/>
                    <a:pt x="109049" y="800224"/>
                    <a:pt x="114526" y="827609"/>
                  </a:cubicBezTo>
                  <a:cubicBezTo>
                    <a:pt x="117913" y="844542"/>
                    <a:pt x="118623" y="862240"/>
                    <a:pt x="124686" y="878409"/>
                  </a:cubicBezTo>
                  <a:cubicBezTo>
                    <a:pt x="134846" y="905502"/>
                    <a:pt x="151779" y="915662"/>
                    <a:pt x="175486" y="929209"/>
                  </a:cubicBezTo>
                  <a:cubicBezTo>
                    <a:pt x="188636" y="936723"/>
                    <a:pt x="201274" y="946559"/>
                    <a:pt x="216126" y="949529"/>
                  </a:cubicBezTo>
                  <a:cubicBezTo>
                    <a:pt x="252807" y="956865"/>
                    <a:pt x="290633" y="956302"/>
                    <a:pt x="327886" y="959689"/>
                  </a:cubicBezTo>
                  <a:cubicBezTo>
                    <a:pt x="415939" y="956302"/>
                    <a:pt x="508155" y="976494"/>
                    <a:pt x="592046" y="949529"/>
                  </a:cubicBezTo>
                  <a:cubicBezTo>
                    <a:pt x="618633" y="940983"/>
                    <a:pt x="595610" y="890591"/>
                    <a:pt x="612366" y="868249"/>
                  </a:cubicBezTo>
                  <a:cubicBezTo>
                    <a:pt x="622526" y="854702"/>
                    <a:pt x="633871" y="841968"/>
                    <a:pt x="642846" y="827609"/>
                  </a:cubicBezTo>
                  <a:cubicBezTo>
                    <a:pt x="664202" y="793439"/>
                    <a:pt x="670458" y="765094"/>
                    <a:pt x="683486" y="726009"/>
                  </a:cubicBezTo>
                  <a:lnTo>
                    <a:pt x="693646" y="695529"/>
                  </a:lnTo>
                  <a:lnTo>
                    <a:pt x="703806" y="665049"/>
                  </a:lnTo>
                  <a:cubicBezTo>
                    <a:pt x="707193" y="614249"/>
                    <a:pt x="708636" y="563282"/>
                    <a:pt x="713966" y="512649"/>
                  </a:cubicBezTo>
                  <a:cubicBezTo>
                    <a:pt x="715929" y="494003"/>
                    <a:pt x="727990" y="460418"/>
                    <a:pt x="734286" y="441529"/>
                  </a:cubicBezTo>
                  <a:cubicBezTo>
                    <a:pt x="730899" y="387342"/>
                    <a:pt x="731462" y="332764"/>
                    <a:pt x="724126" y="278969"/>
                  </a:cubicBezTo>
                  <a:cubicBezTo>
                    <a:pt x="712224" y="191691"/>
                    <a:pt x="708687" y="244230"/>
                    <a:pt x="683486" y="187529"/>
                  </a:cubicBezTo>
                  <a:cubicBezTo>
                    <a:pt x="674787" y="167956"/>
                    <a:pt x="675047" y="144391"/>
                    <a:pt x="663166" y="126569"/>
                  </a:cubicBezTo>
                  <a:cubicBezTo>
                    <a:pt x="656393" y="116409"/>
                    <a:pt x="647805" y="107247"/>
                    <a:pt x="642846" y="96089"/>
                  </a:cubicBezTo>
                  <a:cubicBezTo>
                    <a:pt x="634147" y="76516"/>
                    <a:pt x="642846" y="41902"/>
                    <a:pt x="622526" y="35129"/>
                  </a:cubicBezTo>
                  <a:cubicBezTo>
                    <a:pt x="612366" y="31742"/>
                    <a:pt x="601625" y="29758"/>
                    <a:pt x="592046" y="24969"/>
                  </a:cubicBezTo>
                  <a:cubicBezTo>
                    <a:pt x="581124" y="19508"/>
                    <a:pt x="573540" y="7044"/>
                    <a:pt x="561566" y="4649"/>
                  </a:cubicBezTo>
                  <a:cubicBezTo>
                    <a:pt x="538320" y="0"/>
                    <a:pt x="519233" y="4649"/>
                    <a:pt x="510766" y="464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31" name="Freihandform 14"/>
            <p:cNvSpPr>
              <a:spLocks/>
            </p:cNvSpPr>
            <p:nvPr/>
          </p:nvSpPr>
          <p:spPr bwMode="auto">
            <a:xfrm>
              <a:off x="2444750" y="5783263"/>
              <a:ext cx="266700" cy="330200"/>
            </a:xfrm>
            <a:custGeom>
              <a:avLst/>
              <a:gdLst>
                <a:gd name="T0" fmla="*/ 458895 w 773855"/>
                <a:gd name="T1" fmla="*/ 21141 h 854261"/>
                <a:gd name="T2" fmla="*/ 458895 w 773855"/>
                <a:gd name="T3" fmla="*/ 21141 h 854261"/>
                <a:gd name="T4" fmla="*/ 367455 w 773855"/>
                <a:gd name="T5" fmla="*/ 10981 h 854261"/>
                <a:gd name="T6" fmla="*/ 235375 w 773855"/>
                <a:gd name="T7" fmla="*/ 21141 h 854261"/>
                <a:gd name="T8" fmla="*/ 204895 w 773855"/>
                <a:gd name="T9" fmla="*/ 41461 h 854261"/>
                <a:gd name="T10" fmla="*/ 143935 w 773855"/>
                <a:gd name="T11" fmla="*/ 112581 h 854261"/>
                <a:gd name="T12" fmla="*/ 123615 w 773855"/>
                <a:gd name="T13" fmla="*/ 153221 h 854261"/>
                <a:gd name="T14" fmla="*/ 103295 w 773855"/>
                <a:gd name="T15" fmla="*/ 183701 h 854261"/>
                <a:gd name="T16" fmla="*/ 93135 w 773855"/>
                <a:gd name="T17" fmla="*/ 224341 h 854261"/>
                <a:gd name="T18" fmla="*/ 52495 w 773855"/>
                <a:gd name="T19" fmla="*/ 285301 h 854261"/>
                <a:gd name="T20" fmla="*/ 32175 w 773855"/>
                <a:gd name="T21" fmla="*/ 315781 h 854261"/>
                <a:gd name="T22" fmla="*/ 22015 w 773855"/>
                <a:gd name="T23" fmla="*/ 346261 h 854261"/>
                <a:gd name="T24" fmla="*/ 1695 w 773855"/>
                <a:gd name="T25" fmla="*/ 427541 h 854261"/>
                <a:gd name="T26" fmla="*/ 11855 w 773855"/>
                <a:gd name="T27" fmla="*/ 661221 h 854261"/>
                <a:gd name="T28" fmla="*/ 42335 w 773855"/>
                <a:gd name="T29" fmla="*/ 691701 h 854261"/>
                <a:gd name="T30" fmla="*/ 93135 w 773855"/>
                <a:gd name="T31" fmla="*/ 722181 h 854261"/>
                <a:gd name="T32" fmla="*/ 164255 w 773855"/>
                <a:gd name="T33" fmla="*/ 742501 h 854261"/>
                <a:gd name="T34" fmla="*/ 194735 w 773855"/>
                <a:gd name="T35" fmla="*/ 772981 h 854261"/>
                <a:gd name="T36" fmla="*/ 347135 w 773855"/>
                <a:gd name="T37" fmla="*/ 823781 h 854261"/>
                <a:gd name="T38" fmla="*/ 387775 w 773855"/>
                <a:gd name="T39" fmla="*/ 833941 h 854261"/>
                <a:gd name="T40" fmla="*/ 469055 w 773855"/>
                <a:gd name="T41" fmla="*/ 844101 h 854261"/>
                <a:gd name="T42" fmla="*/ 499535 w 773855"/>
                <a:gd name="T43" fmla="*/ 854261 h 854261"/>
                <a:gd name="T44" fmla="*/ 601135 w 773855"/>
                <a:gd name="T45" fmla="*/ 833941 h 854261"/>
                <a:gd name="T46" fmla="*/ 641775 w 773855"/>
                <a:gd name="T47" fmla="*/ 803461 h 854261"/>
                <a:gd name="T48" fmla="*/ 672255 w 773855"/>
                <a:gd name="T49" fmla="*/ 783141 h 854261"/>
                <a:gd name="T50" fmla="*/ 743375 w 773855"/>
                <a:gd name="T51" fmla="*/ 681541 h 854261"/>
                <a:gd name="T52" fmla="*/ 773855 w 773855"/>
                <a:gd name="T53" fmla="*/ 661221 h 854261"/>
                <a:gd name="T54" fmla="*/ 763695 w 773855"/>
                <a:gd name="T55" fmla="*/ 386901 h 854261"/>
                <a:gd name="T56" fmla="*/ 743375 w 773855"/>
                <a:gd name="T57" fmla="*/ 325941 h 854261"/>
                <a:gd name="T58" fmla="*/ 733215 w 773855"/>
                <a:gd name="T59" fmla="*/ 295461 h 854261"/>
                <a:gd name="T60" fmla="*/ 723055 w 773855"/>
                <a:gd name="T61" fmla="*/ 264981 h 854261"/>
                <a:gd name="T62" fmla="*/ 712895 w 773855"/>
                <a:gd name="T63" fmla="*/ 234501 h 854261"/>
                <a:gd name="T64" fmla="*/ 682415 w 773855"/>
                <a:gd name="T65" fmla="*/ 204021 h 854261"/>
                <a:gd name="T66" fmla="*/ 672255 w 773855"/>
                <a:gd name="T67" fmla="*/ 173541 h 854261"/>
                <a:gd name="T68" fmla="*/ 631615 w 773855"/>
                <a:gd name="T69" fmla="*/ 112581 h 854261"/>
                <a:gd name="T70" fmla="*/ 601135 w 773855"/>
                <a:gd name="T71" fmla="*/ 51621 h 854261"/>
                <a:gd name="T72" fmla="*/ 560495 w 773855"/>
                <a:gd name="T73" fmla="*/ 41461 h 854261"/>
                <a:gd name="T74" fmla="*/ 499535 w 773855"/>
                <a:gd name="T75" fmla="*/ 21141 h 854261"/>
                <a:gd name="T76" fmla="*/ 408095 w 773855"/>
                <a:gd name="T77" fmla="*/ 821 h 854261"/>
                <a:gd name="T78" fmla="*/ 458895 w 773855"/>
                <a:gd name="T79" fmla="*/ 21141 h 85426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3855"/>
                <a:gd name="T121" fmla="*/ 0 h 854261"/>
                <a:gd name="T122" fmla="*/ 773855 w 773855"/>
                <a:gd name="T123" fmla="*/ 854261 h 85426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3855" h="854261">
                  <a:moveTo>
                    <a:pt x="458895" y="21141"/>
                  </a:moveTo>
                  <a:lnTo>
                    <a:pt x="458895" y="21141"/>
                  </a:lnTo>
                  <a:cubicBezTo>
                    <a:pt x="428415" y="17754"/>
                    <a:pt x="398123" y="10981"/>
                    <a:pt x="367455" y="10981"/>
                  </a:cubicBezTo>
                  <a:cubicBezTo>
                    <a:pt x="323298" y="10981"/>
                    <a:pt x="278775" y="13003"/>
                    <a:pt x="235375" y="21141"/>
                  </a:cubicBezTo>
                  <a:cubicBezTo>
                    <a:pt x="223373" y="23391"/>
                    <a:pt x="214276" y="33644"/>
                    <a:pt x="204895" y="41461"/>
                  </a:cubicBezTo>
                  <a:cubicBezTo>
                    <a:pt x="183211" y="59531"/>
                    <a:pt x="158559" y="89182"/>
                    <a:pt x="143935" y="112581"/>
                  </a:cubicBezTo>
                  <a:cubicBezTo>
                    <a:pt x="135908" y="125424"/>
                    <a:pt x="131129" y="140071"/>
                    <a:pt x="123615" y="153221"/>
                  </a:cubicBezTo>
                  <a:cubicBezTo>
                    <a:pt x="117557" y="163823"/>
                    <a:pt x="110068" y="173541"/>
                    <a:pt x="103295" y="183701"/>
                  </a:cubicBezTo>
                  <a:cubicBezTo>
                    <a:pt x="99908" y="197248"/>
                    <a:pt x="99380" y="211852"/>
                    <a:pt x="93135" y="224341"/>
                  </a:cubicBezTo>
                  <a:cubicBezTo>
                    <a:pt x="82213" y="246184"/>
                    <a:pt x="66042" y="264981"/>
                    <a:pt x="52495" y="285301"/>
                  </a:cubicBezTo>
                  <a:cubicBezTo>
                    <a:pt x="45722" y="295461"/>
                    <a:pt x="36036" y="304197"/>
                    <a:pt x="32175" y="315781"/>
                  </a:cubicBezTo>
                  <a:cubicBezTo>
                    <a:pt x="28788" y="325941"/>
                    <a:pt x="24833" y="335929"/>
                    <a:pt x="22015" y="346261"/>
                  </a:cubicBezTo>
                  <a:cubicBezTo>
                    <a:pt x="14667" y="373204"/>
                    <a:pt x="1695" y="427541"/>
                    <a:pt x="1695" y="427541"/>
                  </a:cubicBezTo>
                  <a:cubicBezTo>
                    <a:pt x="5082" y="505434"/>
                    <a:pt x="0" y="584161"/>
                    <a:pt x="11855" y="661221"/>
                  </a:cubicBezTo>
                  <a:cubicBezTo>
                    <a:pt x="14040" y="675422"/>
                    <a:pt x="30840" y="683080"/>
                    <a:pt x="42335" y="691701"/>
                  </a:cubicBezTo>
                  <a:cubicBezTo>
                    <a:pt x="58133" y="703549"/>
                    <a:pt x="75472" y="713350"/>
                    <a:pt x="93135" y="722181"/>
                  </a:cubicBezTo>
                  <a:cubicBezTo>
                    <a:pt x="107711" y="729469"/>
                    <a:pt x="151234" y="739246"/>
                    <a:pt x="164255" y="742501"/>
                  </a:cubicBezTo>
                  <a:cubicBezTo>
                    <a:pt x="174415" y="752661"/>
                    <a:pt x="182613" y="765267"/>
                    <a:pt x="194735" y="772981"/>
                  </a:cubicBezTo>
                  <a:cubicBezTo>
                    <a:pt x="277587" y="825705"/>
                    <a:pt x="261719" y="808251"/>
                    <a:pt x="347135" y="823781"/>
                  </a:cubicBezTo>
                  <a:cubicBezTo>
                    <a:pt x="360873" y="826279"/>
                    <a:pt x="374001" y="831645"/>
                    <a:pt x="387775" y="833941"/>
                  </a:cubicBezTo>
                  <a:cubicBezTo>
                    <a:pt x="414708" y="838430"/>
                    <a:pt x="441962" y="840714"/>
                    <a:pt x="469055" y="844101"/>
                  </a:cubicBezTo>
                  <a:cubicBezTo>
                    <a:pt x="479215" y="847488"/>
                    <a:pt x="488825" y="854261"/>
                    <a:pt x="499535" y="854261"/>
                  </a:cubicBezTo>
                  <a:cubicBezTo>
                    <a:pt x="546233" y="854261"/>
                    <a:pt x="563600" y="846453"/>
                    <a:pt x="601135" y="833941"/>
                  </a:cubicBezTo>
                  <a:cubicBezTo>
                    <a:pt x="614682" y="823781"/>
                    <a:pt x="627996" y="813303"/>
                    <a:pt x="641775" y="803461"/>
                  </a:cubicBezTo>
                  <a:cubicBezTo>
                    <a:pt x="651711" y="796364"/>
                    <a:pt x="664214" y="792331"/>
                    <a:pt x="672255" y="783141"/>
                  </a:cubicBezTo>
                  <a:cubicBezTo>
                    <a:pt x="695490" y="756587"/>
                    <a:pt x="716823" y="708093"/>
                    <a:pt x="743375" y="681541"/>
                  </a:cubicBezTo>
                  <a:cubicBezTo>
                    <a:pt x="752009" y="672907"/>
                    <a:pt x="763695" y="667994"/>
                    <a:pt x="773855" y="661221"/>
                  </a:cubicBezTo>
                  <a:cubicBezTo>
                    <a:pt x="770468" y="569781"/>
                    <a:pt x="771979" y="478028"/>
                    <a:pt x="763695" y="386901"/>
                  </a:cubicBezTo>
                  <a:cubicBezTo>
                    <a:pt x="761756" y="365570"/>
                    <a:pt x="750148" y="346261"/>
                    <a:pt x="743375" y="325941"/>
                  </a:cubicBezTo>
                  <a:lnTo>
                    <a:pt x="733215" y="295461"/>
                  </a:lnTo>
                  <a:lnTo>
                    <a:pt x="723055" y="264981"/>
                  </a:lnTo>
                  <a:cubicBezTo>
                    <a:pt x="719668" y="254821"/>
                    <a:pt x="720468" y="242074"/>
                    <a:pt x="712895" y="234501"/>
                  </a:cubicBezTo>
                  <a:lnTo>
                    <a:pt x="682415" y="204021"/>
                  </a:lnTo>
                  <a:cubicBezTo>
                    <a:pt x="679028" y="193861"/>
                    <a:pt x="677456" y="182903"/>
                    <a:pt x="672255" y="173541"/>
                  </a:cubicBezTo>
                  <a:cubicBezTo>
                    <a:pt x="660395" y="152193"/>
                    <a:pt x="639338" y="135749"/>
                    <a:pt x="631615" y="112581"/>
                  </a:cubicBezTo>
                  <a:cubicBezTo>
                    <a:pt x="625819" y="95194"/>
                    <a:pt x="618017" y="62876"/>
                    <a:pt x="601135" y="51621"/>
                  </a:cubicBezTo>
                  <a:cubicBezTo>
                    <a:pt x="589517" y="43875"/>
                    <a:pt x="573870" y="45473"/>
                    <a:pt x="560495" y="41461"/>
                  </a:cubicBezTo>
                  <a:cubicBezTo>
                    <a:pt x="539979" y="35306"/>
                    <a:pt x="520315" y="26336"/>
                    <a:pt x="499535" y="21141"/>
                  </a:cubicBezTo>
                  <a:cubicBezTo>
                    <a:pt x="414969" y="0"/>
                    <a:pt x="446182" y="821"/>
                    <a:pt x="408095" y="821"/>
                  </a:cubicBezTo>
                  <a:lnTo>
                    <a:pt x="458895" y="2114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32" name="Freihandform 15"/>
            <p:cNvSpPr>
              <a:spLocks/>
            </p:cNvSpPr>
            <p:nvPr/>
          </p:nvSpPr>
          <p:spPr bwMode="auto">
            <a:xfrm>
              <a:off x="2028825" y="5807075"/>
              <a:ext cx="325438" cy="317500"/>
            </a:xfrm>
            <a:custGeom>
              <a:avLst/>
              <a:gdLst>
                <a:gd name="T0" fmla="*/ 223962 w 945410"/>
                <a:gd name="T1" fmla="*/ 20242 h 822882"/>
                <a:gd name="T2" fmla="*/ 223962 w 945410"/>
                <a:gd name="T3" fmla="*/ 20242 h 822882"/>
                <a:gd name="T4" fmla="*/ 315402 w 945410"/>
                <a:gd name="T5" fmla="*/ 30402 h 822882"/>
                <a:gd name="T6" fmla="*/ 366202 w 945410"/>
                <a:gd name="T7" fmla="*/ 60882 h 822882"/>
                <a:gd name="T8" fmla="*/ 447482 w 945410"/>
                <a:gd name="T9" fmla="*/ 81202 h 822882"/>
                <a:gd name="T10" fmla="*/ 477962 w 945410"/>
                <a:gd name="T11" fmla="*/ 91362 h 822882"/>
                <a:gd name="T12" fmla="*/ 538922 w 945410"/>
                <a:gd name="T13" fmla="*/ 142162 h 822882"/>
                <a:gd name="T14" fmla="*/ 579562 w 945410"/>
                <a:gd name="T15" fmla="*/ 192962 h 822882"/>
                <a:gd name="T16" fmla="*/ 711642 w 945410"/>
                <a:gd name="T17" fmla="*/ 304722 h 822882"/>
                <a:gd name="T18" fmla="*/ 782762 w 945410"/>
                <a:gd name="T19" fmla="*/ 345362 h 822882"/>
                <a:gd name="T20" fmla="*/ 843722 w 945410"/>
                <a:gd name="T21" fmla="*/ 386002 h 822882"/>
                <a:gd name="T22" fmla="*/ 914842 w 945410"/>
                <a:gd name="T23" fmla="*/ 426642 h 822882"/>
                <a:gd name="T24" fmla="*/ 935162 w 945410"/>
                <a:gd name="T25" fmla="*/ 467282 h 822882"/>
                <a:gd name="T26" fmla="*/ 904682 w 945410"/>
                <a:gd name="T27" fmla="*/ 680642 h 822882"/>
                <a:gd name="T28" fmla="*/ 874202 w 945410"/>
                <a:gd name="T29" fmla="*/ 741602 h 822882"/>
                <a:gd name="T30" fmla="*/ 803082 w 945410"/>
                <a:gd name="T31" fmla="*/ 792402 h 822882"/>
                <a:gd name="T32" fmla="*/ 772602 w 945410"/>
                <a:gd name="T33" fmla="*/ 802562 h 822882"/>
                <a:gd name="T34" fmla="*/ 731962 w 945410"/>
                <a:gd name="T35" fmla="*/ 792402 h 822882"/>
                <a:gd name="T36" fmla="*/ 701482 w 945410"/>
                <a:gd name="T37" fmla="*/ 772082 h 822882"/>
                <a:gd name="T38" fmla="*/ 620202 w 945410"/>
                <a:gd name="T39" fmla="*/ 792402 h 822882"/>
                <a:gd name="T40" fmla="*/ 589722 w 945410"/>
                <a:gd name="T41" fmla="*/ 812722 h 822882"/>
                <a:gd name="T42" fmla="*/ 538922 w 945410"/>
                <a:gd name="T43" fmla="*/ 822882 h 822882"/>
                <a:gd name="T44" fmla="*/ 264602 w 945410"/>
                <a:gd name="T45" fmla="*/ 812722 h 822882"/>
                <a:gd name="T46" fmla="*/ 213802 w 945410"/>
                <a:gd name="T47" fmla="*/ 731442 h 822882"/>
                <a:gd name="T48" fmla="*/ 183322 w 945410"/>
                <a:gd name="T49" fmla="*/ 700962 h 822882"/>
                <a:gd name="T50" fmla="*/ 102042 w 945410"/>
                <a:gd name="T51" fmla="*/ 558722 h 822882"/>
                <a:gd name="T52" fmla="*/ 41082 w 945410"/>
                <a:gd name="T53" fmla="*/ 467282 h 822882"/>
                <a:gd name="T54" fmla="*/ 20762 w 945410"/>
                <a:gd name="T55" fmla="*/ 436802 h 822882"/>
                <a:gd name="T56" fmla="*/ 10602 w 945410"/>
                <a:gd name="T57" fmla="*/ 345362 h 822882"/>
                <a:gd name="T58" fmla="*/ 442 w 945410"/>
                <a:gd name="T59" fmla="*/ 294562 h 822882"/>
                <a:gd name="T60" fmla="*/ 10602 w 945410"/>
                <a:gd name="T61" fmla="*/ 243762 h 822882"/>
                <a:gd name="T62" fmla="*/ 71562 w 945410"/>
                <a:gd name="T63" fmla="*/ 203122 h 822882"/>
                <a:gd name="T64" fmla="*/ 112202 w 945410"/>
                <a:gd name="T65" fmla="*/ 172642 h 822882"/>
                <a:gd name="T66" fmla="*/ 122362 w 945410"/>
                <a:gd name="T67" fmla="*/ 142162 h 822882"/>
                <a:gd name="T68" fmla="*/ 173162 w 945410"/>
                <a:gd name="T69" fmla="*/ 50722 h 822882"/>
                <a:gd name="T70" fmla="*/ 183322 w 945410"/>
                <a:gd name="T71" fmla="*/ 10082 h 822882"/>
                <a:gd name="T72" fmla="*/ 223962 w 945410"/>
                <a:gd name="T73" fmla="*/ 20242 h 8228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5410"/>
                <a:gd name="T112" fmla="*/ 0 h 822882"/>
                <a:gd name="T113" fmla="*/ 945410 w 945410"/>
                <a:gd name="T114" fmla="*/ 822882 h 82288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5410" h="822882">
                  <a:moveTo>
                    <a:pt x="223962" y="20242"/>
                  </a:moveTo>
                  <a:lnTo>
                    <a:pt x="223962" y="20242"/>
                  </a:lnTo>
                  <a:cubicBezTo>
                    <a:pt x="254442" y="23629"/>
                    <a:pt x="285914" y="21977"/>
                    <a:pt x="315402" y="30402"/>
                  </a:cubicBezTo>
                  <a:cubicBezTo>
                    <a:pt x="334390" y="35827"/>
                    <a:pt x="348539" y="52051"/>
                    <a:pt x="366202" y="60882"/>
                  </a:cubicBezTo>
                  <a:cubicBezTo>
                    <a:pt x="389426" y="72494"/>
                    <a:pt x="424296" y="75405"/>
                    <a:pt x="447482" y="81202"/>
                  </a:cubicBezTo>
                  <a:cubicBezTo>
                    <a:pt x="457872" y="83799"/>
                    <a:pt x="467802" y="87975"/>
                    <a:pt x="477962" y="91362"/>
                  </a:cubicBezTo>
                  <a:cubicBezTo>
                    <a:pt x="531625" y="171857"/>
                    <a:pt x="456423" y="69976"/>
                    <a:pt x="538922" y="142162"/>
                  </a:cubicBezTo>
                  <a:cubicBezTo>
                    <a:pt x="555242" y="156442"/>
                    <a:pt x="565282" y="176642"/>
                    <a:pt x="579562" y="192962"/>
                  </a:cubicBezTo>
                  <a:cubicBezTo>
                    <a:pt x="614252" y="232607"/>
                    <a:pt x="678685" y="279370"/>
                    <a:pt x="711642" y="304722"/>
                  </a:cubicBezTo>
                  <a:cubicBezTo>
                    <a:pt x="753178" y="336673"/>
                    <a:pt x="733118" y="315576"/>
                    <a:pt x="782762" y="345362"/>
                  </a:cubicBezTo>
                  <a:cubicBezTo>
                    <a:pt x="803703" y="357927"/>
                    <a:pt x="821879" y="375080"/>
                    <a:pt x="843722" y="386002"/>
                  </a:cubicBezTo>
                  <a:cubicBezTo>
                    <a:pt x="895284" y="411783"/>
                    <a:pt x="871760" y="397921"/>
                    <a:pt x="914842" y="426642"/>
                  </a:cubicBezTo>
                  <a:cubicBezTo>
                    <a:pt x="921615" y="440189"/>
                    <a:pt x="934442" y="452154"/>
                    <a:pt x="935162" y="467282"/>
                  </a:cubicBezTo>
                  <a:cubicBezTo>
                    <a:pt x="944616" y="665811"/>
                    <a:pt x="945410" y="585611"/>
                    <a:pt x="904682" y="680642"/>
                  </a:cubicBezTo>
                  <a:cubicBezTo>
                    <a:pt x="892287" y="709564"/>
                    <a:pt x="898608" y="717196"/>
                    <a:pt x="874202" y="741602"/>
                  </a:cubicBezTo>
                  <a:cubicBezTo>
                    <a:pt x="869600" y="746204"/>
                    <a:pt x="814620" y="786633"/>
                    <a:pt x="803082" y="792402"/>
                  </a:cubicBezTo>
                  <a:cubicBezTo>
                    <a:pt x="793503" y="797191"/>
                    <a:pt x="782762" y="799175"/>
                    <a:pt x="772602" y="802562"/>
                  </a:cubicBezTo>
                  <a:cubicBezTo>
                    <a:pt x="759055" y="799175"/>
                    <a:pt x="744797" y="797903"/>
                    <a:pt x="731962" y="792402"/>
                  </a:cubicBezTo>
                  <a:cubicBezTo>
                    <a:pt x="720739" y="787592"/>
                    <a:pt x="713693" y="772082"/>
                    <a:pt x="701482" y="772082"/>
                  </a:cubicBezTo>
                  <a:cubicBezTo>
                    <a:pt x="673555" y="772082"/>
                    <a:pt x="647295" y="785629"/>
                    <a:pt x="620202" y="792402"/>
                  </a:cubicBezTo>
                  <a:cubicBezTo>
                    <a:pt x="610042" y="799175"/>
                    <a:pt x="601155" y="808435"/>
                    <a:pt x="589722" y="812722"/>
                  </a:cubicBezTo>
                  <a:cubicBezTo>
                    <a:pt x="573553" y="818785"/>
                    <a:pt x="556191" y="822882"/>
                    <a:pt x="538922" y="822882"/>
                  </a:cubicBezTo>
                  <a:cubicBezTo>
                    <a:pt x="447419" y="822882"/>
                    <a:pt x="356042" y="816109"/>
                    <a:pt x="264602" y="812722"/>
                  </a:cubicBezTo>
                  <a:cubicBezTo>
                    <a:pt x="243787" y="771092"/>
                    <a:pt x="245456" y="768372"/>
                    <a:pt x="213802" y="731442"/>
                  </a:cubicBezTo>
                  <a:cubicBezTo>
                    <a:pt x="204451" y="720533"/>
                    <a:pt x="192143" y="712304"/>
                    <a:pt x="183322" y="700962"/>
                  </a:cubicBezTo>
                  <a:cubicBezTo>
                    <a:pt x="86325" y="576251"/>
                    <a:pt x="202665" y="709657"/>
                    <a:pt x="102042" y="558722"/>
                  </a:cubicBezTo>
                  <a:lnTo>
                    <a:pt x="41082" y="467282"/>
                  </a:lnTo>
                  <a:lnTo>
                    <a:pt x="20762" y="436802"/>
                  </a:lnTo>
                  <a:cubicBezTo>
                    <a:pt x="17375" y="406322"/>
                    <a:pt x="14939" y="375721"/>
                    <a:pt x="10602" y="345362"/>
                  </a:cubicBezTo>
                  <a:cubicBezTo>
                    <a:pt x="8160" y="328267"/>
                    <a:pt x="442" y="311831"/>
                    <a:pt x="442" y="294562"/>
                  </a:cubicBezTo>
                  <a:cubicBezTo>
                    <a:pt x="442" y="277293"/>
                    <a:pt x="0" y="257393"/>
                    <a:pt x="10602" y="243762"/>
                  </a:cubicBezTo>
                  <a:cubicBezTo>
                    <a:pt x="25595" y="224485"/>
                    <a:pt x="52025" y="217775"/>
                    <a:pt x="71562" y="203122"/>
                  </a:cubicBezTo>
                  <a:lnTo>
                    <a:pt x="112202" y="172642"/>
                  </a:lnTo>
                  <a:cubicBezTo>
                    <a:pt x="115589" y="162482"/>
                    <a:pt x="117161" y="151524"/>
                    <a:pt x="122362" y="142162"/>
                  </a:cubicBezTo>
                  <a:cubicBezTo>
                    <a:pt x="165169" y="65110"/>
                    <a:pt x="156934" y="107520"/>
                    <a:pt x="173162" y="50722"/>
                  </a:cubicBezTo>
                  <a:cubicBezTo>
                    <a:pt x="176998" y="37296"/>
                    <a:pt x="171198" y="17010"/>
                    <a:pt x="183322" y="10082"/>
                  </a:cubicBezTo>
                  <a:cubicBezTo>
                    <a:pt x="200965" y="0"/>
                    <a:pt x="217189" y="18549"/>
                    <a:pt x="223962" y="20242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33" name="Freihandform 16"/>
            <p:cNvSpPr>
              <a:spLocks/>
            </p:cNvSpPr>
            <p:nvPr/>
          </p:nvSpPr>
          <p:spPr bwMode="auto">
            <a:xfrm>
              <a:off x="2790825" y="5862638"/>
              <a:ext cx="269875" cy="333375"/>
            </a:xfrm>
            <a:custGeom>
              <a:avLst/>
              <a:gdLst>
                <a:gd name="T0" fmla="*/ 782320 w 782320"/>
                <a:gd name="T1" fmla="*/ 132080 h 863600"/>
                <a:gd name="T2" fmla="*/ 782320 w 782320"/>
                <a:gd name="T3" fmla="*/ 132080 h 863600"/>
                <a:gd name="T4" fmla="*/ 680720 w 782320"/>
                <a:gd name="T5" fmla="*/ 60960 h 863600"/>
                <a:gd name="T6" fmla="*/ 609600 w 782320"/>
                <a:gd name="T7" fmla="*/ 20320 h 863600"/>
                <a:gd name="T8" fmla="*/ 568960 w 782320"/>
                <a:gd name="T9" fmla="*/ 10160 h 863600"/>
                <a:gd name="T10" fmla="*/ 538480 w 782320"/>
                <a:gd name="T11" fmla="*/ 0 h 863600"/>
                <a:gd name="T12" fmla="*/ 284480 w 782320"/>
                <a:gd name="T13" fmla="*/ 20320 h 863600"/>
                <a:gd name="T14" fmla="*/ 254000 w 782320"/>
                <a:gd name="T15" fmla="*/ 81280 h 863600"/>
                <a:gd name="T16" fmla="*/ 193040 w 782320"/>
                <a:gd name="T17" fmla="*/ 101600 h 863600"/>
                <a:gd name="T18" fmla="*/ 162560 w 782320"/>
                <a:gd name="T19" fmla="*/ 121920 h 863600"/>
                <a:gd name="T20" fmla="*/ 132080 w 782320"/>
                <a:gd name="T21" fmla="*/ 132080 h 863600"/>
                <a:gd name="T22" fmla="*/ 81280 w 782320"/>
                <a:gd name="T23" fmla="*/ 152400 h 863600"/>
                <a:gd name="T24" fmla="*/ 50800 w 782320"/>
                <a:gd name="T25" fmla="*/ 172720 h 863600"/>
                <a:gd name="T26" fmla="*/ 30480 w 782320"/>
                <a:gd name="T27" fmla="*/ 203200 h 863600"/>
                <a:gd name="T28" fmla="*/ 20320 w 782320"/>
                <a:gd name="T29" fmla="*/ 233680 h 863600"/>
                <a:gd name="T30" fmla="*/ 0 w 782320"/>
                <a:gd name="T31" fmla="*/ 325120 h 863600"/>
                <a:gd name="T32" fmla="*/ 10160 w 782320"/>
                <a:gd name="T33" fmla="*/ 640080 h 863600"/>
                <a:gd name="T34" fmla="*/ 40640 w 782320"/>
                <a:gd name="T35" fmla="*/ 701040 h 863600"/>
                <a:gd name="T36" fmla="*/ 71120 w 782320"/>
                <a:gd name="T37" fmla="*/ 721360 h 863600"/>
                <a:gd name="T38" fmla="*/ 111760 w 782320"/>
                <a:gd name="T39" fmla="*/ 751840 h 863600"/>
                <a:gd name="T40" fmla="*/ 152400 w 782320"/>
                <a:gd name="T41" fmla="*/ 762000 h 863600"/>
                <a:gd name="T42" fmla="*/ 193040 w 782320"/>
                <a:gd name="T43" fmla="*/ 792480 h 863600"/>
                <a:gd name="T44" fmla="*/ 314960 w 782320"/>
                <a:gd name="T45" fmla="*/ 843280 h 863600"/>
                <a:gd name="T46" fmla="*/ 345440 w 782320"/>
                <a:gd name="T47" fmla="*/ 853440 h 863600"/>
                <a:gd name="T48" fmla="*/ 416560 w 782320"/>
                <a:gd name="T49" fmla="*/ 863600 h 863600"/>
                <a:gd name="T50" fmla="*/ 599440 w 782320"/>
                <a:gd name="T51" fmla="*/ 843280 h 863600"/>
                <a:gd name="T52" fmla="*/ 629920 w 782320"/>
                <a:gd name="T53" fmla="*/ 812800 h 863600"/>
                <a:gd name="T54" fmla="*/ 660400 w 782320"/>
                <a:gd name="T55" fmla="*/ 772160 h 863600"/>
                <a:gd name="T56" fmla="*/ 711200 w 782320"/>
                <a:gd name="T57" fmla="*/ 721360 h 863600"/>
                <a:gd name="T58" fmla="*/ 741680 w 782320"/>
                <a:gd name="T59" fmla="*/ 660400 h 863600"/>
                <a:gd name="T60" fmla="*/ 762000 w 782320"/>
                <a:gd name="T61" fmla="*/ 579120 h 863600"/>
                <a:gd name="T62" fmla="*/ 782320 w 782320"/>
                <a:gd name="T63" fmla="*/ 132080 h 8636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82320"/>
                <a:gd name="T97" fmla="*/ 0 h 863600"/>
                <a:gd name="T98" fmla="*/ 782320 w 782320"/>
                <a:gd name="T99" fmla="*/ 863600 h 86360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82320" h="863600">
                  <a:moveTo>
                    <a:pt x="782320" y="132080"/>
                  </a:moveTo>
                  <a:lnTo>
                    <a:pt x="782320" y="132080"/>
                  </a:lnTo>
                  <a:lnTo>
                    <a:pt x="680720" y="60960"/>
                  </a:lnTo>
                  <a:cubicBezTo>
                    <a:pt x="657496" y="44882"/>
                    <a:pt x="636531" y="30419"/>
                    <a:pt x="609600" y="20320"/>
                  </a:cubicBezTo>
                  <a:cubicBezTo>
                    <a:pt x="596525" y="15417"/>
                    <a:pt x="582386" y="13996"/>
                    <a:pt x="568960" y="10160"/>
                  </a:cubicBezTo>
                  <a:cubicBezTo>
                    <a:pt x="558662" y="7218"/>
                    <a:pt x="548640" y="3387"/>
                    <a:pt x="538480" y="0"/>
                  </a:cubicBezTo>
                  <a:cubicBezTo>
                    <a:pt x="453813" y="6773"/>
                    <a:pt x="367997" y="4854"/>
                    <a:pt x="284480" y="20320"/>
                  </a:cubicBezTo>
                  <a:cubicBezTo>
                    <a:pt x="254414" y="25888"/>
                    <a:pt x="271359" y="68881"/>
                    <a:pt x="254000" y="81280"/>
                  </a:cubicBezTo>
                  <a:cubicBezTo>
                    <a:pt x="236571" y="93730"/>
                    <a:pt x="210862" y="89719"/>
                    <a:pt x="193040" y="101600"/>
                  </a:cubicBezTo>
                  <a:cubicBezTo>
                    <a:pt x="182880" y="108373"/>
                    <a:pt x="173482" y="116459"/>
                    <a:pt x="162560" y="121920"/>
                  </a:cubicBezTo>
                  <a:cubicBezTo>
                    <a:pt x="152981" y="126709"/>
                    <a:pt x="142108" y="128320"/>
                    <a:pt x="132080" y="132080"/>
                  </a:cubicBezTo>
                  <a:cubicBezTo>
                    <a:pt x="115003" y="138484"/>
                    <a:pt x="97592" y="144244"/>
                    <a:pt x="81280" y="152400"/>
                  </a:cubicBezTo>
                  <a:cubicBezTo>
                    <a:pt x="70358" y="157861"/>
                    <a:pt x="60960" y="165947"/>
                    <a:pt x="50800" y="172720"/>
                  </a:cubicBezTo>
                  <a:cubicBezTo>
                    <a:pt x="44027" y="182880"/>
                    <a:pt x="35941" y="192278"/>
                    <a:pt x="30480" y="203200"/>
                  </a:cubicBezTo>
                  <a:cubicBezTo>
                    <a:pt x="25691" y="212779"/>
                    <a:pt x="23262" y="223382"/>
                    <a:pt x="20320" y="233680"/>
                  </a:cubicBezTo>
                  <a:cubicBezTo>
                    <a:pt x="10754" y="267159"/>
                    <a:pt x="6984" y="290202"/>
                    <a:pt x="0" y="325120"/>
                  </a:cubicBezTo>
                  <a:cubicBezTo>
                    <a:pt x="3387" y="430107"/>
                    <a:pt x="3992" y="535220"/>
                    <a:pt x="10160" y="640080"/>
                  </a:cubicBezTo>
                  <a:cubicBezTo>
                    <a:pt x="11193" y="657640"/>
                    <a:pt x="29189" y="689589"/>
                    <a:pt x="40640" y="701040"/>
                  </a:cubicBezTo>
                  <a:cubicBezTo>
                    <a:pt x="49274" y="709674"/>
                    <a:pt x="61184" y="714263"/>
                    <a:pt x="71120" y="721360"/>
                  </a:cubicBezTo>
                  <a:cubicBezTo>
                    <a:pt x="84899" y="731202"/>
                    <a:pt x="96614" y="744267"/>
                    <a:pt x="111760" y="751840"/>
                  </a:cubicBezTo>
                  <a:cubicBezTo>
                    <a:pt x="124249" y="758085"/>
                    <a:pt x="138853" y="758613"/>
                    <a:pt x="152400" y="762000"/>
                  </a:cubicBezTo>
                  <a:cubicBezTo>
                    <a:pt x="165947" y="772160"/>
                    <a:pt x="178413" y="783948"/>
                    <a:pt x="193040" y="792480"/>
                  </a:cubicBezTo>
                  <a:cubicBezTo>
                    <a:pt x="278783" y="842497"/>
                    <a:pt x="248633" y="824329"/>
                    <a:pt x="314960" y="843280"/>
                  </a:cubicBezTo>
                  <a:cubicBezTo>
                    <a:pt x="325258" y="846222"/>
                    <a:pt x="334938" y="851340"/>
                    <a:pt x="345440" y="853440"/>
                  </a:cubicBezTo>
                  <a:cubicBezTo>
                    <a:pt x="368922" y="858136"/>
                    <a:pt x="392853" y="860213"/>
                    <a:pt x="416560" y="863600"/>
                  </a:cubicBezTo>
                  <a:cubicBezTo>
                    <a:pt x="477520" y="856827"/>
                    <a:pt x="539773" y="857486"/>
                    <a:pt x="599440" y="843280"/>
                  </a:cubicBezTo>
                  <a:cubicBezTo>
                    <a:pt x="613418" y="839952"/>
                    <a:pt x="620569" y="823709"/>
                    <a:pt x="629920" y="812800"/>
                  </a:cubicBezTo>
                  <a:cubicBezTo>
                    <a:pt x="640940" y="799943"/>
                    <a:pt x="649150" y="784816"/>
                    <a:pt x="660400" y="772160"/>
                  </a:cubicBezTo>
                  <a:cubicBezTo>
                    <a:pt x="676310" y="754262"/>
                    <a:pt x="695431" y="739382"/>
                    <a:pt x="711200" y="721360"/>
                  </a:cubicBezTo>
                  <a:cubicBezTo>
                    <a:pt x="729522" y="700421"/>
                    <a:pt x="734622" y="686281"/>
                    <a:pt x="741680" y="660400"/>
                  </a:cubicBezTo>
                  <a:cubicBezTo>
                    <a:pt x="749028" y="633457"/>
                    <a:pt x="762000" y="579120"/>
                    <a:pt x="762000" y="579120"/>
                  </a:cubicBezTo>
                  <a:cubicBezTo>
                    <a:pt x="773355" y="193058"/>
                    <a:pt x="772160" y="348876"/>
                    <a:pt x="782320" y="13208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34" name="Freihandform 17"/>
            <p:cNvSpPr>
              <a:spLocks/>
            </p:cNvSpPr>
            <p:nvPr/>
          </p:nvSpPr>
          <p:spPr bwMode="auto">
            <a:xfrm>
              <a:off x="3240088" y="5022850"/>
              <a:ext cx="250825" cy="433388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35" name="Freihandform 18"/>
            <p:cNvSpPr>
              <a:spLocks/>
            </p:cNvSpPr>
            <p:nvPr/>
          </p:nvSpPr>
          <p:spPr bwMode="auto">
            <a:xfrm>
              <a:off x="3360738" y="5537200"/>
              <a:ext cx="277812" cy="430213"/>
            </a:xfrm>
            <a:custGeom>
              <a:avLst/>
              <a:gdLst>
                <a:gd name="T0" fmla="*/ 408852 w 805092"/>
                <a:gd name="T1" fmla="*/ 0 h 1117600"/>
                <a:gd name="T2" fmla="*/ 408852 w 805092"/>
                <a:gd name="T3" fmla="*/ 0 h 1117600"/>
                <a:gd name="T4" fmla="*/ 266612 w 805092"/>
                <a:gd name="T5" fmla="*/ 91440 h 1117600"/>
                <a:gd name="T6" fmla="*/ 236132 w 805092"/>
                <a:gd name="T7" fmla="*/ 111760 h 1117600"/>
                <a:gd name="T8" fmla="*/ 205652 w 805092"/>
                <a:gd name="T9" fmla="*/ 142240 h 1117600"/>
                <a:gd name="T10" fmla="*/ 175172 w 805092"/>
                <a:gd name="T11" fmla="*/ 162560 h 1117600"/>
                <a:gd name="T12" fmla="*/ 124372 w 805092"/>
                <a:gd name="T13" fmla="*/ 223520 h 1117600"/>
                <a:gd name="T14" fmla="*/ 134532 w 805092"/>
                <a:gd name="T15" fmla="*/ 304800 h 1117600"/>
                <a:gd name="T16" fmla="*/ 165012 w 805092"/>
                <a:gd name="T17" fmla="*/ 335280 h 1117600"/>
                <a:gd name="T18" fmla="*/ 175172 w 805092"/>
                <a:gd name="T19" fmla="*/ 365760 h 1117600"/>
                <a:gd name="T20" fmla="*/ 165012 w 805092"/>
                <a:gd name="T21" fmla="*/ 447040 h 1117600"/>
                <a:gd name="T22" fmla="*/ 134532 w 805092"/>
                <a:gd name="T23" fmla="*/ 477520 h 1117600"/>
                <a:gd name="T24" fmla="*/ 83732 w 805092"/>
                <a:gd name="T25" fmla="*/ 528320 h 1117600"/>
                <a:gd name="T26" fmla="*/ 73572 w 805092"/>
                <a:gd name="T27" fmla="*/ 558800 h 1117600"/>
                <a:gd name="T28" fmla="*/ 22772 w 805092"/>
                <a:gd name="T29" fmla="*/ 609600 h 1117600"/>
                <a:gd name="T30" fmla="*/ 2452 w 805092"/>
                <a:gd name="T31" fmla="*/ 670560 h 1117600"/>
                <a:gd name="T32" fmla="*/ 32932 w 805092"/>
                <a:gd name="T33" fmla="*/ 782320 h 1117600"/>
                <a:gd name="T34" fmla="*/ 63412 w 805092"/>
                <a:gd name="T35" fmla="*/ 802640 h 1117600"/>
                <a:gd name="T36" fmla="*/ 104052 w 805092"/>
                <a:gd name="T37" fmla="*/ 863600 h 1117600"/>
                <a:gd name="T38" fmla="*/ 215812 w 805092"/>
                <a:gd name="T39" fmla="*/ 944880 h 1117600"/>
                <a:gd name="T40" fmla="*/ 286932 w 805092"/>
                <a:gd name="T41" fmla="*/ 1016000 h 1117600"/>
                <a:gd name="T42" fmla="*/ 337732 w 805092"/>
                <a:gd name="T43" fmla="*/ 1066800 h 1117600"/>
                <a:gd name="T44" fmla="*/ 358052 w 805092"/>
                <a:gd name="T45" fmla="*/ 1097280 h 1117600"/>
                <a:gd name="T46" fmla="*/ 419012 w 805092"/>
                <a:gd name="T47" fmla="*/ 1117600 h 1117600"/>
                <a:gd name="T48" fmla="*/ 490132 w 805092"/>
                <a:gd name="T49" fmla="*/ 1107440 h 1117600"/>
                <a:gd name="T50" fmla="*/ 540932 w 805092"/>
                <a:gd name="T51" fmla="*/ 1097280 h 1117600"/>
                <a:gd name="T52" fmla="*/ 612052 w 805092"/>
                <a:gd name="T53" fmla="*/ 1016000 h 1117600"/>
                <a:gd name="T54" fmla="*/ 642532 w 805092"/>
                <a:gd name="T55" fmla="*/ 995680 h 1117600"/>
                <a:gd name="T56" fmla="*/ 662852 w 805092"/>
                <a:gd name="T57" fmla="*/ 965200 h 1117600"/>
                <a:gd name="T58" fmla="*/ 774612 w 805092"/>
                <a:gd name="T59" fmla="*/ 883920 h 1117600"/>
                <a:gd name="T60" fmla="*/ 805092 w 805092"/>
                <a:gd name="T61" fmla="*/ 802640 h 1117600"/>
                <a:gd name="T62" fmla="*/ 794932 w 805092"/>
                <a:gd name="T63" fmla="*/ 609600 h 1117600"/>
                <a:gd name="T64" fmla="*/ 754292 w 805092"/>
                <a:gd name="T65" fmla="*/ 518160 h 1117600"/>
                <a:gd name="T66" fmla="*/ 733972 w 805092"/>
                <a:gd name="T67" fmla="*/ 487680 h 1117600"/>
                <a:gd name="T68" fmla="*/ 713652 w 805092"/>
                <a:gd name="T69" fmla="*/ 447040 h 1117600"/>
                <a:gd name="T70" fmla="*/ 673012 w 805092"/>
                <a:gd name="T71" fmla="*/ 386080 h 1117600"/>
                <a:gd name="T72" fmla="*/ 652692 w 805092"/>
                <a:gd name="T73" fmla="*/ 254000 h 1117600"/>
                <a:gd name="T74" fmla="*/ 642532 w 805092"/>
                <a:gd name="T75" fmla="*/ 213360 h 1117600"/>
                <a:gd name="T76" fmla="*/ 622212 w 805092"/>
                <a:gd name="T77" fmla="*/ 182880 h 1117600"/>
                <a:gd name="T78" fmla="*/ 591732 w 805092"/>
                <a:gd name="T79" fmla="*/ 121920 h 1117600"/>
                <a:gd name="T80" fmla="*/ 561252 w 805092"/>
                <a:gd name="T81" fmla="*/ 101600 h 1117600"/>
                <a:gd name="T82" fmla="*/ 530772 w 805092"/>
                <a:gd name="T83" fmla="*/ 40640 h 1117600"/>
                <a:gd name="T84" fmla="*/ 520612 w 805092"/>
                <a:gd name="T85" fmla="*/ 10160 h 1117600"/>
                <a:gd name="T86" fmla="*/ 490132 w 805092"/>
                <a:gd name="T87" fmla="*/ 0 h 1117600"/>
                <a:gd name="T88" fmla="*/ 419012 w 805092"/>
                <a:gd name="T89" fmla="*/ 10160 h 1117600"/>
                <a:gd name="T90" fmla="*/ 408852 w 805092"/>
                <a:gd name="T91" fmla="*/ 0 h 11176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05092"/>
                <a:gd name="T139" fmla="*/ 0 h 1117600"/>
                <a:gd name="T140" fmla="*/ 805092 w 805092"/>
                <a:gd name="T141" fmla="*/ 1117600 h 11176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05092" h="1117600">
                  <a:moveTo>
                    <a:pt x="408852" y="0"/>
                  </a:moveTo>
                  <a:lnTo>
                    <a:pt x="408852" y="0"/>
                  </a:lnTo>
                  <a:cubicBezTo>
                    <a:pt x="286790" y="77676"/>
                    <a:pt x="333833" y="46626"/>
                    <a:pt x="266612" y="91440"/>
                  </a:cubicBezTo>
                  <a:cubicBezTo>
                    <a:pt x="256452" y="98213"/>
                    <a:pt x="244766" y="103126"/>
                    <a:pt x="236132" y="111760"/>
                  </a:cubicBezTo>
                  <a:cubicBezTo>
                    <a:pt x="225972" y="121920"/>
                    <a:pt x="216690" y="133042"/>
                    <a:pt x="205652" y="142240"/>
                  </a:cubicBezTo>
                  <a:cubicBezTo>
                    <a:pt x="196271" y="150057"/>
                    <a:pt x="184553" y="154743"/>
                    <a:pt x="175172" y="162560"/>
                  </a:cubicBezTo>
                  <a:cubicBezTo>
                    <a:pt x="145836" y="187006"/>
                    <a:pt x="144352" y="193550"/>
                    <a:pt x="124372" y="223520"/>
                  </a:cubicBezTo>
                  <a:cubicBezTo>
                    <a:pt x="127759" y="250613"/>
                    <a:pt x="125201" y="279140"/>
                    <a:pt x="134532" y="304800"/>
                  </a:cubicBezTo>
                  <a:cubicBezTo>
                    <a:pt x="139442" y="318303"/>
                    <a:pt x="157042" y="323325"/>
                    <a:pt x="165012" y="335280"/>
                  </a:cubicBezTo>
                  <a:cubicBezTo>
                    <a:pt x="170953" y="344191"/>
                    <a:pt x="171785" y="355600"/>
                    <a:pt x="175172" y="365760"/>
                  </a:cubicBezTo>
                  <a:cubicBezTo>
                    <a:pt x="171785" y="392853"/>
                    <a:pt x="174343" y="421380"/>
                    <a:pt x="165012" y="447040"/>
                  </a:cubicBezTo>
                  <a:cubicBezTo>
                    <a:pt x="160102" y="460543"/>
                    <a:pt x="143730" y="466482"/>
                    <a:pt x="134532" y="477520"/>
                  </a:cubicBezTo>
                  <a:cubicBezTo>
                    <a:pt x="92199" y="528320"/>
                    <a:pt x="139612" y="491067"/>
                    <a:pt x="83732" y="528320"/>
                  </a:cubicBezTo>
                  <a:cubicBezTo>
                    <a:pt x="80345" y="538480"/>
                    <a:pt x="80262" y="550437"/>
                    <a:pt x="73572" y="558800"/>
                  </a:cubicBezTo>
                  <a:cubicBezTo>
                    <a:pt x="29545" y="613833"/>
                    <a:pt x="53252" y="541020"/>
                    <a:pt x="22772" y="609600"/>
                  </a:cubicBezTo>
                  <a:cubicBezTo>
                    <a:pt x="14073" y="629173"/>
                    <a:pt x="2452" y="670560"/>
                    <a:pt x="2452" y="670560"/>
                  </a:cubicBezTo>
                  <a:cubicBezTo>
                    <a:pt x="8462" y="718640"/>
                    <a:pt x="0" y="749388"/>
                    <a:pt x="32932" y="782320"/>
                  </a:cubicBezTo>
                  <a:cubicBezTo>
                    <a:pt x="41566" y="790954"/>
                    <a:pt x="53252" y="795867"/>
                    <a:pt x="63412" y="802640"/>
                  </a:cubicBezTo>
                  <a:cubicBezTo>
                    <a:pt x="76959" y="822960"/>
                    <a:pt x="83732" y="850053"/>
                    <a:pt x="104052" y="863600"/>
                  </a:cubicBezTo>
                  <a:cubicBezTo>
                    <a:pt x="146335" y="891789"/>
                    <a:pt x="178548" y="910721"/>
                    <a:pt x="215812" y="944880"/>
                  </a:cubicBezTo>
                  <a:cubicBezTo>
                    <a:pt x="240526" y="967535"/>
                    <a:pt x="286932" y="1016000"/>
                    <a:pt x="286932" y="1016000"/>
                  </a:cubicBezTo>
                  <a:cubicBezTo>
                    <a:pt x="307345" y="1077238"/>
                    <a:pt x="279787" y="1018513"/>
                    <a:pt x="337732" y="1066800"/>
                  </a:cubicBezTo>
                  <a:cubicBezTo>
                    <a:pt x="347113" y="1074617"/>
                    <a:pt x="347697" y="1090808"/>
                    <a:pt x="358052" y="1097280"/>
                  </a:cubicBezTo>
                  <a:cubicBezTo>
                    <a:pt x="376215" y="1108632"/>
                    <a:pt x="419012" y="1117600"/>
                    <a:pt x="419012" y="1117600"/>
                  </a:cubicBezTo>
                  <a:cubicBezTo>
                    <a:pt x="442719" y="1114213"/>
                    <a:pt x="466510" y="1111377"/>
                    <a:pt x="490132" y="1107440"/>
                  </a:cubicBezTo>
                  <a:cubicBezTo>
                    <a:pt x="507166" y="1104601"/>
                    <a:pt x="527117" y="1107641"/>
                    <a:pt x="540932" y="1097280"/>
                  </a:cubicBezTo>
                  <a:cubicBezTo>
                    <a:pt x="569733" y="1075680"/>
                    <a:pt x="586596" y="1041456"/>
                    <a:pt x="612052" y="1016000"/>
                  </a:cubicBezTo>
                  <a:cubicBezTo>
                    <a:pt x="620686" y="1007366"/>
                    <a:pt x="632372" y="1002453"/>
                    <a:pt x="642532" y="995680"/>
                  </a:cubicBezTo>
                  <a:cubicBezTo>
                    <a:pt x="649305" y="985520"/>
                    <a:pt x="653317" y="972828"/>
                    <a:pt x="662852" y="965200"/>
                  </a:cubicBezTo>
                  <a:cubicBezTo>
                    <a:pt x="704903" y="931559"/>
                    <a:pt x="744662" y="925850"/>
                    <a:pt x="774612" y="883920"/>
                  </a:cubicBezTo>
                  <a:cubicBezTo>
                    <a:pt x="795046" y="855312"/>
                    <a:pt x="796911" y="835366"/>
                    <a:pt x="805092" y="802640"/>
                  </a:cubicBezTo>
                  <a:cubicBezTo>
                    <a:pt x="801705" y="738293"/>
                    <a:pt x="802924" y="673538"/>
                    <a:pt x="794932" y="609600"/>
                  </a:cubicBezTo>
                  <a:cubicBezTo>
                    <a:pt x="793190" y="595666"/>
                    <a:pt x="762669" y="532819"/>
                    <a:pt x="754292" y="518160"/>
                  </a:cubicBezTo>
                  <a:cubicBezTo>
                    <a:pt x="748234" y="507558"/>
                    <a:pt x="740030" y="498282"/>
                    <a:pt x="733972" y="487680"/>
                  </a:cubicBezTo>
                  <a:cubicBezTo>
                    <a:pt x="726458" y="474530"/>
                    <a:pt x="721444" y="460027"/>
                    <a:pt x="713652" y="447040"/>
                  </a:cubicBezTo>
                  <a:cubicBezTo>
                    <a:pt x="701087" y="426099"/>
                    <a:pt x="673012" y="386080"/>
                    <a:pt x="673012" y="386080"/>
                  </a:cubicBezTo>
                  <a:cubicBezTo>
                    <a:pt x="664215" y="315700"/>
                    <a:pt x="665990" y="313843"/>
                    <a:pt x="652692" y="254000"/>
                  </a:cubicBezTo>
                  <a:cubicBezTo>
                    <a:pt x="649663" y="240369"/>
                    <a:pt x="648033" y="226195"/>
                    <a:pt x="642532" y="213360"/>
                  </a:cubicBezTo>
                  <a:cubicBezTo>
                    <a:pt x="637722" y="202137"/>
                    <a:pt x="627673" y="193802"/>
                    <a:pt x="622212" y="182880"/>
                  </a:cubicBezTo>
                  <a:cubicBezTo>
                    <a:pt x="605685" y="149826"/>
                    <a:pt x="620849" y="151037"/>
                    <a:pt x="591732" y="121920"/>
                  </a:cubicBezTo>
                  <a:cubicBezTo>
                    <a:pt x="583098" y="113286"/>
                    <a:pt x="571412" y="108373"/>
                    <a:pt x="561252" y="101600"/>
                  </a:cubicBezTo>
                  <a:cubicBezTo>
                    <a:pt x="535715" y="24988"/>
                    <a:pt x="570163" y="119422"/>
                    <a:pt x="530772" y="40640"/>
                  </a:cubicBezTo>
                  <a:cubicBezTo>
                    <a:pt x="525983" y="31061"/>
                    <a:pt x="528185" y="17733"/>
                    <a:pt x="520612" y="10160"/>
                  </a:cubicBezTo>
                  <a:cubicBezTo>
                    <a:pt x="513039" y="2587"/>
                    <a:pt x="500292" y="3387"/>
                    <a:pt x="490132" y="0"/>
                  </a:cubicBezTo>
                  <a:cubicBezTo>
                    <a:pt x="466425" y="3387"/>
                    <a:pt x="442494" y="5464"/>
                    <a:pt x="419012" y="10160"/>
                  </a:cubicBezTo>
                  <a:cubicBezTo>
                    <a:pt x="408510" y="12260"/>
                    <a:pt x="410545" y="1693"/>
                    <a:pt x="408852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36" name="Freihandform 19"/>
            <p:cNvSpPr>
              <a:spLocks/>
            </p:cNvSpPr>
            <p:nvPr/>
          </p:nvSpPr>
          <p:spPr bwMode="auto">
            <a:xfrm>
              <a:off x="3141663" y="5899150"/>
              <a:ext cx="273050" cy="390525"/>
            </a:xfrm>
            <a:custGeom>
              <a:avLst/>
              <a:gdLst>
                <a:gd name="T0" fmla="*/ 629920 w 792480"/>
                <a:gd name="T1" fmla="*/ 106274 h 1010514"/>
                <a:gd name="T2" fmla="*/ 629920 w 792480"/>
                <a:gd name="T3" fmla="*/ 106274 h 1010514"/>
                <a:gd name="T4" fmla="*/ 487680 w 792480"/>
                <a:gd name="T5" fmla="*/ 96114 h 1010514"/>
                <a:gd name="T6" fmla="*/ 416560 w 792480"/>
                <a:gd name="T7" fmla="*/ 65634 h 1010514"/>
                <a:gd name="T8" fmla="*/ 386080 w 792480"/>
                <a:gd name="T9" fmla="*/ 45314 h 1010514"/>
                <a:gd name="T10" fmla="*/ 345440 w 792480"/>
                <a:gd name="T11" fmla="*/ 35154 h 1010514"/>
                <a:gd name="T12" fmla="*/ 284480 w 792480"/>
                <a:gd name="T13" fmla="*/ 4674 h 1010514"/>
                <a:gd name="T14" fmla="*/ 254000 w 792480"/>
                <a:gd name="T15" fmla="*/ 35154 h 1010514"/>
                <a:gd name="T16" fmla="*/ 223520 w 792480"/>
                <a:gd name="T17" fmla="*/ 96114 h 1010514"/>
                <a:gd name="T18" fmla="*/ 193040 w 792480"/>
                <a:gd name="T19" fmla="*/ 157074 h 1010514"/>
                <a:gd name="T20" fmla="*/ 162560 w 792480"/>
                <a:gd name="T21" fmla="*/ 228194 h 1010514"/>
                <a:gd name="T22" fmla="*/ 132080 w 792480"/>
                <a:gd name="T23" fmla="*/ 248514 h 1010514"/>
                <a:gd name="T24" fmla="*/ 111760 w 792480"/>
                <a:gd name="T25" fmla="*/ 278994 h 1010514"/>
                <a:gd name="T26" fmla="*/ 50800 w 792480"/>
                <a:gd name="T27" fmla="*/ 329794 h 1010514"/>
                <a:gd name="T28" fmla="*/ 20320 w 792480"/>
                <a:gd name="T29" fmla="*/ 339954 h 1010514"/>
                <a:gd name="T30" fmla="*/ 0 w 792480"/>
                <a:gd name="T31" fmla="*/ 492354 h 1010514"/>
                <a:gd name="T32" fmla="*/ 10160 w 792480"/>
                <a:gd name="T33" fmla="*/ 797154 h 1010514"/>
                <a:gd name="T34" fmla="*/ 20320 w 792480"/>
                <a:gd name="T35" fmla="*/ 827634 h 1010514"/>
                <a:gd name="T36" fmla="*/ 40640 w 792480"/>
                <a:gd name="T37" fmla="*/ 868274 h 1010514"/>
                <a:gd name="T38" fmla="*/ 142240 w 792480"/>
                <a:gd name="T39" fmla="*/ 939394 h 1010514"/>
                <a:gd name="T40" fmla="*/ 203200 w 792480"/>
                <a:gd name="T41" fmla="*/ 980034 h 1010514"/>
                <a:gd name="T42" fmla="*/ 264160 w 792480"/>
                <a:gd name="T43" fmla="*/ 990194 h 1010514"/>
                <a:gd name="T44" fmla="*/ 294640 w 792480"/>
                <a:gd name="T45" fmla="*/ 1000354 h 1010514"/>
                <a:gd name="T46" fmla="*/ 365760 w 792480"/>
                <a:gd name="T47" fmla="*/ 1010514 h 1010514"/>
                <a:gd name="T48" fmla="*/ 528320 w 792480"/>
                <a:gd name="T49" fmla="*/ 969874 h 1010514"/>
                <a:gd name="T50" fmla="*/ 548640 w 792480"/>
                <a:gd name="T51" fmla="*/ 919074 h 1010514"/>
                <a:gd name="T52" fmla="*/ 609600 w 792480"/>
                <a:gd name="T53" fmla="*/ 868274 h 1010514"/>
                <a:gd name="T54" fmla="*/ 650240 w 792480"/>
                <a:gd name="T55" fmla="*/ 827634 h 1010514"/>
                <a:gd name="T56" fmla="*/ 660400 w 792480"/>
                <a:gd name="T57" fmla="*/ 797154 h 1010514"/>
                <a:gd name="T58" fmla="*/ 680720 w 792480"/>
                <a:gd name="T59" fmla="*/ 715874 h 1010514"/>
                <a:gd name="T60" fmla="*/ 690880 w 792480"/>
                <a:gd name="T61" fmla="*/ 685394 h 1010514"/>
                <a:gd name="T62" fmla="*/ 721360 w 792480"/>
                <a:gd name="T63" fmla="*/ 492354 h 1010514"/>
                <a:gd name="T64" fmla="*/ 731520 w 792480"/>
                <a:gd name="T65" fmla="*/ 441554 h 1010514"/>
                <a:gd name="T66" fmla="*/ 762000 w 792480"/>
                <a:gd name="T67" fmla="*/ 411074 h 1010514"/>
                <a:gd name="T68" fmla="*/ 792480 w 792480"/>
                <a:gd name="T69" fmla="*/ 350114 h 1010514"/>
                <a:gd name="T70" fmla="*/ 782320 w 792480"/>
                <a:gd name="T71" fmla="*/ 238354 h 1010514"/>
                <a:gd name="T72" fmla="*/ 772160 w 792480"/>
                <a:gd name="T73" fmla="*/ 207874 h 1010514"/>
                <a:gd name="T74" fmla="*/ 741680 w 792480"/>
                <a:gd name="T75" fmla="*/ 187554 h 1010514"/>
                <a:gd name="T76" fmla="*/ 731520 w 792480"/>
                <a:gd name="T77" fmla="*/ 157074 h 1010514"/>
                <a:gd name="T78" fmla="*/ 701040 w 792480"/>
                <a:gd name="T79" fmla="*/ 146914 h 1010514"/>
                <a:gd name="T80" fmla="*/ 640080 w 792480"/>
                <a:gd name="T81" fmla="*/ 106274 h 1010514"/>
                <a:gd name="T82" fmla="*/ 629920 w 792480"/>
                <a:gd name="T83" fmla="*/ 106274 h 10105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92480"/>
                <a:gd name="T127" fmla="*/ 0 h 1010514"/>
                <a:gd name="T128" fmla="*/ 792480 w 792480"/>
                <a:gd name="T129" fmla="*/ 1010514 h 10105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92480" h="1010514">
                  <a:moveTo>
                    <a:pt x="629920" y="106274"/>
                  </a:moveTo>
                  <a:lnTo>
                    <a:pt x="629920" y="106274"/>
                  </a:lnTo>
                  <a:cubicBezTo>
                    <a:pt x="582507" y="102887"/>
                    <a:pt x="534889" y="101668"/>
                    <a:pt x="487680" y="96114"/>
                  </a:cubicBezTo>
                  <a:cubicBezTo>
                    <a:pt x="469738" y="94003"/>
                    <a:pt x="428728" y="72587"/>
                    <a:pt x="416560" y="65634"/>
                  </a:cubicBezTo>
                  <a:cubicBezTo>
                    <a:pt x="405958" y="59576"/>
                    <a:pt x="397303" y="50124"/>
                    <a:pt x="386080" y="45314"/>
                  </a:cubicBezTo>
                  <a:cubicBezTo>
                    <a:pt x="373245" y="39813"/>
                    <a:pt x="358987" y="38541"/>
                    <a:pt x="345440" y="35154"/>
                  </a:cubicBezTo>
                  <a:cubicBezTo>
                    <a:pt x="338023" y="30209"/>
                    <a:pt x="298501" y="0"/>
                    <a:pt x="284480" y="4674"/>
                  </a:cubicBezTo>
                  <a:cubicBezTo>
                    <a:pt x="270849" y="9218"/>
                    <a:pt x="264160" y="24994"/>
                    <a:pt x="254000" y="35154"/>
                  </a:cubicBezTo>
                  <a:cubicBezTo>
                    <a:pt x="228463" y="111766"/>
                    <a:pt x="262911" y="17332"/>
                    <a:pt x="223520" y="96114"/>
                  </a:cubicBezTo>
                  <a:cubicBezTo>
                    <a:pt x="181456" y="180242"/>
                    <a:pt x="251274" y="69723"/>
                    <a:pt x="193040" y="157074"/>
                  </a:cubicBezTo>
                  <a:cubicBezTo>
                    <a:pt x="185267" y="188164"/>
                    <a:pt x="185948" y="204806"/>
                    <a:pt x="162560" y="228194"/>
                  </a:cubicBezTo>
                  <a:cubicBezTo>
                    <a:pt x="153926" y="236828"/>
                    <a:pt x="142240" y="241741"/>
                    <a:pt x="132080" y="248514"/>
                  </a:cubicBezTo>
                  <a:cubicBezTo>
                    <a:pt x="125307" y="258674"/>
                    <a:pt x="119577" y="269613"/>
                    <a:pt x="111760" y="278994"/>
                  </a:cubicBezTo>
                  <a:cubicBezTo>
                    <a:pt x="95710" y="298254"/>
                    <a:pt x="73634" y="318377"/>
                    <a:pt x="50800" y="329794"/>
                  </a:cubicBezTo>
                  <a:cubicBezTo>
                    <a:pt x="41221" y="334583"/>
                    <a:pt x="30480" y="336567"/>
                    <a:pt x="20320" y="339954"/>
                  </a:cubicBezTo>
                  <a:cubicBezTo>
                    <a:pt x="166" y="400417"/>
                    <a:pt x="0" y="392910"/>
                    <a:pt x="0" y="492354"/>
                  </a:cubicBezTo>
                  <a:cubicBezTo>
                    <a:pt x="0" y="594010"/>
                    <a:pt x="4010" y="695684"/>
                    <a:pt x="10160" y="797154"/>
                  </a:cubicBezTo>
                  <a:cubicBezTo>
                    <a:pt x="10808" y="807844"/>
                    <a:pt x="16101" y="817790"/>
                    <a:pt x="20320" y="827634"/>
                  </a:cubicBezTo>
                  <a:cubicBezTo>
                    <a:pt x="26286" y="841555"/>
                    <a:pt x="31837" y="855949"/>
                    <a:pt x="40640" y="868274"/>
                  </a:cubicBezTo>
                  <a:cubicBezTo>
                    <a:pt x="67510" y="905892"/>
                    <a:pt x="102194" y="914750"/>
                    <a:pt x="142240" y="939394"/>
                  </a:cubicBezTo>
                  <a:cubicBezTo>
                    <a:pt x="163039" y="952193"/>
                    <a:pt x="179111" y="976019"/>
                    <a:pt x="203200" y="980034"/>
                  </a:cubicBezTo>
                  <a:cubicBezTo>
                    <a:pt x="223520" y="983421"/>
                    <a:pt x="244050" y="985725"/>
                    <a:pt x="264160" y="990194"/>
                  </a:cubicBezTo>
                  <a:cubicBezTo>
                    <a:pt x="274615" y="992517"/>
                    <a:pt x="284138" y="998254"/>
                    <a:pt x="294640" y="1000354"/>
                  </a:cubicBezTo>
                  <a:cubicBezTo>
                    <a:pt x="318122" y="1005050"/>
                    <a:pt x="342053" y="1007127"/>
                    <a:pt x="365760" y="1010514"/>
                  </a:cubicBezTo>
                  <a:cubicBezTo>
                    <a:pt x="419947" y="996967"/>
                    <a:pt x="478362" y="994853"/>
                    <a:pt x="528320" y="969874"/>
                  </a:cubicBezTo>
                  <a:cubicBezTo>
                    <a:pt x="544632" y="961718"/>
                    <a:pt x="537247" y="933315"/>
                    <a:pt x="548640" y="919074"/>
                  </a:cubicBezTo>
                  <a:cubicBezTo>
                    <a:pt x="565164" y="898419"/>
                    <a:pt x="589939" y="885969"/>
                    <a:pt x="609600" y="868274"/>
                  </a:cubicBezTo>
                  <a:cubicBezTo>
                    <a:pt x="623840" y="855458"/>
                    <a:pt x="636693" y="841181"/>
                    <a:pt x="650240" y="827634"/>
                  </a:cubicBezTo>
                  <a:cubicBezTo>
                    <a:pt x="653627" y="817474"/>
                    <a:pt x="657582" y="807486"/>
                    <a:pt x="660400" y="797154"/>
                  </a:cubicBezTo>
                  <a:cubicBezTo>
                    <a:pt x="667748" y="770211"/>
                    <a:pt x="671889" y="742368"/>
                    <a:pt x="680720" y="715874"/>
                  </a:cubicBezTo>
                  <a:lnTo>
                    <a:pt x="690880" y="685394"/>
                  </a:lnTo>
                  <a:cubicBezTo>
                    <a:pt x="710130" y="473644"/>
                    <a:pt x="687069" y="663810"/>
                    <a:pt x="721360" y="492354"/>
                  </a:cubicBezTo>
                  <a:cubicBezTo>
                    <a:pt x="724747" y="475421"/>
                    <a:pt x="723797" y="457000"/>
                    <a:pt x="731520" y="441554"/>
                  </a:cubicBezTo>
                  <a:cubicBezTo>
                    <a:pt x="737946" y="428703"/>
                    <a:pt x="752802" y="422112"/>
                    <a:pt x="762000" y="411074"/>
                  </a:cubicBezTo>
                  <a:cubicBezTo>
                    <a:pt x="783884" y="384813"/>
                    <a:pt x="782297" y="380662"/>
                    <a:pt x="792480" y="350114"/>
                  </a:cubicBezTo>
                  <a:cubicBezTo>
                    <a:pt x="789093" y="312861"/>
                    <a:pt x="787610" y="275385"/>
                    <a:pt x="782320" y="238354"/>
                  </a:cubicBezTo>
                  <a:cubicBezTo>
                    <a:pt x="780805" y="227752"/>
                    <a:pt x="778850" y="216237"/>
                    <a:pt x="772160" y="207874"/>
                  </a:cubicBezTo>
                  <a:cubicBezTo>
                    <a:pt x="764532" y="198339"/>
                    <a:pt x="751840" y="194327"/>
                    <a:pt x="741680" y="187554"/>
                  </a:cubicBezTo>
                  <a:cubicBezTo>
                    <a:pt x="738293" y="177394"/>
                    <a:pt x="739093" y="164647"/>
                    <a:pt x="731520" y="157074"/>
                  </a:cubicBezTo>
                  <a:cubicBezTo>
                    <a:pt x="723947" y="149501"/>
                    <a:pt x="710402" y="152115"/>
                    <a:pt x="701040" y="146914"/>
                  </a:cubicBezTo>
                  <a:cubicBezTo>
                    <a:pt x="679692" y="135054"/>
                    <a:pt x="661923" y="117196"/>
                    <a:pt x="640080" y="106274"/>
                  </a:cubicBezTo>
                  <a:lnTo>
                    <a:pt x="629920" y="10627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72" name="Freihandform 71"/>
            <p:cNvSpPr/>
            <p:nvPr/>
          </p:nvSpPr>
          <p:spPr bwMode="auto">
            <a:xfrm>
              <a:off x="1327150" y="2443163"/>
              <a:ext cx="461963" cy="446087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74" name="Freihandform 73"/>
            <p:cNvSpPr/>
            <p:nvPr/>
          </p:nvSpPr>
          <p:spPr bwMode="auto">
            <a:xfrm>
              <a:off x="968375" y="4794250"/>
              <a:ext cx="176213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75" name="Freihandform 74"/>
            <p:cNvSpPr/>
            <p:nvPr/>
          </p:nvSpPr>
          <p:spPr bwMode="auto">
            <a:xfrm>
              <a:off x="2863850" y="5378450"/>
              <a:ext cx="74613" cy="9048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76" name="Freihandform 75"/>
            <p:cNvSpPr/>
            <p:nvPr/>
          </p:nvSpPr>
          <p:spPr bwMode="auto">
            <a:xfrm>
              <a:off x="2373313" y="5530850"/>
              <a:ext cx="73025" cy="9048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77" name="Freihandform 76"/>
            <p:cNvSpPr/>
            <p:nvPr/>
          </p:nvSpPr>
          <p:spPr bwMode="auto">
            <a:xfrm>
              <a:off x="1908175" y="5581650"/>
              <a:ext cx="73025" cy="9048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78" name="Freihandform 77"/>
            <p:cNvSpPr/>
            <p:nvPr/>
          </p:nvSpPr>
          <p:spPr bwMode="auto">
            <a:xfrm>
              <a:off x="1433513" y="5345113"/>
              <a:ext cx="73025" cy="904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79" name="Freihandform 78"/>
            <p:cNvSpPr/>
            <p:nvPr/>
          </p:nvSpPr>
          <p:spPr bwMode="auto">
            <a:xfrm>
              <a:off x="3287713" y="5853113"/>
              <a:ext cx="73025" cy="904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80" name="Freihandform 79"/>
            <p:cNvSpPr/>
            <p:nvPr/>
          </p:nvSpPr>
          <p:spPr bwMode="auto">
            <a:xfrm>
              <a:off x="1289050" y="3465513"/>
              <a:ext cx="176213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81" name="Freihandform 80"/>
            <p:cNvSpPr/>
            <p:nvPr/>
          </p:nvSpPr>
          <p:spPr bwMode="auto">
            <a:xfrm>
              <a:off x="3533775" y="3481388"/>
              <a:ext cx="176213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6" name="Freihandform 65"/>
            <p:cNvSpPr/>
            <p:nvPr/>
          </p:nvSpPr>
          <p:spPr bwMode="auto">
            <a:xfrm>
              <a:off x="402545" y="1682751"/>
              <a:ext cx="660400" cy="622300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</p:grpSp>
      <p:sp>
        <p:nvSpPr>
          <p:cNvPr id="3" name="Rectangle 3">
            <a:extLst>
              <a:ext uri="{FF2B5EF4-FFF2-40B4-BE49-F238E27FC236}">
                <a16:creationId xmlns:a16="http://schemas.microsoft.com/office/drawing/2014/main" id="{CB1E8606-238B-BCC8-A493-7014849BF6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461" y="6443662"/>
            <a:ext cx="1153389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spcBef>
                <a:spcPct val="20000"/>
              </a:spcBef>
              <a:spcAft>
                <a:spcPct val="30000"/>
              </a:spcAft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Darstellung: A. </a:t>
            </a:r>
            <a:r>
              <a:rPr lang="de-DE" sz="800" dirty="0"/>
              <a:t>Reuß</a:t>
            </a:r>
            <a:endParaRPr lang="de-DE" sz="800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</p:txBody>
      </p:sp>
    </p:spTree>
  </p:cSld>
  <p:clrMapOvr>
    <a:masterClrMapping/>
  </p:clrMapOvr>
  <p:transition spd="med"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295275"/>
            <a:ext cx="6694488" cy="617538"/>
          </a:xfrm>
        </p:spPr>
        <p:txBody>
          <a:bodyPr/>
          <a:lstStyle/>
          <a:p>
            <a:pPr algn="l"/>
            <a:r>
              <a:rPr lang="de-DE" altLang="de-DE" sz="2400" dirty="0">
                <a:solidFill>
                  <a:schemeClr val="tx1"/>
                </a:solidFill>
                <a:latin typeface="Tahoma" pitchFamily="34" charset="0"/>
                <a:cs typeface="Tahoma" pitchFamily="34" charset="0"/>
              </a:rPr>
              <a:t>Wirkmechanismen im Festbettfilter</a:t>
            </a:r>
          </a:p>
        </p:txBody>
      </p:sp>
      <p:grpSp>
        <p:nvGrpSpPr>
          <p:cNvPr id="2" name="Gruppieren 20"/>
          <p:cNvGrpSpPr>
            <a:grpSpLocks/>
          </p:cNvGrpSpPr>
          <p:nvPr/>
        </p:nvGrpSpPr>
        <p:grpSpPr bwMode="auto">
          <a:xfrm>
            <a:off x="1781175" y="2178050"/>
            <a:ext cx="4814888" cy="3549650"/>
            <a:chOff x="812800" y="1530639"/>
            <a:chExt cx="4815840" cy="3549361"/>
          </a:xfrm>
        </p:grpSpPr>
        <p:sp>
          <p:nvSpPr>
            <p:cNvPr id="11306" name="Freihandform 3"/>
            <p:cNvSpPr>
              <a:spLocks/>
            </p:cNvSpPr>
            <p:nvPr/>
          </p:nvSpPr>
          <p:spPr bwMode="auto">
            <a:xfrm>
              <a:off x="1109891" y="1534160"/>
              <a:ext cx="1013549" cy="752390"/>
            </a:xfrm>
            <a:custGeom>
              <a:avLst/>
              <a:gdLst>
                <a:gd name="T0" fmla="*/ 190589 w 1013549"/>
                <a:gd name="T1" fmla="*/ 213360 h 752390"/>
                <a:gd name="T2" fmla="*/ 190589 w 1013549"/>
                <a:gd name="T3" fmla="*/ 213360 h 752390"/>
                <a:gd name="T4" fmla="*/ 210909 w 1013549"/>
                <a:gd name="T5" fmla="*/ 121920 h 752390"/>
                <a:gd name="T6" fmla="*/ 221069 w 1013549"/>
                <a:gd name="T7" fmla="*/ 91440 h 752390"/>
                <a:gd name="T8" fmla="*/ 241389 w 1013549"/>
                <a:gd name="T9" fmla="*/ 60960 h 752390"/>
                <a:gd name="T10" fmla="*/ 271869 w 1013549"/>
                <a:gd name="T11" fmla="*/ 50800 h 752390"/>
                <a:gd name="T12" fmla="*/ 363309 w 1013549"/>
                <a:gd name="T13" fmla="*/ 10160 h 752390"/>
                <a:gd name="T14" fmla="*/ 393789 w 1013549"/>
                <a:gd name="T15" fmla="*/ 0 h 752390"/>
                <a:gd name="T16" fmla="*/ 576669 w 1013549"/>
                <a:gd name="T17" fmla="*/ 20320 h 752390"/>
                <a:gd name="T18" fmla="*/ 607149 w 1013549"/>
                <a:gd name="T19" fmla="*/ 40640 h 752390"/>
                <a:gd name="T20" fmla="*/ 668109 w 1013549"/>
                <a:gd name="T21" fmla="*/ 50800 h 752390"/>
                <a:gd name="T22" fmla="*/ 830669 w 1013549"/>
                <a:gd name="T23" fmla="*/ 71120 h 752390"/>
                <a:gd name="T24" fmla="*/ 861149 w 1013549"/>
                <a:gd name="T25" fmla="*/ 81280 h 752390"/>
                <a:gd name="T26" fmla="*/ 922109 w 1013549"/>
                <a:gd name="T27" fmla="*/ 111760 h 752390"/>
                <a:gd name="T28" fmla="*/ 942429 w 1013549"/>
                <a:gd name="T29" fmla="*/ 142240 h 752390"/>
                <a:gd name="T30" fmla="*/ 993229 w 1013549"/>
                <a:gd name="T31" fmla="*/ 193040 h 752390"/>
                <a:gd name="T32" fmla="*/ 1013549 w 1013549"/>
                <a:gd name="T33" fmla="*/ 254000 h 752390"/>
                <a:gd name="T34" fmla="*/ 993229 w 1013549"/>
                <a:gd name="T35" fmla="*/ 528320 h 752390"/>
                <a:gd name="T36" fmla="*/ 942429 w 1013549"/>
                <a:gd name="T37" fmla="*/ 609600 h 752390"/>
                <a:gd name="T38" fmla="*/ 911949 w 1013549"/>
                <a:gd name="T39" fmla="*/ 619760 h 752390"/>
                <a:gd name="T40" fmla="*/ 881469 w 1013549"/>
                <a:gd name="T41" fmla="*/ 640080 h 752390"/>
                <a:gd name="T42" fmla="*/ 820509 w 1013549"/>
                <a:gd name="T43" fmla="*/ 660400 h 752390"/>
                <a:gd name="T44" fmla="*/ 403949 w 1013549"/>
                <a:gd name="T45" fmla="*/ 680720 h 752390"/>
                <a:gd name="T46" fmla="*/ 342989 w 1013549"/>
                <a:gd name="T47" fmla="*/ 690880 h 752390"/>
                <a:gd name="T48" fmla="*/ 312509 w 1013549"/>
                <a:gd name="T49" fmla="*/ 701040 h 752390"/>
                <a:gd name="T50" fmla="*/ 251549 w 1013549"/>
                <a:gd name="T51" fmla="*/ 711200 h 752390"/>
                <a:gd name="T52" fmla="*/ 170269 w 1013549"/>
                <a:gd name="T53" fmla="*/ 731520 h 752390"/>
                <a:gd name="T54" fmla="*/ 139789 w 1013549"/>
                <a:gd name="T55" fmla="*/ 741680 h 752390"/>
                <a:gd name="T56" fmla="*/ 88989 w 1013549"/>
                <a:gd name="T57" fmla="*/ 751840 h 752390"/>
                <a:gd name="T58" fmla="*/ 17869 w 1013549"/>
                <a:gd name="T59" fmla="*/ 741680 h 752390"/>
                <a:gd name="T60" fmla="*/ 7709 w 1013549"/>
                <a:gd name="T61" fmla="*/ 711200 h 752390"/>
                <a:gd name="T62" fmla="*/ 17869 w 1013549"/>
                <a:gd name="T63" fmla="*/ 497840 h 752390"/>
                <a:gd name="T64" fmla="*/ 78829 w 1013549"/>
                <a:gd name="T65" fmla="*/ 436880 h 752390"/>
                <a:gd name="T66" fmla="*/ 99149 w 1013549"/>
                <a:gd name="T67" fmla="*/ 406400 h 752390"/>
                <a:gd name="T68" fmla="*/ 160109 w 1013549"/>
                <a:gd name="T69" fmla="*/ 365760 h 752390"/>
                <a:gd name="T70" fmla="*/ 190589 w 1013549"/>
                <a:gd name="T71" fmla="*/ 345440 h 752390"/>
                <a:gd name="T72" fmla="*/ 180429 w 1013549"/>
                <a:gd name="T73" fmla="*/ 254000 h 752390"/>
                <a:gd name="T74" fmla="*/ 190589 w 1013549"/>
                <a:gd name="T75" fmla="*/ 213360 h 7523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13549"/>
                <a:gd name="T115" fmla="*/ 0 h 752390"/>
                <a:gd name="T116" fmla="*/ 1013549 w 1013549"/>
                <a:gd name="T117" fmla="*/ 752390 h 7523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13549" h="752390">
                  <a:moveTo>
                    <a:pt x="190589" y="213360"/>
                  </a:moveTo>
                  <a:lnTo>
                    <a:pt x="190589" y="213360"/>
                  </a:lnTo>
                  <a:cubicBezTo>
                    <a:pt x="197362" y="182880"/>
                    <a:pt x="203336" y="152211"/>
                    <a:pt x="210909" y="121920"/>
                  </a:cubicBezTo>
                  <a:cubicBezTo>
                    <a:pt x="213506" y="111530"/>
                    <a:pt x="216280" y="101019"/>
                    <a:pt x="221069" y="91440"/>
                  </a:cubicBezTo>
                  <a:cubicBezTo>
                    <a:pt x="226530" y="80518"/>
                    <a:pt x="231854" y="68588"/>
                    <a:pt x="241389" y="60960"/>
                  </a:cubicBezTo>
                  <a:cubicBezTo>
                    <a:pt x="249752" y="54270"/>
                    <a:pt x="262290" y="55589"/>
                    <a:pt x="271869" y="50800"/>
                  </a:cubicBezTo>
                  <a:cubicBezTo>
                    <a:pt x="368473" y="2498"/>
                    <a:pt x="206038" y="62584"/>
                    <a:pt x="363309" y="10160"/>
                  </a:cubicBezTo>
                  <a:lnTo>
                    <a:pt x="393789" y="0"/>
                  </a:lnTo>
                  <a:cubicBezTo>
                    <a:pt x="399898" y="611"/>
                    <a:pt x="560017" y="15778"/>
                    <a:pt x="576669" y="20320"/>
                  </a:cubicBezTo>
                  <a:cubicBezTo>
                    <a:pt x="588450" y="23533"/>
                    <a:pt x="595565" y="36779"/>
                    <a:pt x="607149" y="40640"/>
                  </a:cubicBezTo>
                  <a:cubicBezTo>
                    <a:pt x="626692" y="47154"/>
                    <a:pt x="647841" y="47115"/>
                    <a:pt x="668109" y="50800"/>
                  </a:cubicBezTo>
                  <a:cubicBezTo>
                    <a:pt x="773086" y="69887"/>
                    <a:pt x="663812" y="55951"/>
                    <a:pt x="830669" y="71120"/>
                  </a:cubicBezTo>
                  <a:cubicBezTo>
                    <a:pt x="840829" y="74507"/>
                    <a:pt x="851570" y="76491"/>
                    <a:pt x="861149" y="81280"/>
                  </a:cubicBezTo>
                  <a:cubicBezTo>
                    <a:pt x="939931" y="120671"/>
                    <a:pt x="845497" y="86223"/>
                    <a:pt x="922109" y="111760"/>
                  </a:cubicBezTo>
                  <a:cubicBezTo>
                    <a:pt x="928882" y="121920"/>
                    <a:pt x="933795" y="133606"/>
                    <a:pt x="942429" y="142240"/>
                  </a:cubicBezTo>
                  <a:cubicBezTo>
                    <a:pt x="977650" y="177461"/>
                    <a:pt x="971554" y="144272"/>
                    <a:pt x="993229" y="193040"/>
                  </a:cubicBezTo>
                  <a:cubicBezTo>
                    <a:pt x="1001928" y="212613"/>
                    <a:pt x="1013549" y="254000"/>
                    <a:pt x="1013549" y="254000"/>
                  </a:cubicBezTo>
                  <a:cubicBezTo>
                    <a:pt x="1012651" y="267463"/>
                    <a:pt x="998025" y="499544"/>
                    <a:pt x="993229" y="528320"/>
                  </a:cubicBezTo>
                  <a:cubicBezTo>
                    <a:pt x="984805" y="578864"/>
                    <a:pt x="981748" y="589941"/>
                    <a:pt x="942429" y="609600"/>
                  </a:cubicBezTo>
                  <a:cubicBezTo>
                    <a:pt x="932850" y="614389"/>
                    <a:pt x="921528" y="614971"/>
                    <a:pt x="911949" y="619760"/>
                  </a:cubicBezTo>
                  <a:cubicBezTo>
                    <a:pt x="901027" y="625221"/>
                    <a:pt x="892627" y="635121"/>
                    <a:pt x="881469" y="640080"/>
                  </a:cubicBezTo>
                  <a:cubicBezTo>
                    <a:pt x="861896" y="648779"/>
                    <a:pt x="840829" y="653627"/>
                    <a:pt x="820509" y="660400"/>
                  </a:cubicBezTo>
                  <a:cubicBezTo>
                    <a:pt x="667898" y="711270"/>
                    <a:pt x="800735" y="670278"/>
                    <a:pt x="403949" y="680720"/>
                  </a:cubicBezTo>
                  <a:cubicBezTo>
                    <a:pt x="383629" y="684107"/>
                    <a:pt x="363099" y="686411"/>
                    <a:pt x="342989" y="690880"/>
                  </a:cubicBezTo>
                  <a:cubicBezTo>
                    <a:pt x="332534" y="693203"/>
                    <a:pt x="322964" y="698717"/>
                    <a:pt x="312509" y="701040"/>
                  </a:cubicBezTo>
                  <a:cubicBezTo>
                    <a:pt x="292399" y="705509"/>
                    <a:pt x="271692" y="706884"/>
                    <a:pt x="251549" y="711200"/>
                  </a:cubicBezTo>
                  <a:cubicBezTo>
                    <a:pt x="224242" y="717052"/>
                    <a:pt x="196763" y="722689"/>
                    <a:pt x="170269" y="731520"/>
                  </a:cubicBezTo>
                  <a:cubicBezTo>
                    <a:pt x="160109" y="734907"/>
                    <a:pt x="150179" y="739083"/>
                    <a:pt x="139789" y="741680"/>
                  </a:cubicBezTo>
                  <a:cubicBezTo>
                    <a:pt x="123036" y="745868"/>
                    <a:pt x="105922" y="748453"/>
                    <a:pt x="88989" y="751840"/>
                  </a:cubicBezTo>
                  <a:cubicBezTo>
                    <a:pt x="65282" y="748453"/>
                    <a:pt x="39288" y="752390"/>
                    <a:pt x="17869" y="741680"/>
                  </a:cubicBezTo>
                  <a:cubicBezTo>
                    <a:pt x="8290" y="736891"/>
                    <a:pt x="7709" y="721910"/>
                    <a:pt x="7709" y="711200"/>
                  </a:cubicBezTo>
                  <a:cubicBezTo>
                    <a:pt x="7709" y="639999"/>
                    <a:pt x="0" y="566762"/>
                    <a:pt x="17869" y="497840"/>
                  </a:cubicBezTo>
                  <a:cubicBezTo>
                    <a:pt x="25081" y="470023"/>
                    <a:pt x="62889" y="460790"/>
                    <a:pt x="78829" y="436880"/>
                  </a:cubicBezTo>
                  <a:cubicBezTo>
                    <a:pt x="85602" y="426720"/>
                    <a:pt x="89959" y="414441"/>
                    <a:pt x="99149" y="406400"/>
                  </a:cubicBezTo>
                  <a:cubicBezTo>
                    <a:pt x="117528" y="390318"/>
                    <a:pt x="139789" y="379307"/>
                    <a:pt x="160109" y="365760"/>
                  </a:cubicBezTo>
                  <a:lnTo>
                    <a:pt x="190589" y="345440"/>
                  </a:lnTo>
                  <a:cubicBezTo>
                    <a:pt x="219376" y="259080"/>
                    <a:pt x="180429" y="396240"/>
                    <a:pt x="180429" y="254000"/>
                  </a:cubicBezTo>
                  <a:lnTo>
                    <a:pt x="190589" y="21336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1307" name="Freihandform 5"/>
            <p:cNvSpPr>
              <a:spLocks/>
            </p:cNvSpPr>
            <p:nvPr/>
          </p:nvSpPr>
          <p:spPr bwMode="auto">
            <a:xfrm>
              <a:off x="1778000" y="2357120"/>
              <a:ext cx="853440" cy="782320"/>
            </a:xfrm>
            <a:custGeom>
              <a:avLst/>
              <a:gdLst>
                <a:gd name="T0" fmla="*/ 142240 w 853440"/>
                <a:gd name="T1" fmla="*/ 81280 h 782320"/>
                <a:gd name="T2" fmla="*/ 142240 w 853440"/>
                <a:gd name="T3" fmla="*/ 81280 h 782320"/>
                <a:gd name="T4" fmla="*/ 20320 w 853440"/>
                <a:gd name="T5" fmla="*/ 182880 h 782320"/>
                <a:gd name="T6" fmla="*/ 10160 w 853440"/>
                <a:gd name="T7" fmla="*/ 213360 h 782320"/>
                <a:gd name="T8" fmla="*/ 0 w 853440"/>
                <a:gd name="T9" fmla="*/ 254000 h 782320"/>
                <a:gd name="T10" fmla="*/ 10160 w 853440"/>
                <a:gd name="T11" fmla="*/ 508000 h 782320"/>
                <a:gd name="T12" fmla="*/ 91440 w 853440"/>
                <a:gd name="T13" fmla="*/ 558800 h 782320"/>
                <a:gd name="T14" fmla="*/ 121920 w 853440"/>
                <a:gd name="T15" fmla="*/ 568960 h 782320"/>
                <a:gd name="T16" fmla="*/ 193040 w 853440"/>
                <a:gd name="T17" fmla="*/ 609600 h 782320"/>
                <a:gd name="T18" fmla="*/ 223520 w 853440"/>
                <a:gd name="T19" fmla="*/ 640080 h 782320"/>
                <a:gd name="T20" fmla="*/ 254000 w 853440"/>
                <a:gd name="T21" fmla="*/ 650240 h 782320"/>
                <a:gd name="T22" fmla="*/ 314960 w 853440"/>
                <a:gd name="T23" fmla="*/ 680720 h 782320"/>
                <a:gd name="T24" fmla="*/ 335280 w 853440"/>
                <a:gd name="T25" fmla="*/ 711200 h 782320"/>
                <a:gd name="T26" fmla="*/ 396240 w 853440"/>
                <a:gd name="T27" fmla="*/ 741680 h 782320"/>
                <a:gd name="T28" fmla="*/ 477520 w 853440"/>
                <a:gd name="T29" fmla="*/ 762000 h 782320"/>
                <a:gd name="T30" fmla="*/ 548640 w 853440"/>
                <a:gd name="T31" fmla="*/ 782320 h 782320"/>
                <a:gd name="T32" fmla="*/ 660400 w 853440"/>
                <a:gd name="T33" fmla="*/ 772160 h 782320"/>
                <a:gd name="T34" fmla="*/ 701040 w 853440"/>
                <a:gd name="T35" fmla="*/ 751840 h 782320"/>
                <a:gd name="T36" fmla="*/ 762000 w 853440"/>
                <a:gd name="T37" fmla="*/ 721360 h 782320"/>
                <a:gd name="T38" fmla="*/ 782320 w 853440"/>
                <a:gd name="T39" fmla="*/ 690880 h 782320"/>
                <a:gd name="T40" fmla="*/ 792480 w 853440"/>
                <a:gd name="T41" fmla="*/ 650240 h 782320"/>
                <a:gd name="T42" fmla="*/ 822960 w 853440"/>
                <a:gd name="T43" fmla="*/ 629920 h 782320"/>
                <a:gd name="T44" fmla="*/ 853440 w 853440"/>
                <a:gd name="T45" fmla="*/ 568960 h 782320"/>
                <a:gd name="T46" fmla="*/ 843280 w 853440"/>
                <a:gd name="T47" fmla="*/ 538480 h 782320"/>
                <a:gd name="T48" fmla="*/ 843280 w 853440"/>
                <a:gd name="T49" fmla="*/ 132080 h 782320"/>
                <a:gd name="T50" fmla="*/ 853440 w 853440"/>
                <a:gd name="T51" fmla="*/ 101600 h 782320"/>
                <a:gd name="T52" fmla="*/ 843280 w 853440"/>
                <a:gd name="T53" fmla="*/ 60960 h 782320"/>
                <a:gd name="T54" fmla="*/ 812800 w 853440"/>
                <a:gd name="T55" fmla="*/ 50800 h 782320"/>
                <a:gd name="T56" fmla="*/ 721360 w 853440"/>
                <a:gd name="T57" fmla="*/ 30480 h 782320"/>
                <a:gd name="T58" fmla="*/ 660400 w 853440"/>
                <a:gd name="T59" fmla="*/ 20320 h 782320"/>
                <a:gd name="T60" fmla="*/ 518160 w 853440"/>
                <a:gd name="T61" fmla="*/ 0 h 782320"/>
                <a:gd name="T62" fmla="*/ 467360 w 853440"/>
                <a:gd name="T63" fmla="*/ 10160 h 782320"/>
                <a:gd name="T64" fmla="*/ 406400 w 853440"/>
                <a:gd name="T65" fmla="*/ 40640 h 782320"/>
                <a:gd name="T66" fmla="*/ 213360 w 853440"/>
                <a:gd name="T67" fmla="*/ 50800 h 782320"/>
                <a:gd name="T68" fmla="*/ 142240 w 853440"/>
                <a:gd name="T69" fmla="*/ 81280 h 7823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53440"/>
                <a:gd name="T106" fmla="*/ 0 h 782320"/>
                <a:gd name="T107" fmla="*/ 853440 w 853440"/>
                <a:gd name="T108" fmla="*/ 782320 h 7823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53440" h="782320">
                  <a:moveTo>
                    <a:pt x="142240" y="81280"/>
                  </a:moveTo>
                  <a:lnTo>
                    <a:pt x="142240" y="81280"/>
                  </a:lnTo>
                  <a:cubicBezTo>
                    <a:pt x="86954" y="119980"/>
                    <a:pt x="46936" y="129648"/>
                    <a:pt x="20320" y="182880"/>
                  </a:cubicBezTo>
                  <a:cubicBezTo>
                    <a:pt x="15531" y="192459"/>
                    <a:pt x="13102" y="203062"/>
                    <a:pt x="10160" y="213360"/>
                  </a:cubicBezTo>
                  <a:cubicBezTo>
                    <a:pt x="6324" y="226786"/>
                    <a:pt x="3387" y="240453"/>
                    <a:pt x="0" y="254000"/>
                  </a:cubicBezTo>
                  <a:cubicBezTo>
                    <a:pt x="3387" y="338667"/>
                    <a:pt x="1133" y="423748"/>
                    <a:pt x="10160" y="508000"/>
                  </a:cubicBezTo>
                  <a:cubicBezTo>
                    <a:pt x="14334" y="546959"/>
                    <a:pt x="68058" y="551006"/>
                    <a:pt x="91440" y="558800"/>
                  </a:cubicBezTo>
                  <a:cubicBezTo>
                    <a:pt x="101600" y="562187"/>
                    <a:pt x="112341" y="564171"/>
                    <a:pt x="121920" y="568960"/>
                  </a:cubicBezTo>
                  <a:cubicBezTo>
                    <a:pt x="146763" y="581382"/>
                    <a:pt x="171499" y="591649"/>
                    <a:pt x="193040" y="609600"/>
                  </a:cubicBezTo>
                  <a:cubicBezTo>
                    <a:pt x="204078" y="618798"/>
                    <a:pt x="211565" y="632110"/>
                    <a:pt x="223520" y="640080"/>
                  </a:cubicBezTo>
                  <a:cubicBezTo>
                    <a:pt x="232431" y="646021"/>
                    <a:pt x="244421" y="645451"/>
                    <a:pt x="254000" y="650240"/>
                  </a:cubicBezTo>
                  <a:cubicBezTo>
                    <a:pt x="332782" y="689631"/>
                    <a:pt x="238348" y="655183"/>
                    <a:pt x="314960" y="680720"/>
                  </a:cubicBezTo>
                  <a:cubicBezTo>
                    <a:pt x="321733" y="690880"/>
                    <a:pt x="326646" y="702566"/>
                    <a:pt x="335280" y="711200"/>
                  </a:cubicBezTo>
                  <a:cubicBezTo>
                    <a:pt x="352620" y="728540"/>
                    <a:pt x="373516" y="735482"/>
                    <a:pt x="396240" y="741680"/>
                  </a:cubicBezTo>
                  <a:cubicBezTo>
                    <a:pt x="423183" y="749028"/>
                    <a:pt x="451026" y="753169"/>
                    <a:pt x="477520" y="762000"/>
                  </a:cubicBezTo>
                  <a:cubicBezTo>
                    <a:pt x="521247" y="776576"/>
                    <a:pt x="497610" y="769563"/>
                    <a:pt x="548640" y="782320"/>
                  </a:cubicBezTo>
                  <a:cubicBezTo>
                    <a:pt x="585893" y="778933"/>
                    <a:pt x="623719" y="779496"/>
                    <a:pt x="660400" y="772160"/>
                  </a:cubicBezTo>
                  <a:cubicBezTo>
                    <a:pt x="675252" y="769190"/>
                    <a:pt x="687119" y="757806"/>
                    <a:pt x="701040" y="751840"/>
                  </a:cubicBezTo>
                  <a:cubicBezTo>
                    <a:pt x="759930" y="726601"/>
                    <a:pt x="703425" y="760410"/>
                    <a:pt x="762000" y="721360"/>
                  </a:cubicBezTo>
                  <a:cubicBezTo>
                    <a:pt x="768773" y="711200"/>
                    <a:pt x="777510" y="702103"/>
                    <a:pt x="782320" y="690880"/>
                  </a:cubicBezTo>
                  <a:cubicBezTo>
                    <a:pt x="787821" y="678045"/>
                    <a:pt x="784734" y="661858"/>
                    <a:pt x="792480" y="650240"/>
                  </a:cubicBezTo>
                  <a:cubicBezTo>
                    <a:pt x="799253" y="640080"/>
                    <a:pt x="812800" y="636693"/>
                    <a:pt x="822960" y="629920"/>
                  </a:cubicBezTo>
                  <a:cubicBezTo>
                    <a:pt x="833234" y="614509"/>
                    <a:pt x="853440" y="589992"/>
                    <a:pt x="853440" y="568960"/>
                  </a:cubicBezTo>
                  <a:cubicBezTo>
                    <a:pt x="853440" y="558250"/>
                    <a:pt x="846667" y="548640"/>
                    <a:pt x="843280" y="538480"/>
                  </a:cubicBezTo>
                  <a:cubicBezTo>
                    <a:pt x="827509" y="349231"/>
                    <a:pt x="826385" y="393957"/>
                    <a:pt x="843280" y="132080"/>
                  </a:cubicBezTo>
                  <a:cubicBezTo>
                    <a:pt x="843970" y="121393"/>
                    <a:pt x="850053" y="111760"/>
                    <a:pt x="853440" y="101600"/>
                  </a:cubicBezTo>
                  <a:cubicBezTo>
                    <a:pt x="850053" y="88053"/>
                    <a:pt x="852003" y="71864"/>
                    <a:pt x="843280" y="60960"/>
                  </a:cubicBezTo>
                  <a:cubicBezTo>
                    <a:pt x="836590" y="52597"/>
                    <a:pt x="823098" y="53742"/>
                    <a:pt x="812800" y="50800"/>
                  </a:cubicBezTo>
                  <a:cubicBezTo>
                    <a:pt x="784262" y="42646"/>
                    <a:pt x="750168" y="35718"/>
                    <a:pt x="721360" y="30480"/>
                  </a:cubicBezTo>
                  <a:cubicBezTo>
                    <a:pt x="701092" y="26795"/>
                    <a:pt x="680772" y="23376"/>
                    <a:pt x="660400" y="20320"/>
                  </a:cubicBezTo>
                  <a:lnTo>
                    <a:pt x="518160" y="0"/>
                  </a:lnTo>
                  <a:cubicBezTo>
                    <a:pt x="501227" y="3387"/>
                    <a:pt x="483529" y="4097"/>
                    <a:pt x="467360" y="10160"/>
                  </a:cubicBezTo>
                  <a:cubicBezTo>
                    <a:pt x="428454" y="24750"/>
                    <a:pt x="448039" y="36855"/>
                    <a:pt x="406400" y="40640"/>
                  </a:cubicBezTo>
                  <a:cubicBezTo>
                    <a:pt x="342229" y="46474"/>
                    <a:pt x="277707" y="47413"/>
                    <a:pt x="213360" y="50800"/>
                  </a:cubicBezTo>
                  <a:cubicBezTo>
                    <a:pt x="143313" y="74149"/>
                    <a:pt x="154093" y="76200"/>
                    <a:pt x="142240" y="8128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1308" name="Freihandform 6"/>
            <p:cNvSpPr>
              <a:spLocks/>
            </p:cNvSpPr>
            <p:nvPr/>
          </p:nvSpPr>
          <p:spPr bwMode="auto">
            <a:xfrm>
              <a:off x="2519680" y="1530639"/>
              <a:ext cx="833120" cy="939779"/>
            </a:xfrm>
            <a:custGeom>
              <a:avLst/>
              <a:gdLst>
                <a:gd name="T0" fmla="*/ 203200 w 833120"/>
                <a:gd name="T1" fmla="*/ 23841 h 939779"/>
                <a:gd name="T2" fmla="*/ 203200 w 833120"/>
                <a:gd name="T3" fmla="*/ 23841 h 939779"/>
                <a:gd name="T4" fmla="*/ 101600 w 833120"/>
                <a:gd name="T5" fmla="*/ 94961 h 939779"/>
                <a:gd name="T6" fmla="*/ 81280 w 833120"/>
                <a:gd name="T7" fmla="*/ 125441 h 939779"/>
                <a:gd name="T8" fmla="*/ 50800 w 833120"/>
                <a:gd name="T9" fmla="*/ 135601 h 939779"/>
                <a:gd name="T10" fmla="*/ 30480 w 833120"/>
                <a:gd name="T11" fmla="*/ 196561 h 939779"/>
                <a:gd name="T12" fmla="*/ 20320 w 833120"/>
                <a:gd name="T13" fmla="*/ 227041 h 939779"/>
                <a:gd name="T14" fmla="*/ 0 w 833120"/>
                <a:gd name="T15" fmla="*/ 298161 h 939779"/>
                <a:gd name="T16" fmla="*/ 10160 w 833120"/>
                <a:gd name="T17" fmla="*/ 379441 h 939779"/>
                <a:gd name="T18" fmla="*/ 50800 w 833120"/>
                <a:gd name="T19" fmla="*/ 450561 h 939779"/>
                <a:gd name="T20" fmla="*/ 101600 w 833120"/>
                <a:gd name="T21" fmla="*/ 501361 h 939779"/>
                <a:gd name="T22" fmla="*/ 111760 w 833120"/>
                <a:gd name="T23" fmla="*/ 531841 h 939779"/>
                <a:gd name="T24" fmla="*/ 121920 w 833120"/>
                <a:gd name="T25" fmla="*/ 623281 h 939779"/>
                <a:gd name="T26" fmla="*/ 182880 w 833120"/>
                <a:gd name="T27" fmla="*/ 674081 h 939779"/>
                <a:gd name="T28" fmla="*/ 203200 w 833120"/>
                <a:gd name="T29" fmla="*/ 704561 h 939779"/>
                <a:gd name="T30" fmla="*/ 233680 w 833120"/>
                <a:gd name="T31" fmla="*/ 724881 h 939779"/>
                <a:gd name="T32" fmla="*/ 243840 w 833120"/>
                <a:gd name="T33" fmla="*/ 775681 h 939779"/>
                <a:gd name="T34" fmla="*/ 274320 w 833120"/>
                <a:gd name="T35" fmla="*/ 846801 h 939779"/>
                <a:gd name="T36" fmla="*/ 365760 w 833120"/>
                <a:gd name="T37" fmla="*/ 897601 h 939779"/>
                <a:gd name="T38" fmla="*/ 436880 w 833120"/>
                <a:gd name="T39" fmla="*/ 928081 h 939779"/>
                <a:gd name="T40" fmla="*/ 518160 w 833120"/>
                <a:gd name="T41" fmla="*/ 938241 h 939779"/>
                <a:gd name="T42" fmla="*/ 629920 w 833120"/>
                <a:gd name="T43" fmla="*/ 907761 h 939779"/>
                <a:gd name="T44" fmla="*/ 640080 w 833120"/>
                <a:gd name="T45" fmla="*/ 877281 h 939779"/>
                <a:gd name="T46" fmla="*/ 660400 w 833120"/>
                <a:gd name="T47" fmla="*/ 846801 h 939779"/>
                <a:gd name="T48" fmla="*/ 670560 w 833120"/>
                <a:gd name="T49" fmla="*/ 816321 h 939779"/>
                <a:gd name="T50" fmla="*/ 711200 w 833120"/>
                <a:gd name="T51" fmla="*/ 755361 h 939779"/>
                <a:gd name="T52" fmla="*/ 731520 w 833120"/>
                <a:gd name="T53" fmla="*/ 714721 h 939779"/>
                <a:gd name="T54" fmla="*/ 741680 w 833120"/>
                <a:gd name="T55" fmla="*/ 684241 h 939779"/>
                <a:gd name="T56" fmla="*/ 762000 w 833120"/>
                <a:gd name="T57" fmla="*/ 653761 h 939779"/>
                <a:gd name="T58" fmla="*/ 792480 w 833120"/>
                <a:gd name="T59" fmla="*/ 592801 h 939779"/>
                <a:gd name="T60" fmla="*/ 802640 w 833120"/>
                <a:gd name="T61" fmla="*/ 521681 h 939779"/>
                <a:gd name="T62" fmla="*/ 822960 w 833120"/>
                <a:gd name="T63" fmla="*/ 491201 h 939779"/>
                <a:gd name="T64" fmla="*/ 833120 w 833120"/>
                <a:gd name="T65" fmla="*/ 460721 h 939779"/>
                <a:gd name="T66" fmla="*/ 822960 w 833120"/>
                <a:gd name="T67" fmla="*/ 338801 h 939779"/>
                <a:gd name="T68" fmla="*/ 762000 w 833120"/>
                <a:gd name="T69" fmla="*/ 237201 h 939779"/>
                <a:gd name="T70" fmla="*/ 711200 w 833120"/>
                <a:gd name="T71" fmla="*/ 176241 h 939779"/>
                <a:gd name="T72" fmla="*/ 660400 w 833120"/>
                <a:gd name="T73" fmla="*/ 115281 h 939779"/>
                <a:gd name="T74" fmla="*/ 629920 w 833120"/>
                <a:gd name="T75" fmla="*/ 105121 h 939779"/>
                <a:gd name="T76" fmla="*/ 568960 w 833120"/>
                <a:gd name="T77" fmla="*/ 64481 h 939779"/>
                <a:gd name="T78" fmla="*/ 497840 w 833120"/>
                <a:gd name="T79" fmla="*/ 44161 h 939779"/>
                <a:gd name="T80" fmla="*/ 416560 w 833120"/>
                <a:gd name="T81" fmla="*/ 34001 h 939779"/>
                <a:gd name="T82" fmla="*/ 386080 w 833120"/>
                <a:gd name="T83" fmla="*/ 23841 h 939779"/>
                <a:gd name="T84" fmla="*/ 294640 w 833120"/>
                <a:gd name="T85" fmla="*/ 3521 h 939779"/>
                <a:gd name="T86" fmla="*/ 203200 w 833120"/>
                <a:gd name="T87" fmla="*/ 23841 h 9397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3120"/>
                <a:gd name="T133" fmla="*/ 0 h 939779"/>
                <a:gd name="T134" fmla="*/ 833120 w 833120"/>
                <a:gd name="T135" fmla="*/ 939779 h 93977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3120" h="939779">
                  <a:moveTo>
                    <a:pt x="203200" y="23841"/>
                  </a:moveTo>
                  <a:lnTo>
                    <a:pt x="203200" y="23841"/>
                  </a:lnTo>
                  <a:cubicBezTo>
                    <a:pt x="169333" y="47548"/>
                    <a:pt x="124531" y="60564"/>
                    <a:pt x="101600" y="94961"/>
                  </a:cubicBezTo>
                  <a:cubicBezTo>
                    <a:pt x="94827" y="105121"/>
                    <a:pt x="90815" y="117813"/>
                    <a:pt x="81280" y="125441"/>
                  </a:cubicBezTo>
                  <a:cubicBezTo>
                    <a:pt x="72917" y="132131"/>
                    <a:pt x="60960" y="132214"/>
                    <a:pt x="50800" y="135601"/>
                  </a:cubicBezTo>
                  <a:lnTo>
                    <a:pt x="30480" y="196561"/>
                  </a:lnTo>
                  <a:cubicBezTo>
                    <a:pt x="27093" y="206721"/>
                    <a:pt x="22917" y="216651"/>
                    <a:pt x="20320" y="227041"/>
                  </a:cubicBezTo>
                  <a:cubicBezTo>
                    <a:pt x="7563" y="278071"/>
                    <a:pt x="14576" y="254434"/>
                    <a:pt x="0" y="298161"/>
                  </a:cubicBezTo>
                  <a:cubicBezTo>
                    <a:pt x="3387" y="325254"/>
                    <a:pt x="5276" y="352577"/>
                    <a:pt x="10160" y="379441"/>
                  </a:cubicBezTo>
                  <a:cubicBezTo>
                    <a:pt x="16594" y="414828"/>
                    <a:pt x="28252" y="418994"/>
                    <a:pt x="50800" y="450561"/>
                  </a:cubicBezTo>
                  <a:cubicBezTo>
                    <a:pt x="81588" y="493664"/>
                    <a:pt x="57265" y="471805"/>
                    <a:pt x="101600" y="501361"/>
                  </a:cubicBezTo>
                  <a:cubicBezTo>
                    <a:pt x="104987" y="511521"/>
                    <a:pt x="109999" y="521277"/>
                    <a:pt x="111760" y="531841"/>
                  </a:cubicBezTo>
                  <a:cubicBezTo>
                    <a:pt x="116802" y="562091"/>
                    <a:pt x="112222" y="594187"/>
                    <a:pt x="121920" y="623281"/>
                  </a:cubicBezTo>
                  <a:cubicBezTo>
                    <a:pt x="127508" y="640044"/>
                    <a:pt x="168937" y="664786"/>
                    <a:pt x="182880" y="674081"/>
                  </a:cubicBezTo>
                  <a:cubicBezTo>
                    <a:pt x="189653" y="684241"/>
                    <a:pt x="194566" y="695927"/>
                    <a:pt x="203200" y="704561"/>
                  </a:cubicBezTo>
                  <a:cubicBezTo>
                    <a:pt x="211834" y="713195"/>
                    <a:pt x="227622" y="714279"/>
                    <a:pt x="233680" y="724881"/>
                  </a:cubicBezTo>
                  <a:cubicBezTo>
                    <a:pt x="242248" y="739874"/>
                    <a:pt x="240094" y="758824"/>
                    <a:pt x="243840" y="775681"/>
                  </a:cubicBezTo>
                  <a:cubicBezTo>
                    <a:pt x="249618" y="801683"/>
                    <a:pt x="252676" y="827862"/>
                    <a:pt x="274320" y="846801"/>
                  </a:cubicBezTo>
                  <a:cubicBezTo>
                    <a:pt x="337683" y="902244"/>
                    <a:pt x="314966" y="875832"/>
                    <a:pt x="365760" y="897601"/>
                  </a:cubicBezTo>
                  <a:cubicBezTo>
                    <a:pt x="391571" y="908663"/>
                    <a:pt x="409291" y="923065"/>
                    <a:pt x="436880" y="928081"/>
                  </a:cubicBezTo>
                  <a:cubicBezTo>
                    <a:pt x="463744" y="932965"/>
                    <a:pt x="491067" y="934854"/>
                    <a:pt x="518160" y="938241"/>
                  </a:cubicBezTo>
                  <a:cubicBezTo>
                    <a:pt x="549876" y="934277"/>
                    <a:pt x="604306" y="939779"/>
                    <a:pt x="629920" y="907761"/>
                  </a:cubicBezTo>
                  <a:cubicBezTo>
                    <a:pt x="636610" y="899398"/>
                    <a:pt x="635291" y="886860"/>
                    <a:pt x="640080" y="877281"/>
                  </a:cubicBezTo>
                  <a:cubicBezTo>
                    <a:pt x="645541" y="866359"/>
                    <a:pt x="654939" y="857723"/>
                    <a:pt x="660400" y="846801"/>
                  </a:cubicBezTo>
                  <a:cubicBezTo>
                    <a:pt x="665189" y="837222"/>
                    <a:pt x="665359" y="825683"/>
                    <a:pt x="670560" y="816321"/>
                  </a:cubicBezTo>
                  <a:cubicBezTo>
                    <a:pt x="682420" y="794973"/>
                    <a:pt x="700278" y="777204"/>
                    <a:pt x="711200" y="755361"/>
                  </a:cubicBezTo>
                  <a:cubicBezTo>
                    <a:pt x="717973" y="741814"/>
                    <a:pt x="725554" y="728642"/>
                    <a:pt x="731520" y="714721"/>
                  </a:cubicBezTo>
                  <a:cubicBezTo>
                    <a:pt x="735739" y="704877"/>
                    <a:pt x="736891" y="693820"/>
                    <a:pt x="741680" y="684241"/>
                  </a:cubicBezTo>
                  <a:cubicBezTo>
                    <a:pt x="747141" y="673319"/>
                    <a:pt x="756539" y="664683"/>
                    <a:pt x="762000" y="653761"/>
                  </a:cubicBezTo>
                  <a:cubicBezTo>
                    <a:pt x="804064" y="569633"/>
                    <a:pt x="734246" y="680152"/>
                    <a:pt x="792480" y="592801"/>
                  </a:cubicBezTo>
                  <a:cubicBezTo>
                    <a:pt x="795867" y="569094"/>
                    <a:pt x="795759" y="544618"/>
                    <a:pt x="802640" y="521681"/>
                  </a:cubicBezTo>
                  <a:cubicBezTo>
                    <a:pt x="806149" y="509985"/>
                    <a:pt x="817499" y="502123"/>
                    <a:pt x="822960" y="491201"/>
                  </a:cubicBezTo>
                  <a:cubicBezTo>
                    <a:pt x="827749" y="481622"/>
                    <a:pt x="829733" y="470881"/>
                    <a:pt x="833120" y="460721"/>
                  </a:cubicBezTo>
                  <a:cubicBezTo>
                    <a:pt x="829733" y="420081"/>
                    <a:pt x="830475" y="378883"/>
                    <a:pt x="822960" y="338801"/>
                  </a:cubicBezTo>
                  <a:cubicBezTo>
                    <a:pt x="818885" y="317068"/>
                    <a:pt x="767236" y="245056"/>
                    <a:pt x="762000" y="237201"/>
                  </a:cubicBezTo>
                  <a:cubicBezTo>
                    <a:pt x="711549" y="161525"/>
                    <a:pt x="776391" y="254470"/>
                    <a:pt x="711200" y="176241"/>
                  </a:cubicBezTo>
                  <a:cubicBezTo>
                    <a:pt x="687772" y="148128"/>
                    <a:pt x="693793" y="137543"/>
                    <a:pt x="660400" y="115281"/>
                  </a:cubicBezTo>
                  <a:cubicBezTo>
                    <a:pt x="651489" y="109340"/>
                    <a:pt x="639282" y="110322"/>
                    <a:pt x="629920" y="105121"/>
                  </a:cubicBezTo>
                  <a:cubicBezTo>
                    <a:pt x="608572" y="93261"/>
                    <a:pt x="592128" y="72204"/>
                    <a:pt x="568960" y="64481"/>
                  </a:cubicBezTo>
                  <a:cubicBezTo>
                    <a:pt x="544802" y="56428"/>
                    <a:pt x="523355" y="48413"/>
                    <a:pt x="497840" y="44161"/>
                  </a:cubicBezTo>
                  <a:cubicBezTo>
                    <a:pt x="470907" y="39672"/>
                    <a:pt x="443653" y="37388"/>
                    <a:pt x="416560" y="34001"/>
                  </a:cubicBezTo>
                  <a:cubicBezTo>
                    <a:pt x="406400" y="30614"/>
                    <a:pt x="396535" y="26164"/>
                    <a:pt x="386080" y="23841"/>
                  </a:cubicBezTo>
                  <a:cubicBezTo>
                    <a:pt x="278794" y="0"/>
                    <a:pt x="363255" y="26393"/>
                    <a:pt x="294640" y="3521"/>
                  </a:cubicBezTo>
                  <a:cubicBezTo>
                    <a:pt x="206639" y="14521"/>
                    <a:pt x="218440" y="20454"/>
                    <a:pt x="203200" y="23841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1309" name="Freihandform 9"/>
            <p:cNvSpPr>
              <a:spLocks/>
            </p:cNvSpPr>
            <p:nvPr/>
          </p:nvSpPr>
          <p:spPr bwMode="auto">
            <a:xfrm>
              <a:off x="2672080" y="2695874"/>
              <a:ext cx="842338" cy="1145542"/>
            </a:xfrm>
            <a:custGeom>
              <a:avLst/>
              <a:gdLst>
                <a:gd name="T0" fmla="*/ 487680 w 842338"/>
                <a:gd name="T1" fmla="*/ 6686 h 1145542"/>
                <a:gd name="T2" fmla="*/ 487680 w 842338"/>
                <a:gd name="T3" fmla="*/ 6686 h 1145542"/>
                <a:gd name="T4" fmla="*/ 335280 w 842338"/>
                <a:gd name="T5" fmla="*/ 87966 h 1145542"/>
                <a:gd name="T6" fmla="*/ 264160 w 842338"/>
                <a:gd name="T7" fmla="*/ 138766 h 1145542"/>
                <a:gd name="T8" fmla="*/ 233680 w 842338"/>
                <a:gd name="T9" fmla="*/ 209886 h 1145542"/>
                <a:gd name="T10" fmla="*/ 223520 w 842338"/>
                <a:gd name="T11" fmla="*/ 240366 h 1145542"/>
                <a:gd name="T12" fmla="*/ 203200 w 842338"/>
                <a:gd name="T13" fmla="*/ 291166 h 1145542"/>
                <a:gd name="T14" fmla="*/ 213360 w 842338"/>
                <a:gd name="T15" fmla="*/ 362286 h 1145542"/>
                <a:gd name="T16" fmla="*/ 223520 w 842338"/>
                <a:gd name="T17" fmla="*/ 392766 h 1145542"/>
                <a:gd name="T18" fmla="*/ 254000 w 842338"/>
                <a:gd name="T19" fmla="*/ 402926 h 1145542"/>
                <a:gd name="T20" fmla="*/ 274320 w 842338"/>
                <a:gd name="T21" fmla="*/ 433406 h 1145542"/>
                <a:gd name="T22" fmla="*/ 304800 w 842338"/>
                <a:gd name="T23" fmla="*/ 463886 h 1145542"/>
                <a:gd name="T24" fmla="*/ 314960 w 842338"/>
                <a:gd name="T25" fmla="*/ 514686 h 1145542"/>
                <a:gd name="T26" fmla="*/ 304800 w 842338"/>
                <a:gd name="T27" fmla="*/ 606126 h 1145542"/>
                <a:gd name="T28" fmla="*/ 233680 w 842338"/>
                <a:gd name="T29" fmla="*/ 646766 h 1145542"/>
                <a:gd name="T30" fmla="*/ 182880 w 842338"/>
                <a:gd name="T31" fmla="*/ 656926 h 1145542"/>
                <a:gd name="T32" fmla="*/ 121920 w 842338"/>
                <a:gd name="T33" fmla="*/ 677246 h 1145542"/>
                <a:gd name="T34" fmla="*/ 10160 w 842338"/>
                <a:gd name="T35" fmla="*/ 707726 h 1145542"/>
                <a:gd name="T36" fmla="*/ 0 w 842338"/>
                <a:gd name="T37" fmla="*/ 738206 h 1145542"/>
                <a:gd name="T38" fmla="*/ 10160 w 842338"/>
                <a:gd name="T39" fmla="*/ 799166 h 1145542"/>
                <a:gd name="T40" fmla="*/ 101600 w 842338"/>
                <a:gd name="T41" fmla="*/ 900766 h 1145542"/>
                <a:gd name="T42" fmla="*/ 121920 w 842338"/>
                <a:gd name="T43" fmla="*/ 941406 h 1145542"/>
                <a:gd name="T44" fmla="*/ 152400 w 842338"/>
                <a:gd name="T45" fmla="*/ 961726 h 1145542"/>
                <a:gd name="T46" fmla="*/ 182880 w 842338"/>
                <a:gd name="T47" fmla="*/ 992206 h 1145542"/>
                <a:gd name="T48" fmla="*/ 243840 w 842338"/>
                <a:gd name="T49" fmla="*/ 1022686 h 1145542"/>
                <a:gd name="T50" fmla="*/ 264160 w 842338"/>
                <a:gd name="T51" fmla="*/ 1053166 h 1145542"/>
                <a:gd name="T52" fmla="*/ 335280 w 842338"/>
                <a:gd name="T53" fmla="*/ 1083646 h 1145542"/>
                <a:gd name="T54" fmla="*/ 365760 w 842338"/>
                <a:gd name="T55" fmla="*/ 1103966 h 1145542"/>
                <a:gd name="T56" fmla="*/ 447040 w 842338"/>
                <a:gd name="T57" fmla="*/ 1124286 h 1145542"/>
                <a:gd name="T58" fmla="*/ 558800 w 842338"/>
                <a:gd name="T59" fmla="*/ 1144606 h 1145542"/>
                <a:gd name="T60" fmla="*/ 751840 w 842338"/>
                <a:gd name="T61" fmla="*/ 1124286 h 1145542"/>
                <a:gd name="T62" fmla="*/ 792480 w 842338"/>
                <a:gd name="T63" fmla="*/ 1063326 h 1145542"/>
                <a:gd name="T64" fmla="*/ 822960 w 842338"/>
                <a:gd name="T65" fmla="*/ 941406 h 1145542"/>
                <a:gd name="T66" fmla="*/ 822960 w 842338"/>
                <a:gd name="T67" fmla="*/ 453726 h 1145542"/>
                <a:gd name="T68" fmla="*/ 782320 w 842338"/>
                <a:gd name="T69" fmla="*/ 362286 h 1145542"/>
                <a:gd name="T70" fmla="*/ 772160 w 842338"/>
                <a:gd name="T71" fmla="*/ 331806 h 1145542"/>
                <a:gd name="T72" fmla="*/ 741680 w 842338"/>
                <a:gd name="T73" fmla="*/ 311486 h 1145542"/>
                <a:gd name="T74" fmla="*/ 731520 w 842338"/>
                <a:gd name="T75" fmla="*/ 260686 h 1145542"/>
                <a:gd name="T76" fmla="*/ 711200 w 842338"/>
                <a:gd name="T77" fmla="*/ 199726 h 1145542"/>
                <a:gd name="T78" fmla="*/ 701040 w 842338"/>
                <a:gd name="T79" fmla="*/ 138766 h 1145542"/>
                <a:gd name="T80" fmla="*/ 680720 w 842338"/>
                <a:gd name="T81" fmla="*/ 77806 h 1145542"/>
                <a:gd name="T82" fmla="*/ 609600 w 842338"/>
                <a:gd name="T83" fmla="*/ 57486 h 1145542"/>
                <a:gd name="T84" fmla="*/ 538480 w 842338"/>
                <a:gd name="T85" fmla="*/ 16846 h 1145542"/>
                <a:gd name="T86" fmla="*/ 487680 w 842338"/>
                <a:gd name="T87" fmla="*/ 6686 h 11455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2338"/>
                <a:gd name="T133" fmla="*/ 0 h 1145542"/>
                <a:gd name="T134" fmla="*/ 842338 w 842338"/>
                <a:gd name="T135" fmla="*/ 1145542 h 11455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2338" h="1145542">
                  <a:moveTo>
                    <a:pt x="487680" y="6686"/>
                  </a:moveTo>
                  <a:lnTo>
                    <a:pt x="487680" y="6686"/>
                  </a:lnTo>
                  <a:cubicBezTo>
                    <a:pt x="436880" y="33779"/>
                    <a:pt x="381339" y="53422"/>
                    <a:pt x="335280" y="87966"/>
                  </a:cubicBezTo>
                  <a:cubicBezTo>
                    <a:pt x="284871" y="125772"/>
                    <a:pt x="308729" y="109053"/>
                    <a:pt x="264160" y="138766"/>
                  </a:cubicBezTo>
                  <a:cubicBezTo>
                    <a:pt x="240333" y="210247"/>
                    <a:pt x="271344" y="122003"/>
                    <a:pt x="233680" y="209886"/>
                  </a:cubicBezTo>
                  <a:cubicBezTo>
                    <a:pt x="229461" y="219730"/>
                    <a:pt x="227280" y="230338"/>
                    <a:pt x="223520" y="240366"/>
                  </a:cubicBezTo>
                  <a:cubicBezTo>
                    <a:pt x="217116" y="257443"/>
                    <a:pt x="209973" y="274233"/>
                    <a:pt x="203200" y="291166"/>
                  </a:cubicBezTo>
                  <a:cubicBezTo>
                    <a:pt x="206587" y="314873"/>
                    <a:pt x="208664" y="338804"/>
                    <a:pt x="213360" y="362286"/>
                  </a:cubicBezTo>
                  <a:cubicBezTo>
                    <a:pt x="215460" y="372788"/>
                    <a:pt x="215947" y="385193"/>
                    <a:pt x="223520" y="392766"/>
                  </a:cubicBezTo>
                  <a:cubicBezTo>
                    <a:pt x="231093" y="400339"/>
                    <a:pt x="243840" y="399539"/>
                    <a:pt x="254000" y="402926"/>
                  </a:cubicBezTo>
                  <a:cubicBezTo>
                    <a:pt x="260773" y="413086"/>
                    <a:pt x="266503" y="424025"/>
                    <a:pt x="274320" y="433406"/>
                  </a:cubicBezTo>
                  <a:cubicBezTo>
                    <a:pt x="283518" y="444444"/>
                    <a:pt x="298374" y="451035"/>
                    <a:pt x="304800" y="463886"/>
                  </a:cubicBezTo>
                  <a:cubicBezTo>
                    <a:pt x="312523" y="479332"/>
                    <a:pt x="311573" y="497753"/>
                    <a:pt x="314960" y="514686"/>
                  </a:cubicBezTo>
                  <a:cubicBezTo>
                    <a:pt x="311573" y="545166"/>
                    <a:pt x="315280" y="577305"/>
                    <a:pt x="304800" y="606126"/>
                  </a:cubicBezTo>
                  <a:cubicBezTo>
                    <a:pt x="301725" y="614583"/>
                    <a:pt x="235620" y="646119"/>
                    <a:pt x="233680" y="646766"/>
                  </a:cubicBezTo>
                  <a:cubicBezTo>
                    <a:pt x="217297" y="652227"/>
                    <a:pt x="199540" y="652382"/>
                    <a:pt x="182880" y="656926"/>
                  </a:cubicBezTo>
                  <a:cubicBezTo>
                    <a:pt x="162216" y="662562"/>
                    <a:pt x="142700" y="672051"/>
                    <a:pt x="121920" y="677246"/>
                  </a:cubicBezTo>
                  <a:cubicBezTo>
                    <a:pt x="30250" y="700163"/>
                    <a:pt x="67134" y="688735"/>
                    <a:pt x="10160" y="707726"/>
                  </a:cubicBezTo>
                  <a:cubicBezTo>
                    <a:pt x="6773" y="717886"/>
                    <a:pt x="0" y="727496"/>
                    <a:pt x="0" y="738206"/>
                  </a:cubicBezTo>
                  <a:cubicBezTo>
                    <a:pt x="0" y="758806"/>
                    <a:pt x="2237" y="780150"/>
                    <a:pt x="10160" y="799166"/>
                  </a:cubicBezTo>
                  <a:cubicBezTo>
                    <a:pt x="33203" y="854468"/>
                    <a:pt x="58037" y="865915"/>
                    <a:pt x="101600" y="900766"/>
                  </a:cubicBezTo>
                  <a:cubicBezTo>
                    <a:pt x="108373" y="914313"/>
                    <a:pt x="112224" y="929771"/>
                    <a:pt x="121920" y="941406"/>
                  </a:cubicBezTo>
                  <a:cubicBezTo>
                    <a:pt x="129737" y="950787"/>
                    <a:pt x="143019" y="953909"/>
                    <a:pt x="152400" y="961726"/>
                  </a:cubicBezTo>
                  <a:cubicBezTo>
                    <a:pt x="163438" y="970924"/>
                    <a:pt x="171842" y="983008"/>
                    <a:pt x="182880" y="992206"/>
                  </a:cubicBezTo>
                  <a:cubicBezTo>
                    <a:pt x="209141" y="1014090"/>
                    <a:pt x="213292" y="1012503"/>
                    <a:pt x="243840" y="1022686"/>
                  </a:cubicBezTo>
                  <a:cubicBezTo>
                    <a:pt x="250613" y="1032846"/>
                    <a:pt x="254779" y="1045349"/>
                    <a:pt x="264160" y="1053166"/>
                  </a:cubicBezTo>
                  <a:cubicBezTo>
                    <a:pt x="295873" y="1079593"/>
                    <a:pt x="303518" y="1067765"/>
                    <a:pt x="335280" y="1083646"/>
                  </a:cubicBezTo>
                  <a:cubicBezTo>
                    <a:pt x="346202" y="1089107"/>
                    <a:pt x="354838" y="1098505"/>
                    <a:pt x="365760" y="1103966"/>
                  </a:cubicBezTo>
                  <a:cubicBezTo>
                    <a:pt x="387546" y="1114859"/>
                    <a:pt x="426172" y="1119649"/>
                    <a:pt x="447040" y="1124286"/>
                  </a:cubicBezTo>
                  <a:cubicBezTo>
                    <a:pt x="533268" y="1143448"/>
                    <a:pt x="435518" y="1126994"/>
                    <a:pt x="558800" y="1144606"/>
                  </a:cubicBezTo>
                  <a:cubicBezTo>
                    <a:pt x="623147" y="1137833"/>
                    <a:pt x="690729" y="1145542"/>
                    <a:pt x="751840" y="1124286"/>
                  </a:cubicBezTo>
                  <a:cubicBezTo>
                    <a:pt x="774906" y="1116263"/>
                    <a:pt x="784757" y="1086494"/>
                    <a:pt x="792480" y="1063326"/>
                  </a:cubicBezTo>
                  <a:cubicBezTo>
                    <a:pt x="819314" y="982823"/>
                    <a:pt x="809279" y="1023494"/>
                    <a:pt x="822960" y="941406"/>
                  </a:cubicBezTo>
                  <a:cubicBezTo>
                    <a:pt x="833697" y="737409"/>
                    <a:pt x="842338" y="679807"/>
                    <a:pt x="822960" y="453726"/>
                  </a:cubicBezTo>
                  <a:cubicBezTo>
                    <a:pt x="817537" y="390456"/>
                    <a:pt x="803827" y="405301"/>
                    <a:pt x="782320" y="362286"/>
                  </a:cubicBezTo>
                  <a:cubicBezTo>
                    <a:pt x="777531" y="352707"/>
                    <a:pt x="778850" y="340169"/>
                    <a:pt x="772160" y="331806"/>
                  </a:cubicBezTo>
                  <a:cubicBezTo>
                    <a:pt x="764532" y="322271"/>
                    <a:pt x="751840" y="318259"/>
                    <a:pt x="741680" y="311486"/>
                  </a:cubicBezTo>
                  <a:cubicBezTo>
                    <a:pt x="738293" y="294553"/>
                    <a:pt x="736064" y="277346"/>
                    <a:pt x="731520" y="260686"/>
                  </a:cubicBezTo>
                  <a:cubicBezTo>
                    <a:pt x="725884" y="240022"/>
                    <a:pt x="714721" y="220854"/>
                    <a:pt x="711200" y="199726"/>
                  </a:cubicBezTo>
                  <a:cubicBezTo>
                    <a:pt x="707813" y="179406"/>
                    <a:pt x="706036" y="158751"/>
                    <a:pt x="701040" y="138766"/>
                  </a:cubicBezTo>
                  <a:cubicBezTo>
                    <a:pt x="695845" y="117986"/>
                    <a:pt x="701500" y="83001"/>
                    <a:pt x="680720" y="77806"/>
                  </a:cubicBezTo>
                  <a:cubicBezTo>
                    <a:pt x="660097" y="72650"/>
                    <a:pt x="630006" y="66231"/>
                    <a:pt x="609600" y="57486"/>
                  </a:cubicBezTo>
                  <a:cubicBezTo>
                    <a:pt x="484915" y="4049"/>
                    <a:pt x="640516" y="67864"/>
                    <a:pt x="538480" y="16846"/>
                  </a:cubicBezTo>
                  <a:cubicBezTo>
                    <a:pt x="504787" y="0"/>
                    <a:pt x="496147" y="8379"/>
                    <a:pt x="487680" y="6686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1310" name="Freihandform 10"/>
            <p:cNvSpPr>
              <a:spLocks/>
            </p:cNvSpPr>
            <p:nvPr/>
          </p:nvSpPr>
          <p:spPr bwMode="auto">
            <a:xfrm>
              <a:off x="812800" y="2456632"/>
              <a:ext cx="792480" cy="632008"/>
            </a:xfrm>
            <a:custGeom>
              <a:avLst/>
              <a:gdLst>
                <a:gd name="T0" fmla="*/ 467360 w 792480"/>
                <a:gd name="T1" fmla="*/ 2088 h 632008"/>
                <a:gd name="T2" fmla="*/ 467360 w 792480"/>
                <a:gd name="T3" fmla="*/ 2088 h 632008"/>
                <a:gd name="T4" fmla="*/ 609600 w 792480"/>
                <a:gd name="T5" fmla="*/ 12248 h 632008"/>
                <a:gd name="T6" fmla="*/ 619760 w 792480"/>
                <a:gd name="T7" fmla="*/ 42728 h 632008"/>
                <a:gd name="T8" fmla="*/ 650240 w 792480"/>
                <a:gd name="T9" fmla="*/ 73208 h 632008"/>
                <a:gd name="T10" fmla="*/ 690880 w 792480"/>
                <a:gd name="T11" fmla="*/ 134168 h 632008"/>
                <a:gd name="T12" fmla="*/ 751840 w 792480"/>
                <a:gd name="T13" fmla="*/ 195128 h 632008"/>
                <a:gd name="T14" fmla="*/ 782320 w 792480"/>
                <a:gd name="T15" fmla="*/ 225608 h 632008"/>
                <a:gd name="T16" fmla="*/ 792480 w 792480"/>
                <a:gd name="T17" fmla="*/ 256088 h 632008"/>
                <a:gd name="T18" fmla="*/ 782320 w 792480"/>
                <a:gd name="T19" fmla="*/ 337368 h 632008"/>
                <a:gd name="T20" fmla="*/ 731520 w 792480"/>
                <a:gd name="T21" fmla="*/ 388168 h 632008"/>
                <a:gd name="T22" fmla="*/ 701040 w 792480"/>
                <a:gd name="T23" fmla="*/ 418648 h 632008"/>
                <a:gd name="T24" fmla="*/ 670560 w 792480"/>
                <a:gd name="T25" fmla="*/ 479608 h 632008"/>
                <a:gd name="T26" fmla="*/ 660400 w 792480"/>
                <a:gd name="T27" fmla="*/ 510088 h 632008"/>
                <a:gd name="T28" fmla="*/ 640080 w 792480"/>
                <a:gd name="T29" fmla="*/ 540568 h 632008"/>
                <a:gd name="T30" fmla="*/ 629920 w 792480"/>
                <a:gd name="T31" fmla="*/ 571048 h 632008"/>
                <a:gd name="T32" fmla="*/ 568960 w 792480"/>
                <a:gd name="T33" fmla="*/ 601528 h 632008"/>
                <a:gd name="T34" fmla="*/ 538480 w 792480"/>
                <a:gd name="T35" fmla="*/ 621848 h 632008"/>
                <a:gd name="T36" fmla="*/ 304800 w 792480"/>
                <a:gd name="T37" fmla="*/ 632008 h 632008"/>
                <a:gd name="T38" fmla="*/ 243840 w 792480"/>
                <a:gd name="T39" fmla="*/ 611688 h 632008"/>
                <a:gd name="T40" fmla="*/ 142240 w 792480"/>
                <a:gd name="T41" fmla="*/ 540568 h 632008"/>
                <a:gd name="T42" fmla="*/ 71120 w 792480"/>
                <a:gd name="T43" fmla="*/ 489768 h 632008"/>
                <a:gd name="T44" fmla="*/ 40640 w 792480"/>
                <a:gd name="T45" fmla="*/ 459288 h 632008"/>
                <a:gd name="T46" fmla="*/ 10160 w 792480"/>
                <a:gd name="T47" fmla="*/ 398328 h 632008"/>
                <a:gd name="T48" fmla="*/ 0 w 792480"/>
                <a:gd name="T49" fmla="*/ 367848 h 632008"/>
                <a:gd name="T50" fmla="*/ 20320 w 792480"/>
                <a:gd name="T51" fmla="*/ 296728 h 632008"/>
                <a:gd name="T52" fmla="*/ 60960 w 792480"/>
                <a:gd name="T53" fmla="*/ 286568 h 632008"/>
                <a:gd name="T54" fmla="*/ 101600 w 792480"/>
                <a:gd name="T55" fmla="*/ 266248 h 632008"/>
                <a:gd name="T56" fmla="*/ 193040 w 792480"/>
                <a:gd name="T57" fmla="*/ 235768 h 632008"/>
                <a:gd name="T58" fmla="*/ 223520 w 792480"/>
                <a:gd name="T59" fmla="*/ 215448 h 632008"/>
                <a:gd name="T60" fmla="*/ 254000 w 792480"/>
                <a:gd name="T61" fmla="*/ 205288 h 632008"/>
                <a:gd name="T62" fmla="*/ 264160 w 792480"/>
                <a:gd name="T63" fmla="*/ 174808 h 632008"/>
                <a:gd name="T64" fmla="*/ 304800 w 792480"/>
                <a:gd name="T65" fmla="*/ 144328 h 632008"/>
                <a:gd name="T66" fmla="*/ 355600 w 792480"/>
                <a:gd name="T67" fmla="*/ 93528 h 632008"/>
                <a:gd name="T68" fmla="*/ 436880 w 792480"/>
                <a:gd name="T69" fmla="*/ 22408 h 632008"/>
                <a:gd name="T70" fmla="*/ 467360 w 792480"/>
                <a:gd name="T71" fmla="*/ 2088 h 6320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92480"/>
                <a:gd name="T109" fmla="*/ 0 h 632008"/>
                <a:gd name="T110" fmla="*/ 792480 w 792480"/>
                <a:gd name="T111" fmla="*/ 632008 h 6320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92480" h="632008">
                  <a:moveTo>
                    <a:pt x="467360" y="2088"/>
                  </a:moveTo>
                  <a:lnTo>
                    <a:pt x="467360" y="2088"/>
                  </a:lnTo>
                  <a:cubicBezTo>
                    <a:pt x="514773" y="5475"/>
                    <a:pt x="563671" y="0"/>
                    <a:pt x="609600" y="12248"/>
                  </a:cubicBezTo>
                  <a:cubicBezTo>
                    <a:pt x="619948" y="15007"/>
                    <a:pt x="613819" y="33817"/>
                    <a:pt x="619760" y="42728"/>
                  </a:cubicBezTo>
                  <a:cubicBezTo>
                    <a:pt x="627730" y="54683"/>
                    <a:pt x="641419" y="61866"/>
                    <a:pt x="650240" y="73208"/>
                  </a:cubicBezTo>
                  <a:cubicBezTo>
                    <a:pt x="665233" y="92485"/>
                    <a:pt x="673611" y="116899"/>
                    <a:pt x="690880" y="134168"/>
                  </a:cubicBezTo>
                  <a:lnTo>
                    <a:pt x="751840" y="195128"/>
                  </a:lnTo>
                  <a:lnTo>
                    <a:pt x="782320" y="225608"/>
                  </a:lnTo>
                  <a:cubicBezTo>
                    <a:pt x="785707" y="235768"/>
                    <a:pt x="792480" y="245378"/>
                    <a:pt x="792480" y="256088"/>
                  </a:cubicBezTo>
                  <a:cubicBezTo>
                    <a:pt x="792480" y="283392"/>
                    <a:pt x="789504" y="311026"/>
                    <a:pt x="782320" y="337368"/>
                  </a:cubicBezTo>
                  <a:cubicBezTo>
                    <a:pt x="773555" y="369508"/>
                    <a:pt x="753832" y="369575"/>
                    <a:pt x="731520" y="388168"/>
                  </a:cubicBezTo>
                  <a:cubicBezTo>
                    <a:pt x="720482" y="397366"/>
                    <a:pt x="711200" y="408488"/>
                    <a:pt x="701040" y="418648"/>
                  </a:cubicBezTo>
                  <a:cubicBezTo>
                    <a:pt x="675503" y="495260"/>
                    <a:pt x="709951" y="400826"/>
                    <a:pt x="670560" y="479608"/>
                  </a:cubicBezTo>
                  <a:cubicBezTo>
                    <a:pt x="665771" y="489187"/>
                    <a:pt x="665189" y="500509"/>
                    <a:pt x="660400" y="510088"/>
                  </a:cubicBezTo>
                  <a:cubicBezTo>
                    <a:pt x="654939" y="521010"/>
                    <a:pt x="645541" y="529646"/>
                    <a:pt x="640080" y="540568"/>
                  </a:cubicBezTo>
                  <a:cubicBezTo>
                    <a:pt x="635291" y="550147"/>
                    <a:pt x="636610" y="562685"/>
                    <a:pt x="629920" y="571048"/>
                  </a:cubicBezTo>
                  <a:cubicBezTo>
                    <a:pt x="610509" y="595312"/>
                    <a:pt x="593501" y="589257"/>
                    <a:pt x="568960" y="601528"/>
                  </a:cubicBezTo>
                  <a:cubicBezTo>
                    <a:pt x="558038" y="606989"/>
                    <a:pt x="550610" y="620448"/>
                    <a:pt x="538480" y="621848"/>
                  </a:cubicBezTo>
                  <a:cubicBezTo>
                    <a:pt x="461027" y="630785"/>
                    <a:pt x="382693" y="628621"/>
                    <a:pt x="304800" y="632008"/>
                  </a:cubicBezTo>
                  <a:cubicBezTo>
                    <a:pt x="284480" y="625235"/>
                    <a:pt x="262998" y="621267"/>
                    <a:pt x="243840" y="611688"/>
                  </a:cubicBezTo>
                  <a:cubicBezTo>
                    <a:pt x="212698" y="596117"/>
                    <a:pt x="171973" y="561806"/>
                    <a:pt x="142240" y="540568"/>
                  </a:cubicBezTo>
                  <a:cubicBezTo>
                    <a:pt x="110077" y="517594"/>
                    <a:pt x="104324" y="518229"/>
                    <a:pt x="71120" y="489768"/>
                  </a:cubicBezTo>
                  <a:cubicBezTo>
                    <a:pt x="60211" y="480417"/>
                    <a:pt x="50800" y="469448"/>
                    <a:pt x="40640" y="459288"/>
                  </a:cubicBezTo>
                  <a:cubicBezTo>
                    <a:pt x="15103" y="382676"/>
                    <a:pt x="49551" y="477110"/>
                    <a:pt x="10160" y="398328"/>
                  </a:cubicBezTo>
                  <a:cubicBezTo>
                    <a:pt x="5371" y="388749"/>
                    <a:pt x="3387" y="378008"/>
                    <a:pt x="0" y="367848"/>
                  </a:cubicBezTo>
                  <a:cubicBezTo>
                    <a:pt x="6773" y="344141"/>
                    <a:pt x="5527" y="316452"/>
                    <a:pt x="20320" y="296728"/>
                  </a:cubicBezTo>
                  <a:cubicBezTo>
                    <a:pt x="28698" y="285557"/>
                    <a:pt x="47885" y="291471"/>
                    <a:pt x="60960" y="286568"/>
                  </a:cubicBezTo>
                  <a:cubicBezTo>
                    <a:pt x="75141" y="281250"/>
                    <a:pt x="87760" y="272399"/>
                    <a:pt x="101600" y="266248"/>
                  </a:cubicBezTo>
                  <a:cubicBezTo>
                    <a:pt x="150790" y="244386"/>
                    <a:pt x="145866" y="247562"/>
                    <a:pt x="193040" y="235768"/>
                  </a:cubicBezTo>
                  <a:cubicBezTo>
                    <a:pt x="203200" y="228995"/>
                    <a:pt x="212598" y="220909"/>
                    <a:pt x="223520" y="215448"/>
                  </a:cubicBezTo>
                  <a:cubicBezTo>
                    <a:pt x="233099" y="210659"/>
                    <a:pt x="246427" y="212861"/>
                    <a:pt x="254000" y="205288"/>
                  </a:cubicBezTo>
                  <a:cubicBezTo>
                    <a:pt x="261573" y="197715"/>
                    <a:pt x="257304" y="183035"/>
                    <a:pt x="264160" y="174808"/>
                  </a:cubicBezTo>
                  <a:cubicBezTo>
                    <a:pt x="275000" y="161799"/>
                    <a:pt x="292826" y="156302"/>
                    <a:pt x="304800" y="144328"/>
                  </a:cubicBezTo>
                  <a:cubicBezTo>
                    <a:pt x="372533" y="76595"/>
                    <a:pt x="274320" y="147715"/>
                    <a:pt x="355600" y="93528"/>
                  </a:cubicBezTo>
                  <a:cubicBezTo>
                    <a:pt x="379307" y="57968"/>
                    <a:pt x="386080" y="39341"/>
                    <a:pt x="436880" y="22408"/>
                  </a:cubicBezTo>
                  <a:cubicBezTo>
                    <a:pt x="470573" y="11177"/>
                    <a:pt x="462280" y="5475"/>
                    <a:pt x="467360" y="2088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1311" name="Freihandform 11"/>
            <p:cNvSpPr>
              <a:spLocks/>
            </p:cNvSpPr>
            <p:nvPr/>
          </p:nvSpPr>
          <p:spPr bwMode="auto">
            <a:xfrm>
              <a:off x="3542849" y="1656080"/>
              <a:ext cx="776434" cy="1178560"/>
            </a:xfrm>
            <a:custGeom>
              <a:avLst/>
              <a:gdLst>
                <a:gd name="T0" fmla="*/ 378911 w 776434"/>
                <a:gd name="T1" fmla="*/ 10160 h 1178560"/>
                <a:gd name="T2" fmla="*/ 378911 w 776434"/>
                <a:gd name="T3" fmla="*/ 10160 h 1178560"/>
                <a:gd name="T4" fmla="*/ 328111 w 776434"/>
                <a:gd name="T5" fmla="*/ 152400 h 1178560"/>
                <a:gd name="T6" fmla="*/ 317951 w 776434"/>
                <a:gd name="T7" fmla="*/ 182880 h 1178560"/>
                <a:gd name="T8" fmla="*/ 307791 w 776434"/>
                <a:gd name="T9" fmla="*/ 213360 h 1178560"/>
                <a:gd name="T10" fmla="*/ 287471 w 776434"/>
                <a:gd name="T11" fmla="*/ 243840 h 1178560"/>
                <a:gd name="T12" fmla="*/ 236671 w 776434"/>
                <a:gd name="T13" fmla="*/ 325120 h 1178560"/>
                <a:gd name="T14" fmla="*/ 226511 w 776434"/>
                <a:gd name="T15" fmla="*/ 355600 h 1178560"/>
                <a:gd name="T16" fmla="*/ 165551 w 776434"/>
                <a:gd name="T17" fmla="*/ 396240 h 1178560"/>
                <a:gd name="T18" fmla="*/ 145231 w 776434"/>
                <a:gd name="T19" fmla="*/ 426720 h 1178560"/>
                <a:gd name="T20" fmla="*/ 84271 w 776434"/>
                <a:gd name="T21" fmla="*/ 477520 h 1178560"/>
                <a:gd name="T22" fmla="*/ 43631 w 776434"/>
                <a:gd name="T23" fmla="*/ 538480 h 1178560"/>
                <a:gd name="T24" fmla="*/ 23311 w 776434"/>
                <a:gd name="T25" fmla="*/ 568960 h 1178560"/>
                <a:gd name="T26" fmla="*/ 13151 w 776434"/>
                <a:gd name="T27" fmla="*/ 599440 h 1178560"/>
                <a:gd name="T28" fmla="*/ 94431 w 776434"/>
                <a:gd name="T29" fmla="*/ 701040 h 1178560"/>
                <a:gd name="T30" fmla="*/ 124911 w 776434"/>
                <a:gd name="T31" fmla="*/ 741680 h 1178560"/>
                <a:gd name="T32" fmla="*/ 185871 w 776434"/>
                <a:gd name="T33" fmla="*/ 782320 h 1178560"/>
                <a:gd name="T34" fmla="*/ 206191 w 776434"/>
                <a:gd name="T35" fmla="*/ 1036320 h 1178560"/>
                <a:gd name="T36" fmla="*/ 226511 w 776434"/>
                <a:gd name="T37" fmla="*/ 1097280 h 1178560"/>
                <a:gd name="T38" fmla="*/ 246831 w 776434"/>
                <a:gd name="T39" fmla="*/ 1127760 h 1178560"/>
                <a:gd name="T40" fmla="*/ 338271 w 776434"/>
                <a:gd name="T41" fmla="*/ 1158240 h 1178560"/>
                <a:gd name="T42" fmla="*/ 368751 w 776434"/>
                <a:gd name="T43" fmla="*/ 1168400 h 1178560"/>
                <a:gd name="T44" fmla="*/ 399231 w 776434"/>
                <a:gd name="T45" fmla="*/ 1178560 h 1178560"/>
                <a:gd name="T46" fmla="*/ 480511 w 776434"/>
                <a:gd name="T47" fmla="*/ 1168400 h 1178560"/>
                <a:gd name="T48" fmla="*/ 571951 w 776434"/>
                <a:gd name="T49" fmla="*/ 1097280 h 1178560"/>
                <a:gd name="T50" fmla="*/ 612591 w 776434"/>
                <a:gd name="T51" fmla="*/ 1066800 h 1178560"/>
                <a:gd name="T52" fmla="*/ 663391 w 776434"/>
                <a:gd name="T53" fmla="*/ 975360 h 1178560"/>
                <a:gd name="T54" fmla="*/ 683711 w 776434"/>
                <a:gd name="T55" fmla="*/ 944880 h 1178560"/>
                <a:gd name="T56" fmla="*/ 704031 w 776434"/>
                <a:gd name="T57" fmla="*/ 873760 h 1178560"/>
                <a:gd name="T58" fmla="*/ 724351 w 776434"/>
                <a:gd name="T59" fmla="*/ 843280 h 1178560"/>
                <a:gd name="T60" fmla="*/ 754831 w 776434"/>
                <a:gd name="T61" fmla="*/ 772160 h 1178560"/>
                <a:gd name="T62" fmla="*/ 734511 w 776434"/>
                <a:gd name="T63" fmla="*/ 254000 h 1178560"/>
                <a:gd name="T64" fmla="*/ 714191 w 776434"/>
                <a:gd name="T65" fmla="*/ 182880 h 1178560"/>
                <a:gd name="T66" fmla="*/ 673551 w 776434"/>
                <a:gd name="T67" fmla="*/ 121920 h 1178560"/>
                <a:gd name="T68" fmla="*/ 632911 w 776434"/>
                <a:gd name="T69" fmla="*/ 60960 h 1178560"/>
                <a:gd name="T70" fmla="*/ 612591 w 776434"/>
                <a:gd name="T71" fmla="*/ 30480 h 1178560"/>
                <a:gd name="T72" fmla="*/ 551631 w 776434"/>
                <a:gd name="T73" fmla="*/ 0 h 1178560"/>
                <a:gd name="T74" fmla="*/ 439871 w 776434"/>
                <a:gd name="T75" fmla="*/ 10160 h 1178560"/>
                <a:gd name="T76" fmla="*/ 378911 w 776434"/>
                <a:gd name="T77" fmla="*/ 10160 h 11785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6434"/>
                <a:gd name="T118" fmla="*/ 0 h 1178560"/>
                <a:gd name="T119" fmla="*/ 776434 w 776434"/>
                <a:gd name="T120" fmla="*/ 1178560 h 11785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6434" h="1178560">
                  <a:moveTo>
                    <a:pt x="378911" y="10160"/>
                  </a:moveTo>
                  <a:lnTo>
                    <a:pt x="378911" y="10160"/>
                  </a:lnTo>
                  <a:cubicBezTo>
                    <a:pt x="340910" y="111495"/>
                    <a:pt x="357581" y="63989"/>
                    <a:pt x="328111" y="152400"/>
                  </a:cubicBezTo>
                  <a:lnTo>
                    <a:pt x="317951" y="182880"/>
                  </a:lnTo>
                  <a:cubicBezTo>
                    <a:pt x="314564" y="193040"/>
                    <a:pt x="313732" y="204449"/>
                    <a:pt x="307791" y="213360"/>
                  </a:cubicBezTo>
                  <a:cubicBezTo>
                    <a:pt x="301018" y="223520"/>
                    <a:pt x="292430" y="232682"/>
                    <a:pt x="287471" y="243840"/>
                  </a:cubicBezTo>
                  <a:cubicBezTo>
                    <a:pt x="251835" y="324020"/>
                    <a:pt x="291503" y="288565"/>
                    <a:pt x="236671" y="325120"/>
                  </a:cubicBezTo>
                  <a:cubicBezTo>
                    <a:pt x="233284" y="335280"/>
                    <a:pt x="234084" y="348027"/>
                    <a:pt x="226511" y="355600"/>
                  </a:cubicBezTo>
                  <a:cubicBezTo>
                    <a:pt x="209242" y="372869"/>
                    <a:pt x="165551" y="396240"/>
                    <a:pt x="165551" y="396240"/>
                  </a:cubicBezTo>
                  <a:cubicBezTo>
                    <a:pt x="158778" y="406400"/>
                    <a:pt x="153048" y="417339"/>
                    <a:pt x="145231" y="426720"/>
                  </a:cubicBezTo>
                  <a:cubicBezTo>
                    <a:pt x="120785" y="456056"/>
                    <a:pt x="114241" y="457540"/>
                    <a:pt x="84271" y="477520"/>
                  </a:cubicBezTo>
                  <a:lnTo>
                    <a:pt x="43631" y="538480"/>
                  </a:lnTo>
                  <a:cubicBezTo>
                    <a:pt x="36858" y="548640"/>
                    <a:pt x="27172" y="557376"/>
                    <a:pt x="23311" y="568960"/>
                  </a:cubicBezTo>
                  <a:lnTo>
                    <a:pt x="13151" y="599440"/>
                  </a:lnTo>
                  <a:cubicBezTo>
                    <a:pt x="38940" y="676808"/>
                    <a:pt x="0" y="575131"/>
                    <a:pt x="94431" y="701040"/>
                  </a:cubicBezTo>
                  <a:cubicBezTo>
                    <a:pt x="104591" y="714587"/>
                    <a:pt x="112255" y="730430"/>
                    <a:pt x="124911" y="741680"/>
                  </a:cubicBezTo>
                  <a:cubicBezTo>
                    <a:pt x="143164" y="757905"/>
                    <a:pt x="185871" y="782320"/>
                    <a:pt x="185871" y="782320"/>
                  </a:cubicBezTo>
                  <a:cubicBezTo>
                    <a:pt x="186933" y="797194"/>
                    <a:pt x="200984" y="1006814"/>
                    <a:pt x="206191" y="1036320"/>
                  </a:cubicBezTo>
                  <a:cubicBezTo>
                    <a:pt x="209913" y="1057413"/>
                    <a:pt x="214630" y="1079458"/>
                    <a:pt x="226511" y="1097280"/>
                  </a:cubicBezTo>
                  <a:cubicBezTo>
                    <a:pt x="233284" y="1107440"/>
                    <a:pt x="236476" y="1121288"/>
                    <a:pt x="246831" y="1127760"/>
                  </a:cubicBezTo>
                  <a:lnTo>
                    <a:pt x="338271" y="1158240"/>
                  </a:lnTo>
                  <a:lnTo>
                    <a:pt x="368751" y="1168400"/>
                  </a:lnTo>
                  <a:lnTo>
                    <a:pt x="399231" y="1178560"/>
                  </a:lnTo>
                  <a:cubicBezTo>
                    <a:pt x="426324" y="1175173"/>
                    <a:pt x="454798" y="1177583"/>
                    <a:pt x="480511" y="1168400"/>
                  </a:cubicBezTo>
                  <a:cubicBezTo>
                    <a:pt x="531476" y="1150198"/>
                    <a:pt x="537117" y="1127138"/>
                    <a:pt x="571951" y="1097280"/>
                  </a:cubicBezTo>
                  <a:cubicBezTo>
                    <a:pt x="584808" y="1086260"/>
                    <a:pt x="601341" y="1079456"/>
                    <a:pt x="612591" y="1066800"/>
                  </a:cubicBezTo>
                  <a:cubicBezTo>
                    <a:pt x="685813" y="984425"/>
                    <a:pt x="633825" y="1034492"/>
                    <a:pt x="663391" y="975360"/>
                  </a:cubicBezTo>
                  <a:cubicBezTo>
                    <a:pt x="668852" y="964438"/>
                    <a:pt x="678250" y="955802"/>
                    <a:pt x="683711" y="944880"/>
                  </a:cubicBezTo>
                  <a:cubicBezTo>
                    <a:pt x="703482" y="905337"/>
                    <a:pt x="684499" y="919334"/>
                    <a:pt x="704031" y="873760"/>
                  </a:cubicBezTo>
                  <a:cubicBezTo>
                    <a:pt x="708841" y="862537"/>
                    <a:pt x="718293" y="853882"/>
                    <a:pt x="724351" y="843280"/>
                  </a:cubicBezTo>
                  <a:cubicBezTo>
                    <a:pt x="744439" y="808127"/>
                    <a:pt x="743433" y="806355"/>
                    <a:pt x="754831" y="772160"/>
                  </a:cubicBezTo>
                  <a:cubicBezTo>
                    <a:pt x="748058" y="599440"/>
                    <a:pt x="776434" y="421692"/>
                    <a:pt x="734511" y="254000"/>
                  </a:cubicBezTo>
                  <a:cubicBezTo>
                    <a:pt x="732120" y="244434"/>
                    <a:pt x="720816" y="194806"/>
                    <a:pt x="714191" y="182880"/>
                  </a:cubicBezTo>
                  <a:cubicBezTo>
                    <a:pt x="702331" y="161532"/>
                    <a:pt x="681274" y="145088"/>
                    <a:pt x="673551" y="121920"/>
                  </a:cubicBezTo>
                  <a:cubicBezTo>
                    <a:pt x="655696" y="68355"/>
                    <a:pt x="675192" y="111697"/>
                    <a:pt x="632911" y="60960"/>
                  </a:cubicBezTo>
                  <a:cubicBezTo>
                    <a:pt x="625094" y="51579"/>
                    <a:pt x="621225" y="39114"/>
                    <a:pt x="612591" y="30480"/>
                  </a:cubicBezTo>
                  <a:cubicBezTo>
                    <a:pt x="592896" y="10785"/>
                    <a:pt x="576421" y="8263"/>
                    <a:pt x="551631" y="0"/>
                  </a:cubicBezTo>
                  <a:cubicBezTo>
                    <a:pt x="514378" y="3387"/>
                    <a:pt x="476902" y="4870"/>
                    <a:pt x="439871" y="10160"/>
                  </a:cubicBezTo>
                  <a:cubicBezTo>
                    <a:pt x="361254" y="21391"/>
                    <a:pt x="389071" y="10160"/>
                    <a:pt x="378911" y="1016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1312" name="Freihandform 12"/>
            <p:cNvSpPr>
              <a:spLocks/>
            </p:cNvSpPr>
            <p:nvPr/>
          </p:nvSpPr>
          <p:spPr bwMode="auto">
            <a:xfrm>
              <a:off x="1371600" y="3126405"/>
              <a:ext cx="809091" cy="724993"/>
            </a:xfrm>
            <a:custGeom>
              <a:avLst/>
              <a:gdLst>
                <a:gd name="T0" fmla="*/ 406400 w 809091"/>
                <a:gd name="T1" fmla="*/ 2875 h 724993"/>
                <a:gd name="T2" fmla="*/ 406400 w 809091"/>
                <a:gd name="T3" fmla="*/ 2875 h 724993"/>
                <a:gd name="T4" fmla="*/ 71120 w 809091"/>
                <a:gd name="T5" fmla="*/ 13035 h 724993"/>
                <a:gd name="T6" fmla="*/ 20320 w 809091"/>
                <a:gd name="T7" fmla="*/ 53675 h 724993"/>
                <a:gd name="T8" fmla="*/ 0 w 809091"/>
                <a:gd name="T9" fmla="*/ 124795 h 724993"/>
                <a:gd name="T10" fmla="*/ 30480 w 809091"/>
                <a:gd name="T11" fmla="*/ 277195 h 724993"/>
                <a:gd name="T12" fmla="*/ 91440 w 809091"/>
                <a:gd name="T13" fmla="*/ 358475 h 724993"/>
                <a:gd name="T14" fmla="*/ 121920 w 809091"/>
                <a:gd name="T15" fmla="*/ 378795 h 724993"/>
                <a:gd name="T16" fmla="*/ 182880 w 809091"/>
                <a:gd name="T17" fmla="*/ 439755 h 724993"/>
                <a:gd name="T18" fmla="*/ 213360 w 809091"/>
                <a:gd name="T19" fmla="*/ 470235 h 724993"/>
                <a:gd name="T20" fmla="*/ 243840 w 809091"/>
                <a:gd name="T21" fmla="*/ 490555 h 724993"/>
                <a:gd name="T22" fmla="*/ 274320 w 809091"/>
                <a:gd name="T23" fmla="*/ 521035 h 724993"/>
                <a:gd name="T24" fmla="*/ 304800 w 809091"/>
                <a:gd name="T25" fmla="*/ 531195 h 724993"/>
                <a:gd name="T26" fmla="*/ 335280 w 809091"/>
                <a:gd name="T27" fmla="*/ 551515 h 724993"/>
                <a:gd name="T28" fmla="*/ 436880 w 809091"/>
                <a:gd name="T29" fmla="*/ 632795 h 724993"/>
                <a:gd name="T30" fmla="*/ 487680 w 809091"/>
                <a:gd name="T31" fmla="*/ 663275 h 724993"/>
                <a:gd name="T32" fmla="*/ 558800 w 809091"/>
                <a:gd name="T33" fmla="*/ 703915 h 724993"/>
                <a:gd name="T34" fmla="*/ 680720 w 809091"/>
                <a:gd name="T35" fmla="*/ 724235 h 724993"/>
                <a:gd name="T36" fmla="*/ 741680 w 809091"/>
                <a:gd name="T37" fmla="*/ 714075 h 724993"/>
                <a:gd name="T38" fmla="*/ 762000 w 809091"/>
                <a:gd name="T39" fmla="*/ 673435 h 724993"/>
                <a:gd name="T40" fmla="*/ 792480 w 809091"/>
                <a:gd name="T41" fmla="*/ 612475 h 724993"/>
                <a:gd name="T42" fmla="*/ 792480 w 809091"/>
                <a:gd name="T43" fmla="*/ 287355 h 724993"/>
                <a:gd name="T44" fmla="*/ 762000 w 809091"/>
                <a:gd name="T45" fmla="*/ 226395 h 724993"/>
                <a:gd name="T46" fmla="*/ 731520 w 809091"/>
                <a:gd name="T47" fmla="*/ 206075 h 724993"/>
                <a:gd name="T48" fmla="*/ 711200 w 809091"/>
                <a:gd name="T49" fmla="*/ 175595 h 724993"/>
                <a:gd name="T50" fmla="*/ 680720 w 809091"/>
                <a:gd name="T51" fmla="*/ 165435 h 724993"/>
                <a:gd name="T52" fmla="*/ 640080 w 809091"/>
                <a:gd name="T53" fmla="*/ 104475 h 724993"/>
                <a:gd name="T54" fmla="*/ 599440 w 809091"/>
                <a:gd name="T55" fmla="*/ 43515 h 724993"/>
                <a:gd name="T56" fmla="*/ 548640 w 809091"/>
                <a:gd name="T57" fmla="*/ 2875 h 724993"/>
                <a:gd name="T58" fmla="*/ 406400 w 809091"/>
                <a:gd name="T59" fmla="*/ 2875 h 7249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09091"/>
                <a:gd name="T91" fmla="*/ 0 h 724993"/>
                <a:gd name="T92" fmla="*/ 809091 w 809091"/>
                <a:gd name="T93" fmla="*/ 724993 h 7249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09091" h="724993">
                  <a:moveTo>
                    <a:pt x="406400" y="2875"/>
                  </a:moveTo>
                  <a:lnTo>
                    <a:pt x="406400" y="2875"/>
                  </a:lnTo>
                  <a:cubicBezTo>
                    <a:pt x="294640" y="6262"/>
                    <a:pt x="182759" y="6833"/>
                    <a:pt x="71120" y="13035"/>
                  </a:cubicBezTo>
                  <a:cubicBezTo>
                    <a:pt x="40988" y="14709"/>
                    <a:pt x="32976" y="28362"/>
                    <a:pt x="20320" y="53675"/>
                  </a:cubicBezTo>
                  <a:cubicBezTo>
                    <a:pt x="13032" y="68251"/>
                    <a:pt x="3255" y="111774"/>
                    <a:pt x="0" y="124795"/>
                  </a:cubicBezTo>
                  <a:cubicBezTo>
                    <a:pt x="3930" y="160161"/>
                    <a:pt x="6466" y="241173"/>
                    <a:pt x="30480" y="277195"/>
                  </a:cubicBezTo>
                  <a:cubicBezTo>
                    <a:pt x="49239" y="305334"/>
                    <a:pt x="67306" y="334341"/>
                    <a:pt x="91440" y="358475"/>
                  </a:cubicBezTo>
                  <a:cubicBezTo>
                    <a:pt x="100074" y="367109"/>
                    <a:pt x="112794" y="370683"/>
                    <a:pt x="121920" y="378795"/>
                  </a:cubicBezTo>
                  <a:cubicBezTo>
                    <a:pt x="143398" y="397887"/>
                    <a:pt x="162560" y="419435"/>
                    <a:pt x="182880" y="439755"/>
                  </a:cubicBezTo>
                  <a:cubicBezTo>
                    <a:pt x="193040" y="449915"/>
                    <a:pt x="201405" y="462265"/>
                    <a:pt x="213360" y="470235"/>
                  </a:cubicBezTo>
                  <a:cubicBezTo>
                    <a:pt x="223520" y="477008"/>
                    <a:pt x="234459" y="482738"/>
                    <a:pt x="243840" y="490555"/>
                  </a:cubicBezTo>
                  <a:cubicBezTo>
                    <a:pt x="254878" y="499753"/>
                    <a:pt x="262365" y="513065"/>
                    <a:pt x="274320" y="521035"/>
                  </a:cubicBezTo>
                  <a:cubicBezTo>
                    <a:pt x="283231" y="526976"/>
                    <a:pt x="295221" y="526406"/>
                    <a:pt x="304800" y="531195"/>
                  </a:cubicBezTo>
                  <a:cubicBezTo>
                    <a:pt x="315722" y="536656"/>
                    <a:pt x="325120" y="544742"/>
                    <a:pt x="335280" y="551515"/>
                  </a:cubicBezTo>
                  <a:cubicBezTo>
                    <a:pt x="372942" y="608008"/>
                    <a:pt x="346241" y="577017"/>
                    <a:pt x="436880" y="632795"/>
                  </a:cubicBezTo>
                  <a:cubicBezTo>
                    <a:pt x="453698" y="643145"/>
                    <a:pt x="471249" y="652321"/>
                    <a:pt x="487680" y="663275"/>
                  </a:cubicBezTo>
                  <a:cubicBezTo>
                    <a:pt x="509977" y="678140"/>
                    <a:pt x="533019" y="695321"/>
                    <a:pt x="558800" y="703915"/>
                  </a:cubicBezTo>
                  <a:cubicBezTo>
                    <a:pt x="581085" y="711343"/>
                    <a:pt x="664613" y="721934"/>
                    <a:pt x="680720" y="724235"/>
                  </a:cubicBezTo>
                  <a:cubicBezTo>
                    <a:pt x="701040" y="720848"/>
                    <a:pt x="724211" y="724993"/>
                    <a:pt x="741680" y="714075"/>
                  </a:cubicBezTo>
                  <a:cubicBezTo>
                    <a:pt x="754523" y="706048"/>
                    <a:pt x="754486" y="686585"/>
                    <a:pt x="762000" y="673435"/>
                  </a:cubicBezTo>
                  <a:cubicBezTo>
                    <a:pt x="793513" y="618288"/>
                    <a:pt x="773852" y="668358"/>
                    <a:pt x="792480" y="612475"/>
                  </a:cubicBezTo>
                  <a:cubicBezTo>
                    <a:pt x="806632" y="456806"/>
                    <a:pt x="809091" y="486689"/>
                    <a:pt x="792480" y="287355"/>
                  </a:cubicBezTo>
                  <a:cubicBezTo>
                    <a:pt x="790978" y="269326"/>
                    <a:pt x="773987" y="238382"/>
                    <a:pt x="762000" y="226395"/>
                  </a:cubicBezTo>
                  <a:cubicBezTo>
                    <a:pt x="753366" y="217761"/>
                    <a:pt x="741680" y="212848"/>
                    <a:pt x="731520" y="206075"/>
                  </a:cubicBezTo>
                  <a:cubicBezTo>
                    <a:pt x="724747" y="195915"/>
                    <a:pt x="720735" y="183223"/>
                    <a:pt x="711200" y="175595"/>
                  </a:cubicBezTo>
                  <a:cubicBezTo>
                    <a:pt x="702837" y="168905"/>
                    <a:pt x="688293" y="173008"/>
                    <a:pt x="680720" y="165435"/>
                  </a:cubicBezTo>
                  <a:cubicBezTo>
                    <a:pt x="663451" y="148166"/>
                    <a:pt x="653627" y="124795"/>
                    <a:pt x="640080" y="104475"/>
                  </a:cubicBezTo>
                  <a:lnTo>
                    <a:pt x="599440" y="43515"/>
                  </a:lnTo>
                  <a:cubicBezTo>
                    <a:pt x="582551" y="18181"/>
                    <a:pt x="582485" y="4567"/>
                    <a:pt x="548640" y="2875"/>
                  </a:cubicBezTo>
                  <a:cubicBezTo>
                    <a:pt x="491138" y="0"/>
                    <a:pt x="430107" y="2875"/>
                    <a:pt x="406400" y="2875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1313" name="Freihandform 13"/>
            <p:cNvSpPr>
              <a:spLocks/>
            </p:cNvSpPr>
            <p:nvPr/>
          </p:nvSpPr>
          <p:spPr bwMode="auto">
            <a:xfrm>
              <a:off x="3847874" y="2941751"/>
              <a:ext cx="734286" cy="976494"/>
            </a:xfrm>
            <a:custGeom>
              <a:avLst/>
              <a:gdLst>
                <a:gd name="T0" fmla="*/ 510766 w 734286"/>
                <a:gd name="T1" fmla="*/ 4649 h 976494"/>
                <a:gd name="T2" fmla="*/ 510766 w 734286"/>
                <a:gd name="T3" fmla="*/ 4649 h 976494"/>
                <a:gd name="T4" fmla="*/ 307566 w 734286"/>
                <a:gd name="T5" fmla="*/ 14809 h 976494"/>
                <a:gd name="T6" fmla="*/ 216126 w 734286"/>
                <a:gd name="T7" fmla="*/ 85929 h 976494"/>
                <a:gd name="T8" fmla="*/ 175486 w 734286"/>
                <a:gd name="T9" fmla="*/ 146889 h 976494"/>
                <a:gd name="T10" fmla="*/ 104366 w 734286"/>
                <a:gd name="T11" fmla="*/ 197689 h 976494"/>
                <a:gd name="T12" fmla="*/ 84046 w 734286"/>
                <a:gd name="T13" fmla="*/ 228169 h 976494"/>
                <a:gd name="T14" fmla="*/ 63726 w 734286"/>
                <a:gd name="T15" fmla="*/ 350089 h 976494"/>
                <a:gd name="T16" fmla="*/ 33246 w 734286"/>
                <a:gd name="T17" fmla="*/ 451689 h 976494"/>
                <a:gd name="T18" fmla="*/ 12926 w 734286"/>
                <a:gd name="T19" fmla="*/ 512649 h 976494"/>
                <a:gd name="T20" fmla="*/ 2766 w 734286"/>
                <a:gd name="T21" fmla="*/ 543129 h 976494"/>
                <a:gd name="T22" fmla="*/ 33246 w 734286"/>
                <a:gd name="T23" fmla="*/ 654889 h 976494"/>
                <a:gd name="T24" fmla="*/ 43406 w 734286"/>
                <a:gd name="T25" fmla="*/ 685369 h 976494"/>
                <a:gd name="T26" fmla="*/ 73886 w 734286"/>
                <a:gd name="T27" fmla="*/ 715849 h 976494"/>
                <a:gd name="T28" fmla="*/ 94206 w 734286"/>
                <a:gd name="T29" fmla="*/ 746329 h 976494"/>
                <a:gd name="T30" fmla="*/ 114526 w 734286"/>
                <a:gd name="T31" fmla="*/ 827609 h 976494"/>
                <a:gd name="T32" fmla="*/ 124686 w 734286"/>
                <a:gd name="T33" fmla="*/ 878409 h 976494"/>
                <a:gd name="T34" fmla="*/ 175486 w 734286"/>
                <a:gd name="T35" fmla="*/ 929209 h 976494"/>
                <a:gd name="T36" fmla="*/ 216126 w 734286"/>
                <a:gd name="T37" fmla="*/ 949529 h 976494"/>
                <a:gd name="T38" fmla="*/ 327886 w 734286"/>
                <a:gd name="T39" fmla="*/ 959689 h 976494"/>
                <a:gd name="T40" fmla="*/ 592046 w 734286"/>
                <a:gd name="T41" fmla="*/ 949529 h 976494"/>
                <a:gd name="T42" fmla="*/ 612366 w 734286"/>
                <a:gd name="T43" fmla="*/ 868249 h 976494"/>
                <a:gd name="T44" fmla="*/ 642846 w 734286"/>
                <a:gd name="T45" fmla="*/ 827609 h 976494"/>
                <a:gd name="T46" fmla="*/ 683486 w 734286"/>
                <a:gd name="T47" fmla="*/ 726009 h 976494"/>
                <a:gd name="T48" fmla="*/ 693646 w 734286"/>
                <a:gd name="T49" fmla="*/ 695529 h 976494"/>
                <a:gd name="T50" fmla="*/ 703806 w 734286"/>
                <a:gd name="T51" fmla="*/ 665049 h 976494"/>
                <a:gd name="T52" fmla="*/ 713966 w 734286"/>
                <a:gd name="T53" fmla="*/ 512649 h 976494"/>
                <a:gd name="T54" fmla="*/ 734286 w 734286"/>
                <a:gd name="T55" fmla="*/ 441529 h 976494"/>
                <a:gd name="T56" fmla="*/ 724126 w 734286"/>
                <a:gd name="T57" fmla="*/ 278969 h 976494"/>
                <a:gd name="T58" fmla="*/ 683486 w 734286"/>
                <a:gd name="T59" fmla="*/ 187529 h 976494"/>
                <a:gd name="T60" fmla="*/ 663166 w 734286"/>
                <a:gd name="T61" fmla="*/ 126569 h 976494"/>
                <a:gd name="T62" fmla="*/ 642846 w 734286"/>
                <a:gd name="T63" fmla="*/ 96089 h 976494"/>
                <a:gd name="T64" fmla="*/ 622526 w 734286"/>
                <a:gd name="T65" fmla="*/ 35129 h 976494"/>
                <a:gd name="T66" fmla="*/ 592046 w 734286"/>
                <a:gd name="T67" fmla="*/ 24969 h 976494"/>
                <a:gd name="T68" fmla="*/ 561566 w 734286"/>
                <a:gd name="T69" fmla="*/ 4649 h 976494"/>
                <a:gd name="T70" fmla="*/ 510766 w 734286"/>
                <a:gd name="T71" fmla="*/ 4649 h 9764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34286"/>
                <a:gd name="T109" fmla="*/ 0 h 976494"/>
                <a:gd name="T110" fmla="*/ 734286 w 734286"/>
                <a:gd name="T111" fmla="*/ 976494 h 9764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34286" h="976494">
                  <a:moveTo>
                    <a:pt x="510766" y="4649"/>
                  </a:moveTo>
                  <a:lnTo>
                    <a:pt x="510766" y="4649"/>
                  </a:lnTo>
                  <a:cubicBezTo>
                    <a:pt x="443033" y="8036"/>
                    <a:pt x="374164" y="2002"/>
                    <a:pt x="307566" y="14809"/>
                  </a:cubicBezTo>
                  <a:cubicBezTo>
                    <a:pt x="287491" y="18670"/>
                    <a:pt x="232786" y="64509"/>
                    <a:pt x="216126" y="85929"/>
                  </a:cubicBezTo>
                  <a:cubicBezTo>
                    <a:pt x="201133" y="105206"/>
                    <a:pt x="195023" y="132236"/>
                    <a:pt x="175486" y="146889"/>
                  </a:cubicBezTo>
                  <a:cubicBezTo>
                    <a:pt x="125077" y="184695"/>
                    <a:pt x="148935" y="167976"/>
                    <a:pt x="104366" y="197689"/>
                  </a:cubicBezTo>
                  <a:cubicBezTo>
                    <a:pt x="97593" y="207849"/>
                    <a:pt x="89507" y="217247"/>
                    <a:pt x="84046" y="228169"/>
                  </a:cubicBezTo>
                  <a:cubicBezTo>
                    <a:pt x="66400" y="263460"/>
                    <a:pt x="68734" y="317540"/>
                    <a:pt x="63726" y="350089"/>
                  </a:cubicBezTo>
                  <a:cubicBezTo>
                    <a:pt x="59339" y="378605"/>
                    <a:pt x="41158" y="427953"/>
                    <a:pt x="33246" y="451689"/>
                  </a:cubicBezTo>
                  <a:lnTo>
                    <a:pt x="12926" y="512649"/>
                  </a:lnTo>
                  <a:lnTo>
                    <a:pt x="2766" y="543129"/>
                  </a:lnTo>
                  <a:cubicBezTo>
                    <a:pt x="18572" y="653773"/>
                    <a:pt x="0" y="577315"/>
                    <a:pt x="33246" y="654889"/>
                  </a:cubicBezTo>
                  <a:cubicBezTo>
                    <a:pt x="37465" y="664733"/>
                    <a:pt x="37465" y="676458"/>
                    <a:pt x="43406" y="685369"/>
                  </a:cubicBezTo>
                  <a:cubicBezTo>
                    <a:pt x="51376" y="697324"/>
                    <a:pt x="64688" y="704811"/>
                    <a:pt x="73886" y="715849"/>
                  </a:cubicBezTo>
                  <a:cubicBezTo>
                    <a:pt x="81703" y="725230"/>
                    <a:pt x="87433" y="736169"/>
                    <a:pt x="94206" y="746329"/>
                  </a:cubicBezTo>
                  <a:cubicBezTo>
                    <a:pt x="100979" y="773422"/>
                    <a:pt x="109049" y="800224"/>
                    <a:pt x="114526" y="827609"/>
                  </a:cubicBezTo>
                  <a:cubicBezTo>
                    <a:pt x="117913" y="844542"/>
                    <a:pt x="118623" y="862240"/>
                    <a:pt x="124686" y="878409"/>
                  </a:cubicBezTo>
                  <a:cubicBezTo>
                    <a:pt x="134846" y="905502"/>
                    <a:pt x="151779" y="915662"/>
                    <a:pt x="175486" y="929209"/>
                  </a:cubicBezTo>
                  <a:cubicBezTo>
                    <a:pt x="188636" y="936723"/>
                    <a:pt x="201274" y="946559"/>
                    <a:pt x="216126" y="949529"/>
                  </a:cubicBezTo>
                  <a:cubicBezTo>
                    <a:pt x="252807" y="956865"/>
                    <a:pt x="290633" y="956302"/>
                    <a:pt x="327886" y="959689"/>
                  </a:cubicBezTo>
                  <a:cubicBezTo>
                    <a:pt x="415939" y="956302"/>
                    <a:pt x="508155" y="976494"/>
                    <a:pt x="592046" y="949529"/>
                  </a:cubicBezTo>
                  <a:cubicBezTo>
                    <a:pt x="618633" y="940983"/>
                    <a:pt x="595610" y="890591"/>
                    <a:pt x="612366" y="868249"/>
                  </a:cubicBezTo>
                  <a:cubicBezTo>
                    <a:pt x="622526" y="854702"/>
                    <a:pt x="633871" y="841968"/>
                    <a:pt x="642846" y="827609"/>
                  </a:cubicBezTo>
                  <a:cubicBezTo>
                    <a:pt x="664202" y="793439"/>
                    <a:pt x="670458" y="765094"/>
                    <a:pt x="683486" y="726009"/>
                  </a:cubicBezTo>
                  <a:lnTo>
                    <a:pt x="693646" y="695529"/>
                  </a:lnTo>
                  <a:lnTo>
                    <a:pt x="703806" y="665049"/>
                  </a:lnTo>
                  <a:cubicBezTo>
                    <a:pt x="707193" y="614249"/>
                    <a:pt x="708636" y="563282"/>
                    <a:pt x="713966" y="512649"/>
                  </a:cubicBezTo>
                  <a:cubicBezTo>
                    <a:pt x="715929" y="494003"/>
                    <a:pt x="727990" y="460418"/>
                    <a:pt x="734286" y="441529"/>
                  </a:cubicBezTo>
                  <a:cubicBezTo>
                    <a:pt x="730899" y="387342"/>
                    <a:pt x="731462" y="332764"/>
                    <a:pt x="724126" y="278969"/>
                  </a:cubicBezTo>
                  <a:cubicBezTo>
                    <a:pt x="712224" y="191691"/>
                    <a:pt x="708687" y="244230"/>
                    <a:pt x="683486" y="187529"/>
                  </a:cubicBezTo>
                  <a:cubicBezTo>
                    <a:pt x="674787" y="167956"/>
                    <a:pt x="675047" y="144391"/>
                    <a:pt x="663166" y="126569"/>
                  </a:cubicBezTo>
                  <a:cubicBezTo>
                    <a:pt x="656393" y="116409"/>
                    <a:pt x="647805" y="107247"/>
                    <a:pt x="642846" y="96089"/>
                  </a:cubicBezTo>
                  <a:cubicBezTo>
                    <a:pt x="634147" y="76516"/>
                    <a:pt x="642846" y="41902"/>
                    <a:pt x="622526" y="35129"/>
                  </a:cubicBezTo>
                  <a:cubicBezTo>
                    <a:pt x="612366" y="31742"/>
                    <a:pt x="601625" y="29758"/>
                    <a:pt x="592046" y="24969"/>
                  </a:cubicBezTo>
                  <a:cubicBezTo>
                    <a:pt x="581124" y="19508"/>
                    <a:pt x="573540" y="7044"/>
                    <a:pt x="561566" y="4649"/>
                  </a:cubicBezTo>
                  <a:cubicBezTo>
                    <a:pt x="538320" y="0"/>
                    <a:pt x="519233" y="4649"/>
                    <a:pt x="510766" y="4649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1314" name="Freihandform 14"/>
            <p:cNvSpPr>
              <a:spLocks/>
            </p:cNvSpPr>
            <p:nvPr/>
          </p:nvSpPr>
          <p:spPr bwMode="auto">
            <a:xfrm>
              <a:off x="2162385" y="3768539"/>
              <a:ext cx="773855" cy="854261"/>
            </a:xfrm>
            <a:custGeom>
              <a:avLst/>
              <a:gdLst>
                <a:gd name="T0" fmla="*/ 458895 w 773855"/>
                <a:gd name="T1" fmla="*/ 21141 h 854261"/>
                <a:gd name="T2" fmla="*/ 458895 w 773855"/>
                <a:gd name="T3" fmla="*/ 21141 h 854261"/>
                <a:gd name="T4" fmla="*/ 367455 w 773855"/>
                <a:gd name="T5" fmla="*/ 10981 h 854261"/>
                <a:gd name="T6" fmla="*/ 235375 w 773855"/>
                <a:gd name="T7" fmla="*/ 21141 h 854261"/>
                <a:gd name="T8" fmla="*/ 204895 w 773855"/>
                <a:gd name="T9" fmla="*/ 41461 h 854261"/>
                <a:gd name="T10" fmla="*/ 143935 w 773855"/>
                <a:gd name="T11" fmla="*/ 112581 h 854261"/>
                <a:gd name="T12" fmla="*/ 123615 w 773855"/>
                <a:gd name="T13" fmla="*/ 153221 h 854261"/>
                <a:gd name="T14" fmla="*/ 103295 w 773855"/>
                <a:gd name="T15" fmla="*/ 183701 h 854261"/>
                <a:gd name="T16" fmla="*/ 93135 w 773855"/>
                <a:gd name="T17" fmla="*/ 224341 h 854261"/>
                <a:gd name="T18" fmla="*/ 52495 w 773855"/>
                <a:gd name="T19" fmla="*/ 285301 h 854261"/>
                <a:gd name="T20" fmla="*/ 32175 w 773855"/>
                <a:gd name="T21" fmla="*/ 315781 h 854261"/>
                <a:gd name="T22" fmla="*/ 22015 w 773855"/>
                <a:gd name="T23" fmla="*/ 346261 h 854261"/>
                <a:gd name="T24" fmla="*/ 1695 w 773855"/>
                <a:gd name="T25" fmla="*/ 427541 h 854261"/>
                <a:gd name="T26" fmla="*/ 11855 w 773855"/>
                <a:gd name="T27" fmla="*/ 661221 h 854261"/>
                <a:gd name="T28" fmla="*/ 42335 w 773855"/>
                <a:gd name="T29" fmla="*/ 691701 h 854261"/>
                <a:gd name="T30" fmla="*/ 93135 w 773855"/>
                <a:gd name="T31" fmla="*/ 722181 h 854261"/>
                <a:gd name="T32" fmla="*/ 164255 w 773855"/>
                <a:gd name="T33" fmla="*/ 742501 h 854261"/>
                <a:gd name="T34" fmla="*/ 194735 w 773855"/>
                <a:gd name="T35" fmla="*/ 772981 h 854261"/>
                <a:gd name="T36" fmla="*/ 347135 w 773855"/>
                <a:gd name="T37" fmla="*/ 823781 h 854261"/>
                <a:gd name="T38" fmla="*/ 387775 w 773855"/>
                <a:gd name="T39" fmla="*/ 833941 h 854261"/>
                <a:gd name="T40" fmla="*/ 469055 w 773855"/>
                <a:gd name="T41" fmla="*/ 844101 h 854261"/>
                <a:gd name="T42" fmla="*/ 499535 w 773855"/>
                <a:gd name="T43" fmla="*/ 854261 h 854261"/>
                <a:gd name="T44" fmla="*/ 601135 w 773855"/>
                <a:gd name="T45" fmla="*/ 833941 h 854261"/>
                <a:gd name="T46" fmla="*/ 641775 w 773855"/>
                <a:gd name="T47" fmla="*/ 803461 h 854261"/>
                <a:gd name="T48" fmla="*/ 672255 w 773855"/>
                <a:gd name="T49" fmla="*/ 783141 h 854261"/>
                <a:gd name="T50" fmla="*/ 743375 w 773855"/>
                <a:gd name="T51" fmla="*/ 681541 h 854261"/>
                <a:gd name="T52" fmla="*/ 773855 w 773855"/>
                <a:gd name="T53" fmla="*/ 661221 h 854261"/>
                <a:gd name="T54" fmla="*/ 763695 w 773855"/>
                <a:gd name="T55" fmla="*/ 386901 h 854261"/>
                <a:gd name="T56" fmla="*/ 743375 w 773855"/>
                <a:gd name="T57" fmla="*/ 325941 h 854261"/>
                <a:gd name="T58" fmla="*/ 733215 w 773855"/>
                <a:gd name="T59" fmla="*/ 295461 h 854261"/>
                <a:gd name="T60" fmla="*/ 723055 w 773855"/>
                <a:gd name="T61" fmla="*/ 264981 h 854261"/>
                <a:gd name="T62" fmla="*/ 712895 w 773855"/>
                <a:gd name="T63" fmla="*/ 234501 h 854261"/>
                <a:gd name="T64" fmla="*/ 682415 w 773855"/>
                <a:gd name="T65" fmla="*/ 204021 h 854261"/>
                <a:gd name="T66" fmla="*/ 672255 w 773855"/>
                <a:gd name="T67" fmla="*/ 173541 h 854261"/>
                <a:gd name="T68" fmla="*/ 631615 w 773855"/>
                <a:gd name="T69" fmla="*/ 112581 h 854261"/>
                <a:gd name="T70" fmla="*/ 601135 w 773855"/>
                <a:gd name="T71" fmla="*/ 51621 h 854261"/>
                <a:gd name="T72" fmla="*/ 560495 w 773855"/>
                <a:gd name="T73" fmla="*/ 41461 h 854261"/>
                <a:gd name="T74" fmla="*/ 499535 w 773855"/>
                <a:gd name="T75" fmla="*/ 21141 h 854261"/>
                <a:gd name="T76" fmla="*/ 408095 w 773855"/>
                <a:gd name="T77" fmla="*/ 821 h 854261"/>
                <a:gd name="T78" fmla="*/ 458895 w 773855"/>
                <a:gd name="T79" fmla="*/ 21141 h 85426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3855"/>
                <a:gd name="T121" fmla="*/ 0 h 854261"/>
                <a:gd name="T122" fmla="*/ 773855 w 773855"/>
                <a:gd name="T123" fmla="*/ 854261 h 85426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3855" h="854261">
                  <a:moveTo>
                    <a:pt x="458895" y="21141"/>
                  </a:moveTo>
                  <a:lnTo>
                    <a:pt x="458895" y="21141"/>
                  </a:lnTo>
                  <a:cubicBezTo>
                    <a:pt x="428415" y="17754"/>
                    <a:pt x="398123" y="10981"/>
                    <a:pt x="367455" y="10981"/>
                  </a:cubicBezTo>
                  <a:cubicBezTo>
                    <a:pt x="323298" y="10981"/>
                    <a:pt x="278775" y="13003"/>
                    <a:pt x="235375" y="21141"/>
                  </a:cubicBezTo>
                  <a:cubicBezTo>
                    <a:pt x="223373" y="23391"/>
                    <a:pt x="214276" y="33644"/>
                    <a:pt x="204895" y="41461"/>
                  </a:cubicBezTo>
                  <a:cubicBezTo>
                    <a:pt x="183211" y="59531"/>
                    <a:pt x="158559" y="89182"/>
                    <a:pt x="143935" y="112581"/>
                  </a:cubicBezTo>
                  <a:cubicBezTo>
                    <a:pt x="135908" y="125424"/>
                    <a:pt x="131129" y="140071"/>
                    <a:pt x="123615" y="153221"/>
                  </a:cubicBezTo>
                  <a:cubicBezTo>
                    <a:pt x="117557" y="163823"/>
                    <a:pt x="110068" y="173541"/>
                    <a:pt x="103295" y="183701"/>
                  </a:cubicBezTo>
                  <a:cubicBezTo>
                    <a:pt x="99908" y="197248"/>
                    <a:pt x="99380" y="211852"/>
                    <a:pt x="93135" y="224341"/>
                  </a:cubicBezTo>
                  <a:cubicBezTo>
                    <a:pt x="82213" y="246184"/>
                    <a:pt x="66042" y="264981"/>
                    <a:pt x="52495" y="285301"/>
                  </a:cubicBezTo>
                  <a:cubicBezTo>
                    <a:pt x="45722" y="295461"/>
                    <a:pt x="36036" y="304197"/>
                    <a:pt x="32175" y="315781"/>
                  </a:cubicBezTo>
                  <a:cubicBezTo>
                    <a:pt x="28788" y="325941"/>
                    <a:pt x="24833" y="335929"/>
                    <a:pt x="22015" y="346261"/>
                  </a:cubicBezTo>
                  <a:cubicBezTo>
                    <a:pt x="14667" y="373204"/>
                    <a:pt x="1695" y="427541"/>
                    <a:pt x="1695" y="427541"/>
                  </a:cubicBezTo>
                  <a:cubicBezTo>
                    <a:pt x="5082" y="505434"/>
                    <a:pt x="0" y="584161"/>
                    <a:pt x="11855" y="661221"/>
                  </a:cubicBezTo>
                  <a:cubicBezTo>
                    <a:pt x="14040" y="675422"/>
                    <a:pt x="30840" y="683080"/>
                    <a:pt x="42335" y="691701"/>
                  </a:cubicBezTo>
                  <a:cubicBezTo>
                    <a:pt x="58133" y="703549"/>
                    <a:pt x="75472" y="713350"/>
                    <a:pt x="93135" y="722181"/>
                  </a:cubicBezTo>
                  <a:cubicBezTo>
                    <a:pt x="107711" y="729469"/>
                    <a:pt x="151234" y="739246"/>
                    <a:pt x="164255" y="742501"/>
                  </a:cubicBezTo>
                  <a:cubicBezTo>
                    <a:pt x="174415" y="752661"/>
                    <a:pt x="182613" y="765267"/>
                    <a:pt x="194735" y="772981"/>
                  </a:cubicBezTo>
                  <a:cubicBezTo>
                    <a:pt x="277587" y="825705"/>
                    <a:pt x="261719" y="808251"/>
                    <a:pt x="347135" y="823781"/>
                  </a:cubicBezTo>
                  <a:cubicBezTo>
                    <a:pt x="360873" y="826279"/>
                    <a:pt x="374001" y="831645"/>
                    <a:pt x="387775" y="833941"/>
                  </a:cubicBezTo>
                  <a:cubicBezTo>
                    <a:pt x="414708" y="838430"/>
                    <a:pt x="441962" y="840714"/>
                    <a:pt x="469055" y="844101"/>
                  </a:cubicBezTo>
                  <a:cubicBezTo>
                    <a:pt x="479215" y="847488"/>
                    <a:pt x="488825" y="854261"/>
                    <a:pt x="499535" y="854261"/>
                  </a:cubicBezTo>
                  <a:cubicBezTo>
                    <a:pt x="546233" y="854261"/>
                    <a:pt x="563600" y="846453"/>
                    <a:pt x="601135" y="833941"/>
                  </a:cubicBezTo>
                  <a:cubicBezTo>
                    <a:pt x="614682" y="823781"/>
                    <a:pt x="627996" y="813303"/>
                    <a:pt x="641775" y="803461"/>
                  </a:cubicBezTo>
                  <a:cubicBezTo>
                    <a:pt x="651711" y="796364"/>
                    <a:pt x="664214" y="792331"/>
                    <a:pt x="672255" y="783141"/>
                  </a:cubicBezTo>
                  <a:cubicBezTo>
                    <a:pt x="695490" y="756587"/>
                    <a:pt x="716823" y="708093"/>
                    <a:pt x="743375" y="681541"/>
                  </a:cubicBezTo>
                  <a:cubicBezTo>
                    <a:pt x="752009" y="672907"/>
                    <a:pt x="763695" y="667994"/>
                    <a:pt x="773855" y="661221"/>
                  </a:cubicBezTo>
                  <a:cubicBezTo>
                    <a:pt x="770468" y="569781"/>
                    <a:pt x="771979" y="478028"/>
                    <a:pt x="763695" y="386901"/>
                  </a:cubicBezTo>
                  <a:cubicBezTo>
                    <a:pt x="761756" y="365570"/>
                    <a:pt x="750148" y="346261"/>
                    <a:pt x="743375" y="325941"/>
                  </a:cubicBezTo>
                  <a:lnTo>
                    <a:pt x="733215" y="295461"/>
                  </a:lnTo>
                  <a:lnTo>
                    <a:pt x="723055" y="264981"/>
                  </a:lnTo>
                  <a:cubicBezTo>
                    <a:pt x="719668" y="254821"/>
                    <a:pt x="720468" y="242074"/>
                    <a:pt x="712895" y="234501"/>
                  </a:cubicBezTo>
                  <a:lnTo>
                    <a:pt x="682415" y="204021"/>
                  </a:lnTo>
                  <a:cubicBezTo>
                    <a:pt x="679028" y="193861"/>
                    <a:pt x="677456" y="182903"/>
                    <a:pt x="672255" y="173541"/>
                  </a:cubicBezTo>
                  <a:cubicBezTo>
                    <a:pt x="660395" y="152193"/>
                    <a:pt x="639338" y="135749"/>
                    <a:pt x="631615" y="112581"/>
                  </a:cubicBezTo>
                  <a:cubicBezTo>
                    <a:pt x="625819" y="95194"/>
                    <a:pt x="618017" y="62876"/>
                    <a:pt x="601135" y="51621"/>
                  </a:cubicBezTo>
                  <a:cubicBezTo>
                    <a:pt x="589517" y="43875"/>
                    <a:pt x="573870" y="45473"/>
                    <a:pt x="560495" y="41461"/>
                  </a:cubicBezTo>
                  <a:cubicBezTo>
                    <a:pt x="539979" y="35306"/>
                    <a:pt x="520315" y="26336"/>
                    <a:pt x="499535" y="21141"/>
                  </a:cubicBezTo>
                  <a:cubicBezTo>
                    <a:pt x="414969" y="0"/>
                    <a:pt x="446182" y="821"/>
                    <a:pt x="408095" y="821"/>
                  </a:cubicBezTo>
                  <a:lnTo>
                    <a:pt x="458895" y="21141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1315" name="Freihandform 15"/>
            <p:cNvSpPr>
              <a:spLocks/>
            </p:cNvSpPr>
            <p:nvPr/>
          </p:nvSpPr>
          <p:spPr bwMode="auto">
            <a:xfrm>
              <a:off x="954598" y="3830398"/>
              <a:ext cx="945410" cy="822882"/>
            </a:xfrm>
            <a:custGeom>
              <a:avLst/>
              <a:gdLst>
                <a:gd name="T0" fmla="*/ 223962 w 945410"/>
                <a:gd name="T1" fmla="*/ 20242 h 822882"/>
                <a:gd name="T2" fmla="*/ 223962 w 945410"/>
                <a:gd name="T3" fmla="*/ 20242 h 822882"/>
                <a:gd name="T4" fmla="*/ 315402 w 945410"/>
                <a:gd name="T5" fmla="*/ 30402 h 822882"/>
                <a:gd name="T6" fmla="*/ 366202 w 945410"/>
                <a:gd name="T7" fmla="*/ 60882 h 822882"/>
                <a:gd name="T8" fmla="*/ 447482 w 945410"/>
                <a:gd name="T9" fmla="*/ 81202 h 822882"/>
                <a:gd name="T10" fmla="*/ 477962 w 945410"/>
                <a:gd name="T11" fmla="*/ 91362 h 822882"/>
                <a:gd name="T12" fmla="*/ 538922 w 945410"/>
                <a:gd name="T13" fmla="*/ 142162 h 822882"/>
                <a:gd name="T14" fmla="*/ 579562 w 945410"/>
                <a:gd name="T15" fmla="*/ 192962 h 822882"/>
                <a:gd name="T16" fmla="*/ 711642 w 945410"/>
                <a:gd name="T17" fmla="*/ 304722 h 822882"/>
                <a:gd name="T18" fmla="*/ 782762 w 945410"/>
                <a:gd name="T19" fmla="*/ 345362 h 822882"/>
                <a:gd name="T20" fmla="*/ 843722 w 945410"/>
                <a:gd name="T21" fmla="*/ 386002 h 822882"/>
                <a:gd name="T22" fmla="*/ 914842 w 945410"/>
                <a:gd name="T23" fmla="*/ 426642 h 822882"/>
                <a:gd name="T24" fmla="*/ 935162 w 945410"/>
                <a:gd name="T25" fmla="*/ 467282 h 822882"/>
                <a:gd name="T26" fmla="*/ 904682 w 945410"/>
                <a:gd name="T27" fmla="*/ 680642 h 822882"/>
                <a:gd name="T28" fmla="*/ 874202 w 945410"/>
                <a:gd name="T29" fmla="*/ 741602 h 822882"/>
                <a:gd name="T30" fmla="*/ 803082 w 945410"/>
                <a:gd name="T31" fmla="*/ 792402 h 822882"/>
                <a:gd name="T32" fmla="*/ 772602 w 945410"/>
                <a:gd name="T33" fmla="*/ 802562 h 822882"/>
                <a:gd name="T34" fmla="*/ 731962 w 945410"/>
                <a:gd name="T35" fmla="*/ 792402 h 822882"/>
                <a:gd name="T36" fmla="*/ 701482 w 945410"/>
                <a:gd name="T37" fmla="*/ 772082 h 822882"/>
                <a:gd name="T38" fmla="*/ 620202 w 945410"/>
                <a:gd name="T39" fmla="*/ 792402 h 822882"/>
                <a:gd name="T40" fmla="*/ 589722 w 945410"/>
                <a:gd name="T41" fmla="*/ 812722 h 822882"/>
                <a:gd name="T42" fmla="*/ 538922 w 945410"/>
                <a:gd name="T43" fmla="*/ 822882 h 822882"/>
                <a:gd name="T44" fmla="*/ 264602 w 945410"/>
                <a:gd name="T45" fmla="*/ 812722 h 822882"/>
                <a:gd name="T46" fmla="*/ 213802 w 945410"/>
                <a:gd name="T47" fmla="*/ 731442 h 822882"/>
                <a:gd name="T48" fmla="*/ 183322 w 945410"/>
                <a:gd name="T49" fmla="*/ 700962 h 822882"/>
                <a:gd name="T50" fmla="*/ 102042 w 945410"/>
                <a:gd name="T51" fmla="*/ 558722 h 822882"/>
                <a:gd name="T52" fmla="*/ 41082 w 945410"/>
                <a:gd name="T53" fmla="*/ 467282 h 822882"/>
                <a:gd name="T54" fmla="*/ 20762 w 945410"/>
                <a:gd name="T55" fmla="*/ 436802 h 822882"/>
                <a:gd name="T56" fmla="*/ 10602 w 945410"/>
                <a:gd name="T57" fmla="*/ 345362 h 822882"/>
                <a:gd name="T58" fmla="*/ 442 w 945410"/>
                <a:gd name="T59" fmla="*/ 294562 h 822882"/>
                <a:gd name="T60" fmla="*/ 10602 w 945410"/>
                <a:gd name="T61" fmla="*/ 243762 h 822882"/>
                <a:gd name="T62" fmla="*/ 71562 w 945410"/>
                <a:gd name="T63" fmla="*/ 203122 h 822882"/>
                <a:gd name="T64" fmla="*/ 112202 w 945410"/>
                <a:gd name="T65" fmla="*/ 172642 h 822882"/>
                <a:gd name="T66" fmla="*/ 122362 w 945410"/>
                <a:gd name="T67" fmla="*/ 142162 h 822882"/>
                <a:gd name="T68" fmla="*/ 173162 w 945410"/>
                <a:gd name="T69" fmla="*/ 50722 h 822882"/>
                <a:gd name="T70" fmla="*/ 183322 w 945410"/>
                <a:gd name="T71" fmla="*/ 10082 h 822882"/>
                <a:gd name="T72" fmla="*/ 223962 w 945410"/>
                <a:gd name="T73" fmla="*/ 20242 h 8228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5410"/>
                <a:gd name="T112" fmla="*/ 0 h 822882"/>
                <a:gd name="T113" fmla="*/ 945410 w 945410"/>
                <a:gd name="T114" fmla="*/ 822882 h 82288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5410" h="822882">
                  <a:moveTo>
                    <a:pt x="223962" y="20242"/>
                  </a:moveTo>
                  <a:lnTo>
                    <a:pt x="223962" y="20242"/>
                  </a:lnTo>
                  <a:cubicBezTo>
                    <a:pt x="254442" y="23629"/>
                    <a:pt x="285914" y="21977"/>
                    <a:pt x="315402" y="30402"/>
                  </a:cubicBezTo>
                  <a:cubicBezTo>
                    <a:pt x="334390" y="35827"/>
                    <a:pt x="348539" y="52051"/>
                    <a:pt x="366202" y="60882"/>
                  </a:cubicBezTo>
                  <a:cubicBezTo>
                    <a:pt x="389426" y="72494"/>
                    <a:pt x="424296" y="75405"/>
                    <a:pt x="447482" y="81202"/>
                  </a:cubicBezTo>
                  <a:cubicBezTo>
                    <a:pt x="457872" y="83799"/>
                    <a:pt x="467802" y="87975"/>
                    <a:pt x="477962" y="91362"/>
                  </a:cubicBezTo>
                  <a:cubicBezTo>
                    <a:pt x="531625" y="171857"/>
                    <a:pt x="456423" y="69976"/>
                    <a:pt x="538922" y="142162"/>
                  </a:cubicBezTo>
                  <a:cubicBezTo>
                    <a:pt x="555242" y="156442"/>
                    <a:pt x="565282" y="176642"/>
                    <a:pt x="579562" y="192962"/>
                  </a:cubicBezTo>
                  <a:cubicBezTo>
                    <a:pt x="614252" y="232607"/>
                    <a:pt x="678685" y="279370"/>
                    <a:pt x="711642" y="304722"/>
                  </a:cubicBezTo>
                  <a:cubicBezTo>
                    <a:pt x="753178" y="336673"/>
                    <a:pt x="733118" y="315576"/>
                    <a:pt x="782762" y="345362"/>
                  </a:cubicBezTo>
                  <a:cubicBezTo>
                    <a:pt x="803703" y="357927"/>
                    <a:pt x="821879" y="375080"/>
                    <a:pt x="843722" y="386002"/>
                  </a:cubicBezTo>
                  <a:cubicBezTo>
                    <a:pt x="895284" y="411783"/>
                    <a:pt x="871760" y="397921"/>
                    <a:pt x="914842" y="426642"/>
                  </a:cubicBezTo>
                  <a:cubicBezTo>
                    <a:pt x="921615" y="440189"/>
                    <a:pt x="934442" y="452154"/>
                    <a:pt x="935162" y="467282"/>
                  </a:cubicBezTo>
                  <a:cubicBezTo>
                    <a:pt x="944616" y="665811"/>
                    <a:pt x="945410" y="585611"/>
                    <a:pt x="904682" y="680642"/>
                  </a:cubicBezTo>
                  <a:cubicBezTo>
                    <a:pt x="892287" y="709564"/>
                    <a:pt x="898608" y="717196"/>
                    <a:pt x="874202" y="741602"/>
                  </a:cubicBezTo>
                  <a:cubicBezTo>
                    <a:pt x="869600" y="746204"/>
                    <a:pt x="814620" y="786633"/>
                    <a:pt x="803082" y="792402"/>
                  </a:cubicBezTo>
                  <a:cubicBezTo>
                    <a:pt x="793503" y="797191"/>
                    <a:pt x="782762" y="799175"/>
                    <a:pt x="772602" y="802562"/>
                  </a:cubicBezTo>
                  <a:cubicBezTo>
                    <a:pt x="759055" y="799175"/>
                    <a:pt x="744797" y="797903"/>
                    <a:pt x="731962" y="792402"/>
                  </a:cubicBezTo>
                  <a:cubicBezTo>
                    <a:pt x="720739" y="787592"/>
                    <a:pt x="713693" y="772082"/>
                    <a:pt x="701482" y="772082"/>
                  </a:cubicBezTo>
                  <a:cubicBezTo>
                    <a:pt x="673555" y="772082"/>
                    <a:pt x="647295" y="785629"/>
                    <a:pt x="620202" y="792402"/>
                  </a:cubicBezTo>
                  <a:cubicBezTo>
                    <a:pt x="610042" y="799175"/>
                    <a:pt x="601155" y="808435"/>
                    <a:pt x="589722" y="812722"/>
                  </a:cubicBezTo>
                  <a:cubicBezTo>
                    <a:pt x="573553" y="818785"/>
                    <a:pt x="556191" y="822882"/>
                    <a:pt x="538922" y="822882"/>
                  </a:cubicBezTo>
                  <a:cubicBezTo>
                    <a:pt x="447419" y="822882"/>
                    <a:pt x="356042" y="816109"/>
                    <a:pt x="264602" y="812722"/>
                  </a:cubicBezTo>
                  <a:cubicBezTo>
                    <a:pt x="243787" y="771092"/>
                    <a:pt x="245456" y="768372"/>
                    <a:pt x="213802" y="731442"/>
                  </a:cubicBezTo>
                  <a:cubicBezTo>
                    <a:pt x="204451" y="720533"/>
                    <a:pt x="192143" y="712304"/>
                    <a:pt x="183322" y="700962"/>
                  </a:cubicBezTo>
                  <a:cubicBezTo>
                    <a:pt x="86325" y="576251"/>
                    <a:pt x="202665" y="709657"/>
                    <a:pt x="102042" y="558722"/>
                  </a:cubicBezTo>
                  <a:lnTo>
                    <a:pt x="41082" y="467282"/>
                  </a:lnTo>
                  <a:lnTo>
                    <a:pt x="20762" y="436802"/>
                  </a:lnTo>
                  <a:cubicBezTo>
                    <a:pt x="17375" y="406322"/>
                    <a:pt x="14939" y="375721"/>
                    <a:pt x="10602" y="345362"/>
                  </a:cubicBezTo>
                  <a:cubicBezTo>
                    <a:pt x="8160" y="328267"/>
                    <a:pt x="442" y="311831"/>
                    <a:pt x="442" y="294562"/>
                  </a:cubicBezTo>
                  <a:cubicBezTo>
                    <a:pt x="442" y="277293"/>
                    <a:pt x="0" y="257393"/>
                    <a:pt x="10602" y="243762"/>
                  </a:cubicBezTo>
                  <a:cubicBezTo>
                    <a:pt x="25595" y="224485"/>
                    <a:pt x="52025" y="217775"/>
                    <a:pt x="71562" y="203122"/>
                  </a:cubicBezTo>
                  <a:lnTo>
                    <a:pt x="112202" y="172642"/>
                  </a:lnTo>
                  <a:cubicBezTo>
                    <a:pt x="115589" y="162482"/>
                    <a:pt x="117161" y="151524"/>
                    <a:pt x="122362" y="142162"/>
                  </a:cubicBezTo>
                  <a:cubicBezTo>
                    <a:pt x="165169" y="65110"/>
                    <a:pt x="156934" y="107520"/>
                    <a:pt x="173162" y="50722"/>
                  </a:cubicBezTo>
                  <a:cubicBezTo>
                    <a:pt x="176998" y="37296"/>
                    <a:pt x="171198" y="17010"/>
                    <a:pt x="183322" y="10082"/>
                  </a:cubicBezTo>
                  <a:cubicBezTo>
                    <a:pt x="200965" y="0"/>
                    <a:pt x="217189" y="18549"/>
                    <a:pt x="223962" y="20242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1316" name="Freihandform 16"/>
            <p:cNvSpPr>
              <a:spLocks/>
            </p:cNvSpPr>
            <p:nvPr/>
          </p:nvSpPr>
          <p:spPr bwMode="auto">
            <a:xfrm>
              <a:off x="3169920" y="3972560"/>
              <a:ext cx="782320" cy="863600"/>
            </a:xfrm>
            <a:custGeom>
              <a:avLst/>
              <a:gdLst>
                <a:gd name="T0" fmla="*/ 782320 w 782320"/>
                <a:gd name="T1" fmla="*/ 132080 h 863600"/>
                <a:gd name="T2" fmla="*/ 782320 w 782320"/>
                <a:gd name="T3" fmla="*/ 132080 h 863600"/>
                <a:gd name="T4" fmla="*/ 680720 w 782320"/>
                <a:gd name="T5" fmla="*/ 60960 h 863600"/>
                <a:gd name="T6" fmla="*/ 609600 w 782320"/>
                <a:gd name="T7" fmla="*/ 20320 h 863600"/>
                <a:gd name="T8" fmla="*/ 568960 w 782320"/>
                <a:gd name="T9" fmla="*/ 10160 h 863600"/>
                <a:gd name="T10" fmla="*/ 538480 w 782320"/>
                <a:gd name="T11" fmla="*/ 0 h 863600"/>
                <a:gd name="T12" fmla="*/ 284480 w 782320"/>
                <a:gd name="T13" fmla="*/ 20320 h 863600"/>
                <a:gd name="T14" fmla="*/ 254000 w 782320"/>
                <a:gd name="T15" fmla="*/ 81280 h 863600"/>
                <a:gd name="T16" fmla="*/ 193040 w 782320"/>
                <a:gd name="T17" fmla="*/ 101600 h 863600"/>
                <a:gd name="T18" fmla="*/ 162560 w 782320"/>
                <a:gd name="T19" fmla="*/ 121920 h 863600"/>
                <a:gd name="T20" fmla="*/ 132080 w 782320"/>
                <a:gd name="T21" fmla="*/ 132080 h 863600"/>
                <a:gd name="T22" fmla="*/ 81280 w 782320"/>
                <a:gd name="T23" fmla="*/ 152400 h 863600"/>
                <a:gd name="T24" fmla="*/ 50800 w 782320"/>
                <a:gd name="T25" fmla="*/ 172720 h 863600"/>
                <a:gd name="T26" fmla="*/ 30480 w 782320"/>
                <a:gd name="T27" fmla="*/ 203200 h 863600"/>
                <a:gd name="T28" fmla="*/ 20320 w 782320"/>
                <a:gd name="T29" fmla="*/ 233680 h 863600"/>
                <a:gd name="T30" fmla="*/ 0 w 782320"/>
                <a:gd name="T31" fmla="*/ 325120 h 863600"/>
                <a:gd name="T32" fmla="*/ 10160 w 782320"/>
                <a:gd name="T33" fmla="*/ 640080 h 863600"/>
                <a:gd name="T34" fmla="*/ 40640 w 782320"/>
                <a:gd name="T35" fmla="*/ 701040 h 863600"/>
                <a:gd name="T36" fmla="*/ 71120 w 782320"/>
                <a:gd name="T37" fmla="*/ 721360 h 863600"/>
                <a:gd name="T38" fmla="*/ 111760 w 782320"/>
                <a:gd name="T39" fmla="*/ 751840 h 863600"/>
                <a:gd name="T40" fmla="*/ 152400 w 782320"/>
                <a:gd name="T41" fmla="*/ 762000 h 863600"/>
                <a:gd name="T42" fmla="*/ 193040 w 782320"/>
                <a:gd name="T43" fmla="*/ 792480 h 863600"/>
                <a:gd name="T44" fmla="*/ 314960 w 782320"/>
                <a:gd name="T45" fmla="*/ 843280 h 863600"/>
                <a:gd name="T46" fmla="*/ 345440 w 782320"/>
                <a:gd name="T47" fmla="*/ 853440 h 863600"/>
                <a:gd name="T48" fmla="*/ 416560 w 782320"/>
                <a:gd name="T49" fmla="*/ 863600 h 863600"/>
                <a:gd name="T50" fmla="*/ 599440 w 782320"/>
                <a:gd name="T51" fmla="*/ 843280 h 863600"/>
                <a:gd name="T52" fmla="*/ 629920 w 782320"/>
                <a:gd name="T53" fmla="*/ 812800 h 863600"/>
                <a:gd name="T54" fmla="*/ 660400 w 782320"/>
                <a:gd name="T55" fmla="*/ 772160 h 863600"/>
                <a:gd name="T56" fmla="*/ 711200 w 782320"/>
                <a:gd name="T57" fmla="*/ 721360 h 863600"/>
                <a:gd name="T58" fmla="*/ 741680 w 782320"/>
                <a:gd name="T59" fmla="*/ 660400 h 863600"/>
                <a:gd name="T60" fmla="*/ 762000 w 782320"/>
                <a:gd name="T61" fmla="*/ 579120 h 863600"/>
                <a:gd name="T62" fmla="*/ 782320 w 782320"/>
                <a:gd name="T63" fmla="*/ 132080 h 8636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82320"/>
                <a:gd name="T97" fmla="*/ 0 h 863600"/>
                <a:gd name="T98" fmla="*/ 782320 w 782320"/>
                <a:gd name="T99" fmla="*/ 863600 h 86360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82320" h="863600">
                  <a:moveTo>
                    <a:pt x="782320" y="132080"/>
                  </a:moveTo>
                  <a:lnTo>
                    <a:pt x="782320" y="132080"/>
                  </a:lnTo>
                  <a:lnTo>
                    <a:pt x="680720" y="60960"/>
                  </a:lnTo>
                  <a:cubicBezTo>
                    <a:pt x="657496" y="44882"/>
                    <a:pt x="636531" y="30419"/>
                    <a:pt x="609600" y="20320"/>
                  </a:cubicBezTo>
                  <a:cubicBezTo>
                    <a:pt x="596525" y="15417"/>
                    <a:pt x="582386" y="13996"/>
                    <a:pt x="568960" y="10160"/>
                  </a:cubicBezTo>
                  <a:cubicBezTo>
                    <a:pt x="558662" y="7218"/>
                    <a:pt x="548640" y="3387"/>
                    <a:pt x="538480" y="0"/>
                  </a:cubicBezTo>
                  <a:cubicBezTo>
                    <a:pt x="453813" y="6773"/>
                    <a:pt x="367997" y="4854"/>
                    <a:pt x="284480" y="20320"/>
                  </a:cubicBezTo>
                  <a:cubicBezTo>
                    <a:pt x="254414" y="25888"/>
                    <a:pt x="271359" y="68881"/>
                    <a:pt x="254000" y="81280"/>
                  </a:cubicBezTo>
                  <a:cubicBezTo>
                    <a:pt x="236571" y="93730"/>
                    <a:pt x="210862" y="89719"/>
                    <a:pt x="193040" y="101600"/>
                  </a:cubicBezTo>
                  <a:cubicBezTo>
                    <a:pt x="182880" y="108373"/>
                    <a:pt x="173482" y="116459"/>
                    <a:pt x="162560" y="121920"/>
                  </a:cubicBezTo>
                  <a:cubicBezTo>
                    <a:pt x="152981" y="126709"/>
                    <a:pt x="142108" y="128320"/>
                    <a:pt x="132080" y="132080"/>
                  </a:cubicBezTo>
                  <a:cubicBezTo>
                    <a:pt x="115003" y="138484"/>
                    <a:pt x="97592" y="144244"/>
                    <a:pt x="81280" y="152400"/>
                  </a:cubicBezTo>
                  <a:cubicBezTo>
                    <a:pt x="70358" y="157861"/>
                    <a:pt x="60960" y="165947"/>
                    <a:pt x="50800" y="172720"/>
                  </a:cubicBezTo>
                  <a:cubicBezTo>
                    <a:pt x="44027" y="182880"/>
                    <a:pt x="35941" y="192278"/>
                    <a:pt x="30480" y="203200"/>
                  </a:cubicBezTo>
                  <a:cubicBezTo>
                    <a:pt x="25691" y="212779"/>
                    <a:pt x="23262" y="223382"/>
                    <a:pt x="20320" y="233680"/>
                  </a:cubicBezTo>
                  <a:cubicBezTo>
                    <a:pt x="10754" y="267159"/>
                    <a:pt x="6984" y="290202"/>
                    <a:pt x="0" y="325120"/>
                  </a:cubicBezTo>
                  <a:cubicBezTo>
                    <a:pt x="3387" y="430107"/>
                    <a:pt x="3992" y="535220"/>
                    <a:pt x="10160" y="640080"/>
                  </a:cubicBezTo>
                  <a:cubicBezTo>
                    <a:pt x="11193" y="657640"/>
                    <a:pt x="29189" y="689589"/>
                    <a:pt x="40640" y="701040"/>
                  </a:cubicBezTo>
                  <a:cubicBezTo>
                    <a:pt x="49274" y="709674"/>
                    <a:pt x="61184" y="714263"/>
                    <a:pt x="71120" y="721360"/>
                  </a:cubicBezTo>
                  <a:cubicBezTo>
                    <a:pt x="84899" y="731202"/>
                    <a:pt x="96614" y="744267"/>
                    <a:pt x="111760" y="751840"/>
                  </a:cubicBezTo>
                  <a:cubicBezTo>
                    <a:pt x="124249" y="758085"/>
                    <a:pt x="138853" y="758613"/>
                    <a:pt x="152400" y="762000"/>
                  </a:cubicBezTo>
                  <a:cubicBezTo>
                    <a:pt x="165947" y="772160"/>
                    <a:pt x="178413" y="783948"/>
                    <a:pt x="193040" y="792480"/>
                  </a:cubicBezTo>
                  <a:cubicBezTo>
                    <a:pt x="278783" y="842497"/>
                    <a:pt x="248633" y="824329"/>
                    <a:pt x="314960" y="843280"/>
                  </a:cubicBezTo>
                  <a:cubicBezTo>
                    <a:pt x="325258" y="846222"/>
                    <a:pt x="334938" y="851340"/>
                    <a:pt x="345440" y="853440"/>
                  </a:cubicBezTo>
                  <a:cubicBezTo>
                    <a:pt x="368922" y="858136"/>
                    <a:pt x="392853" y="860213"/>
                    <a:pt x="416560" y="863600"/>
                  </a:cubicBezTo>
                  <a:cubicBezTo>
                    <a:pt x="477520" y="856827"/>
                    <a:pt x="539773" y="857486"/>
                    <a:pt x="599440" y="843280"/>
                  </a:cubicBezTo>
                  <a:cubicBezTo>
                    <a:pt x="613418" y="839952"/>
                    <a:pt x="620569" y="823709"/>
                    <a:pt x="629920" y="812800"/>
                  </a:cubicBezTo>
                  <a:cubicBezTo>
                    <a:pt x="640940" y="799943"/>
                    <a:pt x="649150" y="784816"/>
                    <a:pt x="660400" y="772160"/>
                  </a:cubicBezTo>
                  <a:cubicBezTo>
                    <a:pt x="676310" y="754262"/>
                    <a:pt x="695431" y="739382"/>
                    <a:pt x="711200" y="721360"/>
                  </a:cubicBezTo>
                  <a:cubicBezTo>
                    <a:pt x="729522" y="700421"/>
                    <a:pt x="734622" y="686281"/>
                    <a:pt x="741680" y="660400"/>
                  </a:cubicBezTo>
                  <a:cubicBezTo>
                    <a:pt x="749028" y="633457"/>
                    <a:pt x="762000" y="579120"/>
                    <a:pt x="762000" y="579120"/>
                  </a:cubicBezTo>
                  <a:cubicBezTo>
                    <a:pt x="773355" y="193058"/>
                    <a:pt x="772160" y="348876"/>
                    <a:pt x="782320" y="13208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1317" name="Freihandform 17"/>
            <p:cNvSpPr>
              <a:spLocks/>
            </p:cNvSpPr>
            <p:nvPr/>
          </p:nvSpPr>
          <p:spPr bwMode="auto">
            <a:xfrm>
              <a:off x="4472892" y="1798320"/>
              <a:ext cx="729028" cy="112214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1318" name="Freihandform 18"/>
            <p:cNvSpPr>
              <a:spLocks/>
            </p:cNvSpPr>
            <p:nvPr/>
          </p:nvSpPr>
          <p:spPr bwMode="auto">
            <a:xfrm>
              <a:off x="4823548" y="3129280"/>
              <a:ext cx="805092" cy="1117600"/>
            </a:xfrm>
            <a:custGeom>
              <a:avLst/>
              <a:gdLst>
                <a:gd name="T0" fmla="*/ 408852 w 805092"/>
                <a:gd name="T1" fmla="*/ 0 h 1117600"/>
                <a:gd name="T2" fmla="*/ 408852 w 805092"/>
                <a:gd name="T3" fmla="*/ 0 h 1117600"/>
                <a:gd name="T4" fmla="*/ 266612 w 805092"/>
                <a:gd name="T5" fmla="*/ 91440 h 1117600"/>
                <a:gd name="T6" fmla="*/ 236132 w 805092"/>
                <a:gd name="T7" fmla="*/ 111760 h 1117600"/>
                <a:gd name="T8" fmla="*/ 205652 w 805092"/>
                <a:gd name="T9" fmla="*/ 142240 h 1117600"/>
                <a:gd name="T10" fmla="*/ 175172 w 805092"/>
                <a:gd name="T11" fmla="*/ 162560 h 1117600"/>
                <a:gd name="T12" fmla="*/ 124372 w 805092"/>
                <a:gd name="T13" fmla="*/ 223520 h 1117600"/>
                <a:gd name="T14" fmla="*/ 134532 w 805092"/>
                <a:gd name="T15" fmla="*/ 304800 h 1117600"/>
                <a:gd name="T16" fmla="*/ 165012 w 805092"/>
                <a:gd name="T17" fmla="*/ 335280 h 1117600"/>
                <a:gd name="T18" fmla="*/ 175172 w 805092"/>
                <a:gd name="T19" fmla="*/ 365760 h 1117600"/>
                <a:gd name="T20" fmla="*/ 165012 w 805092"/>
                <a:gd name="T21" fmla="*/ 447040 h 1117600"/>
                <a:gd name="T22" fmla="*/ 134532 w 805092"/>
                <a:gd name="T23" fmla="*/ 477520 h 1117600"/>
                <a:gd name="T24" fmla="*/ 83732 w 805092"/>
                <a:gd name="T25" fmla="*/ 528320 h 1117600"/>
                <a:gd name="T26" fmla="*/ 73572 w 805092"/>
                <a:gd name="T27" fmla="*/ 558800 h 1117600"/>
                <a:gd name="T28" fmla="*/ 22772 w 805092"/>
                <a:gd name="T29" fmla="*/ 609600 h 1117600"/>
                <a:gd name="T30" fmla="*/ 2452 w 805092"/>
                <a:gd name="T31" fmla="*/ 670560 h 1117600"/>
                <a:gd name="T32" fmla="*/ 32932 w 805092"/>
                <a:gd name="T33" fmla="*/ 782320 h 1117600"/>
                <a:gd name="T34" fmla="*/ 63412 w 805092"/>
                <a:gd name="T35" fmla="*/ 802640 h 1117600"/>
                <a:gd name="T36" fmla="*/ 104052 w 805092"/>
                <a:gd name="T37" fmla="*/ 863600 h 1117600"/>
                <a:gd name="T38" fmla="*/ 215812 w 805092"/>
                <a:gd name="T39" fmla="*/ 944880 h 1117600"/>
                <a:gd name="T40" fmla="*/ 286932 w 805092"/>
                <a:gd name="T41" fmla="*/ 1016000 h 1117600"/>
                <a:gd name="T42" fmla="*/ 337732 w 805092"/>
                <a:gd name="T43" fmla="*/ 1066800 h 1117600"/>
                <a:gd name="T44" fmla="*/ 358052 w 805092"/>
                <a:gd name="T45" fmla="*/ 1097280 h 1117600"/>
                <a:gd name="T46" fmla="*/ 419012 w 805092"/>
                <a:gd name="T47" fmla="*/ 1117600 h 1117600"/>
                <a:gd name="T48" fmla="*/ 490132 w 805092"/>
                <a:gd name="T49" fmla="*/ 1107440 h 1117600"/>
                <a:gd name="T50" fmla="*/ 540932 w 805092"/>
                <a:gd name="T51" fmla="*/ 1097280 h 1117600"/>
                <a:gd name="T52" fmla="*/ 612052 w 805092"/>
                <a:gd name="T53" fmla="*/ 1016000 h 1117600"/>
                <a:gd name="T54" fmla="*/ 642532 w 805092"/>
                <a:gd name="T55" fmla="*/ 995680 h 1117600"/>
                <a:gd name="T56" fmla="*/ 662852 w 805092"/>
                <a:gd name="T57" fmla="*/ 965200 h 1117600"/>
                <a:gd name="T58" fmla="*/ 774612 w 805092"/>
                <a:gd name="T59" fmla="*/ 883920 h 1117600"/>
                <a:gd name="T60" fmla="*/ 805092 w 805092"/>
                <a:gd name="T61" fmla="*/ 802640 h 1117600"/>
                <a:gd name="T62" fmla="*/ 794932 w 805092"/>
                <a:gd name="T63" fmla="*/ 609600 h 1117600"/>
                <a:gd name="T64" fmla="*/ 754292 w 805092"/>
                <a:gd name="T65" fmla="*/ 518160 h 1117600"/>
                <a:gd name="T66" fmla="*/ 733972 w 805092"/>
                <a:gd name="T67" fmla="*/ 487680 h 1117600"/>
                <a:gd name="T68" fmla="*/ 713652 w 805092"/>
                <a:gd name="T69" fmla="*/ 447040 h 1117600"/>
                <a:gd name="T70" fmla="*/ 673012 w 805092"/>
                <a:gd name="T71" fmla="*/ 386080 h 1117600"/>
                <a:gd name="T72" fmla="*/ 652692 w 805092"/>
                <a:gd name="T73" fmla="*/ 254000 h 1117600"/>
                <a:gd name="T74" fmla="*/ 642532 w 805092"/>
                <a:gd name="T75" fmla="*/ 213360 h 1117600"/>
                <a:gd name="T76" fmla="*/ 622212 w 805092"/>
                <a:gd name="T77" fmla="*/ 182880 h 1117600"/>
                <a:gd name="T78" fmla="*/ 591732 w 805092"/>
                <a:gd name="T79" fmla="*/ 121920 h 1117600"/>
                <a:gd name="T80" fmla="*/ 561252 w 805092"/>
                <a:gd name="T81" fmla="*/ 101600 h 1117600"/>
                <a:gd name="T82" fmla="*/ 530772 w 805092"/>
                <a:gd name="T83" fmla="*/ 40640 h 1117600"/>
                <a:gd name="T84" fmla="*/ 520612 w 805092"/>
                <a:gd name="T85" fmla="*/ 10160 h 1117600"/>
                <a:gd name="T86" fmla="*/ 490132 w 805092"/>
                <a:gd name="T87" fmla="*/ 0 h 1117600"/>
                <a:gd name="T88" fmla="*/ 419012 w 805092"/>
                <a:gd name="T89" fmla="*/ 10160 h 1117600"/>
                <a:gd name="T90" fmla="*/ 408852 w 805092"/>
                <a:gd name="T91" fmla="*/ 0 h 11176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05092"/>
                <a:gd name="T139" fmla="*/ 0 h 1117600"/>
                <a:gd name="T140" fmla="*/ 805092 w 805092"/>
                <a:gd name="T141" fmla="*/ 1117600 h 11176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05092" h="1117600">
                  <a:moveTo>
                    <a:pt x="408852" y="0"/>
                  </a:moveTo>
                  <a:lnTo>
                    <a:pt x="408852" y="0"/>
                  </a:lnTo>
                  <a:cubicBezTo>
                    <a:pt x="286790" y="77676"/>
                    <a:pt x="333833" y="46626"/>
                    <a:pt x="266612" y="91440"/>
                  </a:cubicBezTo>
                  <a:cubicBezTo>
                    <a:pt x="256452" y="98213"/>
                    <a:pt x="244766" y="103126"/>
                    <a:pt x="236132" y="111760"/>
                  </a:cubicBezTo>
                  <a:cubicBezTo>
                    <a:pt x="225972" y="121920"/>
                    <a:pt x="216690" y="133042"/>
                    <a:pt x="205652" y="142240"/>
                  </a:cubicBezTo>
                  <a:cubicBezTo>
                    <a:pt x="196271" y="150057"/>
                    <a:pt x="184553" y="154743"/>
                    <a:pt x="175172" y="162560"/>
                  </a:cubicBezTo>
                  <a:cubicBezTo>
                    <a:pt x="145836" y="187006"/>
                    <a:pt x="144352" y="193550"/>
                    <a:pt x="124372" y="223520"/>
                  </a:cubicBezTo>
                  <a:cubicBezTo>
                    <a:pt x="127759" y="250613"/>
                    <a:pt x="125201" y="279140"/>
                    <a:pt x="134532" y="304800"/>
                  </a:cubicBezTo>
                  <a:cubicBezTo>
                    <a:pt x="139442" y="318303"/>
                    <a:pt x="157042" y="323325"/>
                    <a:pt x="165012" y="335280"/>
                  </a:cubicBezTo>
                  <a:cubicBezTo>
                    <a:pt x="170953" y="344191"/>
                    <a:pt x="171785" y="355600"/>
                    <a:pt x="175172" y="365760"/>
                  </a:cubicBezTo>
                  <a:cubicBezTo>
                    <a:pt x="171785" y="392853"/>
                    <a:pt x="174343" y="421380"/>
                    <a:pt x="165012" y="447040"/>
                  </a:cubicBezTo>
                  <a:cubicBezTo>
                    <a:pt x="160102" y="460543"/>
                    <a:pt x="143730" y="466482"/>
                    <a:pt x="134532" y="477520"/>
                  </a:cubicBezTo>
                  <a:cubicBezTo>
                    <a:pt x="92199" y="528320"/>
                    <a:pt x="139612" y="491067"/>
                    <a:pt x="83732" y="528320"/>
                  </a:cubicBezTo>
                  <a:cubicBezTo>
                    <a:pt x="80345" y="538480"/>
                    <a:pt x="80262" y="550437"/>
                    <a:pt x="73572" y="558800"/>
                  </a:cubicBezTo>
                  <a:cubicBezTo>
                    <a:pt x="29545" y="613833"/>
                    <a:pt x="53252" y="541020"/>
                    <a:pt x="22772" y="609600"/>
                  </a:cubicBezTo>
                  <a:cubicBezTo>
                    <a:pt x="14073" y="629173"/>
                    <a:pt x="2452" y="670560"/>
                    <a:pt x="2452" y="670560"/>
                  </a:cubicBezTo>
                  <a:cubicBezTo>
                    <a:pt x="8462" y="718640"/>
                    <a:pt x="0" y="749388"/>
                    <a:pt x="32932" y="782320"/>
                  </a:cubicBezTo>
                  <a:cubicBezTo>
                    <a:pt x="41566" y="790954"/>
                    <a:pt x="53252" y="795867"/>
                    <a:pt x="63412" y="802640"/>
                  </a:cubicBezTo>
                  <a:cubicBezTo>
                    <a:pt x="76959" y="822960"/>
                    <a:pt x="83732" y="850053"/>
                    <a:pt x="104052" y="863600"/>
                  </a:cubicBezTo>
                  <a:cubicBezTo>
                    <a:pt x="146335" y="891789"/>
                    <a:pt x="178548" y="910721"/>
                    <a:pt x="215812" y="944880"/>
                  </a:cubicBezTo>
                  <a:cubicBezTo>
                    <a:pt x="240526" y="967535"/>
                    <a:pt x="286932" y="1016000"/>
                    <a:pt x="286932" y="1016000"/>
                  </a:cubicBezTo>
                  <a:cubicBezTo>
                    <a:pt x="307345" y="1077238"/>
                    <a:pt x="279787" y="1018513"/>
                    <a:pt x="337732" y="1066800"/>
                  </a:cubicBezTo>
                  <a:cubicBezTo>
                    <a:pt x="347113" y="1074617"/>
                    <a:pt x="347697" y="1090808"/>
                    <a:pt x="358052" y="1097280"/>
                  </a:cubicBezTo>
                  <a:cubicBezTo>
                    <a:pt x="376215" y="1108632"/>
                    <a:pt x="419012" y="1117600"/>
                    <a:pt x="419012" y="1117600"/>
                  </a:cubicBezTo>
                  <a:cubicBezTo>
                    <a:pt x="442719" y="1114213"/>
                    <a:pt x="466510" y="1111377"/>
                    <a:pt x="490132" y="1107440"/>
                  </a:cubicBezTo>
                  <a:cubicBezTo>
                    <a:pt x="507166" y="1104601"/>
                    <a:pt x="527117" y="1107641"/>
                    <a:pt x="540932" y="1097280"/>
                  </a:cubicBezTo>
                  <a:cubicBezTo>
                    <a:pt x="569733" y="1075680"/>
                    <a:pt x="586596" y="1041456"/>
                    <a:pt x="612052" y="1016000"/>
                  </a:cubicBezTo>
                  <a:cubicBezTo>
                    <a:pt x="620686" y="1007366"/>
                    <a:pt x="632372" y="1002453"/>
                    <a:pt x="642532" y="995680"/>
                  </a:cubicBezTo>
                  <a:cubicBezTo>
                    <a:pt x="649305" y="985520"/>
                    <a:pt x="653317" y="972828"/>
                    <a:pt x="662852" y="965200"/>
                  </a:cubicBezTo>
                  <a:cubicBezTo>
                    <a:pt x="704903" y="931559"/>
                    <a:pt x="744662" y="925850"/>
                    <a:pt x="774612" y="883920"/>
                  </a:cubicBezTo>
                  <a:cubicBezTo>
                    <a:pt x="795046" y="855312"/>
                    <a:pt x="796911" y="835366"/>
                    <a:pt x="805092" y="802640"/>
                  </a:cubicBezTo>
                  <a:cubicBezTo>
                    <a:pt x="801705" y="738293"/>
                    <a:pt x="802924" y="673538"/>
                    <a:pt x="794932" y="609600"/>
                  </a:cubicBezTo>
                  <a:cubicBezTo>
                    <a:pt x="793190" y="595666"/>
                    <a:pt x="762669" y="532819"/>
                    <a:pt x="754292" y="518160"/>
                  </a:cubicBezTo>
                  <a:cubicBezTo>
                    <a:pt x="748234" y="507558"/>
                    <a:pt x="740030" y="498282"/>
                    <a:pt x="733972" y="487680"/>
                  </a:cubicBezTo>
                  <a:cubicBezTo>
                    <a:pt x="726458" y="474530"/>
                    <a:pt x="721444" y="460027"/>
                    <a:pt x="713652" y="447040"/>
                  </a:cubicBezTo>
                  <a:cubicBezTo>
                    <a:pt x="701087" y="426099"/>
                    <a:pt x="673012" y="386080"/>
                    <a:pt x="673012" y="386080"/>
                  </a:cubicBezTo>
                  <a:cubicBezTo>
                    <a:pt x="664215" y="315700"/>
                    <a:pt x="665990" y="313843"/>
                    <a:pt x="652692" y="254000"/>
                  </a:cubicBezTo>
                  <a:cubicBezTo>
                    <a:pt x="649663" y="240369"/>
                    <a:pt x="648033" y="226195"/>
                    <a:pt x="642532" y="213360"/>
                  </a:cubicBezTo>
                  <a:cubicBezTo>
                    <a:pt x="637722" y="202137"/>
                    <a:pt x="627673" y="193802"/>
                    <a:pt x="622212" y="182880"/>
                  </a:cubicBezTo>
                  <a:cubicBezTo>
                    <a:pt x="605685" y="149826"/>
                    <a:pt x="620849" y="151037"/>
                    <a:pt x="591732" y="121920"/>
                  </a:cubicBezTo>
                  <a:cubicBezTo>
                    <a:pt x="583098" y="113286"/>
                    <a:pt x="571412" y="108373"/>
                    <a:pt x="561252" y="101600"/>
                  </a:cubicBezTo>
                  <a:cubicBezTo>
                    <a:pt x="535715" y="24988"/>
                    <a:pt x="570163" y="119422"/>
                    <a:pt x="530772" y="40640"/>
                  </a:cubicBezTo>
                  <a:cubicBezTo>
                    <a:pt x="525983" y="31061"/>
                    <a:pt x="528185" y="17733"/>
                    <a:pt x="520612" y="10160"/>
                  </a:cubicBezTo>
                  <a:cubicBezTo>
                    <a:pt x="513039" y="2587"/>
                    <a:pt x="500292" y="3387"/>
                    <a:pt x="490132" y="0"/>
                  </a:cubicBezTo>
                  <a:cubicBezTo>
                    <a:pt x="466425" y="3387"/>
                    <a:pt x="442494" y="5464"/>
                    <a:pt x="419012" y="10160"/>
                  </a:cubicBezTo>
                  <a:cubicBezTo>
                    <a:pt x="408510" y="12260"/>
                    <a:pt x="410545" y="1693"/>
                    <a:pt x="408852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1319" name="Freihandform 19"/>
            <p:cNvSpPr>
              <a:spLocks/>
            </p:cNvSpPr>
            <p:nvPr/>
          </p:nvSpPr>
          <p:spPr bwMode="auto">
            <a:xfrm>
              <a:off x="4185920" y="4069486"/>
              <a:ext cx="792480" cy="1010514"/>
            </a:xfrm>
            <a:custGeom>
              <a:avLst/>
              <a:gdLst>
                <a:gd name="T0" fmla="*/ 629920 w 792480"/>
                <a:gd name="T1" fmla="*/ 106274 h 1010514"/>
                <a:gd name="T2" fmla="*/ 629920 w 792480"/>
                <a:gd name="T3" fmla="*/ 106274 h 1010514"/>
                <a:gd name="T4" fmla="*/ 487680 w 792480"/>
                <a:gd name="T5" fmla="*/ 96114 h 1010514"/>
                <a:gd name="T6" fmla="*/ 416560 w 792480"/>
                <a:gd name="T7" fmla="*/ 65634 h 1010514"/>
                <a:gd name="T8" fmla="*/ 386080 w 792480"/>
                <a:gd name="T9" fmla="*/ 45314 h 1010514"/>
                <a:gd name="T10" fmla="*/ 345440 w 792480"/>
                <a:gd name="T11" fmla="*/ 35154 h 1010514"/>
                <a:gd name="T12" fmla="*/ 284480 w 792480"/>
                <a:gd name="T13" fmla="*/ 4674 h 1010514"/>
                <a:gd name="T14" fmla="*/ 254000 w 792480"/>
                <a:gd name="T15" fmla="*/ 35154 h 1010514"/>
                <a:gd name="T16" fmla="*/ 223520 w 792480"/>
                <a:gd name="T17" fmla="*/ 96114 h 1010514"/>
                <a:gd name="T18" fmla="*/ 193040 w 792480"/>
                <a:gd name="T19" fmla="*/ 157074 h 1010514"/>
                <a:gd name="T20" fmla="*/ 162560 w 792480"/>
                <a:gd name="T21" fmla="*/ 228194 h 1010514"/>
                <a:gd name="T22" fmla="*/ 132080 w 792480"/>
                <a:gd name="T23" fmla="*/ 248514 h 1010514"/>
                <a:gd name="T24" fmla="*/ 111760 w 792480"/>
                <a:gd name="T25" fmla="*/ 278994 h 1010514"/>
                <a:gd name="T26" fmla="*/ 50800 w 792480"/>
                <a:gd name="T27" fmla="*/ 329794 h 1010514"/>
                <a:gd name="T28" fmla="*/ 20320 w 792480"/>
                <a:gd name="T29" fmla="*/ 339954 h 1010514"/>
                <a:gd name="T30" fmla="*/ 0 w 792480"/>
                <a:gd name="T31" fmla="*/ 492354 h 1010514"/>
                <a:gd name="T32" fmla="*/ 10160 w 792480"/>
                <a:gd name="T33" fmla="*/ 797154 h 1010514"/>
                <a:gd name="T34" fmla="*/ 20320 w 792480"/>
                <a:gd name="T35" fmla="*/ 827634 h 1010514"/>
                <a:gd name="T36" fmla="*/ 40640 w 792480"/>
                <a:gd name="T37" fmla="*/ 868274 h 1010514"/>
                <a:gd name="T38" fmla="*/ 142240 w 792480"/>
                <a:gd name="T39" fmla="*/ 939394 h 1010514"/>
                <a:gd name="T40" fmla="*/ 203200 w 792480"/>
                <a:gd name="T41" fmla="*/ 980034 h 1010514"/>
                <a:gd name="T42" fmla="*/ 264160 w 792480"/>
                <a:gd name="T43" fmla="*/ 990194 h 1010514"/>
                <a:gd name="T44" fmla="*/ 294640 w 792480"/>
                <a:gd name="T45" fmla="*/ 1000354 h 1010514"/>
                <a:gd name="T46" fmla="*/ 365760 w 792480"/>
                <a:gd name="T47" fmla="*/ 1010514 h 1010514"/>
                <a:gd name="T48" fmla="*/ 528320 w 792480"/>
                <a:gd name="T49" fmla="*/ 969874 h 1010514"/>
                <a:gd name="T50" fmla="*/ 548640 w 792480"/>
                <a:gd name="T51" fmla="*/ 919074 h 1010514"/>
                <a:gd name="T52" fmla="*/ 609600 w 792480"/>
                <a:gd name="T53" fmla="*/ 868274 h 1010514"/>
                <a:gd name="T54" fmla="*/ 650240 w 792480"/>
                <a:gd name="T55" fmla="*/ 827634 h 1010514"/>
                <a:gd name="T56" fmla="*/ 660400 w 792480"/>
                <a:gd name="T57" fmla="*/ 797154 h 1010514"/>
                <a:gd name="T58" fmla="*/ 680720 w 792480"/>
                <a:gd name="T59" fmla="*/ 715874 h 1010514"/>
                <a:gd name="T60" fmla="*/ 690880 w 792480"/>
                <a:gd name="T61" fmla="*/ 685394 h 1010514"/>
                <a:gd name="T62" fmla="*/ 721360 w 792480"/>
                <a:gd name="T63" fmla="*/ 492354 h 1010514"/>
                <a:gd name="T64" fmla="*/ 731520 w 792480"/>
                <a:gd name="T65" fmla="*/ 441554 h 1010514"/>
                <a:gd name="T66" fmla="*/ 762000 w 792480"/>
                <a:gd name="T67" fmla="*/ 411074 h 1010514"/>
                <a:gd name="T68" fmla="*/ 792480 w 792480"/>
                <a:gd name="T69" fmla="*/ 350114 h 1010514"/>
                <a:gd name="T70" fmla="*/ 782320 w 792480"/>
                <a:gd name="T71" fmla="*/ 238354 h 1010514"/>
                <a:gd name="T72" fmla="*/ 772160 w 792480"/>
                <a:gd name="T73" fmla="*/ 207874 h 1010514"/>
                <a:gd name="T74" fmla="*/ 741680 w 792480"/>
                <a:gd name="T75" fmla="*/ 187554 h 1010514"/>
                <a:gd name="T76" fmla="*/ 731520 w 792480"/>
                <a:gd name="T77" fmla="*/ 157074 h 1010514"/>
                <a:gd name="T78" fmla="*/ 701040 w 792480"/>
                <a:gd name="T79" fmla="*/ 146914 h 1010514"/>
                <a:gd name="T80" fmla="*/ 640080 w 792480"/>
                <a:gd name="T81" fmla="*/ 106274 h 1010514"/>
                <a:gd name="T82" fmla="*/ 629920 w 792480"/>
                <a:gd name="T83" fmla="*/ 106274 h 10105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92480"/>
                <a:gd name="T127" fmla="*/ 0 h 1010514"/>
                <a:gd name="T128" fmla="*/ 792480 w 792480"/>
                <a:gd name="T129" fmla="*/ 1010514 h 10105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92480" h="1010514">
                  <a:moveTo>
                    <a:pt x="629920" y="106274"/>
                  </a:moveTo>
                  <a:lnTo>
                    <a:pt x="629920" y="106274"/>
                  </a:lnTo>
                  <a:cubicBezTo>
                    <a:pt x="582507" y="102887"/>
                    <a:pt x="534889" y="101668"/>
                    <a:pt x="487680" y="96114"/>
                  </a:cubicBezTo>
                  <a:cubicBezTo>
                    <a:pt x="469738" y="94003"/>
                    <a:pt x="428728" y="72587"/>
                    <a:pt x="416560" y="65634"/>
                  </a:cubicBezTo>
                  <a:cubicBezTo>
                    <a:pt x="405958" y="59576"/>
                    <a:pt x="397303" y="50124"/>
                    <a:pt x="386080" y="45314"/>
                  </a:cubicBezTo>
                  <a:cubicBezTo>
                    <a:pt x="373245" y="39813"/>
                    <a:pt x="358987" y="38541"/>
                    <a:pt x="345440" y="35154"/>
                  </a:cubicBezTo>
                  <a:cubicBezTo>
                    <a:pt x="338023" y="30209"/>
                    <a:pt x="298501" y="0"/>
                    <a:pt x="284480" y="4674"/>
                  </a:cubicBezTo>
                  <a:cubicBezTo>
                    <a:pt x="270849" y="9218"/>
                    <a:pt x="264160" y="24994"/>
                    <a:pt x="254000" y="35154"/>
                  </a:cubicBezTo>
                  <a:cubicBezTo>
                    <a:pt x="228463" y="111766"/>
                    <a:pt x="262911" y="17332"/>
                    <a:pt x="223520" y="96114"/>
                  </a:cubicBezTo>
                  <a:cubicBezTo>
                    <a:pt x="181456" y="180242"/>
                    <a:pt x="251274" y="69723"/>
                    <a:pt x="193040" y="157074"/>
                  </a:cubicBezTo>
                  <a:cubicBezTo>
                    <a:pt x="185267" y="188164"/>
                    <a:pt x="185948" y="204806"/>
                    <a:pt x="162560" y="228194"/>
                  </a:cubicBezTo>
                  <a:cubicBezTo>
                    <a:pt x="153926" y="236828"/>
                    <a:pt x="142240" y="241741"/>
                    <a:pt x="132080" y="248514"/>
                  </a:cubicBezTo>
                  <a:cubicBezTo>
                    <a:pt x="125307" y="258674"/>
                    <a:pt x="119577" y="269613"/>
                    <a:pt x="111760" y="278994"/>
                  </a:cubicBezTo>
                  <a:cubicBezTo>
                    <a:pt x="95710" y="298254"/>
                    <a:pt x="73634" y="318377"/>
                    <a:pt x="50800" y="329794"/>
                  </a:cubicBezTo>
                  <a:cubicBezTo>
                    <a:pt x="41221" y="334583"/>
                    <a:pt x="30480" y="336567"/>
                    <a:pt x="20320" y="339954"/>
                  </a:cubicBezTo>
                  <a:cubicBezTo>
                    <a:pt x="166" y="400417"/>
                    <a:pt x="0" y="392910"/>
                    <a:pt x="0" y="492354"/>
                  </a:cubicBezTo>
                  <a:cubicBezTo>
                    <a:pt x="0" y="594010"/>
                    <a:pt x="4010" y="695684"/>
                    <a:pt x="10160" y="797154"/>
                  </a:cubicBezTo>
                  <a:cubicBezTo>
                    <a:pt x="10808" y="807844"/>
                    <a:pt x="16101" y="817790"/>
                    <a:pt x="20320" y="827634"/>
                  </a:cubicBezTo>
                  <a:cubicBezTo>
                    <a:pt x="26286" y="841555"/>
                    <a:pt x="31837" y="855949"/>
                    <a:pt x="40640" y="868274"/>
                  </a:cubicBezTo>
                  <a:cubicBezTo>
                    <a:pt x="67510" y="905892"/>
                    <a:pt x="102194" y="914750"/>
                    <a:pt x="142240" y="939394"/>
                  </a:cubicBezTo>
                  <a:cubicBezTo>
                    <a:pt x="163039" y="952193"/>
                    <a:pt x="179111" y="976019"/>
                    <a:pt x="203200" y="980034"/>
                  </a:cubicBezTo>
                  <a:cubicBezTo>
                    <a:pt x="223520" y="983421"/>
                    <a:pt x="244050" y="985725"/>
                    <a:pt x="264160" y="990194"/>
                  </a:cubicBezTo>
                  <a:cubicBezTo>
                    <a:pt x="274615" y="992517"/>
                    <a:pt x="284138" y="998254"/>
                    <a:pt x="294640" y="1000354"/>
                  </a:cubicBezTo>
                  <a:cubicBezTo>
                    <a:pt x="318122" y="1005050"/>
                    <a:pt x="342053" y="1007127"/>
                    <a:pt x="365760" y="1010514"/>
                  </a:cubicBezTo>
                  <a:cubicBezTo>
                    <a:pt x="419947" y="996967"/>
                    <a:pt x="478362" y="994853"/>
                    <a:pt x="528320" y="969874"/>
                  </a:cubicBezTo>
                  <a:cubicBezTo>
                    <a:pt x="544632" y="961718"/>
                    <a:pt x="537247" y="933315"/>
                    <a:pt x="548640" y="919074"/>
                  </a:cubicBezTo>
                  <a:cubicBezTo>
                    <a:pt x="565164" y="898419"/>
                    <a:pt x="589939" y="885969"/>
                    <a:pt x="609600" y="868274"/>
                  </a:cubicBezTo>
                  <a:cubicBezTo>
                    <a:pt x="623840" y="855458"/>
                    <a:pt x="636693" y="841181"/>
                    <a:pt x="650240" y="827634"/>
                  </a:cubicBezTo>
                  <a:cubicBezTo>
                    <a:pt x="653627" y="817474"/>
                    <a:pt x="657582" y="807486"/>
                    <a:pt x="660400" y="797154"/>
                  </a:cubicBezTo>
                  <a:cubicBezTo>
                    <a:pt x="667748" y="770211"/>
                    <a:pt x="671889" y="742368"/>
                    <a:pt x="680720" y="715874"/>
                  </a:cubicBezTo>
                  <a:lnTo>
                    <a:pt x="690880" y="685394"/>
                  </a:lnTo>
                  <a:cubicBezTo>
                    <a:pt x="710130" y="473644"/>
                    <a:pt x="687069" y="663810"/>
                    <a:pt x="721360" y="492354"/>
                  </a:cubicBezTo>
                  <a:cubicBezTo>
                    <a:pt x="724747" y="475421"/>
                    <a:pt x="723797" y="457000"/>
                    <a:pt x="731520" y="441554"/>
                  </a:cubicBezTo>
                  <a:cubicBezTo>
                    <a:pt x="737946" y="428703"/>
                    <a:pt x="752802" y="422112"/>
                    <a:pt x="762000" y="411074"/>
                  </a:cubicBezTo>
                  <a:cubicBezTo>
                    <a:pt x="783884" y="384813"/>
                    <a:pt x="782297" y="380662"/>
                    <a:pt x="792480" y="350114"/>
                  </a:cubicBezTo>
                  <a:cubicBezTo>
                    <a:pt x="789093" y="312861"/>
                    <a:pt x="787610" y="275385"/>
                    <a:pt x="782320" y="238354"/>
                  </a:cubicBezTo>
                  <a:cubicBezTo>
                    <a:pt x="780805" y="227752"/>
                    <a:pt x="778850" y="216237"/>
                    <a:pt x="772160" y="207874"/>
                  </a:cubicBezTo>
                  <a:cubicBezTo>
                    <a:pt x="764532" y="198339"/>
                    <a:pt x="751840" y="194327"/>
                    <a:pt x="741680" y="187554"/>
                  </a:cubicBezTo>
                  <a:cubicBezTo>
                    <a:pt x="738293" y="177394"/>
                    <a:pt x="739093" y="164647"/>
                    <a:pt x="731520" y="157074"/>
                  </a:cubicBezTo>
                  <a:cubicBezTo>
                    <a:pt x="723947" y="149501"/>
                    <a:pt x="710402" y="152115"/>
                    <a:pt x="701040" y="146914"/>
                  </a:cubicBezTo>
                  <a:cubicBezTo>
                    <a:pt x="679692" y="135054"/>
                    <a:pt x="661923" y="117196"/>
                    <a:pt x="640080" y="106274"/>
                  </a:cubicBezTo>
                  <a:lnTo>
                    <a:pt x="629920" y="10627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</p:grpSp>
      <p:sp>
        <p:nvSpPr>
          <p:cNvPr id="11268" name="Pfeil nach unten 21"/>
          <p:cNvSpPr>
            <a:spLocks noChangeArrowheads="1"/>
          </p:cNvSpPr>
          <p:nvPr/>
        </p:nvSpPr>
        <p:spPr bwMode="auto">
          <a:xfrm>
            <a:off x="3863975" y="1125538"/>
            <a:ext cx="912813" cy="858837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00B0F0"/>
          </a:solidFill>
          <a:ln w="9525" algn="ctr">
            <a:solidFill>
              <a:srgbClr val="0070C0"/>
            </a:solidFill>
            <a:round/>
            <a:headEnd/>
            <a:tailEnd/>
          </a:ln>
        </p:spPr>
        <p:txBody>
          <a:bodyPr anchor="b"/>
          <a:lstStyle/>
          <a:p>
            <a:endParaRPr lang="de-DE" altLang="de-DE"/>
          </a:p>
        </p:txBody>
      </p:sp>
      <p:sp>
        <p:nvSpPr>
          <p:cNvPr id="11269" name="Pfeil nach unten 22"/>
          <p:cNvSpPr>
            <a:spLocks noChangeArrowheads="1"/>
          </p:cNvSpPr>
          <p:nvPr/>
        </p:nvSpPr>
        <p:spPr bwMode="auto">
          <a:xfrm>
            <a:off x="3863975" y="5727700"/>
            <a:ext cx="912813" cy="860425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00B0F0"/>
          </a:solidFill>
          <a:ln w="9525" algn="ctr">
            <a:solidFill>
              <a:srgbClr val="0070C0"/>
            </a:solidFill>
            <a:round/>
            <a:headEnd/>
            <a:tailEnd/>
          </a:ln>
        </p:spPr>
        <p:txBody>
          <a:bodyPr anchor="b"/>
          <a:lstStyle/>
          <a:p>
            <a:endParaRPr lang="de-DE" altLang="de-DE"/>
          </a:p>
        </p:txBody>
      </p:sp>
      <p:sp>
        <p:nvSpPr>
          <p:cNvPr id="24" name="Freihandform 23"/>
          <p:cNvSpPr/>
          <p:nvPr/>
        </p:nvSpPr>
        <p:spPr bwMode="auto">
          <a:xfrm>
            <a:off x="3017838" y="1825625"/>
            <a:ext cx="660400" cy="622300"/>
          </a:xfrm>
          <a:custGeom>
            <a:avLst/>
            <a:gdLst>
              <a:gd name="connsiteX0" fmla="*/ 233680 w 660400"/>
              <a:gd name="connsiteY0" fmla="*/ 13922 h 623522"/>
              <a:gd name="connsiteX1" fmla="*/ 233680 w 660400"/>
              <a:gd name="connsiteY1" fmla="*/ 13922 h 623522"/>
              <a:gd name="connsiteX2" fmla="*/ 111760 w 660400"/>
              <a:gd name="connsiteY2" fmla="*/ 54562 h 623522"/>
              <a:gd name="connsiteX3" fmla="*/ 60960 w 660400"/>
              <a:gd name="connsiteY3" fmla="*/ 146002 h 623522"/>
              <a:gd name="connsiteX4" fmla="*/ 50800 w 660400"/>
              <a:gd name="connsiteY4" fmla="*/ 186642 h 623522"/>
              <a:gd name="connsiteX5" fmla="*/ 40640 w 660400"/>
              <a:gd name="connsiteY5" fmla="*/ 318722 h 623522"/>
              <a:gd name="connsiteX6" fmla="*/ 10160 w 660400"/>
              <a:gd name="connsiteY6" fmla="*/ 379682 h 623522"/>
              <a:gd name="connsiteX7" fmla="*/ 0 w 660400"/>
              <a:gd name="connsiteY7" fmla="*/ 410162 h 623522"/>
              <a:gd name="connsiteX8" fmla="*/ 20320 w 660400"/>
              <a:gd name="connsiteY8" fmla="*/ 481282 h 623522"/>
              <a:gd name="connsiteX9" fmla="*/ 40640 w 660400"/>
              <a:gd name="connsiteY9" fmla="*/ 511762 h 623522"/>
              <a:gd name="connsiteX10" fmla="*/ 71120 w 660400"/>
              <a:gd name="connsiteY10" fmla="*/ 572722 h 623522"/>
              <a:gd name="connsiteX11" fmla="*/ 162560 w 660400"/>
              <a:gd name="connsiteY11" fmla="*/ 623522 h 623522"/>
              <a:gd name="connsiteX12" fmla="*/ 335280 w 660400"/>
              <a:gd name="connsiteY12" fmla="*/ 613362 h 623522"/>
              <a:gd name="connsiteX13" fmla="*/ 375920 w 660400"/>
              <a:gd name="connsiteY13" fmla="*/ 603202 h 623522"/>
              <a:gd name="connsiteX14" fmla="*/ 406400 w 660400"/>
              <a:gd name="connsiteY14" fmla="*/ 582882 h 623522"/>
              <a:gd name="connsiteX15" fmla="*/ 416560 w 660400"/>
              <a:gd name="connsiteY15" fmla="*/ 552402 h 623522"/>
              <a:gd name="connsiteX16" fmla="*/ 497840 w 660400"/>
              <a:gd name="connsiteY16" fmla="*/ 521922 h 623522"/>
              <a:gd name="connsiteX17" fmla="*/ 558800 w 660400"/>
              <a:gd name="connsiteY17" fmla="*/ 491442 h 623522"/>
              <a:gd name="connsiteX18" fmla="*/ 629920 w 660400"/>
              <a:gd name="connsiteY18" fmla="*/ 420322 h 623522"/>
              <a:gd name="connsiteX19" fmla="*/ 660400 w 660400"/>
              <a:gd name="connsiteY19" fmla="*/ 308562 h 623522"/>
              <a:gd name="connsiteX20" fmla="*/ 650240 w 660400"/>
              <a:gd name="connsiteY20" fmla="*/ 217122 h 623522"/>
              <a:gd name="connsiteX21" fmla="*/ 579120 w 660400"/>
              <a:gd name="connsiteY21" fmla="*/ 146002 h 623522"/>
              <a:gd name="connsiteX22" fmla="*/ 548640 w 660400"/>
              <a:gd name="connsiteY22" fmla="*/ 125682 h 623522"/>
              <a:gd name="connsiteX23" fmla="*/ 487680 w 660400"/>
              <a:gd name="connsiteY23" fmla="*/ 95202 h 623522"/>
              <a:gd name="connsiteX24" fmla="*/ 467360 w 660400"/>
              <a:gd name="connsiteY24" fmla="*/ 64722 h 623522"/>
              <a:gd name="connsiteX25" fmla="*/ 375920 w 660400"/>
              <a:gd name="connsiteY25" fmla="*/ 24082 h 623522"/>
              <a:gd name="connsiteX26" fmla="*/ 233680 w 660400"/>
              <a:gd name="connsiteY26" fmla="*/ 13922 h 623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0400" h="623522">
                <a:moveTo>
                  <a:pt x="233680" y="13922"/>
                </a:moveTo>
                <a:lnTo>
                  <a:pt x="233680" y="13922"/>
                </a:lnTo>
                <a:cubicBezTo>
                  <a:pt x="193040" y="27469"/>
                  <a:pt x="135522" y="18918"/>
                  <a:pt x="111760" y="54562"/>
                </a:cubicBezTo>
                <a:cubicBezTo>
                  <a:pt x="75374" y="109141"/>
                  <a:pt x="74372" y="99060"/>
                  <a:pt x="60960" y="146002"/>
                </a:cubicBezTo>
                <a:cubicBezTo>
                  <a:pt x="57124" y="159428"/>
                  <a:pt x="54187" y="173095"/>
                  <a:pt x="50800" y="186642"/>
                </a:cubicBezTo>
                <a:cubicBezTo>
                  <a:pt x="47413" y="230669"/>
                  <a:pt x="46117" y="274906"/>
                  <a:pt x="40640" y="318722"/>
                </a:cubicBezTo>
                <a:cubicBezTo>
                  <a:pt x="36384" y="352772"/>
                  <a:pt x="25287" y="349429"/>
                  <a:pt x="10160" y="379682"/>
                </a:cubicBezTo>
                <a:cubicBezTo>
                  <a:pt x="5371" y="389261"/>
                  <a:pt x="3387" y="400002"/>
                  <a:pt x="0" y="410162"/>
                </a:cubicBezTo>
                <a:cubicBezTo>
                  <a:pt x="3255" y="423183"/>
                  <a:pt x="13032" y="466706"/>
                  <a:pt x="20320" y="481282"/>
                </a:cubicBezTo>
                <a:cubicBezTo>
                  <a:pt x="25781" y="492204"/>
                  <a:pt x="35179" y="500840"/>
                  <a:pt x="40640" y="511762"/>
                </a:cubicBezTo>
                <a:cubicBezTo>
                  <a:pt x="54329" y="539141"/>
                  <a:pt x="45238" y="550075"/>
                  <a:pt x="71120" y="572722"/>
                </a:cubicBezTo>
                <a:cubicBezTo>
                  <a:pt x="114117" y="610345"/>
                  <a:pt x="120696" y="609567"/>
                  <a:pt x="162560" y="623522"/>
                </a:cubicBezTo>
                <a:cubicBezTo>
                  <a:pt x="220133" y="620135"/>
                  <a:pt x="277867" y="618830"/>
                  <a:pt x="335280" y="613362"/>
                </a:cubicBezTo>
                <a:cubicBezTo>
                  <a:pt x="349181" y="612038"/>
                  <a:pt x="363085" y="608703"/>
                  <a:pt x="375920" y="603202"/>
                </a:cubicBezTo>
                <a:cubicBezTo>
                  <a:pt x="387143" y="598392"/>
                  <a:pt x="396240" y="589655"/>
                  <a:pt x="406400" y="582882"/>
                </a:cubicBezTo>
                <a:cubicBezTo>
                  <a:pt x="409787" y="572722"/>
                  <a:pt x="409870" y="560765"/>
                  <a:pt x="416560" y="552402"/>
                </a:cubicBezTo>
                <a:cubicBezTo>
                  <a:pt x="437466" y="526269"/>
                  <a:pt x="468926" y="529151"/>
                  <a:pt x="497840" y="521922"/>
                </a:cubicBezTo>
                <a:cubicBezTo>
                  <a:pt x="531491" y="513509"/>
                  <a:pt x="529001" y="511308"/>
                  <a:pt x="558800" y="491442"/>
                </a:cubicBezTo>
                <a:cubicBezTo>
                  <a:pt x="605381" y="421571"/>
                  <a:pt x="576272" y="438205"/>
                  <a:pt x="629920" y="420322"/>
                </a:cubicBezTo>
                <a:cubicBezTo>
                  <a:pt x="655701" y="342979"/>
                  <a:pt x="646039" y="380365"/>
                  <a:pt x="660400" y="308562"/>
                </a:cubicBezTo>
                <a:cubicBezTo>
                  <a:pt x="657013" y="278082"/>
                  <a:pt x="659938" y="246216"/>
                  <a:pt x="650240" y="217122"/>
                </a:cubicBezTo>
                <a:cubicBezTo>
                  <a:pt x="623452" y="136758"/>
                  <a:pt x="624089" y="168486"/>
                  <a:pt x="579120" y="146002"/>
                </a:cubicBezTo>
                <a:cubicBezTo>
                  <a:pt x="568198" y="140541"/>
                  <a:pt x="559562" y="131143"/>
                  <a:pt x="548640" y="125682"/>
                </a:cubicBezTo>
                <a:cubicBezTo>
                  <a:pt x="464512" y="83618"/>
                  <a:pt x="575031" y="153436"/>
                  <a:pt x="487680" y="95202"/>
                </a:cubicBezTo>
                <a:cubicBezTo>
                  <a:pt x="480907" y="85042"/>
                  <a:pt x="475994" y="73356"/>
                  <a:pt x="467360" y="64722"/>
                </a:cubicBezTo>
                <a:cubicBezTo>
                  <a:pt x="443209" y="40571"/>
                  <a:pt x="406101" y="34142"/>
                  <a:pt x="375920" y="24082"/>
                </a:cubicBezTo>
                <a:cubicBezTo>
                  <a:pt x="303673" y="0"/>
                  <a:pt x="257387" y="15615"/>
                  <a:pt x="233680" y="13922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b"/>
          <a:lstStyle/>
          <a:p>
            <a:pPr>
              <a:defRPr/>
            </a:pPr>
            <a:endParaRPr lang="de-DE"/>
          </a:p>
        </p:txBody>
      </p:sp>
      <p:sp>
        <p:nvSpPr>
          <p:cNvPr id="25" name="Freihandform 24"/>
          <p:cNvSpPr/>
          <p:nvPr/>
        </p:nvSpPr>
        <p:spPr bwMode="auto">
          <a:xfrm>
            <a:off x="3044825" y="2559050"/>
            <a:ext cx="461963" cy="446088"/>
          </a:xfrm>
          <a:custGeom>
            <a:avLst/>
            <a:gdLst>
              <a:gd name="connsiteX0" fmla="*/ 153045 w 295372"/>
              <a:gd name="connsiteY0" fmla="*/ 28939 h 307954"/>
              <a:gd name="connsiteX1" fmla="*/ 153045 w 295372"/>
              <a:gd name="connsiteY1" fmla="*/ 28939 h 307954"/>
              <a:gd name="connsiteX2" fmla="*/ 41285 w 295372"/>
              <a:gd name="connsiteY2" fmla="*/ 181339 h 307954"/>
              <a:gd name="connsiteX3" fmla="*/ 61605 w 295372"/>
              <a:gd name="connsiteY3" fmla="*/ 211819 h 307954"/>
              <a:gd name="connsiteX4" fmla="*/ 102245 w 295372"/>
              <a:gd name="connsiteY4" fmla="*/ 262619 h 307954"/>
              <a:gd name="connsiteX5" fmla="*/ 163205 w 295372"/>
              <a:gd name="connsiteY5" fmla="*/ 282939 h 307954"/>
              <a:gd name="connsiteX6" fmla="*/ 193685 w 295372"/>
              <a:gd name="connsiteY6" fmla="*/ 293099 h 307954"/>
              <a:gd name="connsiteX7" fmla="*/ 274965 w 295372"/>
              <a:gd name="connsiteY7" fmla="*/ 282939 h 307954"/>
              <a:gd name="connsiteX8" fmla="*/ 264805 w 295372"/>
              <a:gd name="connsiteY8" fmla="*/ 130539 h 307954"/>
              <a:gd name="connsiteX9" fmla="*/ 254645 w 295372"/>
              <a:gd name="connsiteY9" fmla="*/ 100059 h 307954"/>
              <a:gd name="connsiteX10" fmla="*/ 224165 w 295372"/>
              <a:gd name="connsiteY10" fmla="*/ 69579 h 307954"/>
              <a:gd name="connsiteX11" fmla="*/ 153045 w 295372"/>
              <a:gd name="connsiteY11" fmla="*/ 28939 h 307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5372" h="307954">
                <a:moveTo>
                  <a:pt x="153045" y="28939"/>
                </a:moveTo>
                <a:lnTo>
                  <a:pt x="153045" y="28939"/>
                </a:lnTo>
                <a:cubicBezTo>
                  <a:pt x="0" y="41693"/>
                  <a:pt x="9284" y="0"/>
                  <a:pt x="41285" y="181339"/>
                </a:cubicBezTo>
                <a:cubicBezTo>
                  <a:pt x="43407" y="193364"/>
                  <a:pt x="56144" y="200897"/>
                  <a:pt x="61605" y="211819"/>
                </a:cubicBezTo>
                <a:cubicBezTo>
                  <a:pt x="79705" y="248018"/>
                  <a:pt x="58204" y="243045"/>
                  <a:pt x="102245" y="262619"/>
                </a:cubicBezTo>
                <a:cubicBezTo>
                  <a:pt x="121818" y="271318"/>
                  <a:pt x="142885" y="276166"/>
                  <a:pt x="163205" y="282939"/>
                </a:cubicBezTo>
                <a:lnTo>
                  <a:pt x="193685" y="293099"/>
                </a:lnTo>
                <a:cubicBezTo>
                  <a:pt x="220778" y="289712"/>
                  <a:pt x="264021" y="307954"/>
                  <a:pt x="274965" y="282939"/>
                </a:cubicBezTo>
                <a:cubicBezTo>
                  <a:pt x="295372" y="236295"/>
                  <a:pt x="270427" y="181140"/>
                  <a:pt x="264805" y="130539"/>
                </a:cubicBezTo>
                <a:cubicBezTo>
                  <a:pt x="263622" y="119895"/>
                  <a:pt x="260586" y="108970"/>
                  <a:pt x="254645" y="100059"/>
                </a:cubicBezTo>
                <a:cubicBezTo>
                  <a:pt x="246675" y="88104"/>
                  <a:pt x="236725" y="76557"/>
                  <a:pt x="224165" y="69579"/>
                </a:cubicBezTo>
                <a:cubicBezTo>
                  <a:pt x="125909" y="14993"/>
                  <a:pt x="164898" y="35712"/>
                  <a:pt x="153045" y="28939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b"/>
          <a:lstStyle/>
          <a:p>
            <a:pPr>
              <a:defRPr/>
            </a:pPr>
            <a:endParaRPr lang="de-DE"/>
          </a:p>
        </p:txBody>
      </p:sp>
      <p:sp>
        <p:nvSpPr>
          <p:cNvPr id="26" name="Rectangle 2"/>
          <p:cNvSpPr txBox="1">
            <a:spLocks noChangeArrowheads="1"/>
          </p:cNvSpPr>
          <p:nvPr/>
        </p:nvSpPr>
        <p:spPr bwMode="auto">
          <a:xfrm>
            <a:off x="1851025" y="1412875"/>
            <a:ext cx="1127125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l">
              <a:defRPr/>
            </a:pPr>
            <a:r>
              <a:rPr lang="de-DE" sz="1200" kern="0" dirty="0">
                <a:solidFill>
                  <a:srgbClr val="002A7E"/>
                </a:solidFill>
                <a:ea typeface="Tahoma" pitchFamily="34" charset="0"/>
                <a:cs typeface="Tahoma" pitchFamily="34" charset="0"/>
              </a:rPr>
              <a:t>mechanischer Rückhalt</a:t>
            </a:r>
          </a:p>
        </p:txBody>
      </p:sp>
      <p:cxnSp>
        <p:nvCxnSpPr>
          <p:cNvPr id="11273" name="Gerade Verbindung 27"/>
          <p:cNvCxnSpPr>
            <a:cxnSpLocks noChangeShapeType="1"/>
            <a:stCxn id="26" idx="2"/>
          </p:cNvCxnSpPr>
          <p:nvPr/>
        </p:nvCxnSpPr>
        <p:spPr bwMode="auto">
          <a:xfrm>
            <a:off x="2414588" y="1825625"/>
            <a:ext cx="733425" cy="15875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11274" name="Gekrümmte Verbindung 31"/>
          <p:cNvCxnSpPr>
            <a:cxnSpLocks noChangeShapeType="1"/>
          </p:cNvCxnSpPr>
          <p:nvPr/>
        </p:nvCxnSpPr>
        <p:spPr bwMode="auto">
          <a:xfrm rot="16200000" flipH="1">
            <a:off x="2840831" y="3818732"/>
            <a:ext cx="3952875" cy="671512"/>
          </a:xfrm>
          <a:prstGeom prst="curvedConnector3">
            <a:avLst>
              <a:gd name="adj1" fmla="val 58227"/>
            </a:avLst>
          </a:prstGeom>
          <a:noFill/>
          <a:ln w="9525" algn="ctr">
            <a:solidFill>
              <a:srgbClr val="00B0F0"/>
            </a:solidFill>
            <a:round/>
            <a:headEnd/>
            <a:tailEnd type="arrow" w="med" len="med"/>
          </a:ln>
        </p:spPr>
      </p:cxnSp>
      <p:sp>
        <p:nvSpPr>
          <p:cNvPr id="38" name="Freihandform 37"/>
          <p:cNvSpPr/>
          <p:nvPr/>
        </p:nvSpPr>
        <p:spPr bwMode="auto">
          <a:xfrm>
            <a:off x="5518150" y="4024313"/>
            <a:ext cx="111125" cy="104775"/>
          </a:xfrm>
          <a:custGeom>
            <a:avLst/>
            <a:gdLst>
              <a:gd name="connsiteX0" fmla="*/ 593488 w 959248"/>
              <a:gd name="connsiteY0" fmla="*/ 0 h 1081562"/>
              <a:gd name="connsiteX1" fmla="*/ 593488 w 959248"/>
              <a:gd name="connsiteY1" fmla="*/ 0 h 1081562"/>
              <a:gd name="connsiteX2" fmla="*/ 207408 w 959248"/>
              <a:gd name="connsiteY2" fmla="*/ 10160 h 1081562"/>
              <a:gd name="connsiteX3" fmla="*/ 146448 w 959248"/>
              <a:gd name="connsiteY3" fmla="*/ 50800 h 1081562"/>
              <a:gd name="connsiteX4" fmla="*/ 115968 w 959248"/>
              <a:gd name="connsiteY4" fmla="*/ 81280 h 1081562"/>
              <a:gd name="connsiteX5" fmla="*/ 75328 w 959248"/>
              <a:gd name="connsiteY5" fmla="*/ 152400 h 1081562"/>
              <a:gd name="connsiteX6" fmla="*/ 55008 w 959248"/>
              <a:gd name="connsiteY6" fmla="*/ 182880 h 1081562"/>
              <a:gd name="connsiteX7" fmla="*/ 44848 w 959248"/>
              <a:gd name="connsiteY7" fmla="*/ 213360 h 1081562"/>
              <a:gd name="connsiteX8" fmla="*/ 4208 w 959248"/>
              <a:gd name="connsiteY8" fmla="*/ 314960 h 1081562"/>
              <a:gd name="connsiteX9" fmla="*/ 14368 w 959248"/>
              <a:gd name="connsiteY9" fmla="*/ 436880 h 1081562"/>
              <a:gd name="connsiteX10" fmla="*/ 65168 w 959248"/>
              <a:gd name="connsiteY10" fmla="*/ 528320 h 1081562"/>
              <a:gd name="connsiteX11" fmla="*/ 126128 w 959248"/>
              <a:gd name="connsiteY11" fmla="*/ 589280 h 1081562"/>
              <a:gd name="connsiteX12" fmla="*/ 146448 w 959248"/>
              <a:gd name="connsiteY12" fmla="*/ 660400 h 1081562"/>
              <a:gd name="connsiteX13" fmla="*/ 166768 w 959248"/>
              <a:gd name="connsiteY13" fmla="*/ 731520 h 1081562"/>
              <a:gd name="connsiteX14" fmla="*/ 176928 w 959248"/>
              <a:gd name="connsiteY14" fmla="*/ 995680 h 1081562"/>
              <a:gd name="connsiteX15" fmla="*/ 197248 w 959248"/>
              <a:gd name="connsiteY15" fmla="*/ 1036320 h 1081562"/>
              <a:gd name="connsiteX16" fmla="*/ 227728 w 959248"/>
              <a:gd name="connsiteY16" fmla="*/ 1046480 h 1081562"/>
              <a:gd name="connsiteX17" fmla="*/ 298848 w 959248"/>
              <a:gd name="connsiteY17" fmla="*/ 1076960 h 1081562"/>
              <a:gd name="connsiteX18" fmla="*/ 583328 w 959248"/>
              <a:gd name="connsiteY18" fmla="*/ 1066800 h 1081562"/>
              <a:gd name="connsiteX19" fmla="*/ 613808 w 959248"/>
              <a:gd name="connsiteY19" fmla="*/ 1056640 h 1081562"/>
              <a:gd name="connsiteX20" fmla="*/ 644288 w 959248"/>
              <a:gd name="connsiteY20" fmla="*/ 1036320 h 1081562"/>
              <a:gd name="connsiteX21" fmla="*/ 695088 w 959248"/>
              <a:gd name="connsiteY21" fmla="*/ 975360 h 1081562"/>
              <a:gd name="connsiteX22" fmla="*/ 735728 w 959248"/>
              <a:gd name="connsiteY22" fmla="*/ 955040 h 1081562"/>
              <a:gd name="connsiteX23" fmla="*/ 766208 w 959248"/>
              <a:gd name="connsiteY23" fmla="*/ 924560 h 1081562"/>
              <a:gd name="connsiteX24" fmla="*/ 796688 w 959248"/>
              <a:gd name="connsiteY24" fmla="*/ 914400 h 1081562"/>
              <a:gd name="connsiteX25" fmla="*/ 827168 w 959248"/>
              <a:gd name="connsiteY25" fmla="*/ 894080 h 1081562"/>
              <a:gd name="connsiteX26" fmla="*/ 857648 w 959248"/>
              <a:gd name="connsiteY26" fmla="*/ 833120 h 1081562"/>
              <a:gd name="connsiteX27" fmla="*/ 888128 w 959248"/>
              <a:gd name="connsiteY27" fmla="*/ 802640 h 1081562"/>
              <a:gd name="connsiteX28" fmla="*/ 928768 w 959248"/>
              <a:gd name="connsiteY28" fmla="*/ 741680 h 1081562"/>
              <a:gd name="connsiteX29" fmla="*/ 949088 w 959248"/>
              <a:gd name="connsiteY29" fmla="*/ 711200 h 1081562"/>
              <a:gd name="connsiteX30" fmla="*/ 959248 w 959248"/>
              <a:gd name="connsiteY30" fmla="*/ 680720 h 1081562"/>
              <a:gd name="connsiteX31" fmla="*/ 949088 w 959248"/>
              <a:gd name="connsiteY31" fmla="*/ 406400 h 1081562"/>
              <a:gd name="connsiteX32" fmla="*/ 938928 w 959248"/>
              <a:gd name="connsiteY32" fmla="*/ 365760 h 1081562"/>
              <a:gd name="connsiteX33" fmla="*/ 898288 w 959248"/>
              <a:gd name="connsiteY33" fmla="*/ 304800 h 1081562"/>
              <a:gd name="connsiteX34" fmla="*/ 888128 w 959248"/>
              <a:gd name="connsiteY34" fmla="*/ 274320 h 1081562"/>
              <a:gd name="connsiteX35" fmla="*/ 867808 w 959248"/>
              <a:gd name="connsiteY35" fmla="*/ 233680 h 1081562"/>
              <a:gd name="connsiteX36" fmla="*/ 837328 w 959248"/>
              <a:gd name="connsiteY36" fmla="*/ 172720 h 1081562"/>
              <a:gd name="connsiteX37" fmla="*/ 776368 w 959248"/>
              <a:gd name="connsiteY37" fmla="*/ 132080 h 1081562"/>
              <a:gd name="connsiteX38" fmla="*/ 725568 w 959248"/>
              <a:gd name="connsiteY38" fmla="*/ 91440 h 1081562"/>
              <a:gd name="connsiteX39" fmla="*/ 664608 w 959248"/>
              <a:gd name="connsiteY39" fmla="*/ 50800 h 1081562"/>
              <a:gd name="connsiteX40" fmla="*/ 634128 w 959248"/>
              <a:gd name="connsiteY40" fmla="*/ 30480 h 1081562"/>
              <a:gd name="connsiteX41" fmla="*/ 593488 w 959248"/>
              <a:gd name="connsiteY41" fmla="*/ 0 h 108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59248" h="1081562">
                <a:moveTo>
                  <a:pt x="593488" y="0"/>
                </a:moveTo>
                <a:lnTo>
                  <a:pt x="593488" y="0"/>
                </a:lnTo>
                <a:lnTo>
                  <a:pt x="207408" y="10160"/>
                </a:lnTo>
                <a:cubicBezTo>
                  <a:pt x="183143" y="12917"/>
                  <a:pt x="163717" y="33531"/>
                  <a:pt x="146448" y="50800"/>
                </a:cubicBezTo>
                <a:cubicBezTo>
                  <a:pt x="136288" y="60960"/>
                  <a:pt x="125166" y="70242"/>
                  <a:pt x="115968" y="81280"/>
                </a:cubicBezTo>
                <a:cubicBezTo>
                  <a:pt x="93465" y="108284"/>
                  <a:pt x="93396" y="120781"/>
                  <a:pt x="75328" y="152400"/>
                </a:cubicBezTo>
                <a:cubicBezTo>
                  <a:pt x="69270" y="163002"/>
                  <a:pt x="60469" y="171958"/>
                  <a:pt x="55008" y="182880"/>
                </a:cubicBezTo>
                <a:cubicBezTo>
                  <a:pt x="50219" y="192459"/>
                  <a:pt x="49067" y="203516"/>
                  <a:pt x="44848" y="213360"/>
                </a:cubicBezTo>
                <a:cubicBezTo>
                  <a:pt x="0" y="318006"/>
                  <a:pt x="50459" y="176206"/>
                  <a:pt x="4208" y="314960"/>
                </a:cubicBezTo>
                <a:cubicBezTo>
                  <a:pt x="7595" y="355600"/>
                  <a:pt x="8978" y="396457"/>
                  <a:pt x="14368" y="436880"/>
                </a:cubicBezTo>
                <a:cubicBezTo>
                  <a:pt x="18299" y="466363"/>
                  <a:pt x="50402" y="513554"/>
                  <a:pt x="65168" y="528320"/>
                </a:cubicBezTo>
                <a:lnTo>
                  <a:pt x="126128" y="589280"/>
                </a:lnTo>
                <a:cubicBezTo>
                  <a:pt x="157890" y="716327"/>
                  <a:pt x="117297" y="558370"/>
                  <a:pt x="146448" y="660400"/>
                </a:cubicBezTo>
                <a:cubicBezTo>
                  <a:pt x="171963" y="749702"/>
                  <a:pt x="142408" y="658439"/>
                  <a:pt x="166768" y="731520"/>
                </a:cubicBezTo>
                <a:cubicBezTo>
                  <a:pt x="170155" y="819573"/>
                  <a:pt x="168160" y="907999"/>
                  <a:pt x="176928" y="995680"/>
                </a:cubicBezTo>
                <a:cubicBezTo>
                  <a:pt x="178435" y="1010750"/>
                  <a:pt x="186538" y="1025610"/>
                  <a:pt x="197248" y="1036320"/>
                </a:cubicBezTo>
                <a:cubicBezTo>
                  <a:pt x="204821" y="1043893"/>
                  <a:pt x="218149" y="1041691"/>
                  <a:pt x="227728" y="1046480"/>
                </a:cubicBezTo>
                <a:cubicBezTo>
                  <a:pt x="297892" y="1081562"/>
                  <a:pt x="214268" y="1055815"/>
                  <a:pt x="298848" y="1076960"/>
                </a:cubicBezTo>
                <a:cubicBezTo>
                  <a:pt x="393675" y="1073573"/>
                  <a:pt x="488638" y="1072909"/>
                  <a:pt x="583328" y="1066800"/>
                </a:cubicBezTo>
                <a:cubicBezTo>
                  <a:pt x="594015" y="1066110"/>
                  <a:pt x="604229" y="1061429"/>
                  <a:pt x="613808" y="1056640"/>
                </a:cubicBezTo>
                <a:cubicBezTo>
                  <a:pt x="624730" y="1051179"/>
                  <a:pt x="634128" y="1043093"/>
                  <a:pt x="644288" y="1036320"/>
                </a:cubicBezTo>
                <a:cubicBezTo>
                  <a:pt x="660491" y="1012016"/>
                  <a:pt x="670197" y="993139"/>
                  <a:pt x="695088" y="975360"/>
                </a:cubicBezTo>
                <a:cubicBezTo>
                  <a:pt x="707413" y="966557"/>
                  <a:pt x="723403" y="963843"/>
                  <a:pt x="735728" y="955040"/>
                </a:cubicBezTo>
                <a:cubicBezTo>
                  <a:pt x="747420" y="946689"/>
                  <a:pt x="754253" y="932530"/>
                  <a:pt x="766208" y="924560"/>
                </a:cubicBezTo>
                <a:cubicBezTo>
                  <a:pt x="775119" y="918619"/>
                  <a:pt x="787109" y="919189"/>
                  <a:pt x="796688" y="914400"/>
                </a:cubicBezTo>
                <a:cubicBezTo>
                  <a:pt x="807610" y="908939"/>
                  <a:pt x="817008" y="900853"/>
                  <a:pt x="827168" y="894080"/>
                </a:cubicBezTo>
                <a:cubicBezTo>
                  <a:pt x="837351" y="863532"/>
                  <a:pt x="835764" y="859381"/>
                  <a:pt x="857648" y="833120"/>
                </a:cubicBezTo>
                <a:cubicBezTo>
                  <a:pt x="866846" y="822082"/>
                  <a:pt x="879307" y="813982"/>
                  <a:pt x="888128" y="802640"/>
                </a:cubicBezTo>
                <a:cubicBezTo>
                  <a:pt x="903121" y="783363"/>
                  <a:pt x="915221" y="762000"/>
                  <a:pt x="928768" y="741680"/>
                </a:cubicBezTo>
                <a:cubicBezTo>
                  <a:pt x="935541" y="731520"/>
                  <a:pt x="945227" y="722784"/>
                  <a:pt x="949088" y="711200"/>
                </a:cubicBezTo>
                <a:lnTo>
                  <a:pt x="959248" y="680720"/>
                </a:lnTo>
                <a:cubicBezTo>
                  <a:pt x="955861" y="589280"/>
                  <a:pt x="954979" y="497713"/>
                  <a:pt x="949088" y="406400"/>
                </a:cubicBezTo>
                <a:cubicBezTo>
                  <a:pt x="948189" y="392465"/>
                  <a:pt x="945173" y="378249"/>
                  <a:pt x="938928" y="365760"/>
                </a:cubicBezTo>
                <a:cubicBezTo>
                  <a:pt x="928006" y="343917"/>
                  <a:pt x="906011" y="327968"/>
                  <a:pt x="898288" y="304800"/>
                </a:cubicBezTo>
                <a:cubicBezTo>
                  <a:pt x="894901" y="294640"/>
                  <a:pt x="892347" y="284164"/>
                  <a:pt x="888128" y="274320"/>
                </a:cubicBezTo>
                <a:cubicBezTo>
                  <a:pt x="882162" y="260399"/>
                  <a:pt x="873774" y="247601"/>
                  <a:pt x="867808" y="233680"/>
                </a:cubicBezTo>
                <a:cubicBezTo>
                  <a:pt x="857248" y="209039"/>
                  <a:pt x="859642" y="192245"/>
                  <a:pt x="837328" y="172720"/>
                </a:cubicBezTo>
                <a:cubicBezTo>
                  <a:pt x="818949" y="156638"/>
                  <a:pt x="776368" y="132080"/>
                  <a:pt x="776368" y="132080"/>
                </a:cubicBezTo>
                <a:cubicBezTo>
                  <a:pt x="738823" y="75762"/>
                  <a:pt x="777530" y="120308"/>
                  <a:pt x="725568" y="91440"/>
                </a:cubicBezTo>
                <a:cubicBezTo>
                  <a:pt x="704220" y="79580"/>
                  <a:pt x="684928" y="64347"/>
                  <a:pt x="664608" y="50800"/>
                </a:cubicBezTo>
                <a:cubicBezTo>
                  <a:pt x="654448" y="44027"/>
                  <a:pt x="645050" y="35941"/>
                  <a:pt x="634128" y="30480"/>
                </a:cubicBezTo>
                <a:lnTo>
                  <a:pt x="593488" y="0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b"/>
          <a:lstStyle/>
          <a:p>
            <a:pPr>
              <a:defRPr/>
            </a:pPr>
            <a:endParaRPr lang="de-DE"/>
          </a:p>
        </p:txBody>
      </p:sp>
      <p:sp>
        <p:nvSpPr>
          <p:cNvPr id="39" name="Freihandform 38"/>
          <p:cNvSpPr/>
          <p:nvPr/>
        </p:nvSpPr>
        <p:spPr bwMode="auto">
          <a:xfrm>
            <a:off x="4946650" y="3659188"/>
            <a:ext cx="44450" cy="77787"/>
          </a:xfrm>
          <a:custGeom>
            <a:avLst/>
            <a:gdLst>
              <a:gd name="connsiteX0" fmla="*/ 593488 w 959248"/>
              <a:gd name="connsiteY0" fmla="*/ 0 h 1081562"/>
              <a:gd name="connsiteX1" fmla="*/ 593488 w 959248"/>
              <a:gd name="connsiteY1" fmla="*/ 0 h 1081562"/>
              <a:gd name="connsiteX2" fmla="*/ 207408 w 959248"/>
              <a:gd name="connsiteY2" fmla="*/ 10160 h 1081562"/>
              <a:gd name="connsiteX3" fmla="*/ 146448 w 959248"/>
              <a:gd name="connsiteY3" fmla="*/ 50800 h 1081562"/>
              <a:gd name="connsiteX4" fmla="*/ 115968 w 959248"/>
              <a:gd name="connsiteY4" fmla="*/ 81280 h 1081562"/>
              <a:gd name="connsiteX5" fmla="*/ 75328 w 959248"/>
              <a:gd name="connsiteY5" fmla="*/ 152400 h 1081562"/>
              <a:gd name="connsiteX6" fmla="*/ 55008 w 959248"/>
              <a:gd name="connsiteY6" fmla="*/ 182880 h 1081562"/>
              <a:gd name="connsiteX7" fmla="*/ 44848 w 959248"/>
              <a:gd name="connsiteY7" fmla="*/ 213360 h 1081562"/>
              <a:gd name="connsiteX8" fmla="*/ 4208 w 959248"/>
              <a:gd name="connsiteY8" fmla="*/ 314960 h 1081562"/>
              <a:gd name="connsiteX9" fmla="*/ 14368 w 959248"/>
              <a:gd name="connsiteY9" fmla="*/ 436880 h 1081562"/>
              <a:gd name="connsiteX10" fmla="*/ 65168 w 959248"/>
              <a:gd name="connsiteY10" fmla="*/ 528320 h 1081562"/>
              <a:gd name="connsiteX11" fmla="*/ 126128 w 959248"/>
              <a:gd name="connsiteY11" fmla="*/ 589280 h 1081562"/>
              <a:gd name="connsiteX12" fmla="*/ 146448 w 959248"/>
              <a:gd name="connsiteY12" fmla="*/ 660400 h 1081562"/>
              <a:gd name="connsiteX13" fmla="*/ 166768 w 959248"/>
              <a:gd name="connsiteY13" fmla="*/ 731520 h 1081562"/>
              <a:gd name="connsiteX14" fmla="*/ 176928 w 959248"/>
              <a:gd name="connsiteY14" fmla="*/ 995680 h 1081562"/>
              <a:gd name="connsiteX15" fmla="*/ 197248 w 959248"/>
              <a:gd name="connsiteY15" fmla="*/ 1036320 h 1081562"/>
              <a:gd name="connsiteX16" fmla="*/ 227728 w 959248"/>
              <a:gd name="connsiteY16" fmla="*/ 1046480 h 1081562"/>
              <a:gd name="connsiteX17" fmla="*/ 298848 w 959248"/>
              <a:gd name="connsiteY17" fmla="*/ 1076960 h 1081562"/>
              <a:gd name="connsiteX18" fmla="*/ 583328 w 959248"/>
              <a:gd name="connsiteY18" fmla="*/ 1066800 h 1081562"/>
              <a:gd name="connsiteX19" fmla="*/ 613808 w 959248"/>
              <a:gd name="connsiteY19" fmla="*/ 1056640 h 1081562"/>
              <a:gd name="connsiteX20" fmla="*/ 644288 w 959248"/>
              <a:gd name="connsiteY20" fmla="*/ 1036320 h 1081562"/>
              <a:gd name="connsiteX21" fmla="*/ 695088 w 959248"/>
              <a:gd name="connsiteY21" fmla="*/ 975360 h 1081562"/>
              <a:gd name="connsiteX22" fmla="*/ 735728 w 959248"/>
              <a:gd name="connsiteY22" fmla="*/ 955040 h 1081562"/>
              <a:gd name="connsiteX23" fmla="*/ 766208 w 959248"/>
              <a:gd name="connsiteY23" fmla="*/ 924560 h 1081562"/>
              <a:gd name="connsiteX24" fmla="*/ 796688 w 959248"/>
              <a:gd name="connsiteY24" fmla="*/ 914400 h 1081562"/>
              <a:gd name="connsiteX25" fmla="*/ 827168 w 959248"/>
              <a:gd name="connsiteY25" fmla="*/ 894080 h 1081562"/>
              <a:gd name="connsiteX26" fmla="*/ 857648 w 959248"/>
              <a:gd name="connsiteY26" fmla="*/ 833120 h 1081562"/>
              <a:gd name="connsiteX27" fmla="*/ 888128 w 959248"/>
              <a:gd name="connsiteY27" fmla="*/ 802640 h 1081562"/>
              <a:gd name="connsiteX28" fmla="*/ 928768 w 959248"/>
              <a:gd name="connsiteY28" fmla="*/ 741680 h 1081562"/>
              <a:gd name="connsiteX29" fmla="*/ 949088 w 959248"/>
              <a:gd name="connsiteY29" fmla="*/ 711200 h 1081562"/>
              <a:gd name="connsiteX30" fmla="*/ 959248 w 959248"/>
              <a:gd name="connsiteY30" fmla="*/ 680720 h 1081562"/>
              <a:gd name="connsiteX31" fmla="*/ 949088 w 959248"/>
              <a:gd name="connsiteY31" fmla="*/ 406400 h 1081562"/>
              <a:gd name="connsiteX32" fmla="*/ 938928 w 959248"/>
              <a:gd name="connsiteY32" fmla="*/ 365760 h 1081562"/>
              <a:gd name="connsiteX33" fmla="*/ 898288 w 959248"/>
              <a:gd name="connsiteY33" fmla="*/ 304800 h 1081562"/>
              <a:gd name="connsiteX34" fmla="*/ 888128 w 959248"/>
              <a:gd name="connsiteY34" fmla="*/ 274320 h 1081562"/>
              <a:gd name="connsiteX35" fmla="*/ 867808 w 959248"/>
              <a:gd name="connsiteY35" fmla="*/ 233680 h 1081562"/>
              <a:gd name="connsiteX36" fmla="*/ 837328 w 959248"/>
              <a:gd name="connsiteY36" fmla="*/ 172720 h 1081562"/>
              <a:gd name="connsiteX37" fmla="*/ 776368 w 959248"/>
              <a:gd name="connsiteY37" fmla="*/ 132080 h 1081562"/>
              <a:gd name="connsiteX38" fmla="*/ 725568 w 959248"/>
              <a:gd name="connsiteY38" fmla="*/ 91440 h 1081562"/>
              <a:gd name="connsiteX39" fmla="*/ 664608 w 959248"/>
              <a:gd name="connsiteY39" fmla="*/ 50800 h 1081562"/>
              <a:gd name="connsiteX40" fmla="*/ 634128 w 959248"/>
              <a:gd name="connsiteY40" fmla="*/ 30480 h 1081562"/>
              <a:gd name="connsiteX41" fmla="*/ 593488 w 959248"/>
              <a:gd name="connsiteY41" fmla="*/ 0 h 108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59248" h="1081562">
                <a:moveTo>
                  <a:pt x="593488" y="0"/>
                </a:moveTo>
                <a:lnTo>
                  <a:pt x="593488" y="0"/>
                </a:lnTo>
                <a:lnTo>
                  <a:pt x="207408" y="10160"/>
                </a:lnTo>
                <a:cubicBezTo>
                  <a:pt x="183143" y="12917"/>
                  <a:pt x="163717" y="33531"/>
                  <a:pt x="146448" y="50800"/>
                </a:cubicBezTo>
                <a:cubicBezTo>
                  <a:pt x="136288" y="60960"/>
                  <a:pt x="125166" y="70242"/>
                  <a:pt x="115968" y="81280"/>
                </a:cubicBezTo>
                <a:cubicBezTo>
                  <a:pt x="93465" y="108284"/>
                  <a:pt x="93396" y="120781"/>
                  <a:pt x="75328" y="152400"/>
                </a:cubicBezTo>
                <a:cubicBezTo>
                  <a:pt x="69270" y="163002"/>
                  <a:pt x="60469" y="171958"/>
                  <a:pt x="55008" y="182880"/>
                </a:cubicBezTo>
                <a:cubicBezTo>
                  <a:pt x="50219" y="192459"/>
                  <a:pt x="49067" y="203516"/>
                  <a:pt x="44848" y="213360"/>
                </a:cubicBezTo>
                <a:cubicBezTo>
                  <a:pt x="0" y="318006"/>
                  <a:pt x="50459" y="176206"/>
                  <a:pt x="4208" y="314960"/>
                </a:cubicBezTo>
                <a:cubicBezTo>
                  <a:pt x="7595" y="355600"/>
                  <a:pt x="8978" y="396457"/>
                  <a:pt x="14368" y="436880"/>
                </a:cubicBezTo>
                <a:cubicBezTo>
                  <a:pt x="18299" y="466363"/>
                  <a:pt x="50402" y="513554"/>
                  <a:pt x="65168" y="528320"/>
                </a:cubicBezTo>
                <a:lnTo>
                  <a:pt x="126128" y="589280"/>
                </a:lnTo>
                <a:cubicBezTo>
                  <a:pt x="157890" y="716327"/>
                  <a:pt x="117297" y="558370"/>
                  <a:pt x="146448" y="660400"/>
                </a:cubicBezTo>
                <a:cubicBezTo>
                  <a:pt x="171963" y="749702"/>
                  <a:pt x="142408" y="658439"/>
                  <a:pt x="166768" y="731520"/>
                </a:cubicBezTo>
                <a:cubicBezTo>
                  <a:pt x="170155" y="819573"/>
                  <a:pt x="168160" y="907999"/>
                  <a:pt x="176928" y="995680"/>
                </a:cubicBezTo>
                <a:cubicBezTo>
                  <a:pt x="178435" y="1010750"/>
                  <a:pt x="186538" y="1025610"/>
                  <a:pt x="197248" y="1036320"/>
                </a:cubicBezTo>
                <a:cubicBezTo>
                  <a:pt x="204821" y="1043893"/>
                  <a:pt x="218149" y="1041691"/>
                  <a:pt x="227728" y="1046480"/>
                </a:cubicBezTo>
                <a:cubicBezTo>
                  <a:pt x="297892" y="1081562"/>
                  <a:pt x="214268" y="1055815"/>
                  <a:pt x="298848" y="1076960"/>
                </a:cubicBezTo>
                <a:cubicBezTo>
                  <a:pt x="393675" y="1073573"/>
                  <a:pt x="488638" y="1072909"/>
                  <a:pt x="583328" y="1066800"/>
                </a:cubicBezTo>
                <a:cubicBezTo>
                  <a:pt x="594015" y="1066110"/>
                  <a:pt x="604229" y="1061429"/>
                  <a:pt x="613808" y="1056640"/>
                </a:cubicBezTo>
                <a:cubicBezTo>
                  <a:pt x="624730" y="1051179"/>
                  <a:pt x="634128" y="1043093"/>
                  <a:pt x="644288" y="1036320"/>
                </a:cubicBezTo>
                <a:cubicBezTo>
                  <a:pt x="660491" y="1012016"/>
                  <a:pt x="670197" y="993139"/>
                  <a:pt x="695088" y="975360"/>
                </a:cubicBezTo>
                <a:cubicBezTo>
                  <a:pt x="707413" y="966557"/>
                  <a:pt x="723403" y="963843"/>
                  <a:pt x="735728" y="955040"/>
                </a:cubicBezTo>
                <a:cubicBezTo>
                  <a:pt x="747420" y="946689"/>
                  <a:pt x="754253" y="932530"/>
                  <a:pt x="766208" y="924560"/>
                </a:cubicBezTo>
                <a:cubicBezTo>
                  <a:pt x="775119" y="918619"/>
                  <a:pt x="787109" y="919189"/>
                  <a:pt x="796688" y="914400"/>
                </a:cubicBezTo>
                <a:cubicBezTo>
                  <a:pt x="807610" y="908939"/>
                  <a:pt x="817008" y="900853"/>
                  <a:pt x="827168" y="894080"/>
                </a:cubicBezTo>
                <a:cubicBezTo>
                  <a:pt x="837351" y="863532"/>
                  <a:pt x="835764" y="859381"/>
                  <a:pt x="857648" y="833120"/>
                </a:cubicBezTo>
                <a:cubicBezTo>
                  <a:pt x="866846" y="822082"/>
                  <a:pt x="879307" y="813982"/>
                  <a:pt x="888128" y="802640"/>
                </a:cubicBezTo>
                <a:cubicBezTo>
                  <a:pt x="903121" y="783363"/>
                  <a:pt x="915221" y="762000"/>
                  <a:pt x="928768" y="741680"/>
                </a:cubicBezTo>
                <a:cubicBezTo>
                  <a:pt x="935541" y="731520"/>
                  <a:pt x="945227" y="722784"/>
                  <a:pt x="949088" y="711200"/>
                </a:cubicBezTo>
                <a:lnTo>
                  <a:pt x="959248" y="680720"/>
                </a:lnTo>
                <a:cubicBezTo>
                  <a:pt x="955861" y="589280"/>
                  <a:pt x="954979" y="497713"/>
                  <a:pt x="949088" y="406400"/>
                </a:cubicBezTo>
                <a:cubicBezTo>
                  <a:pt x="948189" y="392465"/>
                  <a:pt x="945173" y="378249"/>
                  <a:pt x="938928" y="365760"/>
                </a:cubicBezTo>
                <a:cubicBezTo>
                  <a:pt x="928006" y="343917"/>
                  <a:pt x="906011" y="327968"/>
                  <a:pt x="898288" y="304800"/>
                </a:cubicBezTo>
                <a:cubicBezTo>
                  <a:pt x="894901" y="294640"/>
                  <a:pt x="892347" y="284164"/>
                  <a:pt x="888128" y="274320"/>
                </a:cubicBezTo>
                <a:cubicBezTo>
                  <a:pt x="882162" y="260399"/>
                  <a:pt x="873774" y="247601"/>
                  <a:pt x="867808" y="233680"/>
                </a:cubicBezTo>
                <a:cubicBezTo>
                  <a:pt x="857248" y="209039"/>
                  <a:pt x="859642" y="192245"/>
                  <a:pt x="837328" y="172720"/>
                </a:cubicBezTo>
                <a:cubicBezTo>
                  <a:pt x="818949" y="156638"/>
                  <a:pt x="776368" y="132080"/>
                  <a:pt x="776368" y="132080"/>
                </a:cubicBezTo>
                <a:cubicBezTo>
                  <a:pt x="738823" y="75762"/>
                  <a:pt x="777530" y="120308"/>
                  <a:pt x="725568" y="91440"/>
                </a:cubicBezTo>
                <a:cubicBezTo>
                  <a:pt x="704220" y="79580"/>
                  <a:pt x="684928" y="64347"/>
                  <a:pt x="664608" y="50800"/>
                </a:cubicBezTo>
                <a:cubicBezTo>
                  <a:pt x="654448" y="44027"/>
                  <a:pt x="645050" y="35941"/>
                  <a:pt x="634128" y="30480"/>
                </a:cubicBezTo>
                <a:lnTo>
                  <a:pt x="593488" y="0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b"/>
          <a:lstStyle/>
          <a:p>
            <a:pPr>
              <a:defRPr/>
            </a:pPr>
            <a:endParaRPr lang="de-DE"/>
          </a:p>
        </p:txBody>
      </p:sp>
      <p:sp>
        <p:nvSpPr>
          <p:cNvPr id="40" name="Freihandform 39"/>
          <p:cNvSpPr/>
          <p:nvPr/>
        </p:nvSpPr>
        <p:spPr bwMode="auto">
          <a:xfrm>
            <a:off x="4371975" y="3436938"/>
            <a:ext cx="57150" cy="46037"/>
          </a:xfrm>
          <a:custGeom>
            <a:avLst/>
            <a:gdLst>
              <a:gd name="connsiteX0" fmla="*/ 593488 w 959248"/>
              <a:gd name="connsiteY0" fmla="*/ 0 h 1081562"/>
              <a:gd name="connsiteX1" fmla="*/ 593488 w 959248"/>
              <a:gd name="connsiteY1" fmla="*/ 0 h 1081562"/>
              <a:gd name="connsiteX2" fmla="*/ 207408 w 959248"/>
              <a:gd name="connsiteY2" fmla="*/ 10160 h 1081562"/>
              <a:gd name="connsiteX3" fmla="*/ 146448 w 959248"/>
              <a:gd name="connsiteY3" fmla="*/ 50800 h 1081562"/>
              <a:gd name="connsiteX4" fmla="*/ 115968 w 959248"/>
              <a:gd name="connsiteY4" fmla="*/ 81280 h 1081562"/>
              <a:gd name="connsiteX5" fmla="*/ 75328 w 959248"/>
              <a:gd name="connsiteY5" fmla="*/ 152400 h 1081562"/>
              <a:gd name="connsiteX6" fmla="*/ 55008 w 959248"/>
              <a:gd name="connsiteY6" fmla="*/ 182880 h 1081562"/>
              <a:gd name="connsiteX7" fmla="*/ 44848 w 959248"/>
              <a:gd name="connsiteY7" fmla="*/ 213360 h 1081562"/>
              <a:gd name="connsiteX8" fmla="*/ 4208 w 959248"/>
              <a:gd name="connsiteY8" fmla="*/ 314960 h 1081562"/>
              <a:gd name="connsiteX9" fmla="*/ 14368 w 959248"/>
              <a:gd name="connsiteY9" fmla="*/ 436880 h 1081562"/>
              <a:gd name="connsiteX10" fmla="*/ 65168 w 959248"/>
              <a:gd name="connsiteY10" fmla="*/ 528320 h 1081562"/>
              <a:gd name="connsiteX11" fmla="*/ 126128 w 959248"/>
              <a:gd name="connsiteY11" fmla="*/ 589280 h 1081562"/>
              <a:gd name="connsiteX12" fmla="*/ 146448 w 959248"/>
              <a:gd name="connsiteY12" fmla="*/ 660400 h 1081562"/>
              <a:gd name="connsiteX13" fmla="*/ 166768 w 959248"/>
              <a:gd name="connsiteY13" fmla="*/ 731520 h 1081562"/>
              <a:gd name="connsiteX14" fmla="*/ 176928 w 959248"/>
              <a:gd name="connsiteY14" fmla="*/ 995680 h 1081562"/>
              <a:gd name="connsiteX15" fmla="*/ 197248 w 959248"/>
              <a:gd name="connsiteY15" fmla="*/ 1036320 h 1081562"/>
              <a:gd name="connsiteX16" fmla="*/ 227728 w 959248"/>
              <a:gd name="connsiteY16" fmla="*/ 1046480 h 1081562"/>
              <a:gd name="connsiteX17" fmla="*/ 298848 w 959248"/>
              <a:gd name="connsiteY17" fmla="*/ 1076960 h 1081562"/>
              <a:gd name="connsiteX18" fmla="*/ 583328 w 959248"/>
              <a:gd name="connsiteY18" fmla="*/ 1066800 h 1081562"/>
              <a:gd name="connsiteX19" fmla="*/ 613808 w 959248"/>
              <a:gd name="connsiteY19" fmla="*/ 1056640 h 1081562"/>
              <a:gd name="connsiteX20" fmla="*/ 644288 w 959248"/>
              <a:gd name="connsiteY20" fmla="*/ 1036320 h 1081562"/>
              <a:gd name="connsiteX21" fmla="*/ 695088 w 959248"/>
              <a:gd name="connsiteY21" fmla="*/ 975360 h 1081562"/>
              <a:gd name="connsiteX22" fmla="*/ 735728 w 959248"/>
              <a:gd name="connsiteY22" fmla="*/ 955040 h 1081562"/>
              <a:gd name="connsiteX23" fmla="*/ 766208 w 959248"/>
              <a:gd name="connsiteY23" fmla="*/ 924560 h 1081562"/>
              <a:gd name="connsiteX24" fmla="*/ 796688 w 959248"/>
              <a:gd name="connsiteY24" fmla="*/ 914400 h 1081562"/>
              <a:gd name="connsiteX25" fmla="*/ 827168 w 959248"/>
              <a:gd name="connsiteY25" fmla="*/ 894080 h 1081562"/>
              <a:gd name="connsiteX26" fmla="*/ 857648 w 959248"/>
              <a:gd name="connsiteY26" fmla="*/ 833120 h 1081562"/>
              <a:gd name="connsiteX27" fmla="*/ 888128 w 959248"/>
              <a:gd name="connsiteY27" fmla="*/ 802640 h 1081562"/>
              <a:gd name="connsiteX28" fmla="*/ 928768 w 959248"/>
              <a:gd name="connsiteY28" fmla="*/ 741680 h 1081562"/>
              <a:gd name="connsiteX29" fmla="*/ 949088 w 959248"/>
              <a:gd name="connsiteY29" fmla="*/ 711200 h 1081562"/>
              <a:gd name="connsiteX30" fmla="*/ 959248 w 959248"/>
              <a:gd name="connsiteY30" fmla="*/ 680720 h 1081562"/>
              <a:gd name="connsiteX31" fmla="*/ 949088 w 959248"/>
              <a:gd name="connsiteY31" fmla="*/ 406400 h 1081562"/>
              <a:gd name="connsiteX32" fmla="*/ 938928 w 959248"/>
              <a:gd name="connsiteY32" fmla="*/ 365760 h 1081562"/>
              <a:gd name="connsiteX33" fmla="*/ 898288 w 959248"/>
              <a:gd name="connsiteY33" fmla="*/ 304800 h 1081562"/>
              <a:gd name="connsiteX34" fmla="*/ 888128 w 959248"/>
              <a:gd name="connsiteY34" fmla="*/ 274320 h 1081562"/>
              <a:gd name="connsiteX35" fmla="*/ 867808 w 959248"/>
              <a:gd name="connsiteY35" fmla="*/ 233680 h 1081562"/>
              <a:gd name="connsiteX36" fmla="*/ 837328 w 959248"/>
              <a:gd name="connsiteY36" fmla="*/ 172720 h 1081562"/>
              <a:gd name="connsiteX37" fmla="*/ 776368 w 959248"/>
              <a:gd name="connsiteY37" fmla="*/ 132080 h 1081562"/>
              <a:gd name="connsiteX38" fmla="*/ 725568 w 959248"/>
              <a:gd name="connsiteY38" fmla="*/ 91440 h 1081562"/>
              <a:gd name="connsiteX39" fmla="*/ 664608 w 959248"/>
              <a:gd name="connsiteY39" fmla="*/ 50800 h 1081562"/>
              <a:gd name="connsiteX40" fmla="*/ 634128 w 959248"/>
              <a:gd name="connsiteY40" fmla="*/ 30480 h 1081562"/>
              <a:gd name="connsiteX41" fmla="*/ 593488 w 959248"/>
              <a:gd name="connsiteY41" fmla="*/ 0 h 108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59248" h="1081562">
                <a:moveTo>
                  <a:pt x="593488" y="0"/>
                </a:moveTo>
                <a:lnTo>
                  <a:pt x="593488" y="0"/>
                </a:lnTo>
                <a:lnTo>
                  <a:pt x="207408" y="10160"/>
                </a:lnTo>
                <a:cubicBezTo>
                  <a:pt x="183143" y="12917"/>
                  <a:pt x="163717" y="33531"/>
                  <a:pt x="146448" y="50800"/>
                </a:cubicBezTo>
                <a:cubicBezTo>
                  <a:pt x="136288" y="60960"/>
                  <a:pt x="125166" y="70242"/>
                  <a:pt x="115968" y="81280"/>
                </a:cubicBezTo>
                <a:cubicBezTo>
                  <a:pt x="93465" y="108284"/>
                  <a:pt x="93396" y="120781"/>
                  <a:pt x="75328" y="152400"/>
                </a:cubicBezTo>
                <a:cubicBezTo>
                  <a:pt x="69270" y="163002"/>
                  <a:pt x="60469" y="171958"/>
                  <a:pt x="55008" y="182880"/>
                </a:cubicBezTo>
                <a:cubicBezTo>
                  <a:pt x="50219" y="192459"/>
                  <a:pt x="49067" y="203516"/>
                  <a:pt x="44848" y="213360"/>
                </a:cubicBezTo>
                <a:cubicBezTo>
                  <a:pt x="0" y="318006"/>
                  <a:pt x="50459" y="176206"/>
                  <a:pt x="4208" y="314960"/>
                </a:cubicBezTo>
                <a:cubicBezTo>
                  <a:pt x="7595" y="355600"/>
                  <a:pt x="8978" y="396457"/>
                  <a:pt x="14368" y="436880"/>
                </a:cubicBezTo>
                <a:cubicBezTo>
                  <a:pt x="18299" y="466363"/>
                  <a:pt x="50402" y="513554"/>
                  <a:pt x="65168" y="528320"/>
                </a:cubicBezTo>
                <a:lnTo>
                  <a:pt x="126128" y="589280"/>
                </a:lnTo>
                <a:cubicBezTo>
                  <a:pt x="157890" y="716327"/>
                  <a:pt x="117297" y="558370"/>
                  <a:pt x="146448" y="660400"/>
                </a:cubicBezTo>
                <a:cubicBezTo>
                  <a:pt x="171963" y="749702"/>
                  <a:pt x="142408" y="658439"/>
                  <a:pt x="166768" y="731520"/>
                </a:cubicBezTo>
                <a:cubicBezTo>
                  <a:pt x="170155" y="819573"/>
                  <a:pt x="168160" y="907999"/>
                  <a:pt x="176928" y="995680"/>
                </a:cubicBezTo>
                <a:cubicBezTo>
                  <a:pt x="178435" y="1010750"/>
                  <a:pt x="186538" y="1025610"/>
                  <a:pt x="197248" y="1036320"/>
                </a:cubicBezTo>
                <a:cubicBezTo>
                  <a:pt x="204821" y="1043893"/>
                  <a:pt x="218149" y="1041691"/>
                  <a:pt x="227728" y="1046480"/>
                </a:cubicBezTo>
                <a:cubicBezTo>
                  <a:pt x="297892" y="1081562"/>
                  <a:pt x="214268" y="1055815"/>
                  <a:pt x="298848" y="1076960"/>
                </a:cubicBezTo>
                <a:cubicBezTo>
                  <a:pt x="393675" y="1073573"/>
                  <a:pt x="488638" y="1072909"/>
                  <a:pt x="583328" y="1066800"/>
                </a:cubicBezTo>
                <a:cubicBezTo>
                  <a:pt x="594015" y="1066110"/>
                  <a:pt x="604229" y="1061429"/>
                  <a:pt x="613808" y="1056640"/>
                </a:cubicBezTo>
                <a:cubicBezTo>
                  <a:pt x="624730" y="1051179"/>
                  <a:pt x="634128" y="1043093"/>
                  <a:pt x="644288" y="1036320"/>
                </a:cubicBezTo>
                <a:cubicBezTo>
                  <a:pt x="660491" y="1012016"/>
                  <a:pt x="670197" y="993139"/>
                  <a:pt x="695088" y="975360"/>
                </a:cubicBezTo>
                <a:cubicBezTo>
                  <a:pt x="707413" y="966557"/>
                  <a:pt x="723403" y="963843"/>
                  <a:pt x="735728" y="955040"/>
                </a:cubicBezTo>
                <a:cubicBezTo>
                  <a:pt x="747420" y="946689"/>
                  <a:pt x="754253" y="932530"/>
                  <a:pt x="766208" y="924560"/>
                </a:cubicBezTo>
                <a:cubicBezTo>
                  <a:pt x="775119" y="918619"/>
                  <a:pt x="787109" y="919189"/>
                  <a:pt x="796688" y="914400"/>
                </a:cubicBezTo>
                <a:cubicBezTo>
                  <a:pt x="807610" y="908939"/>
                  <a:pt x="817008" y="900853"/>
                  <a:pt x="827168" y="894080"/>
                </a:cubicBezTo>
                <a:cubicBezTo>
                  <a:pt x="837351" y="863532"/>
                  <a:pt x="835764" y="859381"/>
                  <a:pt x="857648" y="833120"/>
                </a:cubicBezTo>
                <a:cubicBezTo>
                  <a:pt x="866846" y="822082"/>
                  <a:pt x="879307" y="813982"/>
                  <a:pt x="888128" y="802640"/>
                </a:cubicBezTo>
                <a:cubicBezTo>
                  <a:pt x="903121" y="783363"/>
                  <a:pt x="915221" y="762000"/>
                  <a:pt x="928768" y="741680"/>
                </a:cubicBezTo>
                <a:cubicBezTo>
                  <a:pt x="935541" y="731520"/>
                  <a:pt x="945227" y="722784"/>
                  <a:pt x="949088" y="711200"/>
                </a:cubicBezTo>
                <a:lnTo>
                  <a:pt x="959248" y="680720"/>
                </a:lnTo>
                <a:cubicBezTo>
                  <a:pt x="955861" y="589280"/>
                  <a:pt x="954979" y="497713"/>
                  <a:pt x="949088" y="406400"/>
                </a:cubicBezTo>
                <a:cubicBezTo>
                  <a:pt x="948189" y="392465"/>
                  <a:pt x="945173" y="378249"/>
                  <a:pt x="938928" y="365760"/>
                </a:cubicBezTo>
                <a:cubicBezTo>
                  <a:pt x="928006" y="343917"/>
                  <a:pt x="906011" y="327968"/>
                  <a:pt x="898288" y="304800"/>
                </a:cubicBezTo>
                <a:cubicBezTo>
                  <a:pt x="894901" y="294640"/>
                  <a:pt x="892347" y="284164"/>
                  <a:pt x="888128" y="274320"/>
                </a:cubicBezTo>
                <a:cubicBezTo>
                  <a:pt x="882162" y="260399"/>
                  <a:pt x="873774" y="247601"/>
                  <a:pt x="867808" y="233680"/>
                </a:cubicBezTo>
                <a:cubicBezTo>
                  <a:pt x="857248" y="209039"/>
                  <a:pt x="859642" y="192245"/>
                  <a:pt x="837328" y="172720"/>
                </a:cubicBezTo>
                <a:cubicBezTo>
                  <a:pt x="818949" y="156638"/>
                  <a:pt x="776368" y="132080"/>
                  <a:pt x="776368" y="132080"/>
                </a:cubicBezTo>
                <a:cubicBezTo>
                  <a:pt x="738823" y="75762"/>
                  <a:pt x="777530" y="120308"/>
                  <a:pt x="725568" y="91440"/>
                </a:cubicBezTo>
                <a:cubicBezTo>
                  <a:pt x="704220" y="79580"/>
                  <a:pt x="684928" y="64347"/>
                  <a:pt x="664608" y="50800"/>
                </a:cubicBezTo>
                <a:cubicBezTo>
                  <a:pt x="654448" y="44027"/>
                  <a:pt x="645050" y="35941"/>
                  <a:pt x="634128" y="30480"/>
                </a:cubicBezTo>
                <a:lnTo>
                  <a:pt x="593488" y="0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b"/>
          <a:lstStyle/>
          <a:p>
            <a:pPr>
              <a:defRPr/>
            </a:pPr>
            <a:endParaRPr lang="de-DE"/>
          </a:p>
        </p:txBody>
      </p:sp>
      <p:sp>
        <p:nvSpPr>
          <p:cNvPr id="41" name="Freihandform 40"/>
          <p:cNvSpPr/>
          <p:nvPr/>
        </p:nvSpPr>
        <p:spPr bwMode="auto">
          <a:xfrm>
            <a:off x="5103813" y="4894263"/>
            <a:ext cx="182562" cy="147637"/>
          </a:xfrm>
          <a:custGeom>
            <a:avLst/>
            <a:gdLst>
              <a:gd name="connsiteX0" fmla="*/ 593488 w 959248"/>
              <a:gd name="connsiteY0" fmla="*/ 0 h 1081562"/>
              <a:gd name="connsiteX1" fmla="*/ 593488 w 959248"/>
              <a:gd name="connsiteY1" fmla="*/ 0 h 1081562"/>
              <a:gd name="connsiteX2" fmla="*/ 207408 w 959248"/>
              <a:gd name="connsiteY2" fmla="*/ 10160 h 1081562"/>
              <a:gd name="connsiteX3" fmla="*/ 146448 w 959248"/>
              <a:gd name="connsiteY3" fmla="*/ 50800 h 1081562"/>
              <a:gd name="connsiteX4" fmla="*/ 115968 w 959248"/>
              <a:gd name="connsiteY4" fmla="*/ 81280 h 1081562"/>
              <a:gd name="connsiteX5" fmla="*/ 75328 w 959248"/>
              <a:gd name="connsiteY5" fmla="*/ 152400 h 1081562"/>
              <a:gd name="connsiteX6" fmla="*/ 55008 w 959248"/>
              <a:gd name="connsiteY6" fmla="*/ 182880 h 1081562"/>
              <a:gd name="connsiteX7" fmla="*/ 44848 w 959248"/>
              <a:gd name="connsiteY7" fmla="*/ 213360 h 1081562"/>
              <a:gd name="connsiteX8" fmla="*/ 4208 w 959248"/>
              <a:gd name="connsiteY8" fmla="*/ 314960 h 1081562"/>
              <a:gd name="connsiteX9" fmla="*/ 14368 w 959248"/>
              <a:gd name="connsiteY9" fmla="*/ 436880 h 1081562"/>
              <a:gd name="connsiteX10" fmla="*/ 65168 w 959248"/>
              <a:gd name="connsiteY10" fmla="*/ 528320 h 1081562"/>
              <a:gd name="connsiteX11" fmla="*/ 126128 w 959248"/>
              <a:gd name="connsiteY11" fmla="*/ 589280 h 1081562"/>
              <a:gd name="connsiteX12" fmla="*/ 146448 w 959248"/>
              <a:gd name="connsiteY12" fmla="*/ 660400 h 1081562"/>
              <a:gd name="connsiteX13" fmla="*/ 166768 w 959248"/>
              <a:gd name="connsiteY13" fmla="*/ 731520 h 1081562"/>
              <a:gd name="connsiteX14" fmla="*/ 176928 w 959248"/>
              <a:gd name="connsiteY14" fmla="*/ 995680 h 1081562"/>
              <a:gd name="connsiteX15" fmla="*/ 197248 w 959248"/>
              <a:gd name="connsiteY15" fmla="*/ 1036320 h 1081562"/>
              <a:gd name="connsiteX16" fmla="*/ 227728 w 959248"/>
              <a:gd name="connsiteY16" fmla="*/ 1046480 h 1081562"/>
              <a:gd name="connsiteX17" fmla="*/ 298848 w 959248"/>
              <a:gd name="connsiteY17" fmla="*/ 1076960 h 1081562"/>
              <a:gd name="connsiteX18" fmla="*/ 583328 w 959248"/>
              <a:gd name="connsiteY18" fmla="*/ 1066800 h 1081562"/>
              <a:gd name="connsiteX19" fmla="*/ 613808 w 959248"/>
              <a:gd name="connsiteY19" fmla="*/ 1056640 h 1081562"/>
              <a:gd name="connsiteX20" fmla="*/ 644288 w 959248"/>
              <a:gd name="connsiteY20" fmla="*/ 1036320 h 1081562"/>
              <a:gd name="connsiteX21" fmla="*/ 695088 w 959248"/>
              <a:gd name="connsiteY21" fmla="*/ 975360 h 1081562"/>
              <a:gd name="connsiteX22" fmla="*/ 735728 w 959248"/>
              <a:gd name="connsiteY22" fmla="*/ 955040 h 1081562"/>
              <a:gd name="connsiteX23" fmla="*/ 766208 w 959248"/>
              <a:gd name="connsiteY23" fmla="*/ 924560 h 1081562"/>
              <a:gd name="connsiteX24" fmla="*/ 796688 w 959248"/>
              <a:gd name="connsiteY24" fmla="*/ 914400 h 1081562"/>
              <a:gd name="connsiteX25" fmla="*/ 827168 w 959248"/>
              <a:gd name="connsiteY25" fmla="*/ 894080 h 1081562"/>
              <a:gd name="connsiteX26" fmla="*/ 857648 w 959248"/>
              <a:gd name="connsiteY26" fmla="*/ 833120 h 1081562"/>
              <a:gd name="connsiteX27" fmla="*/ 888128 w 959248"/>
              <a:gd name="connsiteY27" fmla="*/ 802640 h 1081562"/>
              <a:gd name="connsiteX28" fmla="*/ 928768 w 959248"/>
              <a:gd name="connsiteY28" fmla="*/ 741680 h 1081562"/>
              <a:gd name="connsiteX29" fmla="*/ 949088 w 959248"/>
              <a:gd name="connsiteY29" fmla="*/ 711200 h 1081562"/>
              <a:gd name="connsiteX30" fmla="*/ 959248 w 959248"/>
              <a:gd name="connsiteY30" fmla="*/ 680720 h 1081562"/>
              <a:gd name="connsiteX31" fmla="*/ 949088 w 959248"/>
              <a:gd name="connsiteY31" fmla="*/ 406400 h 1081562"/>
              <a:gd name="connsiteX32" fmla="*/ 938928 w 959248"/>
              <a:gd name="connsiteY32" fmla="*/ 365760 h 1081562"/>
              <a:gd name="connsiteX33" fmla="*/ 898288 w 959248"/>
              <a:gd name="connsiteY33" fmla="*/ 304800 h 1081562"/>
              <a:gd name="connsiteX34" fmla="*/ 888128 w 959248"/>
              <a:gd name="connsiteY34" fmla="*/ 274320 h 1081562"/>
              <a:gd name="connsiteX35" fmla="*/ 867808 w 959248"/>
              <a:gd name="connsiteY35" fmla="*/ 233680 h 1081562"/>
              <a:gd name="connsiteX36" fmla="*/ 837328 w 959248"/>
              <a:gd name="connsiteY36" fmla="*/ 172720 h 1081562"/>
              <a:gd name="connsiteX37" fmla="*/ 776368 w 959248"/>
              <a:gd name="connsiteY37" fmla="*/ 132080 h 1081562"/>
              <a:gd name="connsiteX38" fmla="*/ 725568 w 959248"/>
              <a:gd name="connsiteY38" fmla="*/ 91440 h 1081562"/>
              <a:gd name="connsiteX39" fmla="*/ 664608 w 959248"/>
              <a:gd name="connsiteY39" fmla="*/ 50800 h 1081562"/>
              <a:gd name="connsiteX40" fmla="*/ 634128 w 959248"/>
              <a:gd name="connsiteY40" fmla="*/ 30480 h 1081562"/>
              <a:gd name="connsiteX41" fmla="*/ 593488 w 959248"/>
              <a:gd name="connsiteY41" fmla="*/ 0 h 108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59248" h="1081562">
                <a:moveTo>
                  <a:pt x="593488" y="0"/>
                </a:moveTo>
                <a:lnTo>
                  <a:pt x="593488" y="0"/>
                </a:lnTo>
                <a:lnTo>
                  <a:pt x="207408" y="10160"/>
                </a:lnTo>
                <a:cubicBezTo>
                  <a:pt x="183143" y="12917"/>
                  <a:pt x="163717" y="33531"/>
                  <a:pt x="146448" y="50800"/>
                </a:cubicBezTo>
                <a:cubicBezTo>
                  <a:pt x="136288" y="60960"/>
                  <a:pt x="125166" y="70242"/>
                  <a:pt x="115968" y="81280"/>
                </a:cubicBezTo>
                <a:cubicBezTo>
                  <a:pt x="93465" y="108284"/>
                  <a:pt x="93396" y="120781"/>
                  <a:pt x="75328" y="152400"/>
                </a:cubicBezTo>
                <a:cubicBezTo>
                  <a:pt x="69270" y="163002"/>
                  <a:pt x="60469" y="171958"/>
                  <a:pt x="55008" y="182880"/>
                </a:cubicBezTo>
                <a:cubicBezTo>
                  <a:pt x="50219" y="192459"/>
                  <a:pt x="49067" y="203516"/>
                  <a:pt x="44848" y="213360"/>
                </a:cubicBezTo>
                <a:cubicBezTo>
                  <a:pt x="0" y="318006"/>
                  <a:pt x="50459" y="176206"/>
                  <a:pt x="4208" y="314960"/>
                </a:cubicBezTo>
                <a:cubicBezTo>
                  <a:pt x="7595" y="355600"/>
                  <a:pt x="8978" y="396457"/>
                  <a:pt x="14368" y="436880"/>
                </a:cubicBezTo>
                <a:cubicBezTo>
                  <a:pt x="18299" y="466363"/>
                  <a:pt x="50402" y="513554"/>
                  <a:pt x="65168" y="528320"/>
                </a:cubicBezTo>
                <a:lnTo>
                  <a:pt x="126128" y="589280"/>
                </a:lnTo>
                <a:cubicBezTo>
                  <a:pt x="157890" y="716327"/>
                  <a:pt x="117297" y="558370"/>
                  <a:pt x="146448" y="660400"/>
                </a:cubicBezTo>
                <a:cubicBezTo>
                  <a:pt x="171963" y="749702"/>
                  <a:pt x="142408" y="658439"/>
                  <a:pt x="166768" y="731520"/>
                </a:cubicBezTo>
                <a:cubicBezTo>
                  <a:pt x="170155" y="819573"/>
                  <a:pt x="168160" y="907999"/>
                  <a:pt x="176928" y="995680"/>
                </a:cubicBezTo>
                <a:cubicBezTo>
                  <a:pt x="178435" y="1010750"/>
                  <a:pt x="186538" y="1025610"/>
                  <a:pt x="197248" y="1036320"/>
                </a:cubicBezTo>
                <a:cubicBezTo>
                  <a:pt x="204821" y="1043893"/>
                  <a:pt x="218149" y="1041691"/>
                  <a:pt x="227728" y="1046480"/>
                </a:cubicBezTo>
                <a:cubicBezTo>
                  <a:pt x="297892" y="1081562"/>
                  <a:pt x="214268" y="1055815"/>
                  <a:pt x="298848" y="1076960"/>
                </a:cubicBezTo>
                <a:cubicBezTo>
                  <a:pt x="393675" y="1073573"/>
                  <a:pt x="488638" y="1072909"/>
                  <a:pt x="583328" y="1066800"/>
                </a:cubicBezTo>
                <a:cubicBezTo>
                  <a:pt x="594015" y="1066110"/>
                  <a:pt x="604229" y="1061429"/>
                  <a:pt x="613808" y="1056640"/>
                </a:cubicBezTo>
                <a:cubicBezTo>
                  <a:pt x="624730" y="1051179"/>
                  <a:pt x="634128" y="1043093"/>
                  <a:pt x="644288" y="1036320"/>
                </a:cubicBezTo>
                <a:cubicBezTo>
                  <a:pt x="660491" y="1012016"/>
                  <a:pt x="670197" y="993139"/>
                  <a:pt x="695088" y="975360"/>
                </a:cubicBezTo>
                <a:cubicBezTo>
                  <a:pt x="707413" y="966557"/>
                  <a:pt x="723403" y="963843"/>
                  <a:pt x="735728" y="955040"/>
                </a:cubicBezTo>
                <a:cubicBezTo>
                  <a:pt x="747420" y="946689"/>
                  <a:pt x="754253" y="932530"/>
                  <a:pt x="766208" y="924560"/>
                </a:cubicBezTo>
                <a:cubicBezTo>
                  <a:pt x="775119" y="918619"/>
                  <a:pt x="787109" y="919189"/>
                  <a:pt x="796688" y="914400"/>
                </a:cubicBezTo>
                <a:cubicBezTo>
                  <a:pt x="807610" y="908939"/>
                  <a:pt x="817008" y="900853"/>
                  <a:pt x="827168" y="894080"/>
                </a:cubicBezTo>
                <a:cubicBezTo>
                  <a:pt x="837351" y="863532"/>
                  <a:pt x="835764" y="859381"/>
                  <a:pt x="857648" y="833120"/>
                </a:cubicBezTo>
                <a:cubicBezTo>
                  <a:pt x="866846" y="822082"/>
                  <a:pt x="879307" y="813982"/>
                  <a:pt x="888128" y="802640"/>
                </a:cubicBezTo>
                <a:cubicBezTo>
                  <a:pt x="903121" y="783363"/>
                  <a:pt x="915221" y="762000"/>
                  <a:pt x="928768" y="741680"/>
                </a:cubicBezTo>
                <a:cubicBezTo>
                  <a:pt x="935541" y="731520"/>
                  <a:pt x="945227" y="722784"/>
                  <a:pt x="949088" y="711200"/>
                </a:cubicBezTo>
                <a:lnTo>
                  <a:pt x="959248" y="680720"/>
                </a:lnTo>
                <a:cubicBezTo>
                  <a:pt x="955861" y="589280"/>
                  <a:pt x="954979" y="497713"/>
                  <a:pt x="949088" y="406400"/>
                </a:cubicBezTo>
                <a:cubicBezTo>
                  <a:pt x="948189" y="392465"/>
                  <a:pt x="945173" y="378249"/>
                  <a:pt x="938928" y="365760"/>
                </a:cubicBezTo>
                <a:cubicBezTo>
                  <a:pt x="928006" y="343917"/>
                  <a:pt x="906011" y="327968"/>
                  <a:pt x="898288" y="304800"/>
                </a:cubicBezTo>
                <a:cubicBezTo>
                  <a:pt x="894901" y="294640"/>
                  <a:pt x="892347" y="284164"/>
                  <a:pt x="888128" y="274320"/>
                </a:cubicBezTo>
                <a:cubicBezTo>
                  <a:pt x="882162" y="260399"/>
                  <a:pt x="873774" y="247601"/>
                  <a:pt x="867808" y="233680"/>
                </a:cubicBezTo>
                <a:cubicBezTo>
                  <a:pt x="857248" y="209039"/>
                  <a:pt x="859642" y="192245"/>
                  <a:pt x="837328" y="172720"/>
                </a:cubicBezTo>
                <a:cubicBezTo>
                  <a:pt x="818949" y="156638"/>
                  <a:pt x="776368" y="132080"/>
                  <a:pt x="776368" y="132080"/>
                </a:cubicBezTo>
                <a:cubicBezTo>
                  <a:pt x="738823" y="75762"/>
                  <a:pt x="777530" y="120308"/>
                  <a:pt x="725568" y="91440"/>
                </a:cubicBezTo>
                <a:cubicBezTo>
                  <a:pt x="704220" y="79580"/>
                  <a:pt x="684928" y="64347"/>
                  <a:pt x="664608" y="50800"/>
                </a:cubicBezTo>
                <a:cubicBezTo>
                  <a:pt x="654448" y="44027"/>
                  <a:pt x="645050" y="35941"/>
                  <a:pt x="634128" y="30480"/>
                </a:cubicBezTo>
                <a:lnTo>
                  <a:pt x="593488" y="0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b"/>
          <a:lstStyle/>
          <a:p>
            <a:pPr>
              <a:defRPr/>
            </a:pPr>
            <a:endParaRPr lang="de-DE"/>
          </a:p>
        </p:txBody>
      </p:sp>
      <p:sp>
        <p:nvSpPr>
          <p:cNvPr id="42" name="Freihandform 41"/>
          <p:cNvSpPr/>
          <p:nvPr/>
        </p:nvSpPr>
        <p:spPr bwMode="auto">
          <a:xfrm>
            <a:off x="4481513" y="4467225"/>
            <a:ext cx="176212" cy="196850"/>
          </a:xfrm>
          <a:custGeom>
            <a:avLst/>
            <a:gdLst>
              <a:gd name="connsiteX0" fmla="*/ 593488 w 959248"/>
              <a:gd name="connsiteY0" fmla="*/ 0 h 1081562"/>
              <a:gd name="connsiteX1" fmla="*/ 593488 w 959248"/>
              <a:gd name="connsiteY1" fmla="*/ 0 h 1081562"/>
              <a:gd name="connsiteX2" fmla="*/ 207408 w 959248"/>
              <a:gd name="connsiteY2" fmla="*/ 10160 h 1081562"/>
              <a:gd name="connsiteX3" fmla="*/ 146448 w 959248"/>
              <a:gd name="connsiteY3" fmla="*/ 50800 h 1081562"/>
              <a:gd name="connsiteX4" fmla="*/ 115968 w 959248"/>
              <a:gd name="connsiteY4" fmla="*/ 81280 h 1081562"/>
              <a:gd name="connsiteX5" fmla="*/ 75328 w 959248"/>
              <a:gd name="connsiteY5" fmla="*/ 152400 h 1081562"/>
              <a:gd name="connsiteX6" fmla="*/ 55008 w 959248"/>
              <a:gd name="connsiteY6" fmla="*/ 182880 h 1081562"/>
              <a:gd name="connsiteX7" fmla="*/ 44848 w 959248"/>
              <a:gd name="connsiteY7" fmla="*/ 213360 h 1081562"/>
              <a:gd name="connsiteX8" fmla="*/ 4208 w 959248"/>
              <a:gd name="connsiteY8" fmla="*/ 314960 h 1081562"/>
              <a:gd name="connsiteX9" fmla="*/ 14368 w 959248"/>
              <a:gd name="connsiteY9" fmla="*/ 436880 h 1081562"/>
              <a:gd name="connsiteX10" fmla="*/ 65168 w 959248"/>
              <a:gd name="connsiteY10" fmla="*/ 528320 h 1081562"/>
              <a:gd name="connsiteX11" fmla="*/ 126128 w 959248"/>
              <a:gd name="connsiteY11" fmla="*/ 589280 h 1081562"/>
              <a:gd name="connsiteX12" fmla="*/ 146448 w 959248"/>
              <a:gd name="connsiteY12" fmla="*/ 660400 h 1081562"/>
              <a:gd name="connsiteX13" fmla="*/ 166768 w 959248"/>
              <a:gd name="connsiteY13" fmla="*/ 731520 h 1081562"/>
              <a:gd name="connsiteX14" fmla="*/ 176928 w 959248"/>
              <a:gd name="connsiteY14" fmla="*/ 995680 h 1081562"/>
              <a:gd name="connsiteX15" fmla="*/ 197248 w 959248"/>
              <a:gd name="connsiteY15" fmla="*/ 1036320 h 1081562"/>
              <a:gd name="connsiteX16" fmla="*/ 227728 w 959248"/>
              <a:gd name="connsiteY16" fmla="*/ 1046480 h 1081562"/>
              <a:gd name="connsiteX17" fmla="*/ 298848 w 959248"/>
              <a:gd name="connsiteY17" fmla="*/ 1076960 h 1081562"/>
              <a:gd name="connsiteX18" fmla="*/ 583328 w 959248"/>
              <a:gd name="connsiteY18" fmla="*/ 1066800 h 1081562"/>
              <a:gd name="connsiteX19" fmla="*/ 613808 w 959248"/>
              <a:gd name="connsiteY19" fmla="*/ 1056640 h 1081562"/>
              <a:gd name="connsiteX20" fmla="*/ 644288 w 959248"/>
              <a:gd name="connsiteY20" fmla="*/ 1036320 h 1081562"/>
              <a:gd name="connsiteX21" fmla="*/ 695088 w 959248"/>
              <a:gd name="connsiteY21" fmla="*/ 975360 h 1081562"/>
              <a:gd name="connsiteX22" fmla="*/ 735728 w 959248"/>
              <a:gd name="connsiteY22" fmla="*/ 955040 h 1081562"/>
              <a:gd name="connsiteX23" fmla="*/ 766208 w 959248"/>
              <a:gd name="connsiteY23" fmla="*/ 924560 h 1081562"/>
              <a:gd name="connsiteX24" fmla="*/ 796688 w 959248"/>
              <a:gd name="connsiteY24" fmla="*/ 914400 h 1081562"/>
              <a:gd name="connsiteX25" fmla="*/ 827168 w 959248"/>
              <a:gd name="connsiteY25" fmla="*/ 894080 h 1081562"/>
              <a:gd name="connsiteX26" fmla="*/ 857648 w 959248"/>
              <a:gd name="connsiteY26" fmla="*/ 833120 h 1081562"/>
              <a:gd name="connsiteX27" fmla="*/ 888128 w 959248"/>
              <a:gd name="connsiteY27" fmla="*/ 802640 h 1081562"/>
              <a:gd name="connsiteX28" fmla="*/ 928768 w 959248"/>
              <a:gd name="connsiteY28" fmla="*/ 741680 h 1081562"/>
              <a:gd name="connsiteX29" fmla="*/ 949088 w 959248"/>
              <a:gd name="connsiteY29" fmla="*/ 711200 h 1081562"/>
              <a:gd name="connsiteX30" fmla="*/ 959248 w 959248"/>
              <a:gd name="connsiteY30" fmla="*/ 680720 h 1081562"/>
              <a:gd name="connsiteX31" fmla="*/ 949088 w 959248"/>
              <a:gd name="connsiteY31" fmla="*/ 406400 h 1081562"/>
              <a:gd name="connsiteX32" fmla="*/ 938928 w 959248"/>
              <a:gd name="connsiteY32" fmla="*/ 365760 h 1081562"/>
              <a:gd name="connsiteX33" fmla="*/ 898288 w 959248"/>
              <a:gd name="connsiteY33" fmla="*/ 304800 h 1081562"/>
              <a:gd name="connsiteX34" fmla="*/ 888128 w 959248"/>
              <a:gd name="connsiteY34" fmla="*/ 274320 h 1081562"/>
              <a:gd name="connsiteX35" fmla="*/ 867808 w 959248"/>
              <a:gd name="connsiteY35" fmla="*/ 233680 h 1081562"/>
              <a:gd name="connsiteX36" fmla="*/ 837328 w 959248"/>
              <a:gd name="connsiteY36" fmla="*/ 172720 h 1081562"/>
              <a:gd name="connsiteX37" fmla="*/ 776368 w 959248"/>
              <a:gd name="connsiteY37" fmla="*/ 132080 h 1081562"/>
              <a:gd name="connsiteX38" fmla="*/ 725568 w 959248"/>
              <a:gd name="connsiteY38" fmla="*/ 91440 h 1081562"/>
              <a:gd name="connsiteX39" fmla="*/ 664608 w 959248"/>
              <a:gd name="connsiteY39" fmla="*/ 50800 h 1081562"/>
              <a:gd name="connsiteX40" fmla="*/ 634128 w 959248"/>
              <a:gd name="connsiteY40" fmla="*/ 30480 h 1081562"/>
              <a:gd name="connsiteX41" fmla="*/ 593488 w 959248"/>
              <a:gd name="connsiteY41" fmla="*/ 0 h 108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59248" h="1081562">
                <a:moveTo>
                  <a:pt x="593488" y="0"/>
                </a:moveTo>
                <a:lnTo>
                  <a:pt x="593488" y="0"/>
                </a:lnTo>
                <a:lnTo>
                  <a:pt x="207408" y="10160"/>
                </a:lnTo>
                <a:cubicBezTo>
                  <a:pt x="183143" y="12917"/>
                  <a:pt x="163717" y="33531"/>
                  <a:pt x="146448" y="50800"/>
                </a:cubicBezTo>
                <a:cubicBezTo>
                  <a:pt x="136288" y="60960"/>
                  <a:pt x="125166" y="70242"/>
                  <a:pt x="115968" y="81280"/>
                </a:cubicBezTo>
                <a:cubicBezTo>
                  <a:pt x="93465" y="108284"/>
                  <a:pt x="93396" y="120781"/>
                  <a:pt x="75328" y="152400"/>
                </a:cubicBezTo>
                <a:cubicBezTo>
                  <a:pt x="69270" y="163002"/>
                  <a:pt x="60469" y="171958"/>
                  <a:pt x="55008" y="182880"/>
                </a:cubicBezTo>
                <a:cubicBezTo>
                  <a:pt x="50219" y="192459"/>
                  <a:pt x="49067" y="203516"/>
                  <a:pt x="44848" y="213360"/>
                </a:cubicBezTo>
                <a:cubicBezTo>
                  <a:pt x="0" y="318006"/>
                  <a:pt x="50459" y="176206"/>
                  <a:pt x="4208" y="314960"/>
                </a:cubicBezTo>
                <a:cubicBezTo>
                  <a:pt x="7595" y="355600"/>
                  <a:pt x="8978" y="396457"/>
                  <a:pt x="14368" y="436880"/>
                </a:cubicBezTo>
                <a:cubicBezTo>
                  <a:pt x="18299" y="466363"/>
                  <a:pt x="50402" y="513554"/>
                  <a:pt x="65168" y="528320"/>
                </a:cubicBezTo>
                <a:lnTo>
                  <a:pt x="126128" y="589280"/>
                </a:lnTo>
                <a:cubicBezTo>
                  <a:pt x="157890" y="716327"/>
                  <a:pt x="117297" y="558370"/>
                  <a:pt x="146448" y="660400"/>
                </a:cubicBezTo>
                <a:cubicBezTo>
                  <a:pt x="171963" y="749702"/>
                  <a:pt x="142408" y="658439"/>
                  <a:pt x="166768" y="731520"/>
                </a:cubicBezTo>
                <a:cubicBezTo>
                  <a:pt x="170155" y="819573"/>
                  <a:pt x="168160" y="907999"/>
                  <a:pt x="176928" y="995680"/>
                </a:cubicBezTo>
                <a:cubicBezTo>
                  <a:pt x="178435" y="1010750"/>
                  <a:pt x="186538" y="1025610"/>
                  <a:pt x="197248" y="1036320"/>
                </a:cubicBezTo>
                <a:cubicBezTo>
                  <a:pt x="204821" y="1043893"/>
                  <a:pt x="218149" y="1041691"/>
                  <a:pt x="227728" y="1046480"/>
                </a:cubicBezTo>
                <a:cubicBezTo>
                  <a:pt x="297892" y="1081562"/>
                  <a:pt x="214268" y="1055815"/>
                  <a:pt x="298848" y="1076960"/>
                </a:cubicBezTo>
                <a:cubicBezTo>
                  <a:pt x="393675" y="1073573"/>
                  <a:pt x="488638" y="1072909"/>
                  <a:pt x="583328" y="1066800"/>
                </a:cubicBezTo>
                <a:cubicBezTo>
                  <a:pt x="594015" y="1066110"/>
                  <a:pt x="604229" y="1061429"/>
                  <a:pt x="613808" y="1056640"/>
                </a:cubicBezTo>
                <a:cubicBezTo>
                  <a:pt x="624730" y="1051179"/>
                  <a:pt x="634128" y="1043093"/>
                  <a:pt x="644288" y="1036320"/>
                </a:cubicBezTo>
                <a:cubicBezTo>
                  <a:pt x="660491" y="1012016"/>
                  <a:pt x="670197" y="993139"/>
                  <a:pt x="695088" y="975360"/>
                </a:cubicBezTo>
                <a:cubicBezTo>
                  <a:pt x="707413" y="966557"/>
                  <a:pt x="723403" y="963843"/>
                  <a:pt x="735728" y="955040"/>
                </a:cubicBezTo>
                <a:cubicBezTo>
                  <a:pt x="747420" y="946689"/>
                  <a:pt x="754253" y="932530"/>
                  <a:pt x="766208" y="924560"/>
                </a:cubicBezTo>
                <a:cubicBezTo>
                  <a:pt x="775119" y="918619"/>
                  <a:pt x="787109" y="919189"/>
                  <a:pt x="796688" y="914400"/>
                </a:cubicBezTo>
                <a:cubicBezTo>
                  <a:pt x="807610" y="908939"/>
                  <a:pt x="817008" y="900853"/>
                  <a:pt x="827168" y="894080"/>
                </a:cubicBezTo>
                <a:cubicBezTo>
                  <a:pt x="837351" y="863532"/>
                  <a:pt x="835764" y="859381"/>
                  <a:pt x="857648" y="833120"/>
                </a:cubicBezTo>
                <a:cubicBezTo>
                  <a:pt x="866846" y="822082"/>
                  <a:pt x="879307" y="813982"/>
                  <a:pt x="888128" y="802640"/>
                </a:cubicBezTo>
                <a:cubicBezTo>
                  <a:pt x="903121" y="783363"/>
                  <a:pt x="915221" y="762000"/>
                  <a:pt x="928768" y="741680"/>
                </a:cubicBezTo>
                <a:cubicBezTo>
                  <a:pt x="935541" y="731520"/>
                  <a:pt x="945227" y="722784"/>
                  <a:pt x="949088" y="711200"/>
                </a:cubicBezTo>
                <a:lnTo>
                  <a:pt x="959248" y="680720"/>
                </a:lnTo>
                <a:cubicBezTo>
                  <a:pt x="955861" y="589280"/>
                  <a:pt x="954979" y="497713"/>
                  <a:pt x="949088" y="406400"/>
                </a:cubicBezTo>
                <a:cubicBezTo>
                  <a:pt x="948189" y="392465"/>
                  <a:pt x="945173" y="378249"/>
                  <a:pt x="938928" y="365760"/>
                </a:cubicBezTo>
                <a:cubicBezTo>
                  <a:pt x="928006" y="343917"/>
                  <a:pt x="906011" y="327968"/>
                  <a:pt x="898288" y="304800"/>
                </a:cubicBezTo>
                <a:cubicBezTo>
                  <a:pt x="894901" y="294640"/>
                  <a:pt x="892347" y="284164"/>
                  <a:pt x="888128" y="274320"/>
                </a:cubicBezTo>
                <a:cubicBezTo>
                  <a:pt x="882162" y="260399"/>
                  <a:pt x="873774" y="247601"/>
                  <a:pt x="867808" y="233680"/>
                </a:cubicBezTo>
                <a:cubicBezTo>
                  <a:pt x="857248" y="209039"/>
                  <a:pt x="859642" y="192245"/>
                  <a:pt x="837328" y="172720"/>
                </a:cubicBezTo>
                <a:cubicBezTo>
                  <a:pt x="818949" y="156638"/>
                  <a:pt x="776368" y="132080"/>
                  <a:pt x="776368" y="132080"/>
                </a:cubicBezTo>
                <a:cubicBezTo>
                  <a:pt x="738823" y="75762"/>
                  <a:pt x="777530" y="120308"/>
                  <a:pt x="725568" y="91440"/>
                </a:cubicBezTo>
                <a:cubicBezTo>
                  <a:pt x="704220" y="79580"/>
                  <a:pt x="684928" y="64347"/>
                  <a:pt x="664608" y="50800"/>
                </a:cubicBezTo>
                <a:cubicBezTo>
                  <a:pt x="654448" y="44027"/>
                  <a:pt x="645050" y="35941"/>
                  <a:pt x="634128" y="30480"/>
                </a:cubicBezTo>
                <a:lnTo>
                  <a:pt x="593488" y="0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b"/>
          <a:lstStyle/>
          <a:p>
            <a:pPr>
              <a:defRPr/>
            </a:pPr>
            <a:endParaRPr lang="de-DE"/>
          </a:p>
        </p:txBody>
      </p:sp>
      <p:sp>
        <p:nvSpPr>
          <p:cNvPr id="43" name="Freihandform 42"/>
          <p:cNvSpPr/>
          <p:nvPr/>
        </p:nvSpPr>
        <p:spPr bwMode="auto">
          <a:xfrm>
            <a:off x="2032000" y="4543425"/>
            <a:ext cx="46038" cy="46038"/>
          </a:xfrm>
          <a:custGeom>
            <a:avLst/>
            <a:gdLst>
              <a:gd name="connsiteX0" fmla="*/ 593488 w 959248"/>
              <a:gd name="connsiteY0" fmla="*/ 0 h 1081562"/>
              <a:gd name="connsiteX1" fmla="*/ 593488 w 959248"/>
              <a:gd name="connsiteY1" fmla="*/ 0 h 1081562"/>
              <a:gd name="connsiteX2" fmla="*/ 207408 w 959248"/>
              <a:gd name="connsiteY2" fmla="*/ 10160 h 1081562"/>
              <a:gd name="connsiteX3" fmla="*/ 146448 w 959248"/>
              <a:gd name="connsiteY3" fmla="*/ 50800 h 1081562"/>
              <a:gd name="connsiteX4" fmla="*/ 115968 w 959248"/>
              <a:gd name="connsiteY4" fmla="*/ 81280 h 1081562"/>
              <a:gd name="connsiteX5" fmla="*/ 75328 w 959248"/>
              <a:gd name="connsiteY5" fmla="*/ 152400 h 1081562"/>
              <a:gd name="connsiteX6" fmla="*/ 55008 w 959248"/>
              <a:gd name="connsiteY6" fmla="*/ 182880 h 1081562"/>
              <a:gd name="connsiteX7" fmla="*/ 44848 w 959248"/>
              <a:gd name="connsiteY7" fmla="*/ 213360 h 1081562"/>
              <a:gd name="connsiteX8" fmla="*/ 4208 w 959248"/>
              <a:gd name="connsiteY8" fmla="*/ 314960 h 1081562"/>
              <a:gd name="connsiteX9" fmla="*/ 14368 w 959248"/>
              <a:gd name="connsiteY9" fmla="*/ 436880 h 1081562"/>
              <a:gd name="connsiteX10" fmla="*/ 65168 w 959248"/>
              <a:gd name="connsiteY10" fmla="*/ 528320 h 1081562"/>
              <a:gd name="connsiteX11" fmla="*/ 126128 w 959248"/>
              <a:gd name="connsiteY11" fmla="*/ 589280 h 1081562"/>
              <a:gd name="connsiteX12" fmla="*/ 146448 w 959248"/>
              <a:gd name="connsiteY12" fmla="*/ 660400 h 1081562"/>
              <a:gd name="connsiteX13" fmla="*/ 166768 w 959248"/>
              <a:gd name="connsiteY13" fmla="*/ 731520 h 1081562"/>
              <a:gd name="connsiteX14" fmla="*/ 176928 w 959248"/>
              <a:gd name="connsiteY14" fmla="*/ 995680 h 1081562"/>
              <a:gd name="connsiteX15" fmla="*/ 197248 w 959248"/>
              <a:gd name="connsiteY15" fmla="*/ 1036320 h 1081562"/>
              <a:gd name="connsiteX16" fmla="*/ 227728 w 959248"/>
              <a:gd name="connsiteY16" fmla="*/ 1046480 h 1081562"/>
              <a:gd name="connsiteX17" fmla="*/ 298848 w 959248"/>
              <a:gd name="connsiteY17" fmla="*/ 1076960 h 1081562"/>
              <a:gd name="connsiteX18" fmla="*/ 583328 w 959248"/>
              <a:gd name="connsiteY18" fmla="*/ 1066800 h 1081562"/>
              <a:gd name="connsiteX19" fmla="*/ 613808 w 959248"/>
              <a:gd name="connsiteY19" fmla="*/ 1056640 h 1081562"/>
              <a:gd name="connsiteX20" fmla="*/ 644288 w 959248"/>
              <a:gd name="connsiteY20" fmla="*/ 1036320 h 1081562"/>
              <a:gd name="connsiteX21" fmla="*/ 695088 w 959248"/>
              <a:gd name="connsiteY21" fmla="*/ 975360 h 1081562"/>
              <a:gd name="connsiteX22" fmla="*/ 735728 w 959248"/>
              <a:gd name="connsiteY22" fmla="*/ 955040 h 1081562"/>
              <a:gd name="connsiteX23" fmla="*/ 766208 w 959248"/>
              <a:gd name="connsiteY23" fmla="*/ 924560 h 1081562"/>
              <a:gd name="connsiteX24" fmla="*/ 796688 w 959248"/>
              <a:gd name="connsiteY24" fmla="*/ 914400 h 1081562"/>
              <a:gd name="connsiteX25" fmla="*/ 827168 w 959248"/>
              <a:gd name="connsiteY25" fmla="*/ 894080 h 1081562"/>
              <a:gd name="connsiteX26" fmla="*/ 857648 w 959248"/>
              <a:gd name="connsiteY26" fmla="*/ 833120 h 1081562"/>
              <a:gd name="connsiteX27" fmla="*/ 888128 w 959248"/>
              <a:gd name="connsiteY27" fmla="*/ 802640 h 1081562"/>
              <a:gd name="connsiteX28" fmla="*/ 928768 w 959248"/>
              <a:gd name="connsiteY28" fmla="*/ 741680 h 1081562"/>
              <a:gd name="connsiteX29" fmla="*/ 949088 w 959248"/>
              <a:gd name="connsiteY29" fmla="*/ 711200 h 1081562"/>
              <a:gd name="connsiteX30" fmla="*/ 959248 w 959248"/>
              <a:gd name="connsiteY30" fmla="*/ 680720 h 1081562"/>
              <a:gd name="connsiteX31" fmla="*/ 949088 w 959248"/>
              <a:gd name="connsiteY31" fmla="*/ 406400 h 1081562"/>
              <a:gd name="connsiteX32" fmla="*/ 938928 w 959248"/>
              <a:gd name="connsiteY32" fmla="*/ 365760 h 1081562"/>
              <a:gd name="connsiteX33" fmla="*/ 898288 w 959248"/>
              <a:gd name="connsiteY33" fmla="*/ 304800 h 1081562"/>
              <a:gd name="connsiteX34" fmla="*/ 888128 w 959248"/>
              <a:gd name="connsiteY34" fmla="*/ 274320 h 1081562"/>
              <a:gd name="connsiteX35" fmla="*/ 867808 w 959248"/>
              <a:gd name="connsiteY35" fmla="*/ 233680 h 1081562"/>
              <a:gd name="connsiteX36" fmla="*/ 837328 w 959248"/>
              <a:gd name="connsiteY36" fmla="*/ 172720 h 1081562"/>
              <a:gd name="connsiteX37" fmla="*/ 776368 w 959248"/>
              <a:gd name="connsiteY37" fmla="*/ 132080 h 1081562"/>
              <a:gd name="connsiteX38" fmla="*/ 725568 w 959248"/>
              <a:gd name="connsiteY38" fmla="*/ 91440 h 1081562"/>
              <a:gd name="connsiteX39" fmla="*/ 664608 w 959248"/>
              <a:gd name="connsiteY39" fmla="*/ 50800 h 1081562"/>
              <a:gd name="connsiteX40" fmla="*/ 634128 w 959248"/>
              <a:gd name="connsiteY40" fmla="*/ 30480 h 1081562"/>
              <a:gd name="connsiteX41" fmla="*/ 593488 w 959248"/>
              <a:gd name="connsiteY41" fmla="*/ 0 h 108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59248" h="1081562">
                <a:moveTo>
                  <a:pt x="593488" y="0"/>
                </a:moveTo>
                <a:lnTo>
                  <a:pt x="593488" y="0"/>
                </a:lnTo>
                <a:lnTo>
                  <a:pt x="207408" y="10160"/>
                </a:lnTo>
                <a:cubicBezTo>
                  <a:pt x="183143" y="12917"/>
                  <a:pt x="163717" y="33531"/>
                  <a:pt x="146448" y="50800"/>
                </a:cubicBezTo>
                <a:cubicBezTo>
                  <a:pt x="136288" y="60960"/>
                  <a:pt x="125166" y="70242"/>
                  <a:pt x="115968" y="81280"/>
                </a:cubicBezTo>
                <a:cubicBezTo>
                  <a:pt x="93465" y="108284"/>
                  <a:pt x="93396" y="120781"/>
                  <a:pt x="75328" y="152400"/>
                </a:cubicBezTo>
                <a:cubicBezTo>
                  <a:pt x="69270" y="163002"/>
                  <a:pt x="60469" y="171958"/>
                  <a:pt x="55008" y="182880"/>
                </a:cubicBezTo>
                <a:cubicBezTo>
                  <a:pt x="50219" y="192459"/>
                  <a:pt x="49067" y="203516"/>
                  <a:pt x="44848" y="213360"/>
                </a:cubicBezTo>
                <a:cubicBezTo>
                  <a:pt x="0" y="318006"/>
                  <a:pt x="50459" y="176206"/>
                  <a:pt x="4208" y="314960"/>
                </a:cubicBezTo>
                <a:cubicBezTo>
                  <a:pt x="7595" y="355600"/>
                  <a:pt x="8978" y="396457"/>
                  <a:pt x="14368" y="436880"/>
                </a:cubicBezTo>
                <a:cubicBezTo>
                  <a:pt x="18299" y="466363"/>
                  <a:pt x="50402" y="513554"/>
                  <a:pt x="65168" y="528320"/>
                </a:cubicBezTo>
                <a:lnTo>
                  <a:pt x="126128" y="589280"/>
                </a:lnTo>
                <a:cubicBezTo>
                  <a:pt x="157890" y="716327"/>
                  <a:pt x="117297" y="558370"/>
                  <a:pt x="146448" y="660400"/>
                </a:cubicBezTo>
                <a:cubicBezTo>
                  <a:pt x="171963" y="749702"/>
                  <a:pt x="142408" y="658439"/>
                  <a:pt x="166768" y="731520"/>
                </a:cubicBezTo>
                <a:cubicBezTo>
                  <a:pt x="170155" y="819573"/>
                  <a:pt x="168160" y="907999"/>
                  <a:pt x="176928" y="995680"/>
                </a:cubicBezTo>
                <a:cubicBezTo>
                  <a:pt x="178435" y="1010750"/>
                  <a:pt x="186538" y="1025610"/>
                  <a:pt x="197248" y="1036320"/>
                </a:cubicBezTo>
                <a:cubicBezTo>
                  <a:pt x="204821" y="1043893"/>
                  <a:pt x="218149" y="1041691"/>
                  <a:pt x="227728" y="1046480"/>
                </a:cubicBezTo>
                <a:cubicBezTo>
                  <a:pt x="297892" y="1081562"/>
                  <a:pt x="214268" y="1055815"/>
                  <a:pt x="298848" y="1076960"/>
                </a:cubicBezTo>
                <a:cubicBezTo>
                  <a:pt x="393675" y="1073573"/>
                  <a:pt x="488638" y="1072909"/>
                  <a:pt x="583328" y="1066800"/>
                </a:cubicBezTo>
                <a:cubicBezTo>
                  <a:pt x="594015" y="1066110"/>
                  <a:pt x="604229" y="1061429"/>
                  <a:pt x="613808" y="1056640"/>
                </a:cubicBezTo>
                <a:cubicBezTo>
                  <a:pt x="624730" y="1051179"/>
                  <a:pt x="634128" y="1043093"/>
                  <a:pt x="644288" y="1036320"/>
                </a:cubicBezTo>
                <a:cubicBezTo>
                  <a:pt x="660491" y="1012016"/>
                  <a:pt x="670197" y="993139"/>
                  <a:pt x="695088" y="975360"/>
                </a:cubicBezTo>
                <a:cubicBezTo>
                  <a:pt x="707413" y="966557"/>
                  <a:pt x="723403" y="963843"/>
                  <a:pt x="735728" y="955040"/>
                </a:cubicBezTo>
                <a:cubicBezTo>
                  <a:pt x="747420" y="946689"/>
                  <a:pt x="754253" y="932530"/>
                  <a:pt x="766208" y="924560"/>
                </a:cubicBezTo>
                <a:cubicBezTo>
                  <a:pt x="775119" y="918619"/>
                  <a:pt x="787109" y="919189"/>
                  <a:pt x="796688" y="914400"/>
                </a:cubicBezTo>
                <a:cubicBezTo>
                  <a:pt x="807610" y="908939"/>
                  <a:pt x="817008" y="900853"/>
                  <a:pt x="827168" y="894080"/>
                </a:cubicBezTo>
                <a:cubicBezTo>
                  <a:pt x="837351" y="863532"/>
                  <a:pt x="835764" y="859381"/>
                  <a:pt x="857648" y="833120"/>
                </a:cubicBezTo>
                <a:cubicBezTo>
                  <a:pt x="866846" y="822082"/>
                  <a:pt x="879307" y="813982"/>
                  <a:pt x="888128" y="802640"/>
                </a:cubicBezTo>
                <a:cubicBezTo>
                  <a:pt x="903121" y="783363"/>
                  <a:pt x="915221" y="762000"/>
                  <a:pt x="928768" y="741680"/>
                </a:cubicBezTo>
                <a:cubicBezTo>
                  <a:pt x="935541" y="731520"/>
                  <a:pt x="945227" y="722784"/>
                  <a:pt x="949088" y="711200"/>
                </a:cubicBezTo>
                <a:lnTo>
                  <a:pt x="959248" y="680720"/>
                </a:lnTo>
                <a:cubicBezTo>
                  <a:pt x="955861" y="589280"/>
                  <a:pt x="954979" y="497713"/>
                  <a:pt x="949088" y="406400"/>
                </a:cubicBezTo>
                <a:cubicBezTo>
                  <a:pt x="948189" y="392465"/>
                  <a:pt x="945173" y="378249"/>
                  <a:pt x="938928" y="365760"/>
                </a:cubicBezTo>
                <a:cubicBezTo>
                  <a:pt x="928006" y="343917"/>
                  <a:pt x="906011" y="327968"/>
                  <a:pt x="898288" y="304800"/>
                </a:cubicBezTo>
                <a:cubicBezTo>
                  <a:pt x="894901" y="294640"/>
                  <a:pt x="892347" y="284164"/>
                  <a:pt x="888128" y="274320"/>
                </a:cubicBezTo>
                <a:cubicBezTo>
                  <a:pt x="882162" y="260399"/>
                  <a:pt x="873774" y="247601"/>
                  <a:pt x="867808" y="233680"/>
                </a:cubicBezTo>
                <a:cubicBezTo>
                  <a:pt x="857248" y="209039"/>
                  <a:pt x="859642" y="192245"/>
                  <a:pt x="837328" y="172720"/>
                </a:cubicBezTo>
                <a:cubicBezTo>
                  <a:pt x="818949" y="156638"/>
                  <a:pt x="776368" y="132080"/>
                  <a:pt x="776368" y="132080"/>
                </a:cubicBezTo>
                <a:cubicBezTo>
                  <a:pt x="738823" y="75762"/>
                  <a:pt x="777530" y="120308"/>
                  <a:pt x="725568" y="91440"/>
                </a:cubicBezTo>
                <a:cubicBezTo>
                  <a:pt x="704220" y="79580"/>
                  <a:pt x="684928" y="64347"/>
                  <a:pt x="664608" y="50800"/>
                </a:cubicBezTo>
                <a:cubicBezTo>
                  <a:pt x="654448" y="44027"/>
                  <a:pt x="645050" y="35941"/>
                  <a:pt x="634128" y="30480"/>
                </a:cubicBezTo>
                <a:lnTo>
                  <a:pt x="593488" y="0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b"/>
          <a:lstStyle/>
          <a:p>
            <a:pPr>
              <a:defRPr/>
            </a:pPr>
            <a:endParaRPr lang="de-DE"/>
          </a:p>
        </p:txBody>
      </p:sp>
      <p:sp>
        <p:nvSpPr>
          <p:cNvPr id="44" name="Rectangle 2"/>
          <p:cNvSpPr txBox="1">
            <a:spLocks noChangeArrowheads="1"/>
          </p:cNvSpPr>
          <p:nvPr/>
        </p:nvSpPr>
        <p:spPr bwMode="auto">
          <a:xfrm>
            <a:off x="4785178" y="6300108"/>
            <a:ext cx="1017588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l">
              <a:defRPr/>
            </a:pPr>
            <a:r>
              <a:rPr lang="de-DE" sz="1200" kern="0" dirty="0">
                <a:solidFill>
                  <a:srgbClr val="002A7E"/>
                </a:solidFill>
                <a:ea typeface="Tahoma" pitchFamily="34" charset="0"/>
                <a:cs typeface="Tahoma" pitchFamily="34" charset="0"/>
              </a:rPr>
              <a:t>Gravitation</a:t>
            </a:r>
          </a:p>
        </p:txBody>
      </p:sp>
      <p:cxnSp>
        <p:nvCxnSpPr>
          <p:cNvPr id="11282" name="Gerade Verbindung 44"/>
          <p:cNvCxnSpPr>
            <a:cxnSpLocks noChangeShapeType="1"/>
          </p:cNvCxnSpPr>
          <p:nvPr/>
        </p:nvCxnSpPr>
        <p:spPr bwMode="auto">
          <a:xfrm flipH="1" flipV="1">
            <a:off x="4556125" y="4578351"/>
            <a:ext cx="549275" cy="1778906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47" name="Rectangle 2"/>
          <p:cNvSpPr txBox="1">
            <a:spLocks noChangeArrowheads="1"/>
          </p:cNvSpPr>
          <p:nvPr/>
        </p:nvSpPr>
        <p:spPr bwMode="auto">
          <a:xfrm>
            <a:off x="6005513" y="5186363"/>
            <a:ext cx="798512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l">
              <a:defRPr/>
            </a:pPr>
            <a:r>
              <a:rPr lang="de-DE" sz="1200" kern="0" dirty="0">
                <a:solidFill>
                  <a:srgbClr val="002A7E"/>
                </a:solidFill>
                <a:ea typeface="Tahoma" pitchFamily="34" charset="0"/>
                <a:cs typeface="Tahoma" pitchFamily="34" charset="0"/>
              </a:rPr>
              <a:t>Trägheit</a:t>
            </a:r>
          </a:p>
        </p:txBody>
      </p:sp>
      <p:cxnSp>
        <p:nvCxnSpPr>
          <p:cNvPr id="11284" name="Gerade Verbindung 47"/>
          <p:cNvCxnSpPr>
            <a:cxnSpLocks noChangeShapeType="1"/>
            <a:stCxn id="47" idx="1"/>
            <a:endCxn id="41" idx="23"/>
          </p:cNvCxnSpPr>
          <p:nvPr/>
        </p:nvCxnSpPr>
        <p:spPr bwMode="auto">
          <a:xfrm flipH="1" flipV="1">
            <a:off x="5249863" y="5021263"/>
            <a:ext cx="755650" cy="314325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11285" name="Gerade Verbindung 52"/>
          <p:cNvCxnSpPr>
            <a:cxnSpLocks noChangeShapeType="1"/>
            <a:stCxn id="26" idx="2"/>
          </p:cNvCxnSpPr>
          <p:nvPr/>
        </p:nvCxnSpPr>
        <p:spPr bwMode="auto">
          <a:xfrm>
            <a:off x="2414588" y="1825625"/>
            <a:ext cx="733425" cy="8509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11286" name="Freihandform 55"/>
          <p:cNvSpPr>
            <a:spLocks/>
          </p:cNvSpPr>
          <p:nvPr/>
        </p:nvSpPr>
        <p:spPr bwMode="auto">
          <a:xfrm>
            <a:off x="4657725" y="3568700"/>
            <a:ext cx="288925" cy="185738"/>
          </a:xfrm>
          <a:custGeom>
            <a:avLst/>
            <a:gdLst>
              <a:gd name="T0" fmla="*/ 0 w 801216"/>
              <a:gd name="T1" fmla="*/ 0 h 645663"/>
              <a:gd name="T2" fmla="*/ 0 w 801216"/>
              <a:gd name="T3" fmla="*/ 0 h 645663"/>
              <a:gd name="T4" fmla="*/ 0 w 801216"/>
              <a:gd name="T5" fmla="*/ 0 h 645663"/>
              <a:gd name="T6" fmla="*/ 0 w 801216"/>
              <a:gd name="T7" fmla="*/ 0 h 645663"/>
              <a:gd name="T8" fmla="*/ 0 w 801216"/>
              <a:gd name="T9" fmla="*/ 0 h 645663"/>
              <a:gd name="T10" fmla="*/ 0 w 801216"/>
              <a:gd name="T11" fmla="*/ 0 h 645663"/>
              <a:gd name="T12" fmla="*/ 0 w 801216"/>
              <a:gd name="T13" fmla="*/ 0 h 645663"/>
              <a:gd name="T14" fmla="*/ 0 w 801216"/>
              <a:gd name="T15" fmla="*/ 0 h 645663"/>
              <a:gd name="T16" fmla="*/ 0 w 801216"/>
              <a:gd name="T17" fmla="*/ 0 h 645663"/>
              <a:gd name="T18" fmla="*/ 0 w 801216"/>
              <a:gd name="T19" fmla="*/ 0 h 645663"/>
              <a:gd name="T20" fmla="*/ 0 w 801216"/>
              <a:gd name="T21" fmla="*/ 0 h 645663"/>
              <a:gd name="T22" fmla="*/ 0 w 801216"/>
              <a:gd name="T23" fmla="*/ 0 h 645663"/>
              <a:gd name="T24" fmla="*/ 0 w 801216"/>
              <a:gd name="T25" fmla="*/ 0 h 645663"/>
              <a:gd name="T26" fmla="*/ 0 w 801216"/>
              <a:gd name="T27" fmla="*/ 0 h 645663"/>
              <a:gd name="T28" fmla="*/ 0 w 801216"/>
              <a:gd name="T29" fmla="*/ 0 h 645663"/>
              <a:gd name="T30" fmla="*/ 0 w 801216"/>
              <a:gd name="T31" fmla="*/ 0 h 645663"/>
              <a:gd name="T32" fmla="*/ 0 w 801216"/>
              <a:gd name="T33" fmla="*/ 0 h 645663"/>
              <a:gd name="T34" fmla="*/ 0 w 801216"/>
              <a:gd name="T35" fmla="*/ 0 h 645663"/>
              <a:gd name="T36" fmla="*/ 0 w 801216"/>
              <a:gd name="T37" fmla="*/ 0 h 645663"/>
              <a:gd name="T38" fmla="*/ 0 w 801216"/>
              <a:gd name="T39" fmla="*/ 0 h 645663"/>
              <a:gd name="T40" fmla="*/ 0 w 801216"/>
              <a:gd name="T41" fmla="*/ 0 h 645663"/>
              <a:gd name="T42" fmla="*/ 0 w 801216"/>
              <a:gd name="T43" fmla="*/ 0 h 645663"/>
              <a:gd name="T44" fmla="*/ 0 w 801216"/>
              <a:gd name="T45" fmla="*/ 0 h 645663"/>
              <a:gd name="T46" fmla="*/ 0 w 801216"/>
              <a:gd name="T47" fmla="*/ 0 h 645663"/>
              <a:gd name="T48" fmla="*/ 0 w 801216"/>
              <a:gd name="T49" fmla="*/ 0 h 645663"/>
              <a:gd name="T50" fmla="*/ 0 w 801216"/>
              <a:gd name="T51" fmla="*/ 0 h 645663"/>
              <a:gd name="T52" fmla="*/ 0 w 801216"/>
              <a:gd name="T53" fmla="*/ 0 h 645663"/>
              <a:gd name="T54" fmla="*/ 0 w 801216"/>
              <a:gd name="T55" fmla="*/ 0 h 645663"/>
              <a:gd name="T56" fmla="*/ 0 w 801216"/>
              <a:gd name="T57" fmla="*/ 0 h 645663"/>
              <a:gd name="T58" fmla="*/ 0 w 801216"/>
              <a:gd name="T59" fmla="*/ 0 h 645663"/>
              <a:gd name="T60" fmla="*/ 0 w 801216"/>
              <a:gd name="T61" fmla="*/ 0 h 645663"/>
              <a:gd name="T62" fmla="*/ 0 w 801216"/>
              <a:gd name="T63" fmla="*/ 0 h 645663"/>
              <a:gd name="T64" fmla="*/ 0 w 801216"/>
              <a:gd name="T65" fmla="*/ 0 h 645663"/>
              <a:gd name="T66" fmla="*/ 0 w 801216"/>
              <a:gd name="T67" fmla="*/ 0 h 64566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01216"/>
              <a:gd name="T103" fmla="*/ 0 h 645663"/>
              <a:gd name="T104" fmla="*/ 801216 w 801216"/>
              <a:gd name="T105" fmla="*/ 645663 h 64566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01216" h="645663">
                <a:moveTo>
                  <a:pt x="20320" y="0"/>
                </a:moveTo>
                <a:cubicBezTo>
                  <a:pt x="16933" y="30480"/>
                  <a:pt x="14497" y="61081"/>
                  <a:pt x="10160" y="91440"/>
                </a:cubicBezTo>
                <a:cubicBezTo>
                  <a:pt x="7718" y="108535"/>
                  <a:pt x="0" y="124971"/>
                  <a:pt x="0" y="142240"/>
                </a:cubicBezTo>
                <a:cubicBezTo>
                  <a:pt x="0" y="240512"/>
                  <a:pt x="4030" y="338800"/>
                  <a:pt x="10160" y="436880"/>
                </a:cubicBezTo>
                <a:cubicBezTo>
                  <a:pt x="11949" y="465502"/>
                  <a:pt x="30074" y="480569"/>
                  <a:pt x="50800" y="497840"/>
                </a:cubicBezTo>
                <a:cubicBezTo>
                  <a:pt x="60181" y="505657"/>
                  <a:pt x="70358" y="512699"/>
                  <a:pt x="81280" y="518160"/>
                </a:cubicBezTo>
                <a:cubicBezTo>
                  <a:pt x="90859" y="522949"/>
                  <a:pt x="101600" y="524933"/>
                  <a:pt x="111760" y="528320"/>
                </a:cubicBezTo>
                <a:cubicBezTo>
                  <a:pt x="146014" y="579701"/>
                  <a:pt x="113485" y="544423"/>
                  <a:pt x="162560" y="568960"/>
                </a:cubicBezTo>
                <a:cubicBezTo>
                  <a:pt x="173482" y="574421"/>
                  <a:pt x="181882" y="584321"/>
                  <a:pt x="193040" y="589280"/>
                </a:cubicBezTo>
                <a:cubicBezTo>
                  <a:pt x="212613" y="597979"/>
                  <a:pt x="236178" y="597719"/>
                  <a:pt x="254000" y="609600"/>
                </a:cubicBezTo>
                <a:cubicBezTo>
                  <a:pt x="296098" y="637666"/>
                  <a:pt x="272634" y="626958"/>
                  <a:pt x="325120" y="640080"/>
                </a:cubicBezTo>
                <a:cubicBezTo>
                  <a:pt x="416560" y="636693"/>
                  <a:pt x="508140" y="636007"/>
                  <a:pt x="599440" y="629920"/>
                </a:cubicBezTo>
                <a:cubicBezTo>
                  <a:pt x="628906" y="627956"/>
                  <a:pt x="635373" y="611954"/>
                  <a:pt x="660400" y="599440"/>
                </a:cubicBezTo>
                <a:cubicBezTo>
                  <a:pt x="669979" y="594651"/>
                  <a:pt x="680720" y="592667"/>
                  <a:pt x="690880" y="589280"/>
                </a:cubicBezTo>
                <a:cubicBezTo>
                  <a:pt x="763491" y="480363"/>
                  <a:pt x="650413" y="645663"/>
                  <a:pt x="741680" y="528320"/>
                </a:cubicBezTo>
                <a:cubicBezTo>
                  <a:pt x="782438" y="475917"/>
                  <a:pt x="777151" y="482868"/>
                  <a:pt x="792480" y="436880"/>
                </a:cubicBezTo>
                <a:cubicBezTo>
                  <a:pt x="777375" y="104567"/>
                  <a:pt x="801216" y="303473"/>
                  <a:pt x="772160" y="172720"/>
                </a:cubicBezTo>
                <a:cubicBezTo>
                  <a:pt x="768414" y="155863"/>
                  <a:pt x="766188" y="138673"/>
                  <a:pt x="762000" y="121920"/>
                </a:cubicBezTo>
                <a:cubicBezTo>
                  <a:pt x="759403" y="111530"/>
                  <a:pt x="759413" y="99013"/>
                  <a:pt x="751840" y="91440"/>
                </a:cubicBezTo>
                <a:cubicBezTo>
                  <a:pt x="744267" y="83867"/>
                  <a:pt x="730939" y="86069"/>
                  <a:pt x="721360" y="81280"/>
                </a:cubicBezTo>
                <a:cubicBezTo>
                  <a:pt x="710438" y="75819"/>
                  <a:pt x="701802" y="66421"/>
                  <a:pt x="690880" y="60960"/>
                </a:cubicBezTo>
                <a:cubicBezTo>
                  <a:pt x="670052" y="50546"/>
                  <a:pt x="628922" y="44504"/>
                  <a:pt x="609600" y="40640"/>
                </a:cubicBezTo>
                <a:cubicBezTo>
                  <a:pt x="487680" y="44027"/>
                  <a:pt x="365655" y="44709"/>
                  <a:pt x="243840" y="50800"/>
                </a:cubicBezTo>
                <a:cubicBezTo>
                  <a:pt x="238058" y="51089"/>
                  <a:pt x="181743" y="66107"/>
                  <a:pt x="172720" y="71120"/>
                </a:cubicBezTo>
                <a:cubicBezTo>
                  <a:pt x="151372" y="82980"/>
                  <a:pt x="111760" y="111760"/>
                  <a:pt x="111760" y="111760"/>
                </a:cubicBezTo>
                <a:cubicBezTo>
                  <a:pt x="115147" y="169333"/>
                  <a:pt x="115049" y="227218"/>
                  <a:pt x="121920" y="284480"/>
                </a:cubicBezTo>
                <a:cubicBezTo>
                  <a:pt x="135738" y="399631"/>
                  <a:pt x="130887" y="332893"/>
                  <a:pt x="162560" y="396240"/>
                </a:cubicBezTo>
                <a:cubicBezTo>
                  <a:pt x="167349" y="405819"/>
                  <a:pt x="166030" y="418357"/>
                  <a:pt x="172720" y="426720"/>
                </a:cubicBezTo>
                <a:cubicBezTo>
                  <a:pt x="191384" y="450050"/>
                  <a:pt x="218152" y="449494"/>
                  <a:pt x="243840" y="457200"/>
                </a:cubicBezTo>
                <a:cubicBezTo>
                  <a:pt x="362059" y="492666"/>
                  <a:pt x="251761" y="473440"/>
                  <a:pt x="436880" y="487680"/>
                </a:cubicBezTo>
                <a:cubicBezTo>
                  <a:pt x="504613" y="484293"/>
                  <a:pt x="592125" y="525475"/>
                  <a:pt x="640080" y="477520"/>
                </a:cubicBezTo>
                <a:cubicBezTo>
                  <a:pt x="683252" y="434348"/>
                  <a:pt x="641894" y="354508"/>
                  <a:pt x="629920" y="294640"/>
                </a:cubicBezTo>
                <a:cubicBezTo>
                  <a:pt x="627525" y="282666"/>
                  <a:pt x="610598" y="279279"/>
                  <a:pt x="599440" y="274320"/>
                </a:cubicBezTo>
                <a:cubicBezTo>
                  <a:pt x="579867" y="265621"/>
                  <a:pt x="538480" y="254000"/>
                  <a:pt x="538480" y="254000"/>
                </a:cubicBezTo>
              </a:path>
            </a:pathLst>
          </a:custGeom>
          <a:noFill/>
          <a:ln w="9525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</p:spPr>
        <p:txBody>
          <a:bodyPr anchor="b"/>
          <a:lstStyle/>
          <a:p>
            <a:endParaRPr lang="de-DE"/>
          </a:p>
        </p:txBody>
      </p:sp>
      <p:sp>
        <p:nvSpPr>
          <p:cNvPr id="11287" name="Freihandform 56"/>
          <p:cNvSpPr>
            <a:spLocks/>
          </p:cNvSpPr>
          <p:nvPr/>
        </p:nvSpPr>
        <p:spPr bwMode="auto">
          <a:xfrm>
            <a:off x="5573713" y="4076700"/>
            <a:ext cx="217487" cy="279400"/>
          </a:xfrm>
          <a:custGeom>
            <a:avLst/>
            <a:gdLst>
              <a:gd name="T0" fmla="*/ 0 w 658592"/>
              <a:gd name="T1" fmla="*/ 0 h 609600"/>
              <a:gd name="T2" fmla="*/ 0 w 658592"/>
              <a:gd name="T3" fmla="*/ 0 h 609600"/>
              <a:gd name="T4" fmla="*/ 0 w 658592"/>
              <a:gd name="T5" fmla="*/ 0 h 609600"/>
              <a:gd name="T6" fmla="*/ 0 w 658592"/>
              <a:gd name="T7" fmla="*/ 0 h 609600"/>
              <a:gd name="T8" fmla="*/ 0 w 658592"/>
              <a:gd name="T9" fmla="*/ 0 h 609600"/>
              <a:gd name="T10" fmla="*/ 0 w 658592"/>
              <a:gd name="T11" fmla="*/ 0 h 609600"/>
              <a:gd name="T12" fmla="*/ 0 w 658592"/>
              <a:gd name="T13" fmla="*/ 0 h 609600"/>
              <a:gd name="T14" fmla="*/ 0 w 658592"/>
              <a:gd name="T15" fmla="*/ 0 h 609600"/>
              <a:gd name="T16" fmla="*/ 0 w 658592"/>
              <a:gd name="T17" fmla="*/ 0 h 609600"/>
              <a:gd name="T18" fmla="*/ 0 w 658592"/>
              <a:gd name="T19" fmla="*/ 0 h 609600"/>
              <a:gd name="T20" fmla="*/ 0 w 658592"/>
              <a:gd name="T21" fmla="*/ 0 h 609600"/>
              <a:gd name="T22" fmla="*/ 0 w 658592"/>
              <a:gd name="T23" fmla="*/ 0 h 609600"/>
              <a:gd name="T24" fmla="*/ 0 w 658592"/>
              <a:gd name="T25" fmla="*/ 0 h 609600"/>
              <a:gd name="T26" fmla="*/ 0 w 658592"/>
              <a:gd name="T27" fmla="*/ 0 h 609600"/>
              <a:gd name="T28" fmla="*/ 0 w 658592"/>
              <a:gd name="T29" fmla="*/ 0 h 609600"/>
              <a:gd name="T30" fmla="*/ 0 w 658592"/>
              <a:gd name="T31" fmla="*/ 0 h 609600"/>
              <a:gd name="T32" fmla="*/ 0 w 658592"/>
              <a:gd name="T33" fmla="*/ 0 h 609600"/>
              <a:gd name="T34" fmla="*/ 0 w 658592"/>
              <a:gd name="T35" fmla="*/ 0 h 609600"/>
              <a:gd name="T36" fmla="*/ 0 w 658592"/>
              <a:gd name="T37" fmla="*/ 0 h 609600"/>
              <a:gd name="T38" fmla="*/ 0 w 658592"/>
              <a:gd name="T39" fmla="*/ 0 h 609600"/>
              <a:gd name="T40" fmla="*/ 0 w 658592"/>
              <a:gd name="T41" fmla="*/ 0 h 609600"/>
              <a:gd name="T42" fmla="*/ 0 w 658592"/>
              <a:gd name="T43" fmla="*/ 0 h 609600"/>
              <a:gd name="T44" fmla="*/ 0 w 658592"/>
              <a:gd name="T45" fmla="*/ 0 h 609600"/>
              <a:gd name="T46" fmla="*/ 0 w 658592"/>
              <a:gd name="T47" fmla="*/ 0 h 609600"/>
              <a:gd name="T48" fmla="*/ 0 w 658592"/>
              <a:gd name="T49" fmla="*/ 0 h 609600"/>
              <a:gd name="T50" fmla="*/ 0 w 658592"/>
              <a:gd name="T51" fmla="*/ 0 h 609600"/>
              <a:gd name="T52" fmla="*/ 0 w 658592"/>
              <a:gd name="T53" fmla="*/ 0 h 609600"/>
              <a:gd name="T54" fmla="*/ 0 w 658592"/>
              <a:gd name="T55" fmla="*/ 0 h 609600"/>
              <a:gd name="T56" fmla="*/ 0 w 658592"/>
              <a:gd name="T57" fmla="*/ 0 h 609600"/>
              <a:gd name="T58" fmla="*/ 0 w 658592"/>
              <a:gd name="T59" fmla="*/ 0 h 609600"/>
              <a:gd name="T60" fmla="*/ 0 w 658592"/>
              <a:gd name="T61" fmla="*/ 0 h 609600"/>
              <a:gd name="T62" fmla="*/ 0 w 658592"/>
              <a:gd name="T63" fmla="*/ 0 h 609600"/>
              <a:gd name="T64" fmla="*/ 0 w 658592"/>
              <a:gd name="T65" fmla="*/ 0 h 60960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658592"/>
              <a:gd name="T100" fmla="*/ 0 h 609600"/>
              <a:gd name="T101" fmla="*/ 658592 w 658592"/>
              <a:gd name="T102" fmla="*/ 609600 h 60960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658592" h="609600">
                <a:moveTo>
                  <a:pt x="628112" y="0"/>
                </a:moveTo>
                <a:cubicBezTo>
                  <a:pt x="631499" y="50800"/>
                  <a:pt x="632650" y="101799"/>
                  <a:pt x="638272" y="152400"/>
                </a:cubicBezTo>
                <a:cubicBezTo>
                  <a:pt x="639455" y="163044"/>
                  <a:pt x="645490" y="172582"/>
                  <a:pt x="648432" y="182880"/>
                </a:cubicBezTo>
                <a:cubicBezTo>
                  <a:pt x="652268" y="196306"/>
                  <a:pt x="655205" y="209973"/>
                  <a:pt x="658592" y="223520"/>
                </a:cubicBezTo>
                <a:cubicBezTo>
                  <a:pt x="655205" y="294640"/>
                  <a:pt x="657263" y="366229"/>
                  <a:pt x="648432" y="436880"/>
                </a:cubicBezTo>
                <a:cubicBezTo>
                  <a:pt x="645723" y="458555"/>
                  <a:pt x="613888" y="479552"/>
                  <a:pt x="597632" y="487680"/>
                </a:cubicBezTo>
                <a:cubicBezTo>
                  <a:pt x="588053" y="492469"/>
                  <a:pt x="576514" y="492639"/>
                  <a:pt x="567152" y="497840"/>
                </a:cubicBezTo>
                <a:cubicBezTo>
                  <a:pt x="545804" y="509700"/>
                  <a:pt x="529360" y="530757"/>
                  <a:pt x="506192" y="538480"/>
                </a:cubicBezTo>
                <a:lnTo>
                  <a:pt x="384272" y="579120"/>
                </a:lnTo>
                <a:lnTo>
                  <a:pt x="353792" y="589280"/>
                </a:lnTo>
                <a:cubicBezTo>
                  <a:pt x="343632" y="592667"/>
                  <a:pt x="333702" y="596843"/>
                  <a:pt x="323312" y="599440"/>
                </a:cubicBezTo>
                <a:lnTo>
                  <a:pt x="282672" y="609600"/>
                </a:lnTo>
                <a:lnTo>
                  <a:pt x="109952" y="599440"/>
                </a:lnTo>
                <a:cubicBezTo>
                  <a:pt x="86784" y="591717"/>
                  <a:pt x="77035" y="561648"/>
                  <a:pt x="69312" y="538480"/>
                </a:cubicBezTo>
                <a:cubicBezTo>
                  <a:pt x="44952" y="465399"/>
                  <a:pt x="74507" y="556662"/>
                  <a:pt x="48992" y="467360"/>
                </a:cubicBezTo>
                <a:cubicBezTo>
                  <a:pt x="46050" y="457062"/>
                  <a:pt x="41429" y="447270"/>
                  <a:pt x="38832" y="436880"/>
                </a:cubicBezTo>
                <a:cubicBezTo>
                  <a:pt x="34644" y="420127"/>
                  <a:pt x="32418" y="402937"/>
                  <a:pt x="28672" y="386080"/>
                </a:cubicBezTo>
                <a:cubicBezTo>
                  <a:pt x="8464" y="295142"/>
                  <a:pt x="28261" y="403933"/>
                  <a:pt x="8352" y="284480"/>
                </a:cubicBezTo>
                <a:cubicBezTo>
                  <a:pt x="11739" y="223520"/>
                  <a:pt x="0" y="159780"/>
                  <a:pt x="18512" y="101600"/>
                </a:cubicBezTo>
                <a:cubicBezTo>
                  <a:pt x="27859" y="72224"/>
                  <a:pt x="117202" y="48383"/>
                  <a:pt x="140432" y="40640"/>
                </a:cubicBezTo>
                <a:lnTo>
                  <a:pt x="170912" y="30480"/>
                </a:lnTo>
                <a:cubicBezTo>
                  <a:pt x="214939" y="33867"/>
                  <a:pt x="259176" y="35163"/>
                  <a:pt x="302992" y="40640"/>
                </a:cubicBezTo>
                <a:cubicBezTo>
                  <a:pt x="337042" y="44896"/>
                  <a:pt x="333699" y="55993"/>
                  <a:pt x="363952" y="71120"/>
                </a:cubicBezTo>
                <a:cubicBezTo>
                  <a:pt x="373531" y="75909"/>
                  <a:pt x="384272" y="77893"/>
                  <a:pt x="394432" y="81280"/>
                </a:cubicBezTo>
                <a:cubicBezTo>
                  <a:pt x="401205" y="91440"/>
                  <a:pt x="406118" y="103126"/>
                  <a:pt x="414752" y="111760"/>
                </a:cubicBezTo>
                <a:cubicBezTo>
                  <a:pt x="423386" y="120394"/>
                  <a:pt x="437604" y="122545"/>
                  <a:pt x="445232" y="132080"/>
                </a:cubicBezTo>
                <a:cubicBezTo>
                  <a:pt x="451922" y="140443"/>
                  <a:pt x="450603" y="152981"/>
                  <a:pt x="455392" y="162560"/>
                </a:cubicBezTo>
                <a:cubicBezTo>
                  <a:pt x="460853" y="173482"/>
                  <a:pt x="468939" y="182880"/>
                  <a:pt x="475712" y="193040"/>
                </a:cubicBezTo>
                <a:cubicBezTo>
                  <a:pt x="474088" y="212532"/>
                  <a:pt x="481847" y="356942"/>
                  <a:pt x="424912" y="375920"/>
                </a:cubicBezTo>
                <a:lnTo>
                  <a:pt x="363952" y="396240"/>
                </a:lnTo>
                <a:cubicBezTo>
                  <a:pt x="338742" y="394301"/>
                  <a:pt x="245253" y="397851"/>
                  <a:pt x="201392" y="375920"/>
                </a:cubicBezTo>
                <a:cubicBezTo>
                  <a:pt x="190470" y="370459"/>
                  <a:pt x="181072" y="362373"/>
                  <a:pt x="170912" y="355600"/>
                </a:cubicBezTo>
                <a:cubicBezTo>
                  <a:pt x="159681" y="321907"/>
                  <a:pt x="160752" y="335830"/>
                  <a:pt x="160752" y="314960"/>
                </a:cubicBezTo>
              </a:path>
            </a:pathLst>
          </a:custGeom>
          <a:noFill/>
          <a:ln w="9525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</p:spPr>
        <p:txBody>
          <a:bodyPr anchor="b"/>
          <a:lstStyle/>
          <a:p>
            <a:endParaRPr lang="de-DE"/>
          </a:p>
        </p:txBody>
      </p:sp>
      <p:sp>
        <p:nvSpPr>
          <p:cNvPr id="58" name="Rectangle 2"/>
          <p:cNvSpPr txBox="1">
            <a:spLocks noChangeArrowheads="1"/>
          </p:cNvSpPr>
          <p:nvPr/>
        </p:nvSpPr>
        <p:spPr bwMode="auto">
          <a:xfrm>
            <a:off x="427491" y="3675517"/>
            <a:ext cx="1499280" cy="571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l">
              <a:defRPr/>
            </a:pPr>
            <a:r>
              <a:rPr lang="de-DE" sz="1200" kern="0" dirty="0">
                <a:solidFill>
                  <a:srgbClr val="002A7E"/>
                </a:solidFill>
                <a:ea typeface="Tahoma" pitchFamily="34" charset="0"/>
                <a:cs typeface="Tahoma" pitchFamily="34" charset="0"/>
              </a:rPr>
              <a:t>elektrostatische &amp; elektrodynamische Kräfte</a:t>
            </a:r>
          </a:p>
        </p:txBody>
      </p:sp>
      <p:cxnSp>
        <p:nvCxnSpPr>
          <p:cNvPr id="11289" name="Gerade Verbindung 58"/>
          <p:cNvCxnSpPr>
            <a:cxnSpLocks noChangeShapeType="1"/>
          </p:cNvCxnSpPr>
          <p:nvPr/>
        </p:nvCxnSpPr>
        <p:spPr bwMode="auto">
          <a:xfrm>
            <a:off x="1403350" y="4076700"/>
            <a:ext cx="628650" cy="466725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62" name="Freihandform 61"/>
          <p:cNvSpPr/>
          <p:nvPr/>
        </p:nvSpPr>
        <p:spPr bwMode="auto">
          <a:xfrm>
            <a:off x="4452938" y="3343275"/>
            <a:ext cx="57150" cy="46038"/>
          </a:xfrm>
          <a:custGeom>
            <a:avLst/>
            <a:gdLst>
              <a:gd name="connsiteX0" fmla="*/ 593488 w 959248"/>
              <a:gd name="connsiteY0" fmla="*/ 0 h 1081562"/>
              <a:gd name="connsiteX1" fmla="*/ 593488 w 959248"/>
              <a:gd name="connsiteY1" fmla="*/ 0 h 1081562"/>
              <a:gd name="connsiteX2" fmla="*/ 207408 w 959248"/>
              <a:gd name="connsiteY2" fmla="*/ 10160 h 1081562"/>
              <a:gd name="connsiteX3" fmla="*/ 146448 w 959248"/>
              <a:gd name="connsiteY3" fmla="*/ 50800 h 1081562"/>
              <a:gd name="connsiteX4" fmla="*/ 115968 w 959248"/>
              <a:gd name="connsiteY4" fmla="*/ 81280 h 1081562"/>
              <a:gd name="connsiteX5" fmla="*/ 75328 w 959248"/>
              <a:gd name="connsiteY5" fmla="*/ 152400 h 1081562"/>
              <a:gd name="connsiteX6" fmla="*/ 55008 w 959248"/>
              <a:gd name="connsiteY6" fmla="*/ 182880 h 1081562"/>
              <a:gd name="connsiteX7" fmla="*/ 44848 w 959248"/>
              <a:gd name="connsiteY7" fmla="*/ 213360 h 1081562"/>
              <a:gd name="connsiteX8" fmla="*/ 4208 w 959248"/>
              <a:gd name="connsiteY8" fmla="*/ 314960 h 1081562"/>
              <a:gd name="connsiteX9" fmla="*/ 14368 w 959248"/>
              <a:gd name="connsiteY9" fmla="*/ 436880 h 1081562"/>
              <a:gd name="connsiteX10" fmla="*/ 65168 w 959248"/>
              <a:gd name="connsiteY10" fmla="*/ 528320 h 1081562"/>
              <a:gd name="connsiteX11" fmla="*/ 126128 w 959248"/>
              <a:gd name="connsiteY11" fmla="*/ 589280 h 1081562"/>
              <a:gd name="connsiteX12" fmla="*/ 146448 w 959248"/>
              <a:gd name="connsiteY12" fmla="*/ 660400 h 1081562"/>
              <a:gd name="connsiteX13" fmla="*/ 166768 w 959248"/>
              <a:gd name="connsiteY13" fmla="*/ 731520 h 1081562"/>
              <a:gd name="connsiteX14" fmla="*/ 176928 w 959248"/>
              <a:gd name="connsiteY14" fmla="*/ 995680 h 1081562"/>
              <a:gd name="connsiteX15" fmla="*/ 197248 w 959248"/>
              <a:gd name="connsiteY15" fmla="*/ 1036320 h 1081562"/>
              <a:gd name="connsiteX16" fmla="*/ 227728 w 959248"/>
              <a:gd name="connsiteY16" fmla="*/ 1046480 h 1081562"/>
              <a:gd name="connsiteX17" fmla="*/ 298848 w 959248"/>
              <a:gd name="connsiteY17" fmla="*/ 1076960 h 1081562"/>
              <a:gd name="connsiteX18" fmla="*/ 583328 w 959248"/>
              <a:gd name="connsiteY18" fmla="*/ 1066800 h 1081562"/>
              <a:gd name="connsiteX19" fmla="*/ 613808 w 959248"/>
              <a:gd name="connsiteY19" fmla="*/ 1056640 h 1081562"/>
              <a:gd name="connsiteX20" fmla="*/ 644288 w 959248"/>
              <a:gd name="connsiteY20" fmla="*/ 1036320 h 1081562"/>
              <a:gd name="connsiteX21" fmla="*/ 695088 w 959248"/>
              <a:gd name="connsiteY21" fmla="*/ 975360 h 1081562"/>
              <a:gd name="connsiteX22" fmla="*/ 735728 w 959248"/>
              <a:gd name="connsiteY22" fmla="*/ 955040 h 1081562"/>
              <a:gd name="connsiteX23" fmla="*/ 766208 w 959248"/>
              <a:gd name="connsiteY23" fmla="*/ 924560 h 1081562"/>
              <a:gd name="connsiteX24" fmla="*/ 796688 w 959248"/>
              <a:gd name="connsiteY24" fmla="*/ 914400 h 1081562"/>
              <a:gd name="connsiteX25" fmla="*/ 827168 w 959248"/>
              <a:gd name="connsiteY25" fmla="*/ 894080 h 1081562"/>
              <a:gd name="connsiteX26" fmla="*/ 857648 w 959248"/>
              <a:gd name="connsiteY26" fmla="*/ 833120 h 1081562"/>
              <a:gd name="connsiteX27" fmla="*/ 888128 w 959248"/>
              <a:gd name="connsiteY27" fmla="*/ 802640 h 1081562"/>
              <a:gd name="connsiteX28" fmla="*/ 928768 w 959248"/>
              <a:gd name="connsiteY28" fmla="*/ 741680 h 1081562"/>
              <a:gd name="connsiteX29" fmla="*/ 949088 w 959248"/>
              <a:gd name="connsiteY29" fmla="*/ 711200 h 1081562"/>
              <a:gd name="connsiteX30" fmla="*/ 959248 w 959248"/>
              <a:gd name="connsiteY30" fmla="*/ 680720 h 1081562"/>
              <a:gd name="connsiteX31" fmla="*/ 949088 w 959248"/>
              <a:gd name="connsiteY31" fmla="*/ 406400 h 1081562"/>
              <a:gd name="connsiteX32" fmla="*/ 938928 w 959248"/>
              <a:gd name="connsiteY32" fmla="*/ 365760 h 1081562"/>
              <a:gd name="connsiteX33" fmla="*/ 898288 w 959248"/>
              <a:gd name="connsiteY33" fmla="*/ 304800 h 1081562"/>
              <a:gd name="connsiteX34" fmla="*/ 888128 w 959248"/>
              <a:gd name="connsiteY34" fmla="*/ 274320 h 1081562"/>
              <a:gd name="connsiteX35" fmla="*/ 867808 w 959248"/>
              <a:gd name="connsiteY35" fmla="*/ 233680 h 1081562"/>
              <a:gd name="connsiteX36" fmla="*/ 837328 w 959248"/>
              <a:gd name="connsiteY36" fmla="*/ 172720 h 1081562"/>
              <a:gd name="connsiteX37" fmla="*/ 776368 w 959248"/>
              <a:gd name="connsiteY37" fmla="*/ 132080 h 1081562"/>
              <a:gd name="connsiteX38" fmla="*/ 725568 w 959248"/>
              <a:gd name="connsiteY38" fmla="*/ 91440 h 1081562"/>
              <a:gd name="connsiteX39" fmla="*/ 664608 w 959248"/>
              <a:gd name="connsiteY39" fmla="*/ 50800 h 1081562"/>
              <a:gd name="connsiteX40" fmla="*/ 634128 w 959248"/>
              <a:gd name="connsiteY40" fmla="*/ 30480 h 1081562"/>
              <a:gd name="connsiteX41" fmla="*/ 593488 w 959248"/>
              <a:gd name="connsiteY41" fmla="*/ 0 h 108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59248" h="1081562">
                <a:moveTo>
                  <a:pt x="593488" y="0"/>
                </a:moveTo>
                <a:lnTo>
                  <a:pt x="593488" y="0"/>
                </a:lnTo>
                <a:lnTo>
                  <a:pt x="207408" y="10160"/>
                </a:lnTo>
                <a:cubicBezTo>
                  <a:pt x="183143" y="12917"/>
                  <a:pt x="163717" y="33531"/>
                  <a:pt x="146448" y="50800"/>
                </a:cubicBezTo>
                <a:cubicBezTo>
                  <a:pt x="136288" y="60960"/>
                  <a:pt x="125166" y="70242"/>
                  <a:pt x="115968" y="81280"/>
                </a:cubicBezTo>
                <a:cubicBezTo>
                  <a:pt x="93465" y="108284"/>
                  <a:pt x="93396" y="120781"/>
                  <a:pt x="75328" y="152400"/>
                </a:cubicBezTo>
                <a:cubicBezTo>
                  <a:pt x="69270" y="163002"/>
                  <a:pt x="60469" y="171958"/>
                  <a:pt x="55008" y="182880"/>
                </a:cubicBezTo>
                <a:cubicBezTo>
                  <a:pt x="50219" y="192459"/>
                  <a:pt x="49067" y="203516"/>
                  <a:pt x="44848" y="213360"/>
                </a:cubicBezTo>
                <a:cubicBezTo>
                  <a:pt x="0" y="318006"/>
                  <a:pt x="50459" y="176206"/>
                  <a:pt x="4208" y="314960"/>
                </a:cubicBezTo>
                <a:cubicBezTo>
                  <a:pt x="7595" y="355600"/>
                  <a:pt x="8978" y="396457"/>
                  <a:pt x="14368" y="436880"/>
                </a:cubicBezTo>
                <a:cubicBezTo>
                  <a:pt x="18299" y="466363"/>
                  <a:pt x="50402" y="513554"/>
                  <a:pt x="65168" y="528320"/>
                </a:cubicBezTo>
                <a:lnTo>
                  <a:pt x="126128" y="589280"/>
                </a:lnTo>
                <a:cubicBezTo>
                  <a:pt x="157890" y="716327"/>
                  <a:pt x="117297" y="558370"/>
                  <a:pt x="146448" y="660400"/>
                </a:cubicBezTo>
                <a:cubicBezTo>
                  <a:pt x="171963" y="749702"/>
                  <a:pt x="142408" y="658439"/>
                  <a:pt x="166768" y="731520"/>
                </a:cubicBezTo>
                <a:cubicBezTo>
                  <a:pt x="170155" y="819573"/>
                  <a:pt x="168160" y="907999"/>
                  <a:pt x="176928" y="995680"/>
                </a:cubicBezTo>
                <a:cubicBezTo>
                  <a:pt x="178435" y="1010750"/>
                  <a:pt x="186538" y="1025610"/>
                  <a:pt x="197248" y="1036320"/>
                </a:cubicBezTo>
                <a:cubicBezTo>
                  <a:pt x="204821" y="1043893"/>
                  <a:pt x="218149" y="1041691"/>
                  <a:pt x="227728" y="1046480"/>
                </a:cubicBezTo>
                <a:cubicBezTo>
                  <a:pt x="297892" y="1081562"/>
                  <a:pt x="214268" y="1055815"/>
                  <a:pt x="298848" y="1076960"/>
                </a:cubicBezTo>
                <a:cubicBezTo>
                  <a:pt x="393675" y="1073573"/>
                  <a:pt x="488638" y="1072909"/>
                  <a:pt x="583328" y="1066800"/>
                </a:cubicBezTo>
                <a:cubicBezTo>
                  <a:pt x="594015" y="1066110"/>
                  <a:pt x="604229" y="1061429"/>
                  <a:pt x="613808" y="1056640"/>
                </a:cubicBezTo>
                <a:cubicBezTo>
                  <a:pt x="624730" y="1051179"/>
                  <a:pt x="634128" y="1043093"/>
                  <a:pt x="644288" y="1036320"/>
                </a:cubicBezTo>
                <a:cubicBezTo>
                  <a:pt x="660491" y="1012016"/>
                  <a:pt x="670197" y="993139"/>
                  <a:pt x="695088" y="975360"/>
                </a:cubicBezTo>
                <a:cubicBezTo>
                  <a:pt x="707413" y="966557"/>
                  <a:pt x="723403" y="963843"/>
                  <a:pt x="735728" y="955040"/>
                </a:cubicBezTo>
                <a:cubicBezTo>
                  <a:pt x="747420" y="946689"/>
                  <a:pt x="754253" y="932530"/>
                  <a:pt x="766208" y="924560"/>
                </a:cubicBezTo>
                <a:cubicBezTo>
                  <a:pt x="775119" y="918619"/>
                  <a:pt x="787109" y="919189"/>
                  <a:pt x="796688" y="914400"/>
                </a:cubicBezTo>
                <a:cubicBezTo>
                  <a:pt x="807610" y="908939"/>
                  <a:pt x="817008" y="900853"/>
                  <a:pt x="827168" y="894080"/>
                </a:cubicBezTo>
                <a:cubicBezTo>
                  <a:pt x="837351" y="863532"/>
                  <a:pt x="835764" y="859381"/>
                  <a:pt x="857648" y="833120"/>
                </a:cubicBezTo>
                <a:cubicBezTo>
                  <a:pt x="866846" y="822082"/>
                  <a:pt x="879307" y="813982"/>
                  <a:pt x="888128" y="802640"/>
                </a:cubicBezTo>
                <a:cubicBezTo>
                  <a:pt x="903121" y="783363"/>
                  <a:pt x="915221" y="762000"/>
                  <a:pt x="928768" y="741680"/>
                </a:cubicBezTo>
                <a:cubicBezTo>
                  <a:pt x="935541" y="731520"/>
                  <a:pt x="945227" y="722784"/>
                  <a:pt x="949088" y="711200"/>
                </a:cubicBezTo>
                <a:lnTo>
                  <a:pt x="959248" y="680720"/>
                </a:lnTo>
                <a:cubicBezTo>
                  <a:pt x="955861" y="589280"/>
                  <a:pt x="954979" y="497713"/>
                  <a:pt x="949088" y="406400"/>
                </a:cubicBezTo>
                <a:cubicBezTo>
                  <a:pt x="948189" y="392465"/>
                  <a:pt x="945173" y="378249"/>
                  <a:pt x="938928" y="365760"/>
                </a:cubicBezTo>
                <a:cubicBezTo>
                  <a:pt x="928006" y="343917"/>
                  <a:pt x="906011" y="327968"/>
                  <a:pt x="898288" y="304800"/>
                </a:cubicBezTo>
                <a:cubicBezTo>
                  <a:pt x="894901" y="294640"/>
                  <a:pt x="892347" y="284164"/>
                  <a:pt x="888128" y="274320"/>
                </a:cubicBezTo>
                <a:cubicBezTo>
                  <a:pt x="882162" y="260399"/>
                  <a:pt x="873774" y="247601"/>
                  <a:pt x="867808" y="233680"/>
                </a:cubicBezTo>
                <a:cubicBezTo>
                  <a:pt x="857248" y="209039"/>
                  <a:pt x="859642" y="192245"/>
                  <a:pt x="837328" y="172720"/>
                </a:cubicBezTo>
                <a:cubicBezTo>
                  <a:pt x="818949" y="156638"/>
                  <a:pt x="776368" y="132080"/>
                  <a:pt x="776368" y="132080"/>
                </a:cubicBezTo>
                <a:cubicBezTo>
                  <a:pt x="738823" y="75762"/>
                  <a:pt x="777530" y="120308"/>
                  <a:pt x="725568" y="91440"/>
                </a:cubicBezTo>
                <a:cubicBezTo>
                  <a:pt x="704220" y="79580"/>
                  <a:pt x="684928" y="64347"/>
                  <a:pt x="664608" y="50800"/>
                </a:cubicBezTo>
                <a:cubicBezTo>
                  <a:pt x="654448" y="44027"/>
                  <a:pt x="645050" y="35941"/>
                  <a:pt x="634128" y="30480"/>
                </a:cubicBezTo>
                <a:lnTo>
                  <a:pt x="593488" y="0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b"/>
          <a:lstStyle/>
          <a:p>
            <a:pPr>
              <a:defRPr/>
            </a:pPr>
            <a:endParaRPr lang="de-DE"/>
          </a:p>
        </p:txBody>
      </p:sp>
      <p:sp>
        <p:nvSpPr>
          <p:cNvPr id="11291" name="Freihandform 63"/>
          <p:cNvSpPr>
            <a:spLocks/>
          </p:cNvSpPr>
          <p:nvPr/>
        </p:nvSpPr>
        <p:spPr bwMode="auto">
          <a:xfrm>
            <a:off x="4440238" y="3413125"/>
            <a:ext cx="65087" cy="66675"/>
          </a:xfrm>
          <a:custGeom>
            <a:avLst/>
            <a:gdLst>
              <a:gd name="T0" fmla="*/ 0 w 64770"/>
              <a:gd name="T1" fmla="*/ 66675 h 66675"/>
              <a:gd name="T2" fmla="*/ 28977 w 64770"/>
              <a:gd name="T3" fmla="*/ 57150 h 66675"/>
              <a:gd name="T4" fmla="*/ 39329 w 64770"/>
              <a:gd name="T5" fmla="*/ 47625 h 66675"/>
              <a:gd name="T6" fmla="*/ 51747 w 64770"/>
              <a:gd name="T7" fmla="*/ 40005 h 66675"/>
              <a:gd name="T8" fmla="*/ 53817 w 64770"/>
              <a:gd name="T9" fmla="*/ 34290 h 66675"/>
              <a:gd name="T10" fmla="*/ 64165 w 64770"/>
              <a:gd name="T11" fmla="*/ 22860 h 66675"/>
              <a:gd name="T12" fmla="*/ 68305 w 64770"/>
              <a:gd name="T13" fmla="*/ 11430 h 66675"/>
              <a:gd name="T14" fmla="*/ 70375 w 64770"/>
              <a:gd name="T15" fmla="*/ 5715 h 66675"/>
              <a:gd name="T16" fmla="*/ 70375 w 64770"/>
              <a:gd name="T17" fmla="*/ 0 h 666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64770"/>
              <a:gd name="T28" fmla="*/ 0 h 66675"/>
              <a:gd name="T29" fmla="*/ 64770 w 64770"/>
              <a:gd name="T30" fmla="*/ 66675 h 6667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64770" h="66675">
                <a:moveTo>
                  <a:pt x="0" y="66675"/>
                </a:moveTo>
                <a:cubicBezTo>
                  <a:pt x="9165" y="64842"/>
                  <a:pt x="19338" y="63566"/>
                  <a:pt x="26670" y="57150"/>
                </a:cubicBezTo>
                <a:cubicBezTo>
                  <a:pt x="30049" y="54193"/>
                  <a:pt x="32720" y="50468"/>
                  <a:pt x="36195" y="47625"/>
                </a:cubicBezTo>
                <a:cubicBezTo>
                  <a:pt x="39739" y="44725"/>
                  <a:pt x="47625" y="40005"/>
                  <a:pt x="47625" y="40005"/>
                </a:cubicBezTo>
                <a:cubicBezTo>
                  <a:pt x="48260" y="38100"/>
                  <a:pt x="48632" y="36086"/>
                  <a:pt x="49530" y="34290"/>
                </a:cubicBezTo>
                <a:cubicBezTo>
                  <a:pt x="52182" y="28986"/>
                  <a:pt x="54842" y="27073"/>
                  <a:pt x="59055" y="22860"/>
                </a:cubicBezTo>
                <a:lnTo>
                  <a:pt x="62865" y="11430"/>
                </a:lnTo>
                <a:cubicBezTo>
                  <a:pt x="63500" y="9525"/>
                  <a:pt x="64770" y="7723"/>
                  <a:pt x="64770" y="5715"/>
                </a:cubicBezTo>
                <a:lnTo>
                  <a:pt x="64770" y="0"/>
                </a:lnTo>
              </a:path>
            </a:pathLst>
          </a:cu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anchor="b"/>
          <a:lstStyle/>
          <a:p>
            <a:endParaRPr lang="de-DE"/>
          </a:p>
        </p:txBody>
      </p:sp>
      <p:sp>
        <p:nvSpPr>
          <p:cNvPr id="11292" name="Freihandform 64"/>
          <p:cNvSpPr>
            <a:spLocks/>
          </p:cNvSpPr>
          <p:nvPr/>
        </p:nvSpPr>
        <p:spPr bwMode="auto">
          <a:xfrm>
            <a:off x="4424363" y="3403600"/>
            <a:ext cx="28575" cy="26988"/>
          </a:xfrm>
          <a:custGeom>
            <a:avLst/>
            <a:gdLst>
              <a:gd name="T0" fmla="*/ 4455 w 27645"/>
              <a:gd name="T1" fmla="*/ 34286 h 26375"/>
              <a:gd name="T2" fmla="*/ 17828 w 27645"/>
              <a:gd name="T3" fmla="*/ 31471 h 26375"/>
              <a:gd name="T4" fmla="*/ 34547 w 27645"/>
              <a:gd name="T5" fmla="*/ 20210 h 26375"/>
              <a:gd name="T6" fmla="*/ 44578 w 27645"/>
              <a:gd name="T7" fmla="*/ 3318 h 26375"/>
              <a:gd name="T8" fmla="*/ 4455 w 27645"/>
              <a:gd name="T9" fmla="*/ 34286 h 263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645"/>
              <a:gd name="T16" fmla="*/ 0 h 26375"/>
              <a:gd name="T17" fmla="*/ 27645 w 27645"/>
              <a:gd name="T18" fmla="*/ 26375 h 2637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645" h="26375">
                <a:moveTo>
                  <a:pt x="2540" y="23200"/>
                </a:moveTo>
                <a:cubicBezTo>
                  <a:pt x="0" y="26375"/>
                  <a:pt x="7982" y="22747"/>
                  <a:pt x="10160" y="21295"/>
                </a:cubicBezTo>
                <a:cubicBezTo>
                  <a:pt x="27394" y="9806"/>
                  <a:pt x="1002" y="19903"/>
                  <a:pt x="19685" y="13675"/>
                </a:cubicBezTo>
                <a:cubicBezTo>
                  <a:pt x="21234" y="9027"/>
                  <a:pt x="21707" y="5938"/>
                  <a:pt x="25400" y="2245"/>
                </a:cubicBezTo>
                <a:cubicBezTo>
                  <a:pt x="27645" y="0"/>
                  <a:pt x="5080" y="20025"/>
                  <a:pt x="2540" y="23200"/>
                </a:cubicBezTo>
                <a:close/>
              </a:path>
            </a:pathLst>
          </a:cu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anchor="b"/>
          <a:lstStyle/>
          <a:p>
            <a:endParaRPr lang="de-DE"/>
          </a:p>
        </p:txBody>
      </p:sp>
      <p:sp>
        <p:nvSpPr>
          <p:cNvPr id="11293" name="Freihandform 65"/>
          <p:cNvSpPr>
            <a:spLocks/>
          </p:cNvSpPr>
          <p:nvPr/>
        </p:nvSpPr>
        <p:spPr bwMode="auto">
          <a:xfrm>
            <a:off x="4365625" y="3352800"/>
            <a:ext cx="73025" cy="60325"/>
          </a:xfrm>
          <a:custGeom>
            <a:avLst/>
            <a:gdLst>
              <a:gd name="T0" fmla="*/ 0 w 72390"/>
              <a:gd name="T1" fmla="*/ 61228 h 60269"/>
              <a:gd name="T2" fmla="*/ 6630 w 72390"/>
              <a:gd name="T3" fmla="*/ 53486 h 60269"/>
              <a:gd name="T4" fmla="*/ 13258 w 72390"/>
              <a:gd name="T5" fmla="*/ 49618 h 60269"/>
              <a:gd name="T6" fmla="*/ 19888 w 72390"/>
              <a:gd name="T7" fmla="*/ 38004 h 60269"/>
              <a:gd name="T8" fmla="*/ 33149 w 72390"/>
              <a:gd name="T9" fmla="*/ 28326 h 60269"/>
              <a:gd name="T10" fmla="*/ 39778 w 72390"/>
              <a:gd name="T11" fmla="*/ 16711 h 60269"/>
              <a:gd name="T12" fmla="*/ 46409 w 72390"/>
              <a:gd name="T13" fmla="*/ 10909 h 60269"/>
              <a:gd name="T14" fmla="*/ 81769 w 72390"/>
              <a:gd name="T15" fmla="*/ 1231 h 60269"/>
              <a:gd name="T16" fmla="*/ 83977 w 72390"/>
              <a:gd name="T17" fmla="*/ 1231 h 602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2390"/>
              <a:gd name="T28" fmla="*/ 0 h 60269"/>
              <a:gd name="T29" fmla="*/ 72390 w 72390"/>
              <a:gd name="T30" fmla="*/ 60269 h 6026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2390" h="60269">
                <a:moveTo>
                  <a:pt x="0" y="60269"/>
                </a:moveTo>
                <a:cubicBezTo>
                  <a:pt x="1905" y="57729"/>
                  <a:pt x="3470" y="54894"/>
                  <a:pt x="5715" y="52649"/>
                </a:cubicBezTo>
                <a:cubicBezTo>
                  <a:pt x="7334" y="51030"/>
                  <a:pt x="10000" y="50627"/>
                  <a:pt x="11430" y="48839"/>
                </a:cubicBezTo>
                <a:cubicBezTo>
                  <a:pt x="23825" y="33345"/>
                  <a:pt x="1086" y="53468"/>
                  <a:pt x="17145" y="37409"/>
                </a:cubicBezTo>
                <a:cubicBezTo>
                  <a:pt x="32130" y="22424"/>
                  <a:pt x="12971" y="46609"/>
                  <a:pt x="28575" y="27884"/>
                </a:cubicBezTo>
                <a:cubicBezTo>
                  <a:pt x="43563" y="9899"/>
                  <a:pt x="22834" y="33637"/>
                  <a:pt x="34290" y="16454"/>
                </a:cubicBezTo>
                <a:cubicBezTo>
                  <a:pt x="35784" y="14212"/>
                  <a:pt x="37878" y="12393"/>
                  <a:pt x="40005" y="10739"/>
                </a:cubicBezTo>
                <a:cubicBezTo>
                  <a:pt x="53813" y="0"/>
                  <a:pt x="50965" y="2989"/>
                  <a:pt x="70485" y="1214"/>
                </a:cubicBezTo>
                <a:cubicBezTo>
                  <a:pt x="71117" y="1157"/>
                  <a:pt x="71755" y="1214"/>
                  <a:pt x="72390" y="1214"/>
                </a:cubicBezTo>
              </a:path>
            </a:pathLst>
          </a:cu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anchor="b"/>
          <a:lstStyle/>
          <a:p>
            <a:endParaRPr lang="de-DE"/>
          </a:p>
        </p:txBody>
      </p:sp>
      <p:sp>
        <p:nvSpPr>
          <p:cNvPr id="67" name="Rectangle 2"/>
          <p:cNvSpPr txBox="1">
            <a:spLocks noChangeArrowheads="1"/>
          </p:cNvSpPr>
          <p:nvPr/>
        </p:nvSpPr>
        <p:spPr bwMode="auto">
          <a:xfrm>
            <a:off x="6315075" y="3178629"/>
            <a:ext cx="2382611" cy="4424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l">
              <a:defRPr/>
            </a:pPr>
            <a:r>
              <a:rPr lang="de-DE" sz="1200" kern="0" dirty="0">
                <a:solidFill>
                  <a:srgbClr val="002A7E"/>
                </a:solidFill>
                <a:ea typeface="Tahoma" pitchFamily="34" charset="0"/>
                <a:cs typeface="Tahoma" pitchFamily="34" charset="0"/>
              </a:rPr>
              <a:t>Brownsche Molekularbewegung (Random Walk, Diffusion)</a:t>
            </a:r>
          </a:p>
        </p:txBody>
      </p:sp>
      <p:cxnSp>
        <p:nvCxnSpPr>
          <p:cNvPr id="11295" name="Gerade Verbindung 67"/>
          <p:cNvCxnSpPr>
            <a:cxnSpLocks noChangeShapeType="1"/>
            <a:stCxn id="67" idx="1"/>
            <a:endCxn id="11292" idx="3"/>
          </p:cNvCxnSpPr>
          <p:nvPr/>
        </p:nvCxnSpPr>
        <p:spPr bwMode="auto">
          <a:xfrm flipH="1">
            <a:off x="4470441" y="3399859"/>
            <a:ext cx="1844634" cy="7136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72" name="Rectangle 3"/>
          <p:cNvSpPr txBox="1">
            <a:spLocks noChangeArrowheads="1"/>
          </p:cNvSpPr>
          <p:nvPr/>
        </p:nvSpPr>
        <p:spPr bwMode="auto">
          <a:xfrm>
            <a:off x="0" y="5727700"/>
            <a:ext cx="3276600" cy="1000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bei adsorptiv wirkenden Medien zusätzlich Adsorption und ggf. Chemisorption</a:t>
            </a:r>
            <a:endParaRPr lang="de-DE" sz="1800" kern="0" dirty="0">
              <a:solidFill>
                <a:srgbClr val="003090"/>
              </a:solidFill>
              <a:ea typeface="Tahoma" pitchFamily="34" charset="0"/>
              <a:cs typeface="Tahoma" pitchFamily="34" charset="0"/>
            </a:endParaRPr>
          </a:p>
        </p:txBody>
      </p:sp>
      <p:sp>
        <p:nvSpPr>
          <p:cNvPr id="52" name="Rectangle 3"/>
          <p:cNvSpPr txBox="1">
            <a:spLocks noChangeArrowheads="1"/>
          </p:cNvSpPr>
          <p:nvPr/>
        </p:nvSpPr>
        <p:spPr bwMode="auto">
          <a:xfrm>
            <a:off x="6443663" y="969509"/>
            <a:ext cx="2547938" cy="3803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Transportmechanismen</a:t>
            </a:r>
            <a:endParaRPr lang="de-DE" sz="1800" kern="0" dirty="0">
              <a:solidFill>
                <a:srgbClr val="003090"/>
              </a:solidFill>
              <a:ea typeface="Tahoma" pitchFamily="34" charset="0"/>
              <a:cs typeface="Tahoma" pitchFamily="34" charset="0"/>
            </a:endParaRPr>
          </a:p>
        </p:txBody>
      </p:sp>
      <p:cxnSp>
        <p:nvCxnSpPr>
          <p:cNvPr id="11298" name="Gekrümmte Verbindung 31"/>
          <p:cNvCxnSpPr>
            <a:cxnSpLocks noChangeShapeType="1"/>
          </p:cNvCxnSpPr>
          <p:nvPr/>
        </p:nvCxnSpPr>
        <p:spPr bwMode="auto">
          <a:xfrm rot="16200000" flipH="1">
            <a:off x="4310063" y="1952625"/>
            <a:ext cx="1587500" cy="517525"/>
          </a:xfrm>
          <a:prstGeom prst="curvedConnector3">
            <a:avLst>
              <a:gd name="adj1" fmla="val 50000"/>
            </a:avLst>
          </a:prstGeom>
          <a:noFill/>
          <a:ln w="9525" algn="ctr">
            <a:solidFill>
              <a:srgbClr val="00B0F0"/>
            </a:solidFill>
            <a:round/>
            <a:headEnd/>
            <a:tailEnd type="arrow" w="med" len="med"/>
          </a:ln>
        </p:spPr>
      </p:cxnSp>
      <p:cxnSp>
        <p:nvCxnSpPr>
          <p:cNvPr id="11299" name="Gerade Verbindung 67"/>
          <p:cNvCxnSpPr>
            <a:cxnSpLocks noChangeShapeType="1"/>
          </p:cNvCxnSpPr>
          <p:nvPr/>
        </p:nvCxnSpPr>
        <p:spPr bwMode="auto">
          <a:xfrm flipH="1" flipV="1">
            <a:off x="4991100" y="3713163"/>
            <a:ext cx="2173288" cy="479425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69" name="Rectangle 2"/>
          <p:cNvSpPr txBox="1">
            <a:spLocks noChangeArrowheads="1"/>
          </p:cNvSpPr>
          <p:nvPr/>
        </p:nvSpPr>
        <p:spPr bwMode="auto">
          <a:xfrm>
            <a:off x="7164388" y="4132263"/>
            <a:ext cx="1017587" cy="223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l">
              <a:defRPr/>
            </a:pPr>
            <a:r>
              <a:rPr lang="de-DE" sz="1200" kern="0" dirty="0">
                <a:solidFill>
                  <a:srgbClr val="002A7E"/>
                </a:solidFill>
                <a:ea typeface="Tahoma" pitchFamily="34" charset="0"/>
                <a:cs typeface="Tahoma" pitchFamily="34" charset="0"/>
              </a:rPr>
              <a:t>Turbulenz</a:t>
            </a:r>
          </a:p>
        </p:txBody>
      </p:sp>
      <p:cxnSp>
        <p:nvCxnSpPr>
          <p:cNvPr id="11301" name="Gerade Verbindung 67"/>
          <p:cNvCxnSpPr>
            <a:cxnSpLocks noChangeShapeType="1"/>
          </p:cNvCxnSpPr>
          <p:nvPr/>
        </p:nvCxnSpPr>
        <p:spPr bwMode="auto">
          <a:xfrm flipH="1" flipV="1">
            <a:off x="5629275" y="4024313"/>
            <a:ext cx="1535113" cy="168275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80" name="Freihandform 79"/>
          <p:cNvSpPr/>
          <p:nvPr/>
        </p:nvSpPr>
        <p:spPr bwMode="auto">
          <a:xfrm>
            <a:off x="5251450" y="2676525"/>
            <a:ext cx="111125" cy="104775"/>
          </a:xfrm>
          <a:custGeom>
            <a:avLst/>
            <a:gdLst>
              <a:gd name="connsiteX0" fmla="*/ 593488 w 959248"/>
              <a:gd name="connsiteY0" fmla="*/ 0 h 1081562"/>
              <a:gd name="connsiteX1" fmla="*/ 593488 w 959248"/>
              <a:gd name="connsiteY1" fmla="*/ 0 h 1081562"/>
              <a:gd name="connsiteX2" fmla="*/ 207408 w 959248"/>
              <a:gd name="connsiteY2" fmla="*/ 10160 h 1081562"/>
              <a:gd name="connsiteX3" fmla="*/ 146448 w 959248"/>
              <a:gd name="connsiteY3" fmla="*/ 50800 h 1081562"/>
              <a:gd name="connsiteX4" fmla="*/ 115968 w 959248"/>
              <a:gd name="connsiteY4" fmla="*/ 81280 h 1081562"/>
              <a:gd name="connsiteX5" fmla="*/ 75328 w 959248"/>
              <a:gd name="connsiteY5" fmla="*/ 152400 h 1081562"/>
              <a:gd name="connsiteX6" fmla="*/ 55008 w 959248"/>
              <a:gd name="connsiteY6" fmla="*/ 182880 h 1081562"/>
              <a:gd name="connsiteX7" fmla="*/ 44848 w 959248"/>
              <a:gd name="connsiteY7" fmla="*/ 213360 h 1081562"/>
              <a:gd name="connsiteX8" fmla="*/ 4208 w 959248"/>
              <a:gd name="connsiteY8" fmla="*/ 314960 h 1081562"/>
              <a:gd name="connsiteX9" fmla="*/ 14368 w 959248"/>
              <a:gd name="connsiteY9" fmla="*/ 436880 h 1081562"/>
              <a:gd name="connsiteX10" fmla="*/ 65168 w 959248"/>
              <a:gd name="connsiteY10" fmla="*/ 528320 h 1081562"/>
              <a:gd name="connsiteX11" fmla="*/ 126128 w 959248"/>
              <a:gd name="connsiteY11" fmla="*/ 589280 h 1081562"/>
              <a:gd name="connsiteX12" fmla="*/ 146448 w 959248"/>
              <a:gd name="connsiteY12" fmla="*/ 660400 h 1081562"/>
              <a:gd name="connsiteX13" fmla="*/ 166768 w 959248"/>
              <a:gd name="connsiteY13" fmla="*/ 731520 h 1081562"/>
              <a:gd name="connsiteX14" fmla="*/ 176928 w 959248"/>
              <a:gd name="connsiteY14" fmla="*/ 995680 h 1081562"/>
              <a:gd name="connsiteX15" fmla="*/ 197248 w 959248"/>
              <a:gd name="connsiteY15" fmla="*/ 1036320 h 1081562"/>
              <a:gd name="connsiteX16" fmla="*/ 227728 w 959248"/>
              <a:gd name="connsiteY16" fmla="*/ 1046480 h 1081562"/>
              <a:gd name="connsiteX17" fmla="*/ 298848 w 959248"/>
              <a:gd name="connsiteY17" fmla="*/ 1076960 h 1081562"/>
              <a:gd name="connsiteX18" fmla="*/ 583328 w 959248"/>
              <a:gd name="connsiteY18" fmla="*/ 1066800 h 1081562"/>
              <a:gd name="connsiteX19" fmla="*/ 613808 w 959248"/>
              <a:gd name="connsiteY19" fmla="*/ 1056640 h 1081562"/>
              <a:gd name="connsiteX20" fmla="*/ 644288 w 959248"/>
              <a:gd name="connsiteY20" fmla="*/ 1036320 h 1081562"/>
              <a:gd name="connsiteX21" fmla="*/ 695088 w 959248"/>
              <a:gd name="connsiteY21" fmla="*/ 975360 h 1081562"/>
              <a:gd name="connsiteX22" fmla="*/ 735728 w 959248"/>
              <a:gd name="connsiteY22" fmla="*/ 955040 h 1081562"/>
              <a:gd name="connsiteX23" fmla="*/ 766208 w 959248"/>
              <a:gd name="connsiteY23" fmla="*/ 924560 h 1081562"/>
              <a:gd name="connsiteX24" fmla="*/ 796688 w 959248"/>
              <a:gd name="connsiteY24" fmla="*/ 914400 h 1081562"/>
              <a:gd name="connsiteX25" fmla="*/ 827168 w 959248"/>
              <a:gd name="connsiteY25" fmla="*/ 894080 h 1081562"/>
              <a:gd name="connsiteX26" fmla="*/ 857648 w 959248"/>
              <a:gd name="connsiteY26" fmla="*/ 833120 h 1081562"/>
              <a:gd name="connsiteX27" fmla="*/ 888128 w 959248"/>
              <a:gd name="connsiteY27" fmla="*/ 802640 h 1081562"/>
              <a:gd name="connsiteX28" fmla="*/ 928768 w 959248"/>
              <a:gd name="connsiteY28" fmla="*/ 741680 h 1081562"/>
              <a:gd name="connsiteX29" fmla="*/ 949088 w 959248"/>
              <a:gd name="connsiteY29" fmla="*/ 711200 h 1081562"/>
              <a:gd name="connsiteX30" fmla="*/ 959248 w 959248"/>
              <a:gd name="connsiteY30" fmla="*/ 680720 h 1081562"/>
              <a:gd name="connsiteX31" fmla="*/ 949088 w 959248"/>
              <a:gd name="connsiteY31" fmla="*/ 406400 h 1081562"/>
              <a:gd name="connsiteX32" fmla="*/ 938928 w 959248"/>
              <a:gd name="connsiteY32" fmla="*/ 365760 h 1081562"/>
              <a:gd name="connsiteX33" fmla="*/ 898288 w 959248"/>
              <a:gd name="connsiteY33" fmla="*/ 304800 h 1081562"/>
              <a:gd name="connsiteX34" fmla="*/ 888128 w 959248"/>
              <a:gd name="connsiteY34" fmla="*/ 274320 h 1081562"/>
              <a:gd name="connsiteX35" fmla="*/ 867808 w 959248"/>
              <a:gd name="connsiteY35" fmla="*/ 233680 h 1081562"/>
              <a:gd name="connsiteX36" fmla="*/ 837328 w 959248"/>
              <a:gd name="connsiteY36" fmla="*/ 172720 h 1081562"/>
              <a:gd name="connsiteX37" fmla="*/ 776368 w 959248"/>
              <a:gd name="connsiteY37" fmla="*/ 132080 h 1081562"/>
              <a:gd name="connsiteX38" fmla="*/ 725568 w 959248"/>
              <a:gd name="connsiteY38" fmla="*/ 91440 h 1081562"/>
              <a:gd name="connsiteX39" fmla="*/ 664608 w 959248"/>
              <a:gd name="connsiteY39" fmla="*/ 50800 h 1081562"/>
              <a:gd name="connsiteX40" fmla="*/ 634128 w 959248"/>
              <a:gd name="connsiteY40" fmla="*/ 30480 h 1081562"/>
              <a:gd name="connsiteX41" fmla="*/ 593488 w 959248"/>
              <a:gd name="connsiteY41" fmla="*/ 0 h 108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59248" h="1081562">
                <a:moveTo>
                  <a:pt x="593488" y="0"/>
                </a:moveTo>
                <a:lnTo>
                  <a:pt x="593488" y="0"/>
                </a:lnTo>
                <a:lnTo>
                  <a:pt x="207408" y="10160"/>
                </a:lnTo>
                <a:cubicBezTo>
                  <a:pt x="183143" y="12917"/>
                  <a:pt x="163717" y="33531"/>
                  <a:pt x="146448" y="50800"/>
                </a:cubicBezTo>
                <a:cubicBezTo>
                  <a:pt x="136288" y="60960"/>
                  <a:pt x="125166" y="70242"/>
                  <a:pt x="115968" y="81280"/>
                </a:cubicBezTo>
                <a:cubicBezTo>
                  <a:pt x="93465" y="108284"/>
                  <a:pt x="93396" y="120781"/>
                  <a:pt x="75328" y="152400"/>
                </a:cubicBezTo>
                <a:cubicBezTo>
                  <a:pt x="69270" y="163002"/>
                  <a:pt x="60469" y="171958"/>
                  <a:pt x="55008" y="182880"/>
                </a:cubicBezTo>
                <a:cubicBezTo>
                  <a:pt x="50219" y="192459"/>
                  <a:pt x="49067" y="203516"/>
                  <a:pt x="44848" y="213360"/>
                </a:cubicBezTo>
                <a:cubicBezTo>
                  <a:pt x="0" y="318006"/>
                  <a:pt x="50459" y="176206"/>
                  <a:pt x="4208" y="314960"/>
                </a:cubicBezTo>
                <a:cubicBezTo>
                  <a:pt x="7595" y="355600"/>
                  <a:pt x="8978" y="396457"/>
                  <a:pt x="14368" y="436880"/>
                </a:cubicBezTo>
                <a:cubicBezTo>
                  <a:pt x="18299" y="466363"/>
                  <a:pt x="50402" y="513554"/>
                  <a:pt x="65168" y="528320"/>
                </a:cubicBezTo>
                <a:lnTo>
                  <a:pt x="126128" y="589280"/>
                </a:lnTo>
                <a:cubicBezTo>
                  <a:pt x="157890" y="716327"/>
                  <a:pt x="117297" y="558370"/>
                  <a:pt x="146448" y="660400"/>
                </a:cubicBezTo>
                <a:cubicBezTo>
                  <a:pt x="171963" y="749702"/>
                  <a:pt x="142408" y="658439"/>
                  <a:pt x="166768" y="731520"/>
                </a:cubicBezTo>
                <a:cubicBezTo>
                  <a:pt x="170155" y="819573"/>
                  <a:pt x="168160" y="907999"/>
                  <a:pt x="176928" y="995680"/>
                </a:cubicBezTo>
                <a:cubicBezTo>
                  <a:pt x="178435" y="1010750"/>
                  <a:pt x="186538" y="1025610"/>
                  <a:pt x="197248" y="1036320"/>
                </a:cubicBezTo>
                <a:cubicBezTo>
                  <a:pt x="204821" y="1043893"/>
                  <a:pt x="218149" y="1041691"/>
                  <a:pt x="227728" y="1046480"/>
                </a:cubicBezTo>
                <a:cubicBezTo>
                  <a:pt x="297892" y="1081562"/>
                  <a:pt x="214268" y="1055815"/>
                  <a:pt x="298848" y="1076960"/>
                </a:cubicBezTo>
                <a:cubicBezTo>
                  <a:pt x="393675" y="1073573"/>
                  <a:pt x="488638" y="1072909"/>
                  <a:pt x="583328" y="1066800"/>
                </a:cubicBezTo>
                <a:cubicBezTo>
                  <a:pt x="594015" y="1066110"/>
                  <a:pt x="604229" y="1061429"/>
                  <a:pt x="613808" y="1056640"/>
                </a:cubicBezTo>
                <a:cubicBezTo>
                  <a:pt x="624730" y="1051179"/>
                  <a:pt x="634128" y="1043093"/>
                  <a:pt x="644288" y="1036320"/>
                </a:cubicBezTo>
                <a:cubicBezTo>
                  <a:pt x="660491" y="1012016"/>
                  <a:pt x="670197" y="993139"/>
                  <a:pt x="695088" y="975360"/>
                </a:cubicBezTo>
                <a:cubicBezTo>
                  <a:pt x="707413" y="966557"/>
                  <a:pt x="723403" y="963843"/>
                  <a:pt x="735728" y="955040"/>
                </a:cubicBezTo>
                <a:cubicBezTo>
                  <a:pt x="747420" y="946689"/>
                  <a:pt x="754253" y="932530"/>
                  <a:pt x="766208" y="924560"/>
                </a:cubicBezTo>
                <a:cubicBezTo>
                  <a:pt x="775119" y="918619"/>
                  <a:pt x="787109" y="919189"/>
                  <a:pt x="796688" y="914400"/>
                </a:cubicBezTo>
                <a:cubicBezTo>
                  <a:pt x="807610" y="908939"/>
                  <a:pt x="817008" y="900853"/>
                  <a:pt x="827168" y="894080"/>
                </a:cubicBezTo>
                <a:cubicBezTo>
                  <a:pt x="837351" y="863532"/>
                  <a:pt x="835764" y="859381"/>
                  <a:pt x="857648" y="833120"/>
                </a:cubicBezTo>
                <a:cubicBezTo>
                  <a:pt x="866846" y="822082"/>
                  <a:pt x="879307" y="813982"/>
                  <a:pt x="888128" y="802640"/>
                </a:cubicBezTo>
                <a:cubicBezTo>
                  <a:pt x="903121" y="783363"/>
                  <a:pt x="915221" y="762000"/>
                  <a:pt x="928768" y="741680"/>
                </a:cubicBezTo>
                <a:cubicBezTo>
                  <a:pt x="935541" y="731520"/>
                  <a:pt x="945227" y="722784"/>
                  <a:pt x="949088" y="711200"/>
                </a:cubicBezTo>
                <a:lnTo>
                  <a:pt x="959248" y="680720"/>
                </a:lnTo>
                <a:cubicBezTo>
                  <a:pt x="955861" y="589280"/>
                  <a:pt x="954979" y="497713"/>
                  <a:pt x="949088" y="406400"/>
                </a:cubicBezTo>
                <a:cubicBezTo>
                  <a:pt x="948189" y="392465"/>
                  <a:pt x="945173" y="378249"/>
                  <a:pt x="938928" y="365760"/>
                </a:cubicBezTo>
                <a:cubicBezTo>
                  <a:pt x="928006" y="343917"/>
                  <a:pt x="906011" y="327968"/>
                  <a:pt x="898288" y="304800"/>
                </a:cubicBezTo>
                <a:cubicBezTo>
                  <a:pt x="894901" y="294640"/>
                  <a:pt x="892347" y="284164"/>
                  <a:pt x="888128" y="274320"/>
                </a:cubicBezTo>
                <a:cubicBezTo>
                  <a:pt x="882162" y="260399"/>
                  <a:pt x="873774" y="247601"/>
                  <a:pt x="867808" y="233680"/>
                </a:cubicBezTo>
                <a:cubicBezTo>
                  <a:pt x="857248" y="209039"/>
                  <a:pt x="859642" y="192245"/>
                  <a:pt x="837328" y="172720"/>
                </a:cubicBezTo>
                <a:cubicBezTo>
                  <a:pt x="818949" y="156638"/>
                  <a:pt x="776368" y="132080"/>
                  <a:pt x="776368" y="132080"/>
                </a:cubicBezTo>
                <a:cubicBezTo>
                  <a:pt x="738823" y="75762"/>
                  <a:pt x="777530" y="120308"/>
                  <a:pt x="725568" y="91440"/>
                </a:cubicBezTo>
                <a:cubicBezTo>
                  <a:pt x="704220" y="79580"/>
                  <a:pt x="684928" y="64347"/>
                  <a:pt x="664608" y="50800"/>
                </a:cubicBezTo>
                <a:cubicBezTo>
                  <a:pt x="654448" y="44027"/>
                  <a:pt x="645050" y="35941"/>
                  <a:pt x="634128" y="30480"/>
                </a:cubicBezTo>
                <a:lnTo>
                  <a:pt x="593488" y="0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b"/>
          <a:lstStyle/>
          <a:p>
            <a:pPr>
              <a:defRPr/>
            </a:pPr>
            <a:endParaRPr lang="de-DE"/>
          </a:p>
        </p:txBody>
      </p:sp>
      <p:cxnSp>
        <p:nvCxnSpPr>
          <p:cNvPr id="11303" name="Gekrümmte Verbindung 31"/>
          <p:cNvCxnSpPr>
            <a:cxnSpLocks noChangeShapeType="1"/>
          </p:cNvCxnSpPr>
          <p:nvPr/>
        </p:nvCxnSpPr>
        <p:spPr bwMode="auto">
          <a:xfrm rot="5400000">
            <a:off x="4997450" y="1963738"/>
            <a:ext cx="1587500" cy="800100"/>
          </a:xfrm>
          <a:prstGeom prst="curvedConnector3">
            <a:avLst>
              <a:gd name="adj1" fmla="val 50000"/>
            </a:avLst>
          </a:prstGeom>
          <a:noFill/>
          <a:ln w="9525" algn="ctr">
            <a:solidFill>
              <a:srgbClr val="00B0F0"/>
            </a:solidFill>
            <a:round/>
            <a:headEnd/>
            <a:tailEnd type="arrow" w="med" len="med"/>
          </a:ln>
        </p:spPr>
      </p:cxnSp>
      <p:sp>
        <p:nvSpPr>
          <p:cNvPr id="84" name="Rectangle 2"/>
          <p:cNvSpPr txBox="1">
            <a:spLocks noChangeArrowheads="1"/>
          </p:cNvSpPr>
          <p:nvPr/>
        </p:nvSpPr>
        <p:spPr bwMode="auto">
          <a:xfrm>
            <a:off x="5040313" y="1843088"/>
            <a:ext cx="1017587" cy="223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l">
              <a:defRPr/>
            </a:pPr>
            <a:r>
              <a:rPr lang="de-DE" sz="1200" kern="0" dirty="0">
                <a:solidFill>
                  <a:srgbClr val="002A7E"/>
                </a:solidFill>
                <a:ea typeface="Tahoma" pitchFamily="34" charset="0"/>
                <a:cs typeface="Tahoma" pitchFamily="34" charset="0"/>
              </a:rPr>
              <a:t>Interception</a:t>
            </a:r>
          </a:p>
        </p:txBody>
      </p:sp>
      <p:cxnSp>
        <p:nvCxnSpPr>
          <p:cNvPr id="11305" name="Gerade Verbindung 67"/>
          <p:cNvCxnSpPr>
            <a:cxnSpLocks noChangeShapeType="1"/>
          </p:cNvCxnSpPr>
          <p:nvPr/>
        </p:nvCxnSpPr>
        <p:spPr bwMode="auto">
          <a:xfrm flipH="1">
            <a:off x="5286375" y="2066925"/>
            <a:ext cx="76200" cy="563563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59" name="Rectangle 3"/>
          <p:cNvSpPr txBox="1">
            <a:spLocks noChangeArrowheads="1"/>
          </p:cNvSpPr>
          <p:nvPr/>
        </p:nvSpPr>
        <p:spPr bwMode="auto">
          <a:xfrm>
            <a:off x="151720" y="1013052"/>
            <a:ext cx="2058080" cy="3803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Haftmechanismen</a:t>
            </a:r>
            <a:endParaRPr lang="de-DE" sz="1800" kern="0" dirty="0">
              <a:solidFill>
                <a:srgbClr val="003090"/>
              </a:solidFill>
              <a:ea typeface="Tahoma" pitchFamily="34" charset="0"/>
              <a:cs typeface="Tahoma" pitchFamily="34" charset="0"/>
            </a:endParaRPr>
          </a:p>
        </p:txBody>
      </p:sp>
      <p:sp>
        <p:nvSpPr>
          <p:cNvPr id="57" name="Rectangle 3"/>
          <p:cNvSpPr txBox="1">
            <a:spLocks noChangeArrowheads="1"/>
          </p:cNvSpPr>
          <p:nvPr/>
        </p:nvSpPr>
        <p:spPr bwMode="auto">
          <a:xfrm>
            <a:off x="7124700" y="4870450"/>
            <a:ext cx="2019300" cy="1000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Rückhalt erhöht durch Flockung (Partikel &lt; 1 </a:t>
            </a:r>
            <a:r>
              <a:rPr lang="el-GR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μ</a:t>
            </a: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m)</a:t>
            </a:r>
            <a:endParaRPr lang="de-DE" sz="1800" kern="0" dirty="0">
              <a:solidFill>
                <a:srgbClr val="003090"/>
              </a:solidFill>
              <a:ea typeface="Tahoma" pitchFamily="34" charset="0"/>
              <a:cs typeface="Tahoma" pitchFamily="34" charset="0"/>
            </a:endParaRPr>
          </a:p>
        </p:txBody>
      </p:sp>
      <p:cxnSp>
        <p:nvCxnSpPr>
          <p:cNvPr id="61" name="Gerade Verbindung mit Pfeil 60"/>
          <p:cNvCxnSpPr/>
          <p:nvPr/>
        </p:nvCxnSpPr>
        <p:spPr>
          <a:xfrm>
            <a:off x="3429000" y="3810000"/>
            <a:ext cx="228600" cy="190500"/>
          </a:xfrm>
          <a:prstGeom prst="straightConnector1">
            <a:avLst/>
          </a:prstGeom>
          <a:ln w="12700"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feld 63"/>
          <p:cNvSpPr txBox="1"/>
          <p:nvPr/>
        </p:nvSpPr>
        <p:spPr>
          <a:xfrm>
            <a:off x="476249" y="2638425"/>
            <a:ext cx="11906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dirty="0">
                <a:solidFill>
                  <a:srgbClr val="FF0000"/>
                </a:solidFill>
              </a:rPr>
              <a:t>5 – 10 </a:t>
            </a:r>
            <a:r>
              <a:rPr lang="el-GR" sz="1400" dirty="0">
                <a:solidFill>
                  <a:srgbClr val="FF0000"/>
                </a:solidFill>
              </a:rPr>
              <a:t>μ</a:t>
            </a:r>
            <a:r>
              <a:rPr lang="de-DE" sz="1400" dirty="0">
                <a:solidFill>
                  <a:srgbClr val="FF0000"/>
                </a:solidFill>
              </a:rPr>
              <a:t>m</a:t>
            </a:r>
          </a:p>
        </p:txBody>
      </p:sp>
      <p:sp>
        <p:nvSpPr>
          <p:cNvPr id="66" name="Freihandform 65"/>
          <p:cNvSpPr/>
          <p:nvPr/>
        </p:nvSpPr>
        <p:spPr>
          <a:xfrm>
            <a:off x="1123950" y="2962275"/>
            <a:ext cx="2362200" cy="990600"/>
          </a:xfrm>
          <a:custGeom>
            <a:avLst/>
            <a:gdLst>
              <a:gd name="connsiteX0" fmla="*/ 0 w 2362200"/>
              <a:gd name="connsiteY0" fmla="*/ 0 h 990600"/>
              <a:gd name="connsiteX1" fmla="*/ 1438275 w 2362200"/>
              <a:gd name="connsiteY1" fmla="*/ 733425 h 990600"/>
              <a:gd name="connsiteX2" fmla="*/ 2362200 w 2362200"/>
              <a:gd name="connsiteY2" fmla="*/ 990600 h 99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62200" h="990600">
                <a:moveTo>
                  <a:pt x="0" y="0"/>
                </a:moveTo>
                <a:cubicBezTo>
                  <a:pt x="522287" y="284162"/>
                  <a:pt x="1044575" y="568325"/>
                  <a:pt x="1438275" y="733425"/>
                </a:cubicBezTo>
                <a:cubicBezTo>
                  <a:pt x="1831975" y="898525"/>
                  <a:pt x="2206625" y="947738"/>
                  <a:pt x="2362200" y="990600"/>
                </a:cubicBezTo>
              </a:path>
            </a:pathLst>
          </a:cu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0AB3612-AD6B-9040-7F6E-AFEB870DD8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90" y="5038725"/>
            <a:ext cx="1153389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spcBef>
                <a:spcPct val="20000"/>
              </a:spcBef>
              <a:spcAft>
                <a:spcPct val="30000"/>
              </a:spcAft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Darstellung: A. </a:t>
            </a:r>
            <a:r>
              <a:rPr lang="de-DE" sz="800" dirty="0"/>
              <a:t>Reuß</a:t>
            </a:r>
            <a:endParaRPr lang="de-DE" sz="800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</p:txBody>
      </p:sp>
    </p:spTree>
  </p:cSld>
  <p:clrMapOvr>
    <a:masterClrMapping/>
  </p:clrMapOvr>
  <p:transition spd="med"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60"/>
          <p:cNvGrpSpPr/>
          <p:nvPr/>
        </p:nvGrpSpPr>
        <p:grpSpPr>
          <a:xfrm>
            <a:off x="1800000" y="360000"/>
            <a:ext cx="5400000" cy="6120000"/>
            <a:chOff x="1781175" y="1125538"/>
            <a:chExt cx="4814888" cy="5462587"/>
          </a:xfrm>
        </p:grpSpPr>
        <p:grpSp>
          <p:nvGrpSpPr>
            <p:cNvPr id="3" name="Gruppieren 20"/>
            <p:cNvGrpSpPr>
              <a:grpSpLocks/>
            </p:cNvGrpSpPr>
            <p:nvPr/>
          </p:nvGrpSpPr>
          <p:grpSpPr bwMode="auto">
            <a:xfrm>
              <a:off x="1781175" y="2178050"/>
              <a:ext cx="4814888" cy="3549650"/>
              <a:chOff x="812800" y="1530639"/>
              <a:chExt cx="4815840" cy="3549361"/>
            </a:xfrm>
          </p:grpSpPr>
          <p:sp>
            <p:nvSpPr>
              <p:cNvPr id="11306" name="Freihandform 3"/>
              <p:cNvSpPr>
                <a:spLocks/>
              </p:cNvSpPr>
              <p:nvPr/>
            </p:nvSpPr>
            <p:spPr bwMode="auto">
              <a:xfrm>
                <a:off x="1109891" y="1534160"/>
                <a:ext cx="1013549" cy="752390"/>
              </a:xfrm>
              <a:custGeom>
                <a:avLst/>
                <a:gdLst>
                  <a:gd name="T0" fmla="*/ 190589 w 1013549"/>
                  <a:gd name="T1" fmla="*/ 213360 h 752390"/>
                  <a:gd name="T2" fmla="*/ 190589 w 1013549"/>
                  <a:gd name="T3" fmla="*/ 213360 h 752390"/>
                  <a:gd name="T4" fmla="*/ 210909 w 1013549"/>
                  <a:gd name="T5" fmla="*/ 121920 h 752390"/>
                  <a:gd name="T6" fmla="*/ 221069 w 1013549"/>
                  <a:gd name="T7" fmla="*/ 91440 h 752390"/>
                  <a:gd name="T8" fmla="*/ 241389 w 1013549"/>
                  <a:gd name="T9" fmla="*/ 60960 h 752390"/>
                  <a:gd name="T10" fmla="*/ 271869 w 1013549"/>
                  <a:gd name="T11" fmla="*/ 50800 h 752390"/>
                  <a:gd name="T12" fmla="*/ 363309 w 1013549"/>
                  <a:gd name="T13" fmla="*/ 10160 h 752390"/>
                  <a:gd name="T14" fmla="*/ 393789 w 1013549"/>
                  <a:gd name="T15" fmla="*/ 0 h 752390"/>
                  <a:gd name="T16" fmla="*/ 576669 w 1013549"/>
                  <a:gd name="T17" fmla="*/ 20320 h 752390"/>
                  <a:gd name="T18" fmla="*/ 607149 w 1013549"/>
                  <a:gd name="T19" fmla="*/ 40640 h 752390"/>
                  <a:gd name="T20" fmla="*/ 668109 w 1013549"/>
                  <a:gd name="T21" fmla="*/ 50800 h 752390"/>
                  <a:gd name="T22" fmla="*/ 830669 w 1013549"/>
                  <a:gd name="T23" fmla="*/ 71120 h 752390"/>
                  <a:gd name="T24" fmla="*/ 861149 w 1013549"/>
                  <a:gd name="T25" fmla="*/ 81280 h 752390"/>
                  <a:gd name="T26" fmla="*/ 922109 w 1013549"/>
                  <a:gd name="T27" fmla="*/ 111760 h 752390"/>
                  <a:gd name="T28" fmla="*/ 942429 w 1013549"/>
                  <a:gd name="T29" fmla="*/ 142240 h 752390"/>
                  <a:gd name="T30" fmla="*/ 993229 w 1013549"/>
                  <a:gd name="T31" fmla="*/ 193040 h 752390"/>
                  <a:gd name="T32" fmla="*/ 1013549 w 1013549"/>
                  <a:gd name="T33" fmla="*/ 254000 h 752390"/>
                  <a:gd name="T34" fmla="*/ 993229 w 1013549"/>
                  <a:gd name="T35" fmla="*/ 528320 h 752390"/>
                  <a:gd name="T36" fmla="*/ 942429 w 1013549"/>
                  <a:gd name="T37" fmla="*/ 609600 h 752390"/>
                  <a:gd name="T38" fmla="*/ 911949 w 1013549"/>
                  <a:gd name="T39" fmla="*/ 619760 h 752390"/>
                  <a:gd name="T40" fmla="*/ 881469 w 1013549"/>
                  <a:gd name="T41" fmla="*/ 640080 h 752390"/>
                  <a:gd name="T42" fmla="*/ 820509 w 1013549"/>
                  <a:gd name="T43" fmla="*/ 660400 h 752390"/>
                  <a:gd name="T44" fmla="*/ 403949 w 1013549"/>
                  <a:gd name="T45" fmla="*/ 680720 h 752390"/>
                  <a:gd name="T46" fmla="*/ 342989 w 1013549"/>
                  <a:gd name="T47" fmla="*/ 690880 h 752390"/>
                  <a:gd name="T48" fmla="*/ 312509 w 1013549"/>
                  <a:gd name="T49" fmla="*/ 701040 h 752390"/>
                  <a:gd name="T50" fmla="*/ 251549 w 1013549"/>
                  <a:gd name="T51" fmla="*/ 711200 h 752390"/>
                  <a:gd name="T52" fmla="*/ 170269 w 1013549"/>
                  <a:gd name="T53" fmla="*/ 731520 h 752390"/>
                  <a:gd name="T54" fmla="*/ 139789 w 1013549"/>
                  <a:gd name="T55" fmla="*/ 741680 h 752390"/>
                  <a:gd name="T56" fmla="*/ 88989 w 1013549"/>
                  <a:gd name="T57" fmla="*/ 751840 h 752390"/>
                  <a:gd name="T58" fmla="*/ 17869 w 1013549"/>
                  <a:gd name="T59" fmla="*/ 741680 h 752390"/>
                  <a:gd name="T60" fmla="*/ 7709 w 1013549"/>
                  <a:gd name="T61" fmla="*/ 711200 h 752390"/>
                  <a:gd name="T62" fmla="*/ 17869 w 1013549"/>
                  <a:gd name="T63" fmla="*/ 497840 h 752390"/>
                  <a:gd name="T64" fmla="*/ 78829 w 1013549"/>
                  <a:gd name="T65" fmla="*/ 436880 h 752390"/>
                  <a:gd name="T66" fmla="*/ 99149 w 1013549"/>
                  <a:gd name="T67" fmla="*/ 406400 h 752390"/>
                  <a:gd name="T68" fmla="*/ 160109 w 1013549"/>
                  <a:gd name="T69" fmla="*/ 365760 h 752390"/>
                  <a:gd name="T70" fmla="*/ 190589 w 1013549"/>
                  <a:gd name="T71" fmla="*/ 345440 h 752390"/>
                  <a:gd name="T72" fmla="*/ 180429 w 1013549"/>
                  <a:gd name="T73" fmla="*/ 254000 h 752390"/>
                  <a:gd name="T74" fmla="*/ 190589 w 1013549"/>
                  <a:gd name="T75" fmla="*/ 213360 h 75239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13549"/>
                  <a:gd name="T115" fmla="*/ 0 h 752390"/>
                  <a:gd name="T116" fmla="*/ 1013549 w 1013549"/>
                  <a:gd name="T117" fmla="*/ 752390 h 75239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13549" h="752390">
                    <a:moveTo>
                      <a:pt x="190589" y="213360"/>
                    </a:moveTo>
                    <a:lnTo>
                      <a:pt x="190589" y="213360"/>
                    </a:lnTo>
                    <a:cubicBezTo>
                      <a:pt x="197362" y="182880"/>
                      <a:pt x="203336" y="152211"/>
                      <a:pt x="210909" y="121920"/>
                    </a:cubicBezTo>
                    <a:cubicBezTo>
                      <a:pt x="213506" y="111530"/>
                      <a:pt x="216280" y="101019"/>
                      <a:pt x="221069" y="91440"/>
                    </a:cubicBezTo>
                    <a:cubicBezTo>
                      <a:pt x="226530" y="80518"/>
                      <a:pt x="231854" y="68588"/>
                      <a:pt x="241389" y="60960"/>
                    </a:cubicBezTo>
                    <a:cubicBezTo>
                      <a:pt x="249752" y="54270"/>
                      <a:pt x="262290" y="55589"/>
                      <a:pt x="271869" y="50800"/>
                    </a:cubicBezTo>
                    <a:cubicBezTo>
                      <a:pt x="368473" y="2498"/>
                      <a:pt x="206038" y="62584"/>
                      <a:pt x="363309" y="10160"/>
                    </a:cubicBezTo>
                    <a:lnTo>
                      <a:pt x="393789" y="0"/>
                    </a:lnTo>
                    <a:cubicBezTo>
                      <a:pt x="399898" y="611"/>
                      <a:pt x="560017" y="15778"/>
                      <a:pt x="576669" y="20320"/>
                    </a:cubicBezTo>
                    <a:cubicBezTo>
                      <a:pt x="588450" y="23533"/>
                      <a:pt x="595565" y="36779"/>
                      <a:pt x="607149" y="40640"/>
                    </a:cubicBezTo>
                    <a:cubicBezTo>
                      <a:pt x="626692" y="47154"/>
                      <a:pt x="647841" y="47115"/>
                      <a:pt x="668109" y="50800"/>
                    </a:cubicBezTo>
                    <a:cubicBezTo>
                      <a:pt x="773086" y="69887"/>
                      <a:pt x="663812" y="55951"/>
                      <a:pt x="830669" y="71120"/>
                    </a:cubicBezTo>
                    <a:cubicBezTo>
                      <a:pt x="840829" y="74507"/>
                      <a:pt x="851570" y="76491"/>
                      <a:pt x="861149" y="81280"/>
                    </a:cubicBezTo>
                    <a:cubicBezTo>
                      <a:pt x="939931" y="120671"/>
                      <a:pt x="845497" y="86223"/>
                      <a:pt x="922109" y="111760"/>
                    </a:cubicBezTo>
                    <a:cubicBezTo>
                      <a:pt x="928882" y="121920"/>
                      <a:pt x="933795" y="133606"/>
                      <a:pt x="942429" y="142240"/>
                    </a:cubicBezTo>
                    <a:cubicBezTo>
                      <a:pt x="977650" y="177461"/>
                      <a:pt x="971554" y="144272"/>
                      <a:pt x="993229" y="193040"/>
                    </a:cubicBezTo>
                    <a:cubicBezTo>
                      <a:pt x="1001928" y="212613"/>
                      <a:pt x="1013549" y="254000"/>
                      <a:pt x="1013549" y="254000"/>
                    </a:cubicBezTo>
                    <a:cubicBezTo>
                      <a:pt x="1012651" y="267463"/>
                      <a:pt x="998025" y="499544"/>
                      <a:pt x="993229" y="528320"/>
                    </a:cubicBezTo>
                    <a:cubicBezTo>
                      <a:pt x="984805" y="578864"/>
                      <a:pt x="981748" y="589941"/>
                      <a:pt x="942429" y="609600"/>
                    </a:cubicBezTo>
                    <a:cubicBezTo>
                      <a:pt x="932850" y="614389"/>
                      <a:pt x="921528" y="614971"/>
                      <a:pt x="911949" y="619760"/>
                    </a:cubicBezTo>
                    <a:cubicBezTo>
                      <a:pt x="901027" y="625221"/>
                      <a:pt x="892627" y="635121"/>
                      <a:pt x="881469" y="640080"/>
                    </a:cubicBezTo>
                    <a:cubicBezTo>
                      <a:pt x="861896" y="648779"/>
                      <a:pt x="840829" y="653627"/>
                      <a:pt x="820509" y="660400"/>
                    </a:cubicBezTo>
                    <a:cubicBezTo>
                      <a:pt x="667898" y="711270"/>
                      <a:pt x="800735" y="670278"/>
                      <a:pt x="403949" y="680720"/>
                    </a:cubicBezTo>
                    <a:cubicBezTo>
                      <a:pt x="383629" y="684107"/>
                      <a:pt x="363099" y="686411"/>
                      <a:pt x="342989" y="690880"/>
                    </a:cubicBezTo>
                    <a:cubicBezTo>
                      <a:pt x="332534" y="693203"/>
                      <a:pt x="322964" y="698717"/>
                      <a:pt x="312509" y="701040"/>
                    </a:cubicBezTo>
                    <a:cubicBezTo>
                      <a:pt x="292399" y="705509"/>
                      <a:pt x="271692" y="706884"/>
                      <a:pt x="251549" y="711200"/>
                    </a:cubicBezTo>
                    <a:cubicBezTo>
                      <a:pt x="224242" y="717052"/>
                      <a:pt x="196763" y="722689"/>
                      <a:pt x="170269" y="731520"/>
                    </a:cubicBezTo>
                    <a:cubicBezTo>
                      <a:pt x="160109" y="734907"/>
                      <a:pt x="150179" y="739083"/>
                      <a:pt x="139789" y="741680"/>
                    </a:cubicBezTo>
                    <a:cubicBezTo>
                      <a:pt x="123036" y="745868"/>
                      <a:pt x="105922" y="748453"/>
                      <a:pt x="88989" y="751840"/>
                    </a:cubicBezTo>
                    <a:cubicBezTo>
                      <a:pt x="65282" y="748453"/>
                      <a:pt x="39288" y="752390"/>
                      <a:pt x="17869" y="741680"/>
                    </a:cubicBezTo>
                    <a:cubicBezTo>
                      <a:pt x="8290" y="736891"/>
                      <a:pt x="7709" y="721910"/>
                      <a:pt x="7709" y="711200"/>
                    </a:cubicBezTo>
                    <a:cubicBezTo>
                      <a:pt x="7709" y="639999"/>
                      <a:pt x="0" y="566762"/>
                      <a:pt x="17869" y="497840"/>
                    </a:cubicBezTo>
                    <a:cubicBezTo>
                      <a:pt x="25081" y="470023"/>
                      <a:pt x="62889" y="460790"/>
                      <a:pt x="78829" y="436880"/>
                    </a:cubicBezTo>
                    <a:cubicBezTo>
                      <a:pt x="85602" y="426720"/>
                      <a:pt x="89959" y="414441"/>
                      <a:pt x="99149" y="406400"/>
                    </a:cubicBezTo>
                    <a:cubicBezTo>
                      <a:pt x="117528" y="390318"/>
                      <a:pt x="139789" y="379307"/>
                      <a:pt x="160109" y="365760"/>
                    </a:cubicBezTo>
                    <a:lnTo>
                      <a:pt x="190589" y="345440"/>
                    </a:lnTo>
                    <a:cubicBezTo>
                      <a:pt x="219376" y="259080"/>
                      <a:pt x="180429" y="396240"/>
                      <a:pt x="180429" y="254000"/>
                    </a:cubicBezTo>
                    <a:lnTo>
                      <a:pt x="190589" y="213360"/>
                    </a:ln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11307" name="Freihandform 5"/>
              <p:cNvSpPr>
                <a:spLocks/>
              </p:cNvSpPr>
              <p:nvPr/>
            </p:nvSpPr>
            <p:spPr bwMode="auto">
              <a:xfrm>
                <a:off x="1778000" y="2357120"/>
                <a:ext cx="853440" cy="782320"/>
              </a:xfrm>
              <a:custGeom>
                <a:avLst/>
                <a:gdLst>
                  <a:gd name="T0" fmla="*/ 142240 w 853440"/>
                  <a:gd name="T1" fmla="*/ 81280 h 782320"/>
                  <a:gd name="T2" fmla="*/ 142240 w 853440"/>
                  <a:gd name="T3" fmla="*/ 81280 h 782320"/>
                  <a:gd name="T4" fmla="*/ 20320 w 853440"/>
                  <a:gd name="T5" fmla="*/ 182880 h 782320"/>
                  <a:gd name="T6" fmla="*/ 10160 w 853440"/>
                  <a:gd name="T7" fmla="*/ 213360 h 782320"/>
                  <a:gd name="T8" fmla="*/ 0 w 853440"/>
                  <a:gd name="T9" fmla="*/ 254000 h 782320"/>
                  <a:gd name="T10" fmla="*/ 10160 w 853440"/>
                  <a:gd name="T11" fmla="*/ 508000 h 782320"/>
                  <a:gd name="T12" fmla="*/ 91440 w 853440"/>
                  <a:gd name="T13" fmla="*/ 558800 h 782320"/>
                  <a:gd name="T14" fmla="*/ 121920 w 853440"/>
                  <a:gd name="T15" fmla="*/ 568960 h 782320"/>
                  <a:gd name="T16" fmla="*/ 193040 w 853440"/>
                  <a:gd name="T17" fmla="*/ 609600 h 782320"/>
                  <a:gd name="T18" fmla="*/ 223520 w 853440"/>
                  <a:gd name="T19" fmla="*/ 640080 h 782320"/>
                  <a:gd name="T20" fmla="*/ 254000 w 853440"/>
                  <a:gd name="T21" fmla="*/ 650240 h 782320"/>
                  <a:gd name="T22" fmla="*/ 314960 w 853440"/>
                  <a:gd name="T23" fmla="*/ 680720 h 782320"/>
                  <a:gd name="T24" fmla="*/ 335280 w 853440"/>
                  <a:gd name="T25" fmla="*/ 711200 h 782320"/>
                  <a:gd name="T26" fmla="*/ 396240 w 853440"/>
                  <a:gd name="T27" fmla="*/ 741680 h 782320"/>
                  <a:gd name="T28" fmla="*/ 477520 w 853440"/>
                  <a:gd name="T29" fmla="*/ 762000 h 782320"/>
                  <a:gd name="T30" fmla="*/ 548640 w 853440"/>
                  <a:gd name="T31" fmla="*/ 782320 h 782320"/>
                  <a:gd name="T32" fmla="*/ 660400 w 853440"/>
                  <a:gd name="T33" fmla="*/ 772160 h 782320"/>
                  <a:gd name="T34" fmla="*/ 701040 w 853440"/>
                  <a:gd name="T35" fmla="*/ 751840 h 782320"/>
                  <a:gd name="T36" fmla="*/ 762000 w 853440"/>
                  <a:gd name="T37" fmla="*/ 721360 h 782320"/>
                  <a:gd name="T38" fmla="*/ 782320 w 853440"/>
                  <a:gd name="T39" fmla="*/ 690880 h 782320"/>
                  <a:gd name="T40" fmla="*/ 792480 w 853440"/>
                  <a:gd name="T41" fmla="*/ 650240 h 782320"/>
                  <a:gd name="T42" fmla="*/ 822960 w 853440"/>
                  <a:gd name="T43" fmla="*/ 629920 h 782320"/>
                  <a:gd name="T44" fmla="*/ 853440 w 853440"/>
                  <a:gd name="T45" fmla="*/ 568960 h 782320"/>
                  <a:gd name="T46" fmla="*/ 843280 w 853440"/>
                  <a:gd name="T47" fmla="*/ 538480 h 782320"/>
                  <a:gd name="T48" fmla="*/ 843280 w 853440"/>
                  <a:gd name="T49" fmla="*/ 132080 h 782320"/>
                  <a:gd name="T50" fmla="*/ 853440 w 853440"/>
                  <a:gd name="T51" fmla="*/ 101600 h 782320"/>
                  <a:gd name="T52" fmla="*/ 843280 w 853440"/>
                  <a:gd name="T53" fmla="*/ 60960 h 782320"/>
                  <a:gd name="T54" fmla="*/ 812800 w 853440"/>
                  <a:gd name="T55" fmla="*/ 50800 h 782320"/>
                  <a:gd name="T56" fmla="*/ 721360 w 853440"/>
                  <a:gd name="T57" fmla="*/ 30480 h 782320"/>
                  <a:gd name="T58" fmla="*/ 660400 w 853440"/>
                  <a:gd name="T59" fmla="*/ 20320 h 782320"/>
                  <a:gd name="T60" fmla="*/ 518160 w 853440"/>
                  <a:gd name="T61" fmla="*/ 0 h 782320"/>
                  <a:gd name="T62" fmla="*/ 467360 w 853440"/>
                  <a:gd name="T63" fmla="*/ 10160 h 782320"/>
                  <a:gd name="T64" fmla="*/ 406400 w 853440"/>
                  <a:gd name="T65" fmla="*/ 40640 h 782320"/>
                  <a:gd name="T66" fmla="*/ 213360 w 853440"/>
                  <a:gd name="T67" fmla="*/ 50800 h 782320"/>
                  <a:gd name="T68" fmla="*/ 142240 w 853440"/>
                  <a:gd name="T69" fmla="*/ 81280 h 78232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3440"/>
                  <a:gd name="T106" fmla="*/ 0 h 782320"/>
                  <a:gd name="T107" fmla="*/ 853440 w 853440"/>
                  <a:gd name="T108" fmla="*/ 782320 h 78232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3440" h="782320">
                    <a:moveTo>
                      <a:pt x="142240" y="81280"/>
                    </a:moveTo>
                    <a:lnTo>
                      <a:pt x="142240" y="81280"/>
                    </a:lnTo>
                    <a:cubicBezTo>
                      <a:pt x="86954" y="119980"/>
                      <a:pt x="46936" y="129648"/>
                      <a:pt x="20320" y="182880"/>
                    </a:cubicBezTo>
                    <a:cubicBezTo>
                      <a:pt x="15531" y="192459"/>
                      <a:pt x="13102" y="203062"/>
                      <a:pt x="10160" y="213360"/>
                    </a:cubicBezTo>
                    <a:cubicBezTo>
                      <a:pt x="6324" y="226786"/>
                      <a:pt x="3387" y="240453"/>
                      <a:pt x="0" y="254000"/>
                    </a:cubicBezTo>
                    <a:cubicBezTo>
                      <a:pt x="3387" y="338667"/>
                      <a:pt x="1133" y="423748"/>
                      <a:pt x="10160" y="508000"/>
                    </a:cubicBezTo>
                    <a:cubicBezTo>
                      <a:pt x="14334" y="546959"/>
                      <a:pt x="68058" y="551006"/>
                      <a:pt x="91440" y="558800"/>
                    </a:cubicBezTo>
                    <a:cubicBezTo>
                      <a:pt x="101600" y="562187"/>
                      <a:pt x="112341" y="564171"/>
                      <a:pt x="121920" y="568960"/>
                    </a:cubicBezTo>
                    <a:cubicBezTo>
                      <a:pt x="146763" y="581382"/>
                      <a:pt x="171499" y="591649"/>
                      <a:pt x="193040" y="609600"/>
                    </a:cubicBezTo>
                    <a:cubicBezTo>
                      <a:pt x="204078" y="618798"/>
                      <a:pt x="211565" y="632110"/>
                      <a:pt x="223520" y="640080"/>
                    </a:cubicBezTo>
                    <a:cubicBezTo>
                      <a:pt x="232431" y="646021"/>
                      <a:pt x="244421" y="645451"/>
                      <a:pt x="254000" y="650240"/>
                    </a:cubicBezTo>
                    <a:cubicBezTo>
                      <a:pt x="332782" y="689631"/>
                      <a:pt x="238348" y="655183"/>
                      <a:pt x="314960" y="680720"/>
                    </a:cubicBezTo>
                    <a:cubicBezTo>
                      <a:pt x="321733" y="690880"/>
                      <a:pt x="326646" y="702566"/>
                      <a:pt x="335280" y="711200"/>
                    </a:cubicBezTo>
                    <a:cubicBezTo>
                      <a:pt x="352620" y="728540"/>
                      <a:pt x="373516" y="735482"/>
                      <a:pt x="396240" y="741680"/>
                    </a:cubicBezTo>
                    <a:cubicBezTo>
                      <a:pt x="423183" y="749028"/>
                      <a:pt x="451026" y="753169"/>
                      <a:pt x="477520" y="762000"/>
                    </a:cubicBezTo>
                    <a:cubicBezTo>
                      <a:pt x="521247" y="776576"/>
                      <a:pt x="497610" y="769563"/>
                      <a:pt x="548640" y="782320"/>
                    </a:cubicBezTo>
                    <a:cubicBezTo>
                      <a:pt x="585893" y="778933"/>
                      <a:pt x="623719" y="779496"/>
                      <a:pt x="660400" y="772160"/>
                    </a:cubicBezTo>
                    <a:cubicBezTo>
                      <a:pt x="675252" y="769190"/>
                      <a:pt x="687119" y="757806"/>
                      <a:pt x="701040" y="751840"/>
                    </a:cubicBezTo>
                    <a:cubicBezTo>
                      <a:pt x="759930" y="726601"/>
                      <a:pt x="703425" y="760410"/>
                      <a:pt x="762000" y="721360"/>
                    </a:cubicBezTo>
                    <a:cubicBezTo>
                      <a:pt x="768773" y="711200"/>
                      <a:pt x="777510" y="702103"/>
                      <a:pt x="782320" y="690880"/>
                    </a:cubicBezTo>
                    <a:cubicBezTo>
                      <a:pt x="787821" y="678045"/>
                      <a:pt x="784734" y="661858"/>
                      <a:pt x="792480" y="650240"/>
                    </a:cubicBezTo>
                    <a:cubicBezTo>
                      <a:pt x="799253" y="640080"/>
                      <a:pt x="812800" y="636693"/>
                      <a:pt x="822960" y="629920"/>
                    </a:cubicBezTo>
                    <a:cubicBezTo>
                      <a:pt x="833234" y="614509"/>
                      <a:pt x="853440" y="589992"/>
                      <a:pt x="853440" y="568960"/>
                    </a:cubicBezTo>
                    <a:cubicBezTo>
                      <a:pt x="853440" y="558250"/>
                      <a:pt x="846667" y="548640"/>
                      <a:pt x="843280" y="538480"/>
                    </a:cubicBezTo>
                    <a:cubicBezTo>
                      <a:pt x="827509" y="349231"/>
                      <a:pt x="826385" y="393957"/>
                      <a:pt x="843280" y="132080"/>
                    </a:cubicBezTo>
                    <a:cubicBezTo>
                      <a:pt x="843970" y="121393"/>
                      <a:pt x="850053" y="111760"/>
                      <a:pt x="853440" y="101600"/>
                    </a:cubicBezTo>
                    <a:cubicBezTo>
                      <a:pt x="850053" y="88053"/>
                      <a:pt x="852003" y="71864"/>
                      <a:pt x="843280" y="60960"/>
                    </a:cubicBezTo>
                    <a:cubicBezTo>
                      <a:pt x="836590" y="52597"/>
                      <a:pt x="823098" y="53742"/>
                      <a:pt x="812800" y="50800"/>
                    </a:cubicBezTo>
                    <a:cubicBezTo>
                      <a:pt x="784262" y="42646"/>
                      <a:pt x="750168" y="35718"/>
                      <a:pt x="721360" y="30480"/>
                    </a:cubicBezTo>
                    <a:cubicBezTo>
                      <a:pt x="701092" y="26795"/>
                      <a:pt x="680772" y="23376"/>
                      <a:pt x="660400" y="20320"/>
                    </a:cubicBezTo>
                    <a:lnTo>
                      <a:pt x="518160" y="0"/>
                    </a:lnTo>
                    <a:cubicBezTo>
                      <a:pt x="501227" y="3387"/>
                      <a:pt x="483529" y="4097"/>
                      <a:pt x="467360" y="10160"/>
                    </a:cubicBezTo>
                    <a:cubicBezTo>
                      <a:pt x="428454" y="24750"/>
                      <a:pt x="448039" y="36855"/>
                      <a:pt x="406400" y="40640"/>
                    </a:cubicBezTo>
                    <a:cubicBezTo>
                      <a:pt x="342229" y="46474"/>
                      <a:pt x="277707" y="47413"/>
                      <a:pt x="213360" y="50800"/>
                    </a:cubicBezTo>
                    <a:cubicBezTo>
                      <a:pt x="143313" y="74149"/>
                      <a:pt x="154093" y="76200"/>
                      <a:pt x="142240" y="81280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11308" name="Freihandform 6"/>
              <p:cNvSpPr>
                <a:spLocks/>
              </p:cNvSpPr>
              <p:nvPr/>
            </p:nvSpPr>
            <p:spPr bwMode="auto">
              <a:xfrm>
                <a:off x="2519680" y="1530639"/>
                <a:ext cx="833120" cy="939779"/>
              </a:xfrm>
              <a:custGeom>
                <a:avLst/>
                <a:gdLst>
                  <a:gd name="T0" fmla="*/ 203200 w 833120"/>
                  <a:gd name="T1" fmla="*/ 23841 h 939779"/>
                  <a:gd name="T2" fmla="*/ 203200 w 833120"/>
                  <a:gd name="T3" fmla="*/ 23841 h 939779"/>
                  <a:gd name="T4" fmla="*/ 101600 w 833120"/>
                  <a:gd name="T5" fmla="*/ 94961 h 939779"/>
                  <a:gd name="T6" fmla="*/ 81280 w 833120"/>
                  <a:gd name="T7" fmla="*/ 125441 h 939779"/>
                  <a:gd name="T8" fmla="*/ 50800 w 833120"/>
                  <a:gd name="T9" fmla="*/ 135601 h 939779"/>
                  <a:gd name="T10" fmla="*/ 30480 w 833120"/>
                  <a:gd name="T11" fmla="*/ 196561 h 939779"/>
                  <a:gd name="T12" fmla="*/ 20320 w 833120"/>
                  <a:gd name="T13" fmla="*/ 227041 h 939779"/>
                  <a:gd name="T14" fmla="*/ 0 w 833120"/>
                  <a:gd name="T15" fmla="*/ 298161 h 939779"/>
                  <a:gd name="T16" fmla="*/ 10160 w 833120"/>
                  <a:gd name="T17" fmla="*/ 379441 h 939779"/>
                  <a:gd name="T18" fmla="*/ 50800 w 833120"/>
                  <a:gd name="T19" fmla="*/ 450561 h 939779"/>
                  <a:gd name="T20" fmla="*/ 101600 w 833120"/>
                  <a:gd name="T21" fmla="*/ 501361 h 939779"/>
                  <a:gd name="T22" fmla="*/ 111760 w 833120"/>
                  <a:gd name="T23" fmla="*/ 531841 h 939779"/>
                  <a:gd name="T24" fmla="*/ 121920 w 833120"/>
                  <a:gd name="T25" fmla="*/ 623281 h 939779"/>
                  <a:gd name="T26" fmla="*/ 182880 w 833120"/>
                  <a:gd name="T27" fmla="*/ 674081 h 939779"/>
                  <a:gd name="T28" fmla="*/ 203200 w 833120"/>
                  <a:gd name="T29" fmla="*/ 704561 h 939779"/>
                  <a:gd name="T30" fmla="*/ 233680 w 833120"/>
                  <a:gd name="T31" fmla="*/ 724881 h 939779"/>
                  <a:gd name="T32" fmla="*/ 243840 w 833120"/>
                  <a:gd name="T33" fmla="*/ 775681 h 939779"/>
                  <a:gd name="T34" fmla="*/ 274320 w 833120"/>
                  <a:gd name="T35" fmla="*/ 846801 h 939779"/>
                  <a:gd name="T36" fmla="*/ 365760 w 833120"/>
                  <a:gd name="T37" fmla="*/ 897601 h 939779"/>
                  <a:gd name="T38" fmla="*/ 436880 w 833120"/>
                  <a:gd name="T39" fmla="*/ 928081 h 939779"/>
                  <a:gd name="T40" fmla="*/ 518160 w 833120"/>
                  <a:gd name="T41" fmla="*/ 938241 h 939779"/>
                  <a:gd name="T42" fmla="*/ 629920 w 833120"/>
                  <a:gd name="T43" fmla="*/ 907761 h 939779"/>
                  <a:gd name="T44" fmla="*/ 640080 w 833120"/>
                  <a:gd name="T45" fmla="*/ 877281 h 939779"/>
                  <a:gd name="T46" fmla="*/ 660400 w 833120"/>
                  <a:gd name="T47" fmla="*/ 846801 h 939779"/>
                  <a:gd name="T48" fmla="*/ 670560 w 833120"/>
                  <a:gd name="T49" fmla="*/ 816321 h 939779"/>
                  <a:gd name="T50" fmla="*/ 711200 w 833120"/>
                  <a:gd name="T51" fmla="*/ 755361 h 939779"/>
                  <a:gd name="T52" fmla="*/ 731520 w 833120"/>
                  <a:gd name="T53" fmla="*/ 714721 h 939779"/>
                  <a:gd name="T54" fmla="*/ 741680 w 833120"/>
                  <a:gd name="T55" fmla="*/ 684241 h 939779"/>
                  <a:gd name="T56" fmla="*/ 762000 w 833120"/>
                  <a:gd name="T57" fmla="*/ 653761 h 939779"/>
                  <a:gd name="T58" fmla="*/ 792480 w 833120"/>
                  <a:gd name="T59" fmla="*/ 592801 h 939779"/>
                  <a:gd name="T60" fmla="*/ 802640 w 833120"/>
                  <a:gd name="T61" fmla="*/ 521681 h 939779"/>
                  <a:gd name="T62" fmla="*/ 822960 w 833120"/>
                  <a:gd name="T63" fmla="*/ 491201 h 939779"/>
                  <a:gd name="T64" fmla="*/ 833120 w 833120"/>
                  <a:gd name="T65" fmla="*/ 460721 h 939779"/>
                  <a:gd name="T66" fmla="*/ 822960 w 833120"/>
                  <a:gd name="T67" fmla="*/ 338801 h 939779"/>
                  <a:gd name="T68" fmla="*/ 762000 w 833120"/>
                  <a:gd name="T69" fmla="*/ 237201 h 939779"/>
                  <a:gd name="T70" fmla="*/ 711200 w 833120"/>
                  <a:gd name="T71" fmla="*/ 176241 h 939779"/>
                  <a:gd name="T72" fmla="*/ 660400 w 833120"/>
                  <a:gd name="T73" fmla="*/ 115281 h 939779"/>
                  <a:gd name="T74" fmla="*/ 629920 w 833120"/>
                  <a:gd name="T75" fmla="*/ 105121 h 939779"/>
                  <a:gd name="T76" fmla="*/ 568960 w 833120"/>
                  <a:gd name="T77" fmla="*/ 64481 h 939779"/>
                  <a:gd name="T78" fmla="*/ 497840 w 833120"/>
                  <a:gd name="T79" fmla="*/ 44161 h 939779"/>
                  <a:gd name="T80" fmla="*/ 416560 w 833120"/>
                  <a:gd name="T81" fmla="*/ 34001 h 939779"/>
                  <a:gd name="T82" fmla="*/ 386080 w 833120"/>
                  <a:gd name="T83" fmla="*/ 23841 h 939779"/>
                  <a:gd name="T84" fmla="*/ 294640 w 833120"/>
                  <a:gd name="T85" fmla="*/ 3521 h 939779"/>
                  <a:gd name="T86" fmla="*/ 203200 w 833120"/>
                  <a:gd name="T87" fmla="*/ 23841 h 9397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3120"/>
                  <a:gd name="T133" fmla="*/ 0 h 939779"/>
                  <a:gd name="T134" fmla="*/ 833120 w 833120"/>
                  <a:gd name="T135" fmla="*/ 939779 h 9397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3120" h="939779">
                    <a:moveTo>
                      <a:pt x="203200" y="23841"/>
                    </a:moveTo>
                    <a:lnTo>
                      <a:pt x="203200" y="23841"/>
                    </a:lnTo>
                    <a:cubicBezTo>
                      <a:pt x="169333" y="47548"/>
                      <a:pt x="124531" y="60564"/>
                      <a:pt x="101600" y="94961"/>
                    </a:cubicBezTo>
                    <a:cubicBezTo>
                      <a:pt x="94827" y="105121"/>
                      <a:pt x="90815" y="117813"/>
                      <a:pt x="81280" y="125441"/>
                    </a:cubicBezTo>
                    <a:cubicBezTo>
                      <a:pt x="72917" y="132131"/>
                      <a:pt x="60960" y="132214"/>
                      <a:pt x="50800" y="135601"/>
                    </a:cubicBezTo>
                    <a:lnTo>
                      <a:pt x="30480" y="196561"/>
                    </a:lnTo>
                    <a:cubicBezTo>
                      <a:pt x="27093" y="206721"/>
                      <a:pt x="22917" y="216651"/>
                      <a:pt x="20320" y="227041"/>
                    </a:cubicBezTo>
                    <a:cubicBezTo>
                      <a:pt x="7563" y="278071"/>
                      <a:pt x="14576" y="254434"/>
                      <a:pt x="0" y="298161"/>
                    </a:cubicBezTo>
                    <a:cubicBezTo>
                      <a:pt x="3387" y="325254"/>
                      <a:pt x="5276" y="352577"/>
                      <a:pt x="10160" y="379441"/>
                    </a:cubicBezTo>
                    <a:cubicBezTo>
                      <a:pt x="16594" y="414828"/>
                      <a:pt x="28252" y="418994"/>
                      <a:pt x="50800" y="450561"/>
                    </a:cubicBezTo>
                    <a:cubicBezTo>
                      <a:pt x="81588" y="493664"/>
                      <a:pt x="57265" y="471805"/>
                      <a:pt x="101600" y="501361"/>
                    </a:cubicBezTo>
                    <a:cubicBezTo>
                      <a:pt x="104987" y="511521"/>
                      <a:pt x="109999" y="521277"/>
                      <a:pt x="111760" y="531841"/>
                    </a:cubicBezTo>
                    <a:cubicBezTo>
                      <a:pt x="116802" y="562091"/>
                      <a:pt x="112222" y="594187"/>
                      <a:pt x="121920" y="623281"/>
                    </a:cubicBezTo>
                    <a:cubicBezTo>
                      <a:pt x="127508" y="640044"/>
                      <a:pt x="168937" y="664786"/>
                      <a:pt x="182880" y="674081"/>
                    </a:cubicBezTo>
                    <a:cubicBezTo>
                      <a:pt x="189653" y="684241"/>
                      <a:pt x="194566" y="695927"/>
                      <a:pt x="203200" y="704561"/>
                    </a:cubicBezTo>
                    <a:cubicBezTo>
                      <a:pt x="211834" y="713195"/>
                      <a:pt x="227622" y="714279"/>
                      <a:pt x="233680" y="724881"/>
                    </a:cubicBezTo>
                    <a:cubicBezTo>
                      <a:pt x="242248" y="739874"/>
                      <a:pt x="240094" y="758824"/>
                      <a:pt x="243840" y="775681"/>
                    </a:cubicBezTo>
                    <a:cubicBezTo>
                      <a:pt x="249618" y="801683"/>
                      <a:pt x="252676" y="827862"/>
                      <a:pt x="274320" y="846801"/>
                    </a:cubicBezTo>
                    <a:cubicBezTo>
                      <a:pt x="337683" y="902244"/>
                      <a:pt x="314966" y="875832"/>
                      <a:pt x="365760" y="897601"/>
                    </a:cubicBezTo>
                    <a:cubicBezTo>
                      <a:pt x="391571" y="908663"/>
                      <a:pt x="409291" y="923065"/>
                      <a:pt x="436880" y="928081"/>
                    </a:cubicBezTo>
                    <a:cubicBezTo>
                      <a:pt x="463744" y="932965"/>
                      <a:pt x="491067" y="934854"/>
                      <a:pt x="518160" y="938241"/>
                    </a:cubicBezTo>
                    <a:cubicBezTo>
                      <a:pt x="549876" y="934277"/>
                      <a:pt x="604306" y="939779"/>
                      <a:pt x="629920" y="907761"/>
                    </a:cubicBezTo>
                    <a:cubicBezTo>
                      <a:pt x="636610" y="899398"/>
                      <a:pt x="635291" y="886860"/>
                      <a:pt x="640080" y="877281"/>
                    </a:cubicBezTo>
                    <a:cubicBezTo>
                      <a:pt x="645541" y="866359"/>
                      <a:pt x="654939" y="857723"/>
                      <a:pt x="660400" y="846801"/>
                    </a:cubicBezTo>
                    <a:cubicBezTo>
                      <a:pt x="665189" y="837222"/>
                      <a:pt x="665359" y="825683"/>
                      <a:pt x="670560" y="816321"/>
                    </a:cubicBezTo>
                    <a:cubicBezTo>
                      <a:pt x="682420" y="794973"/>
                      <a:pt x="700278" y="777204"/>
                      <a:pt x="711200" y="755361"/>
                    </a:cubicBezTo>
                    <a:cubicBezTo>
                      <a:pt x="717973" y="741814"/>
                      <a:pt x="725554" y="728642"/>
                      <a:pt x="731520" y="714721"/>
                    </a:cubicBezTo>
                    <a:cubicBezTo>
                      <a:pt x="735739" y="704877"/>
                      <a:pt x="736891" y="693820"/>
                      <a:pt x="741680" y="684241"/>
                    </a:cubicBezTo>
                    <a:cubicBezTo>
                      <a:pt x="747141" y="673319"/>
                      <a:pt x="756539" y="664683"/>
                      <a:pt x="762000" y="653761"/>
                    </a:cubicBezTo>
                    <a:cubicBezTo>
                      <a:pt x="804064" y="569633"/>
                      <a:pt x="734246" y="680152"/>
                      <a:pt x="792480" y="592801"/>
                    </a:cubicBezTo>
                    <a:cubicBezTo>
                      <a:pt x="795867" y="569094"/>
                      <a:pt x="795759" y="544618"/>
                      <a:pt x="802640" y="521681"/>
                    </a:cubicBezTo>
                    <a:cubicBezTo>
                      <a:pt x="806149" y="509985"/>
                      <a:pt x="817499" y="502123"/>
                      <a:pt x="822960" y="491201"/>
                    </a:cubicBezTo>
                    <a:cubicBezTo>
                      <a:pt x="827749" y="481622"/>
                      <a:pt x="829733" y="470881"/>
                      <a:pt x="833120" y="460721"/>
                    </a:cubicBezTo>
                    <a:cubicBezTo>
                      <a:pt x="829733" y="420081"/>
                      <a:pt x="830475" y="378883"/>
                      <a:pt x="822960" y="338801"/>
                    </a:cubicBezTo>
                    <a:cubicBezTo>
                      <a:pt x="818885" y="317068"/>
                      <a:pt x="767236" y="245056"/>
                      <a:pt x="762000" y="237201"/>
                    </a:cubicBezTo>
                    <a:cubicBezTo>
                      <a:pt x="711549" y="161525"/>
                      <a:pt x="776391" y="254470"/>
                      <a:pt x="711200" y="176241"/>
                    </a:cubicBezTo>
                    <a:cubicBezTo>
                      <a:pt x="687772" y="148128"/>
                      <a:pt x="693793" y="137543"/>
                      <a:pt x="660400" y="115281"/>
                    </a:cubicBezTo>
                    <a:cubicBezTo>
                      <a:pt x="651489" y="109340"/>
                      <a:pt x="639282" y="110322"/>
                      <a:pt x="629920" y="105121"/>
                    </a:cubicBezTo>
                    <a:cubicBezTo>
                      <a:pt x="608572" y="93261"/>
                      <a:pt x="592128" y="72204"/>
                      <a:pt x="568960" y="64481"/>
                    </a:cubicBezTo>
                    <a:cubicBezTo>
                      <a:pt x="544802" y="56428"/>
                      <a:pt x="523355" y="48413"/>
                      <a:pt x="497840" y="44161"/>
                    </a:cubicBezTo>
                    <a:cubicBezTo>
                      <a:pt x="470907" y="39672"/>
                      <a:pt x="443653" y="37388"/>
                      <a:pt x="416560" y="34001"/>
                    </a:cubicBezTo>
                    <a:cubicBezTo>
                      <a:pt x="406400" y="30614"/>
                      <a:pt x="396535" y="26164"/>
                      <a:pt x="386080" y="23841"/>
                    </a:cubicBezTo>
                    <a:cubicBezTo>
                      <a:pt x="278794" y="0"/>
                      <a:pt x="363255" y="26393"/>
                      <a:pt x="294640" y="3521"/>
                    </a:cubicBezTo>
                    <a:cubicBezTo>
                      <a:pt x="206639" y="14521"/>
                      <a:pt x="218440" y="20454"/>
                      <a:pt x="203200" y="23841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11309" name="Freihandform 9"/>
              <p:cNvSpPr>
                <a:spLocks/>
              </p:cNvSpPr>
              <p:nvPr/>
            </p:nvSpPr>
            <p:spPr bwMode="auto">
              <a:xfrm>
                <a:off x="2672080" y="2695874"/>
                <a:ext cx="842338" cy="1145542"/>
              </a:xfrm>
              <a:custGeom>
                <a:avLst/>
                <a:gdLst>
                  <a:gd name="T0" fmla="*/ 487680 w 842338"/>
                  <a:gd name="T1" fmla="*/ 6686 h 1145542"/>
                  <a:gd name="T2" fmla="*/ 487680 w 842338"/>
                  <a:gd name="T3" fmla="*/ 6686 h 1145542"/>
                  <a:gd name="T4" fmla="*/ 335280 w 842338"/>
                  <a:gd name="T5" fmla="*/ 87966 h 1145542"/>
                  <a:gd name="T6" fmla="*/ 264160 w 842338"/>
                  <a:gd name="T7" fmla="*/ 138766 h 1145542"/>
                  <a:gd name="T8" fmla="*/ 233680 w 842338"/>
                  <a:gd name="T9" fmla="*/ 209886 h 1145542"/>
                  <a:gd name="T10" fmla="*/ 223520 w 842338"/>
                  <a:gd name="T11" fmla="*/ 240366 h 1145542"/>
                  <a:gd name="T12" fmla="*/ 203200 w 842338"/>
                  <a:gd name="T13" fmla="*/ 291166 h 1145542"/>
                  <a:gd name="T14" fmla="*/ 213360 w 842338"/>
                  <a:gd name="T15" fmla="*/ 362286 h 1145542"/>
                  <a:gd name="T16" fmla="*/ 223520 w 842338"/>
                  <a:gd name="T17" fmla="*/ 392766 h 1145542"/>
                  <a:gd name="T18" fmla="*/ 254000 w 842338"/>
                  <a:gd name="T19" fmla="*/ 402926 h 1145542"/>
                  <a:gd name="T20" fmla="*/ 274320 w 842338"/>
                  <a:gd name="T21" fmla="*/ 433406 h 1145542"/>
                  <a:gd name="T22" fmla="*/ 304800 w 842338"/>
                  <a:gd name="T23" fmla="*/ 463886 h 1145542"/>
                  <a:gd name="T24" fmla="*/ 314960 w 842338"/>
                  <a:gd name="T25" fmla="*/ 514686 h 1145542"/>
                  <a:gd name="T26" fmla="*/ 304800 w 842338"/>
                  <a:gd name="T27" fmla="*/ 606126 h 1145542"/>
                  <a:gd name="T28" fmla="*/ 233680 w 842338"/>
                  <a:gd name="T29" fmla="*/ 646766 h 1145542"/>
                  <a:gd name="T30" fmla="*/ 182880 w 842338"/>
                  <a:gd name="T31" fmla="*/ 656926 h 1145542"/>
                  <a:gd name="T32" fmla="*/ 121920 w 842338"/>
                  <a:gd name="T33" fmla="*/ 677246 h 1145542"/>
                  <a:gd name="T34" fmla="*/ 10160 w 842338"/>
                  <a:gd name="T35" fmla="*/ 707726 h 1145542"/>
                  <a:gd name="T36" fmla="*/ 0 w 842338"/>
                  <a:gd name="T37" fmla="*/ 738206 h 1145542"/>
                  <a:gd name="T38" fmla="*/ 10160 w 842338"/>
                  <a:gd name="T39" fmla="*/ 799166 h 1145542"/>
                  <a:gd name="T40" fmla="*/ 101600 w 842338"/>
                  <a:gd name="T41" fmla="*/ 900766 h 1145542"/>
                  <a:gd name="T42" fmla="*/ 121920 w 842338"/>
                  <a:gd name="T43" fmla="*/ 941406 h 1145542"/>
                  <a:gd name="T44" fmla="*/ 152400 w 842338"/>
                  <a:gd name="T45" fmla="*/ 961726 h 1145542"/>
                  <a:gd name="T46" fmla="*/ 182880 w 842338"/>
                  <a:gd name="T47" fmla="*/ 992206 h 1145542"/>
                  <a:gd name="T48" fmla="*/ 243840 w 842338"/>
                  <a:gd name="T49" fmla="*/ 1022686 h 1145542"/>
                  <a:gd name="T50" fmla="*/ 264160 w 842338"/>
                  <a:gd name="T51" fmla="*/ 1053166 h 1145542"/>
                  <a:gd name="T52" fmla="*/ 335280 w 842338"/>
                  <a:gd name="T53" fmla="*/ 1083646 h 1145542"/>
                  <a:gd name="T54" fmla="*/ 365760 w 842338"/>
                  <a:gd name="T55" fmla="*/ 1103966 h 1145542"/>
                  <a:gd name="T56" fmla="*/ 447040 w 842338"/>
                  <a:gd name="T57" fmla="*/ 1124286 h 1145542"/>
                  <a:gd name="T58" fmla="*/ 558800 w 842338"/>
                  <a:gd name="T59" fmla="*/ 1144606 h 1145542"/>
                  <a:gd name="T60" fmla="*/ 751840 w 842338"/>
                  <a:gd name="T61" fmla="*/ 1124286 h 1145542"/>
                  <a:gd name="T62" fmla="*/ 792480 w 842338"/>
                  <a:gd name="T63" fmla="*/ 1063326 h 1145542"/>
                  <a:gd name="T64" fmla="*/ 822960 w 842338"/>
                  <a:gd name="T65" fmla="*/ 941406 h 1145542"/>
                  <a:gd name="T66" fmla="*/ 822960 w 842338"/>
                  <a:gd name="T67" fmla="*/ 453726 h 1145542"/>
                  <a:gd name="T68" fmla="*/ 782320 w 842338"/>
                  <a:gd name="T69" fmla="*/ 362286 h 1145542"/>
                  <a:gd name="T70" fmla="*/ 772160 w 842338"/>
                  <a:gd name="T71" fmla="*/ 331806 h 1145542"/>
                  <a:gd name="T72" fmla="*/ 741680 w 842338"/>
                  <a:gd name="T73" fmla="*/ 311486 h 1145542"/>
                  <a:gd name="T74" fmla="*/ 731520 w 842338"/>
                  <a:gd name="T75" fmla="*/ 260686 h 1145542"/>
                  <a:gd name="T76" fmla="*/ 711200 w 842338"/>
                  <a:gd name="T77" fmla="*/ 199726 h 1145542"/>
                  <a:gd name="T78" fmla="*/ 701040 w 842338"/>
                  <a:gd name="T79" fmla="*/ 138766 h 1145542"/>
                  <a:gd name="T80" fmla="*/ 680720 w 842338"/>
                  <a:gd name="T81" fmla="*/ 77806 h 1145542"/>
                  <a:gd name="T82" fmla="*/ 609600 w 842338"/>
                  <a:gd name="T83" fmla="*/ 57486 h 1145542"/>
                  <a:gd name="T84" fmla="*/ 538480 w 842338"/>
                  <a:gd name="T85" fmla="*/ 16846 h 1145542"/>
                  <a:gd name="T86" fmla="*/ 487680 w 842338"/>
                  <a:gd name="T87" fmla="*/ 6686 h 114554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42338"/>
                  <a:gd name="T133" fmla="*/ 0 h 1145542"/>
                  <a:gd name="T134" fmla="*/ 842338 w 842338"/>
                  <a:gd name="T135" fmla="*/ 1145542 h 114554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42338" h="1145542">
                    <a:moveTo>
                      <a:pt x="487680" y="6686"/>
                    </a:moveTo>
                    <a:lnTo>
                      <a:pt x="487680" y="6686"/>
                    </a:lnTo>
                    <a:cubicBezTo>
                      <a:pt x="436880" y="33779"/>
                      <a:pt x="381339" y="53422"/>
                      <a:pt x="335280" y="87966"/>
                    </a:cubicBezTo>
                    <a:cubicBezTo>
                      <a:pt x="284871" y="125772"/>
                      <a:pt x="308729" y="109053"/>
                      <a:pt x="264160" y="138766"/>
                    </a:cubicBezTo>
                    <a:cubicBezTo>
                      <a:pt x="240333" y="210247"/>
                      <a:pt x="271344" y="122003"/>
                      <a:pt x="233680" y="209886"/>
                    </a:cubicBezTo>
                    <a:cubicBezTo>
                      <a:pt x="229461" y="219730"/>
                      <a:pt x="227280" y="230338"/>
                      <a:pt x="223520" y="240366"/>
                    </a:cubicBezTo>
                    <a:cubicBezTo>
                      <a:pt x="217116" y="257443"/>
                      <a:pt x="209973" y="274233"/>
                      <a:pt x="203200" y="291166"/>
                    </a:cubicBezTo>
                    <a:cubicBezTo>
                      <a:pt x="206587" y="314873"/>
                      <a:pt x="208664" y="338804"/>
                      <a:pt x="213360" y="362286"/>
                    </a:cubicBezTo>
                    <a:cubicBezTo>
                      <a:pt x="215460" y="372788"/>
                      <a:pt x="215947" y="385193"/>
                      <a:pt x="223520" y="392766"/>
                    </a:cubicBezTo>
                    <a:cubicBezTo>
                      <a:pt x="231093" y="400339"/>
                      <a:pt x="243840" y="399539"/>
                      <a:pt x="254000" y="402926"/>
                    </a:cubicBezTo>
                    <a:cubicBezTo>
                      <a:pt x="260773" y="413086"/>
                      <a:pt x="266503" y="424025"/>
                      <a:pt x="274320" y="433406"/>
                    </a:cubicBezTo>
                    <a:cubicBezTo>
                      <a:pt x="283518" y="444444"/>
                      <a:pt x="298374" y="451035"/>
                      <a:pt x="304800" y="463886"/>
                    </a:cubicBezTo>
                    <a:cubicBezTo>
                      <a:pt x="312523" y="479332"/>
                      <a:pt x="311573" y="497753"/>
                      <a:pt x="314960" y="514686"/>
                    </a:cubicBezTo>
                    <a:cubicBezTo>
                      <a:pt x="311573" y="545166"/>
                      <a:pt x="315280" y="577305"/>
                      <a:pt x="304800" y="606126"/>
                    </a:cubicBezTo>
                    <a:cubicBezTo>
                      <a:pt x="301725" y="614583"/>
                      <a:pt x="235620" y="646119"/>
                      <a:pt x="233680" y="646766"/>
                    </a:cubicBezTo>
                    <a:cubicBezTo>
                      <a:pt x="217297" y="652227"/>
                      <a:pt x="199540" y="652382"/>
                      <a:pt x="182880" y="656926"/>
                    </a:cubicBezTo>
                    <a:cubicBezTo>
                      <a:pt x="162216" y="662562"/>
                      <a:pt x="142700" y="672051"/>
                      <a:pt x="121920" y="677246"/>
                    </a:cubicBezTo>
                    <a:cubicBezTo>
                      <a:pt x="30250" y="700163"/>
                      <a:pt x="67134" y="688735"/>
                      <a:pt x="10160" y="707726"/>
                    </a:cubicBezTo>
                    <a:cubicBezTo>
                      <a:pt x="6773" y="717886"/>
                      <a:pt x="0" y="727496"/>
                      <a:pt x="0" y="738206"/>
                    </a:cubicBezTo>
                    <a:cubicBezTo>
                      <a:pt x="0" y="758806"/>
                      <a:pt x="2237" y="780150"/>
                      <a:pt x="10160" y="799166"/>
                    </a:cubicBezTo>
                    <a:cubicBezTo>
                      <a:pt x="33203" y="854468"/>
                      <a:pt x="58037" y="865915"/>
                      <a:pt x="101600" y="900766"/>
                    </a:cubicBezTo>
                    <a:cubicBezTo>
                      <a:pt x="108373" y="914313"/>
                      <a:pt x="112224" y="929771"/>
                      <a:pt x="121920" y="941406"/>
                    </a:cubicBezTo>
                    <a:cubicBezTo>
                      <a:pt x="129737" y="950787"/>
                      <a:pt x="143019" y="953909"/>
                      <a:pt x="152400" y="961726"/>
                    </a:cubicBezTo>
                    <a:cubicBezTo>
                      <a:pt x="163438" y="970924"/>
                      <a:pt x="171842" y="983008"/>
                      <a:pt x="182880" y="992206"/>
                    </a:cubicBezTo>
                    <a:cubicBezTo>
                      <a:pt x="209141" y="1014090"/>
                      <a:pt x="213292" y="1012503"/>
                      <a:pt x="243840" y="1022686"/>
                    </a:cubicBezTo>
                    <a:cubicBezTo>
                      <a:pt x="250613" y="1032846"/>
                      <a:pt x="254779" y="1045349"/>
                      <a:pt x="264160" y="1053166"/>
                    </a:cubicBezTo>
                    <a:cubicBezTo>
                      <a:pt x="295873" y="1079593"/>
                      <a:pt x="303518" y="1067765"/>
                      <a:pt x="335280" y="1083646"/>
                    </a:cubicBezTo>
                    <a:cubicBezTo>
                      <a:pt x="346202" y="1089107"/>
                      <a:pt x="354838" y="1098505"/>
                      <a:pt x="365760" y="1103966"/>
                    </a:cubicBezTo>
                    <a:cubicBezTo>
                      <a:pt x="387546" y="1114859"/>
                      <a:pt x="426172" y="1119649"/>
                      <a:pt x="447040" y="1124286"/>
                    </a:cubicBezTo>
                    <a:cubicBezTo>
                      <a:pt x="533268" y="1143448"/>
                      <a:pt x="435518" y="1126994"/>
                      <a:pt x="558800" y="1144606"/>
                    </a:cubicBezTo>
                    <a:cubicBezTo>
                      <a:pt x="623147" y="1137833"/>
                      <a:pt x="690729" y="1145542"/>
                      <a:pt x="751840" y="1124286"/>
                    </a:cubicBezTo>
                    <a:cubicBezTo>
                      <a:pt x="774906" y="1116263"/>
                      <a:pt x="784757" y="1086494"/>
                      <a:pt x="792480" y="1063326"/>
                    </a:cubicBezTo>
                    <a:cubicBezTo>
                      <a:pt x="819314" y="982823"/>
                      <a:pt x="809279" y="1023494"/>
                      <a:pt x="822960" y="941406"/>
                    </a:cubicBezTo>
                    <a:cubicBezTo>
                      <a:pt x="833697" y="737409"/>
                      <a:pt x="842338" y="679807"/>
                      <a:pt x="822960" y="453726"/>
                    </a:cubicBezTo>
                    <a:cubicBezTo>
                      <a:pt x="817537" y="390456"/>
                      <a:pt x="803827" y="405301"/>
                      <a:pt x="782320" y="362286"/>
                    </a:cubicBezTo>
                    <a:cubicBezTo>
                      <a:pt x="777531" y="352707"/>
                      <a:pt x="778850" y="340169"/>
                      <a:pt x="772160" y="331806"/>
                    </a:cubicBezTo>
                    <a:cubicBezTo>
                      <a:pt x="764532" y="322271"/>
                      <a:pt x="751840" y="318259"/>
                      <a:pt x="741680" y="311486"/>
                    </a:cubicBezTo>
                    <a:cubicBezTo>
                      <a:pt x="738293" y="294553"/>
                      <a:pt x="736064" y="277346"/>
                      <a:pt x="731520" y="260686"/>
                    </a:cubicBezTo>
                    <a:cubicBezTo>
                      <a:pt x="725884" y="240022"/>
                      <a:pt x="714721" y="220854"/>
                      <a:pt x="711200" y="199726"/>
                    </a:cubicBezTo>
                    <a:cubicBezTo>
                      <a:pt x="707813" y="179406"/>
                      <a:pt x="706036" y="158751"/>
                      <a:pt x="701040" y="138766"/>
                    </a:cubicBezTo>
                    <a:cubicBezTo>
                      <a:pt x="695845" y="117986"/>
                      <a:pt x="701500" y="83001"/>
                      <a:pt x="680720" y="77806"/>
                    </a:cubicBezTo>
                    <a:cubicBezTo>
                      <a:pt x="660097" y="72650"/>
                      <a:pt x="630006" y="66231"/>
                      <a:pt x="609600" y="57486"/>
                    </a:cubicBezTo>
                    <a:cubicBezTo>
                      <a:pt x="484915" y="4049"/>
                      <a:pt x="640516" y="67864"/>
                      <a:pt x="538480" y="16846"/>
                    </a:cubicBezTo>
                    <a:cubicBezTo>
                      <a:pt x="504787" y="0"/>
                      <a:pt x="496147" y="8379"/>
                      <a:pt x="487680" y="6686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11310" name="Freihandform 10"/>
              <p:cNvSpPr>
                <a:spLocks/>
              </p:cNvSpPr>
              <p:nvPr/>
            </p:nvSpPr>
            <p:spPr bwMode="auto">
              <a:xfrm>
                <a:off x="812800" y="2456632"/>
                <a:ext cx="792480" cy="632008"/>
              </a:xfrm>
              <a:custGeom>
                <a:avLst/>
                <a:gdLst>
                  <a:gd name="T0" fmla="*/ 467360 w 792480"/>
                  <a:gd name="T1" fmla="*/ 2088 h 632008"/>
                  <a:gd name="T2" fmla="*/ 467360 w 792480"/>
                  <a:gd name="T3" fmla="*/ 2088 h 632008"/>
                  <a:gd name="T4" fmla="*/ 609600 w 792480"/>
                  <a:gd name="T5" fmla="*/ 12248 h 632008"/>
                  <a:gd name="T6" fmla="*/ 619760 w 792480"/>
                  <a:gd name="T7" fmla="*/ 42728 h 632008"/>
                  <a:gd name="T8" fmla="*/ 650240 w 792480"/>
                  <a:gd name="T9" fmla="*/ 73208 h 632008"/>
                  <a:gd name="T10" fmla="*/ 690880 w 792480"/>
                  <a:gd name="T11" fmla="*/ 134168 h 632008"/>
                  <a:gd name="T12" fmla="*/ 751840 w 792480"/>
                  <a:gd name="T13" fmla="*/ 195128 h 632008"/>
                  <a:gd name="T14" fmla="*/ 782320 w 792480"/>
                  <a:gd name="T15" fmla="*/ 225608 h 632008"/>
                  <a:gd name="T16" fmla="*/ 792480 w 792480"/>
                  <a:gd name="T17" fmla="*/ 256088 h 632008"/>
                  <a:gd name="T18" fmla="*/ 782320 w 792480"/>
                  <a:gd name="T19" fmla="*/ 337368 h 632008"/>
                  <a:gd name="T20" fmla="*/ 731520 w 792480"/>
                  <a:gd name="T21" fmla="*/ 388168 h 632008"/>
                  <a:gd name="T22" fmla="*/ 701040 w 792480"/>
                  <a:gd name="T23" fmla="*/ 418648 h 632008"/>
                  <a:gd name="T24" fmla="*/ 670560 w 792480"/>
                  <a:gd name="T25" fmla="*/ 479608 h 632008"/>
                  <a:gd name="T26" fmla="*/ 660400 w 792480"/>
                  <a:gd name="T27" fmla="*/ 510088 h 632008"/>
                  <a:gd name="T28" fmla="*/ 640080 w 792480"/>
                  <a:gd name="T29" fmla="*/ 540568 h 632008"/>
                  <a:gd name="T30" fmla="*/ 629920 w 792480"/>
                  <a:gd name="T31" fmla="*/ 571048 h 632008"/>
                  <a:gd name="T32" fmla="*/ 568960 w 792480"/>
                  <a:gd name="T33" fmla="*/ 601528 h 632008"/>
                  <a:gd name="T34" fmla="*/ 538480 w 792480"/>
                  <a:gd name="T35" fmla="*/ 621848 h 632008"/>
                  <a:gd name="T36" fmla="*/ 304800 w 792480"/>
                  <a:gd name="T37" fmla="*/ 632008 h 632008"/>
                  <a:gd name="T38" fmla="*/ 243840 w 792480"/>
                  <a:gd name="T39" fmla="*/ 611688 h 632008"/>
                  <a:gd name="T40" fmla="*/ 142240 w 792480"/>
                  <a:gd name="T41" fmla="*/ 540568 h 632008"/>
                  <a:gd name="T42" fmla="*/ 71120 w 792480"/>
                  <a:gd name="T43" fmla="*/ 489768 h 632008"/>
                  <a:gd name="T44" fmla="*/ 40640 w 792480"/>
                  <a:gd name="T45" fmla="*/ 459288 h 632008"/>
                  <a:gd name="T46" fmla="*/ 10160 w 792480"/>
                  <a:gd name="T47" fmla="*/ 398328 h 632008"/>
                  <a:gd name="T48" fmla="*/ 0 w 792480"/>
                  <a:gd name="T49" fmla="*/ 367848 h 632008"/>
                  <a:gd name="T50" fmla="*/ 20320 w 792480"/>
                  <a:gd name="T51" fmla="*/ 296728 h 632008"/>
                  <a:gd name="T52" fmla="*/ 60960 w 792480"/>
                  <a:gd name="T53" fmla="*/ 286568 h 632008"/>
                  <a:gd name="T54" fmla="*/ 101600 w 792480"/>
                  <a:gd name="T55" fmla="*/ 266248 h 632008"/>
                  <a:gd name="T56" fmla="*/ 193040 w 792480"/>
                  <a:gd name="T57" fmla="*/ 235768 h 632008"/>
                  <a:gd name="T58" fmla="*/ 223520 w 792480"/>
                  <a:gd name="T59" fmla="*/ 215448 h 632008"/>
                  <a:gd name="T60" fmla="*/ 254000 w 792480"/>
                  <a:gd name="T61" fmla="*/ 205288 h 632008"/>
                  <a:gd name="T62" fmla="*/ 264160 w 792480"/>
                  <a:gd name="T63" fmla="*/ 174808 h 632008"/>
                  <a:gd name="T64" fmla="*/ 304800 w 792480"/>
                  <a:gd name="T65" fmla="*/ 144328 h 632008"/>
                  <a:gd name="T66" fmla="*/ 355600 w 792480"/>
                  <a:gd name="T67" fmla="*/ 93528 h 632008"/>
                  <a:gd name="T68" fmla="*/ 436880 w 792480"/>
                  <a:gd name="T69" fmla="*/ 22408 h 632008"/>
                  <a:gd name="T70" fmla="*/ 467360 w 792480"/>
                  <a:gd name="T71" fmla="*/ 2088 h 63200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92480"/>
                  <a:gd name="T109" fmla="*/ 0 h 632008"/>
                  <a:gd name="T110" fmla="*/ 792480 w 792480"/>
                  <a:gd name="T111" fmla="*/ 632008 h 63200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92480" h="632008">
                    <a:moveTo>
                      <a:pt x="467360" y="2088"/>
                    </a:moveTo>
                    <a:lnTo>
                      <a:pt x="467360" y="2088"/>
                    </a:lnTo>
                    <a:cubicBezTo>
                      <a:pt x="514773" y="5475"/>
                      <a:pt x="563671" y="0"/>
                      <a:pt x="609600" y="12248"/>
                    </a:cubicBezTo>
                    <a:cubicBezTo>
                      <a:pt x="619948" y="15007"/>
                      <a:pt x="613819" y="33817"/>
                      <a:pt x="619760" y="42728"/>
                    </a:cubicBezTo>
                    <a:cubicBezTo>
                      <a:pt x="627730" y="54683"/>
                      <a:pt x="641419" y="61866"/>
                      <a:pt x="650240" y="73208"/>
                    </a:cubicBezTo>
                    <a:cubicBezTo>
                      <a:pt x="665233" y="92485"/>
                      <a:pt x="673611" y="116899"/>
                      <a:pt x="690880" y="134168"/>
                    </a:cubicBezTo>
                    <a:lnTo>
                      <a:pt x="751840" y="195128"/>
                    </a:lnTo>
                    <a:lnTo>
                      <a:pt x="782320" y="225608"/>
                    </a:lnTo>
                    <a:cubicBezTo>
                      <a:pt x="785707" y="235768"/>
                      <a:pt x="792480" y="245378"/>
                      <a:pt x="792480" y="256088"/>
                    </a:cubicBezTo>
                    <a:cubicBezTo>
                      <a:pt x="792480" y="283392"/>
                      <a:pt x="789504" y="311026"/>
                      <a:pt x="782320" y="337368"/>
                    </a:cubicBezTo>
                    <a:cubicBezTo>
                      <a:pt x="773555" y="369508"/>
                      <a:pt x="753832" y="369575"/>
                      <a:pt x="731520" y="388168"/>
                    </a:cubicBezTo>
                    <a:cubicBezTo>
                      <a:pt x="720482" y="397366"/>
                      <a:pt x="711200" y="408488"/>
                      <a:pt x="701040" y="418648"/>
                    </a:cubicBezTo>
                    <a:cubicBezTo>
                      <a:pt x="675503" y="495260"/>
                      <a:pt x="709951" y="400826"/>
                      <a:pt x="670560" y="479608"/>
                    </a:cubicBezTo>
                    <a:cubicBezTo>
                      <a:pt x="665771" y="489187"/>
                      <a:pt x="665189" y="500509"/>
                      <a:pt x="660400" y="510088"/>
                    </a:cubicBezTo>
                    <a:cubicBezTo>
                      <a:pt x="654939" y="521010"/>
                      <a:pt x="645541" y="529646"/>
                      <a:pt x="640080" y="540568"/>
                    </a:cubicBezTo>
                    <a:cubicBezTo>
                      <a:pt x="635291" y="550147"/>
                      <a:pt x="636610" y="562685"/>
                      <a:pt x="629920" y="571048"/>
                    </a:cubicBezTo>
                    <a:cubicBezTo>
                      <a:pt x="610509" y="595312"/>
                      <a:pt x="593501" y="589257"/>
                      <a:pt x="568960" y="601528"/>
                    </a:cubicBezTo>
                    <a:cubicBezTo>
                      <a:pt x="558038" y="606989"/>
                      <a:pt x="550610" y="620448"/>
                      <a:pt x="538480" y="621848"/>
                    </a:cubicBezTo>
                    <a:cubicBezTo>
                      <a:pt x="461027" y="630785"/>
                      <a:pt x="382693" y="628621"/>
                      <a:pt x="304800" y="632008"/>
                    </a:cubicBezTo>
                    <a:cubicBezTo>
                      <a:pt x="284480" y="625235"/>
                      <a:pt x="262998" y="621267"/>
                      <a:pt x="243840" y="611688"/>
                    </a:cubicBezTo>
                    <a:cubicBezTo>
                      <a:pt x="212698" y="596117"/>
                      <a:pt x="171973" y="561806"/>
                      <a:pt x="142240" y="540568"/>
                    </a:cubicBezTo>
                    <a:cubicBezTo>
                      <a:pt x="110077" y="517594"/>
                      <a:pt x="104324" y="518229"/>
                      <a:pt x="71120" y="489768"/>
                    </a:cubicBezTo>
                    <a:cubicBezTo>
                      <a:pt x="60211" y="480417"/>
                      <a:pt x="50800" y="469448"/>
                      <a:pt x="40640" y="459288"/>
                    </a:cubicBezTo>
                    <a:cubicBezTo>
                      <a:pt x="15103" y="382676"/>
                      <a:pt x="49551" y="477110"/>
                      <a:pt x="10160" y="398328"/>
                    </a:cubicBezTo>
                    <a:cubicBezTo>
                      <a:pt x="5371" y="388749"/>
                      <a:pt x="3387" y="378008"/>
                      <a:pt x="0" y="367848"/>
                    </a:cubicBezTo>
                    <a:cubicBezTo>
                      <a:pt x="6773" y="344141"/>
                      <a:pt x="5527" y="316452"/>
                      <a:pt x="20320" y="296728"/>
                    </a:cubicBezTo>
                    <a:cubicBezTo>
                      <a:pt x="28698" y="285557"/>
                      <a:pt x="47885" y="291471"/>
                      <a:pt x="60960" y="286568"/>
                    </a:cubicBezTo>
                    <a:cubicBezTo>
                      <a:pt x="75141" y="281250"/>
                      <a:pt x="87760" y="272399"/>
                      <a:pt x="101600" y="266248"/>
                    </a:cubicBezTo>
                    <a:cubicBezTo>
                      <a:pt x="150790" y="244386"/>
                      <a:pt x="145866" y="247562"/>
                      <a:pt x="193040" y="235768"/>
                    </a:cubicBezTo>
                    <a:cubicBezTo>
                      <a:pt x="203200" y="228995"/>
                      <a:pt x="212598" y="220909"/>
                      <a:pt x="223520" y="215448"/>
                    </a:cubicBezTo>
                    <a:cubicBezTo>
                      <a:pt x="233099" y="210659"/>
                      <a:pt x="246427" y="212861"/>
                      <a:pt x="254000" y="205288"/>
                    </a:cubicBezTo>
                    <a:cubicBezTo>
                      <a:pt x="261573" y="197715"/>
                      <a:pt x="257304" y="183035"/>
                      <a:pt x="264160" y="174808"/>
                    </a:cubicBezTo>
                    <a:cubicBezTo>
                      <a:pt x="275000" y="161799"/>
                      <a:pt x="292826" y="156302"/>
                      <a:pt x="304800" y="144328"/>
                    </a:cubicBezTo>
                    <a:cubicBezTo>
                      <a:pt x="372533" y="76595"/>
                      <a:pt x="274320" y="147715"/>
                      <a:pt x="355600" y="93528"/>
                    </a:cubicBezTo>
                    <a:cubicBezTo>
                      <a:pt x="379307" y="57968"/>
                      <a:pt x="386080" y="39341"/>
                      <a:pt x="436880" y="22408"/>
                    </a:cubicBezTo>
                    <a:cubicBezTo>
                      <a:pt x="470573" y="11177"/>
                      <a:pt x="462280" y="5475"/>
                      <a:pt x="467360" y="2088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11311" name="Freihandform 11"/>
              <p:cNvSpPr>
                <a:spLocks/>
              </p:cNvSpPr>
              <p:nvPr/>
            </p:nvSpPr>
            <p:spPr bwMode="auto">
              <a:xfrm>
                <a:off x="3542849" y="1656080"/>
                <a:ext cx="776434" cy="1178560"/>
              </a:xfrm>
              <a:custGeom>
                <a:avLst/>
                <a:gdLst>
                  <a:gd name="T0" fmla="*/ 378911 w 776434"/>
                  <a:gd name="T1" fmla="*/ 10160 h 1178560"/>
                  <a:gd name="T2" fmla="*/ 378911 w 776434"/>
                  <a:gd name="T3" fmla="*/ 10160 h 1178560"/>
                  <a:gd name="T4" fmla="*/ 328111 w 776434"/>
                  <a:gd name="T5" fmla="*/ 152400 h 1178560"/>
                  <a:gd name="T6" fmla="*/ 317951 w 776434"/>
                  <a:gd name="T7" fmla="*/ 182880 h 1178560"/>
                  <a:gd name="T8" fmla="*/ 307791 w 776434"/>
                  <a:gd name="T9" fmla="*/ 213360 h 1178560"/>
                  <a:gd name="T10" fmla="*/ 287471 w 776434"/>
                  <a:gd name="T11" fmla="*/ 243840 h 1178560"/>
                  <a:gd name="T12" fmla="*/ 236671 w 776434"/>
                  <a:gd name="T13" fmla="*/ 325120 h 1178560"/>
                  <a:gd name="T14" fmla="*/ 226511 w 776434"/>
                  <a:gd name="T15" fmla="*/ 355600 h 1178560"/>
                  <a:gd name="T16" fmla="*/ 165551 w 776434"/>
                  <a:gd name="T17" fmla="*/ 396240 h 1178560"/>
                  <a:gd name="T18" fmla="*/ 145231 w 776434"/>
                  <a:gd name="T19" fmla="*/ 426720 h 1178560"/>
                  <a:gd name="T20" fmla="*/ 84271 w 776434"/>
                  <a:gd name="T21" fmla="*/ 477520 h 1178560"/>
                  <a:gd name="T22" fmla="*/ 43631 w 776434"/>
                  <a:gd name="T23" fmla="*/ 538480 h 1178560"/>
                  <a:gd name="T24" fmla="*/ 23311 w 776434"/>
                  <a:gd name="T25" fmla="*/ 568960 h 1178560"/>
                  <a:gd name="T26" fmla="*/ 13151 w 776434"/>
                  <a:gd name="T27" fmla="*/ 599440 h 1178560"/>
                  <a:gd name="T28" fmla="*/ 94431 w 776434"/>
                  <a:gd name="T29" fmla="*/ 701040 h 1178560"/>
                  <a:gd name="T30" fmla="*/ 124911 w 776434"/>
                  <a:gd name="T31" fmla="*/ 741680 h 1178560"/>
                  <a:gd name="T32" fmla="*/ 185871 w 776434"/>
                  <a:gd name="T33" fmla="*/ 782320 h 1178560"/>
                  <a:gd name="T34" fmla="*/ 206191 w 776434"/>
                  <a:gd name="T35" fmla="*/ 1036320 h 1178560"/>
                  <a:gd name="T36" fmla="*/ 226511 w 776434"/>
                  <a:gd name="T37" fmla="*/ 1097280 h 1178560"/>
                  <a:gd name="T38" fmla="*/ 246831 w 776434"/>
                  <a:gd name="T39" fmla="*/ 1127760 h 1178560"/>
                  <a:gd name="T40" fmla="*/ 338271 w 776434"/>
                  <a:gd name="T41" fmla="*/ 1158240 h 1178560"/>
                  <a:gd name="T42" fmla="*/ 368751 w 776434"/>
                  <a:gd name="T43" fmla="*/ 1168400 h 1178560"/>
                  <a:gd name="T44" fmla="*/ 399231 w 776434"/>
                  <a:gd name="T45" fmla="*/ 1178560 h 1178560"/>
                  <a:gd name="T46" fmla="*/ 480511 w 776434"/>
                  <a:gd name="T47" fmla="*/ 1168400 h 1178560"/>
                  <a:gd name="T48" fmla="*/ 571951 w 776434"/>
                  <a:gd name="T49" fmla="*/ 1097280 h 1178560"/>
                  <a:gd name="T50" fmla="*/ 612591 w 776434"/>
                  <a:gd name="T51" fmla="*/ 1066800 h 1178560"/>
                  <a:gd name="T52" fmla="*/ 663391 w 776434"/>
                  <a:gd name="T53" fmla="*/ 975360 h 1178560"/>
                  <a:gd name="T54" fmla="*/ 683711 w 776434"/>
                  <a:gd name="T55" fmla="*/ 944880 h 1178560"/>
                  <a:gd name="T56" fmla="*/ 704031 w 776434"/>
                  <a:gd name="T57" fmla="*/ 873760 h 1178560"/>
                  <a:gd name="T58" fmla="*/ 724351 w 776434"/>
                  <a:gd name="T59" fmla="*/ 843280 h 1178560"/>
                  <a:gd name="T60" fmla="*/ 754831 w 776434"/>
                  <a:gd name="T61" fmla="*/ 772160 h 1178560"/>
                  <a:gd name="T62" fmla="*/ 734511 w 776434"/>
                  <a:gd name="T63" fmla="*/ 254000 h 1178560"/>
                  <a:gd name="T64" fmla="*/ 714191 w 776434"/>
                  <a:gd name="T65" fmla="*/ 182880 h 1178560"/>
                  <a:gd name="T66" fmla="*/ 673551 w 776434"/>
                  <a:gd name="T67" fmla="*/ 121920 h 1178560"/>
                  <a:gd name="T68" fmla="*/ 632911 w 776434"/>
                  <a:gd name="T69" fmla="*/ 60960 h 1178560"/>
                  <a:gd name="T70" fmla="*/ 612591 w 776434"/>
                  <a:gd name="T71" fmla="*/ 30480 h 1178560"/>
                  <a:gd name="T72" fmla="*/ 551631 w 776434"/>
                  <a:gd name="T73" fmla="*/ 0 h 1178560"/>
                  <a:gd name="T74" fmla="*/ 439871 w 776434"/>
                  <a:gd name="T75" fmla="*/ 10160 h 1178560"/>
                  <a:gd name="T76" fmla="*/ 378911 w 776434"/>
                  <a:gd name="T77" fmla="*/ 10160 h 117856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6434"/>
                  <a:gd name="T118" fmla="*/ 0 h 1178560"/>
                  <a:gd name="T119" fmla="*/ 776434 w 776434"/>
                  <a:gd name="T120" fmla="*/ 1178560 h 117856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6434" h="1178560">
                    <a:moveTo>
                      <a:pt x="378911" y="10160"/>
                    </a:moveTo>
                    <a:lnTo>
                      <a:pt x="378911" y="10160"/>
                    </a:lnTo>
                    <a:cubicBezTo>
                      <a:pt x="340910" y="111495"/>
                      <a:pt x="357581" y="63989"/>
                      <a:pt x="328111" y="152400"/>
                    </a:cubicBezTo>
                    <a:lnTo>
                      <a:pt x="317951" y="182880"/>
                    </a:lnTo>
                    <a:cubicBezTo>
                      <a:pt x="314564" y="193040"/>
                      <a:pt x="313732" y="204449"/>
                      <a:pt x="307791" y="213360"/>
                    </a:cubicBezTo>
                    <a:cubicBezTo>
                      <a:pt x="301018" y="223520"/>
                      <a:pt x="292430" y="232682"/>
                      <a:pt x="287471" y="243840"/>
                    </a:cubicBezTo>
                    <a:cubicBezTo>
                      <a:pt x="251835" y="324020"/>
                      <a:pt x="291503" y="288565"/>
                      <a:pt x="236671" y="325120"/>
                    </a:cubicBezTo>
                    <a:cubicBezTo>
                      <a:pt x="233284" y="335280"/>
                      <a:pt x="234084" y="348027"/>
                      <a:pt x="226511" y="355600"/>
                    </a:cubicBezTo>
                    <a:cubicBezTo>
                      <a:pt x="209242" y="372869"/>
                      <a:pt x="165551" y="396240"/>
                      <a:pt x="165551" y="396240"/>
                    </a:cubicBezTo>
                    <a:cubicBezTo>
                      <a:pt x="158778" y="406400"/>
                      <a:pt x="153048" y="417339"/>
                      <a:pt x="145231" y="426720"/>
                    </a:cubicBezTo>
                    <a:cubicBezTo>
                      <a:pt x="120785" y="456056"/>
                      <a:pt x="114241" y="457540"/>
                      <a:pt x="84271" y="477520"/>
                    </a:cubicBezTo>
                    <a:lnTo>
                      <a:pt x="43631" y="538480"/>
                    </a:lnTo>
                    <a:cubicBezTo>
                      <a:pt x="36858" y="548640"/>
                      <a:pt x="27172" y="557376"/>
                      <a:pt x="23311" y="568960"/>
                    </a:cubicBezTo>
                    <a:lnTo>
                      <a:pt x="13151" y="599440"/>
                    </a:lnTo>
                    <a:cubicBezTo>
                      <a:pt x="38940" y="676808"/>
                      <a:pt x="0" y="575131"/>
                      <a:pt x="94431" y="701040"/>
                    </a:cubicBezTo>
                    <a:cubicBezTo>
                      <a:pt x="104591" y="714587"/>
                      <a:pt x="112255" y="730430"/>
                      <a:pt x="124911" y="741680"/>
                    </a:cubicBezTo>
                    <a:cubicBezTo>
                      <a:pt x="143164" y="757905"/>
                      <a:pt x="185871" y="782320"/>
                      <a:pt x="185871" y="782320"/>
                    </a:cubicBezTo>
                    <a:cubicBezTo>
                      <a:pt x="186933" y="797194"/>
                      <a:pt x="200984" y="1006814"/>
                      <a:pt x="206191" y="1036320"/>
                    </a:cubicBezTo>
                    <a:cubicBezTo>
                      <a:pt x="209913" y="1057413"/>
                      <a:pt x="214630" y="1079458"/>
                      <a:pt x="226511" y="1097280"/>
                    </a:cubicBezTo>
                    <a:cubicBezTo>
                      <a:pt x="233284" y="1107440"/>
                      <a:pt x="236476" y="1121288"/>
                      <a:pt x="246831" y="1127760"/>
                    </a:cubicBezTo>
                    <a:lnTo>
                      <a:pt x="338271" y="1158240"/>
                    </a:lnTo>
                    <a:lnTo>
                      <a:pt x="368751" y="1168400"/>
                    </a:lnTo>
                    <a:lnTo>
                      <a:pt x="399231" y="1178560"/>
                    </a:lnTo>
                    <a:cubicBezTo>
                      <a:pt x="426324" y="1175173"/>
                      <a:pt x="454798" y="1177583"/>
                      <a:pt x="480511" y="1168400"/>
                    </a:cubicBezTo>
                    <a:cubicBezTo>
                      <a:pt x="531476" y="1150198"/>
                      <a:pt x="537117" y="1127138"/>
                      <a:pt x="571951" y="1097280"/>
                    </a:cubicBezTo>
                    <a:cubicBezTo>
                      <a:pt x="584808" y="1086260"/>
                      <a:pt x="601341" y="1079456"/>
                      <a:pt x="612591" y="1066800"/>
                    </a:cubicBezTo>
                    <a:cubicBezTo>
                      <a:pt x="685813" y="984425"/>
                      <a:pt x="633825" y="1034492"/>
                      <a:pt x="663391" y="975360"/>
                    </a:cubicBezTo>
                    <a:cubicBezTo>
                      <a:pt x="668852" y="964438"/>
                      <a:pt x="678250" y="955802"/>
                      <a:pt x="683711" y="944880"/>
                    </a:cubicBezTo>
                    <a:cubicBezTo>
                      <a:pt x="703482" y="905337"/>
                      <a:pt x="684499" y="919334"/>
                      <a:pt x="704031" y="873760"/>
                    </a:cubicBezTo>
                    <a:cubicBezTo>
                      <a:pt x="708841" y="862537"/>
                      <a:pt x="718293" y="853882"/>
                      <a:pt x="724351" y="843280"/>
                    </a:cubicBezTo>
                    <a:cubicBezTo>
                      <a:pt x="744439" y="808127"/>
                      <a:pt x="743433" y="806355"/>
                      <a:pt x="754831" y="772160"/>
                    </a:cubicBezTo>
                    <a:cubicBezTo>
                      <a:pt x="748058" y="599440"/>
                      <a:pt x="776434" y="421692"/>
                      <a:pt x="734511" y="254000"/>
                    </a:cubicBezTo>
                    <a:cubicBezTo>
                      <a:pt x="732120" y="244434"/>
                      <a:pt x="720816" y="194806"/>
                      <a:pt x="714191" y="182880"/>
                    </a:cubicBezTo>
                    <a:cubicBezTo>
                      <a:pt x="702331" y="161532"/>
                      <a:pt x="681274" y="145088"/>
                      <a:pt x="673551" y="121920"/>
                    </a:cubicBezTo>
                    <a:cubicBezTo>
                      <a:pt x="655696" y="68355"/>
                      <a:pt x="675192" y="111697"/>
                      <a:pt x="632911" y="60960"/>
                    </a:cubicBezTo>
                    <a:cubicBezTo>
                      <a:pt x="625094" y="51579"/>
                      <a:pt x="621225" y="39114"/>
                      <a:pt x="612591" y="30480"/>
                    </a:cubicBezTo>
                    <a:cubicBezTo>
                      <a:pt x="592896" y="10785"/>
                      <a:pt x="576421" y="8263"/>
                      <a:pt x="551631" y="0"/>
                    </a:cubicBezTo>
                    <a:cubicBezTo>
                      <a:pt x="514378" y="3387"/>
                      <a:pt x="476902" y="4870"/>
                      <a:pt x="439871" y="10160"/>
                    </a:cubicBezTo>
                    <a:cubicBezTo>
                      <a:pt x="361254" y="21391"/>
                      <a:pt x="389071" y="10160"/>
                      <a:pt x="378911" y="10160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11312" name="Freihandform 12"/>
              <p:cNvSpPr>
                <a:spLocks/>
              </p:cNvSpPr>
              <p:nvPr/>
            </p:nvSpPr>
            <p:spPr bwMode="auto">
              <a:xfrm>
                <a:off x="1371600" y="3126405"/>
                <a:ext cx="809091" cy="724993"/>
              </a:xfrm>
              <a:custGeom>
                <a:avLst/>
                <a:gdLst>
                  <a:gd name="T0" fmla="*/ 406400 w 809091"/>
                  <a:gd name="T1" fmla="*/ 2875 h 724993"/>
                  <a:gd name="T2" fmla="*/ 406400 w 809091"/>
                  <a:gd name="T3" fmla="*/ 2875 h 724993"/>
                  <a:gd name="T4" fmla="*/ 71120 w 809091"/>
                  <a:gd name="T5" fmla="*/ 13035 h 724993"/>
                  <a:gd name="T6" fmla="*/ 20320 w 809091"/>
                  <a:gd name="T7" fmla="*/ 53675 h 724993"/>
                  <a:gd name="T8" fmla="*/ 0 w 809091"/>
                  <a:gd name="T9" fmla="*/ 124795 h 724993"/>
                  <a:gd name="T10" fmla="*/ 30480 w 809091"/>
                  <a:gd name="T11" fmla="*/ 277195 h 724993"/>
                  <a:gd name="T12" fmla="*/ 91440 w 809091"/>
                  <a:gd name="T13" fmla="*/ 358475 h 724993"/>
                  <a:gd name="T14" fmla="*/ 121920 w 809091"/>
                  <a:gd name="T15" fmla="*/ 378795 h 724993"/>
                  <a:gd name="T16" fmla="*/ 182880 w 809091"/>
                  <a:gd name="T17" fmla="*/ 439755 h 724993"/>
                  <a:gd name="T18" fmla="*/ 213360 w 809091"/>
                  <a:gd name="T19" fmla="*/ 470235 h 724993"/>
                  <a:gd name="T20" fmla="*/ 243840 w 809091"/>
                  <a:gd name="T21" fmla="*/ 490555 h 724993"/>
                  <a:gd name="T22" fmla="*/ 274320 w 809091"/>
                  <a:gd name="T23" fmla="*/ 521035 h 724993"/>
                  <a:gd name="T24" fmla="*/ 304800 w 809091"/>
                  <a:gd name="T25" fmla="*/ 531195 h 724993"/>
                  <a:gd name="T26" fmla="*/ 335280 w 809091"/>
                  <a:gd name="T27" fmla="*/ 551515 h 724993"/>
                  <a:gd name="T28" fmla="*/ 436880 w 809091"/>
                  <a:gd name="T29" fmla="*/ 632795 h 724993"/>
                  <a:gd name="T30" fmla="*/ 487680 w 809091"/>
                  <a:gd name="T31" fmla="*/ 663275 h 724993"/>
                  <a:gd name="T32" fmla="*/ 558800 w 809091"/>
                  <a:gd name="T33" fmla="*/ 703915 h 724993"/>
                  <a:gd name="T34" fmla="*/ 680720 w 809091"/>
                  <a:gd name="T35" fmla="*/ 724235 h 724993"/>
                  <a:gd name="T36" fmla="*/ 741680 w 809091"/>
                  <a:gd name="T37" fmla="*/ 714075 h 724993"/>
                  <a:gd name="T38" fmla="*/ 762000 w 809091"/>
                  <a:gd name="T39" fmla="*/ 673435 h 724993"/>
                  <a:gd name="T40" fmla="*/ 792480 w 809091"/>
                  <a:gd name="T41" fmla="*/ 612475 h 724993"/>
                  <a:gd name="T42" fmla="*/ 792480 w 809091"/>
                  <a:gd name="T43" fmla="*/ 287355 h 724993"/>
                  <a:gd name="T44" fmla="*/ 762000 w 809091"/>
                  <a:gd name="T45" fmla="*/ 226395 h 724993"/>
                  <a:gd name="T46" fmla="*/ 731520 w 809091"/>
                  <a:gd name="T47" fmla="*/ 206075 h 724993"/>
                  <a:gd name="T48" fmla="*/ 711200 w 809091"/>
                  <a:gd name="T49" fmla="*/ 175595 h 724993"/>
                  <a:gd name="T50" fmla="*/ 680720 w 809091"/>
                  <a:gd name="T51" fmla="*/ 165435 h 724993"/>
                  <a:gd name="T52" fmla="*/ 640080 w 809091"/>
                  <a:gd name="T53" fmla="*/ 104475 h 724993"/>
                  <a:gd name="T54" fmla="*/ 599440 w 809091"/>
                  <a:gd name="T55" fmla="*/ 43515 h 724993"/>
                  <a:gd name="T56" fmla="*/ 548640 w 809091"/>
                  <a:gd name="T57" fmla="*/ 2875 h 724993"/>
                  <a:gd name="T58" fmla="*/ 406400 w 809091"/>
                  <a:gd name="T59" fmla="*/ 2875 h 72499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09091"/>
                  <a:gd name="T91" fmla="*/ 0 h 724993"/>
                  <a:gd name="T92" fmla="*/ 809091 w 809091"/>
                  <a:gd name="T93" fmla="*/ 724993 h 72499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09091" h="724993">
                    <a:moveTo>
                      <a:pt x="406400" y="2875"/>
                    </a:moveTo>
                    <a:lnTo>
                      <a:pt x="406400" y="2875"/>
                    </a:lnTo>
                    <a:cubicBezTo>
                      <a:pt x="294640" y="6262"/>
                      <a:pt x="182759" y="6833"/>
                      <a:pt x="71120" y="13035"/>
                    </a:cubicBezTo>
                    <a:cubicBezTo>
                      <a:pt x="40988" y="14709"/>
                      <a:pt x="32976" y="28362"/>
                      <a:pt x="20320" y="53675"/>
                    </a:cubicBezTo>
                    <a:cubicBezTo>
                      <a:pt x="13032" y="68251"/>
                      <a:pt x="3255" y="111774"/>
                      <a:pt x="0" y="124795"/>
                    </a:cubicBezTo>
                    <a:cubicBezTo>
                      <a:pt x="3930" y="160161"/>
                      <a:pt x="6466" y="241173"/>
                      <a:pt x="30480" y="277195"/>
                    </a:cubicBezTo>
                    <a:cubicBezTo>
                      <a:pt x="49239" y="305334"/>
                      <a:pt x="67306" y="334341"/>
                      <a:pt x="91440" y="358475"/>
                    </a:cubicBezTo>
                    <a:cubicBezTo>
                      <a:pt x="100074" y="367109"/>
                      <a:pt x="112794" y="370683"/>
                      <a:pt x="121920" y="378795"/>
                    </a:cubicBezTo>
                    <a:cubicBezTo>
                      <a:pt x="143398" y="397887"/>
                      <a:pt x="162560" y="419435"/>
                      <a:pt x="182880" y="439755"/>
                    </a:cubicBezTo>
                    <a:cubicBezTo>
                      <a:pt x="193040" y="449915"/>
                      <a:pt x="201405" y="462265"/>
                      <a:pt x="213360" y="470235"/>
                    </a:cubicBezTo>
                    <a:cubicBezTo>
                      <a:pt x="223520" y="477008"/>
                      <a:pt x="234459" y="482738"/>
                      <a:pt x="243840" y="490555"/>
                    </a:cubicBezTo>
                    <a:cubicBezTo>
                      <a:pt x="254878" y="499753"/>
                      <a:pt x="262365" y="513065"/>
                      <a:pt x="274320" y="521035"/>
                    </a:cubicBezTo>
                    <a:cubicBezTo>
                      <a:pt x="283231" y="526976"/>
                      <a:pt x="295221" y="526406"/>
                      <a:pt x="304800" y="531195"/>
                    </a:cubicBezTo>
                    <a:cubicBezTo>
                      <a:pt x="315722" y="536656"/>
                      <a:pt x="325120" y="544742"/>
                      <a:pt x="335280" y="551515"/>
                    </a:cubicBezTo>
                    <a:cubicBezTo>
                      <a:pt x="372942" y="608008"/>
                      <a:pt x="346241" y="577017"/>
                      <a:pt x="436880" y="632795"/>
                    </a:cubicBezTo>
                    <a:cubicBezTo>
                      <a:pt x="453698" y="643145"/>
                      <a:pt x="471249" y="652321"/>
                      <a:pt x="487680" y="663275"/>
                    </a:cubicBezTo>
                    <a:cubicBezTo>
                      <a:pt x="509977" y="678140"/>
                      <a:pt x="533019" y="695321"/>
                      <a:pt x="558800" y="703915"/>
                    </a:cubicBezTo>
                    <a:cubicBezTo>
                      <a:pt x="581085" y="711343"/>
                      <a:pt x="664613" y="721934"/>
                      <a:pt x="680720" y="724235"/>
                    </a:cubicBezTo>
                    <a:cubicBezTo>
                      <a:pt x="701040" y="720848"/>
                      <a:pt x="724211" y="724993"/>
                      <a:pt x="741680" y="714075"/>
                    </a:cubicBezTo>
                    <a:cubicBezTo>
                      <a:pt x="754523" y="706048"/>
                      <a:pt x="754486" y="686585"/>
                      <a:pt x="762000" y="673435"/>
                    </a:cubicBezTo>
                    <a:cubicBezTo>
                      <a:pt x="793513" y="618288"/>
                      <a:pt x="773852" y="668358"/>
                      <a:pt x="792480" y="612475"/>
                    </a:cubicBezTo>
                    <a:cubicBezTo>
                      <a:pt x="806632" y="456806"/>
                      <a:pt x="809091" y="486689"/>
                      <a:pt x="792480" y="287355"/>
                    </a:cubicBezTo>
                    <a:cubicBezTo>
                      <a:pt x="790978" y="269326"/>
                      <a:pt x="773987" y="238382"/>
                      <a:pt x="762000" y="226395"/>
                    </a:cubicBezTo>
                    <a:cubicBezTo>
                      <a:pt x="753366" y="217761"/>
                      <a:pt x="741680" y="212848"/>
                      <a:pt x="731520" y="206075"/>
                    </a:cubicBezTo>
                    <a:cubicBezTo>
                      <a:pt x="724747" y="195915"/>
                      <a:pt x="720735" y="183223"/>
                      <a:pt x="711200" y="175595"/>
                    </a:cubicBezTo>
                    <a:cubicBezTo>
                      <a:pt x="702837" y="168905"/>
                      <a:pt x="688293" y="173008"/>
                      <a:pt x="680720" y="165435"/>
                    </a:cubicBezTo>
                    <a:cubicBezTo>
                      <a:pt x="663451" y="148166"/>
                      <a:pt x="653627" y="124795"/>
                      <a:pt x="640080" y="104475"/>
                    </a:cubicBezTo>
                    <a:lnTo>
                      <a:pt x="599440" y="43515"/>
                    </a:lnTo>
                    <a:cubicBezTo>
                      <a:pt x="582551" y="18181"/>
                      <a:pt x="582485" y="4567"/>
                      <a:pt x="548640" y="2875"/>
                    </a:cubicBezTo>
                    <a:cubicBezTo>
                      <a:pt x="491138" y="0"/>
                      <a:pt x="430107" y="2875"/>
                      <a:pt x="406400" y="2875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11313" name="Freihandform 13"/>
              <p:cNvSpPr>
                <a:spLocks/>
              </p:cNvSpPr>
              <p:nvPr/>
            </p:nvSpPr>
            <p:spPr bwMode="auto">
              <a:xfrm>
                <a:off x="3847874" y="2941751"/>
                <a:ext cx="734286" cy="976494"/>
              </a:xfrm>
              <a:custGeom>
                <a:avLst/>
                <a:gdLst>
                  <a:gd name="T0" fmla="*/ 510766 w 734286"/>
                  <a:gd name="T1" fmla="*/ 4649 h 976494"/>
                  <a:gd name="T2" fmla="*/ 510766 w 734286"/>
                  <a:gd name="T3" fmla="*/ 4649 h 976494"/>
                  <a:gd name="T4" fmla="*/ 307566 w 734286"/>
                  <a:gd name="T5" fmla="*/ 14809 h 976494"/>
                  <a:gd name="T6" fmla="*/ 216126 w 734286"/>
                  <a:gd name="T7" fmla="*/ 85929 h 976494"/>
                  <a:gd name="T8" fmla="*/ 175486 w 734286"/>
                  <a:gd name="T9" fmla="*/ 146889 h 976494"/>
                  <a:gd name="T10" fmla="*/ 104366 w 734286"/>
                  <a:gd name="T11" fmla="*/ 197689 h 976494"/>
                  <a:gd name="T12" fmla="*/ 84046 w 734286"/>
                  <a:gd name="T13" fmla="*/ 228169 h 976494"/>
                  <a:gd name="T14" fmla="*/ 63726 w 734286"/>
                  <a:gd name="T15" fmla="*/ 350089 h 976494"/>
                  <a:gd name="T16" fmla="*/ 33246 w 734286"/>
                  <a:gd name="T17" fmla="*/ 451689 h 976494"/>
                  <a:gd name="T18" fmla="*/ 12926 w 734286"/>
                  <a:gd name="T19" fmla="*/ 512649 h 976494"/>
                  <a:gd name="T20" fmla="*/ 2766 w 734286"/>
                  <a:gd name="T21" fmla="*/ 543129 h 976494"/>
                  <a:gd name="T22" fmla="*/ 33246 w 734286"/>
                  <a:gd name="T23" fmla="*/ 654889 h 976494"/>
                  <a:gd name="T24" fmla="*/ 43406 w 734286"/>
                  <a:gd name="T25" fmla="*/ 685369 h 976494"/>
                  <a:gd name="T26" fmla="*/ 73886 w 734286"/>
                  <a:gd name="T27" fmla="*/ 715849 h 976494"/>
                  <a:gd name="T28" fmla="*/ 94206 w 734286"/>
                  <a:gd name="T29" fmla="*/ 746329 h 976494"/>
                  <a:gd name="T30" fmla="*/ 114526 w 734286"/>
                  <a:gd name="T31" fmla="*/ 827609 h 976494"/>
                  <a:gd name="T32" fmla="*/ 124686 w 734286"/>
                  <a:gd name="T33" fmla="*/ 878409 h 976494"/>
                  <a:gd name="T34" fmla="*/ 175486 w 734286"/>
                  <a:gd name="T35" fmla="*/ 929209 h 976494"/>
                  <a:gd name="T36" fmla="*/ 216126 w 734286"/>
                  <a:gd name="T37" fmla="*/ 949529 h 976494"/>
                  <a:gd name="T38" fmla="*/ 327886 w 734286"/>
                  <a:gd name="T39" fmla="*/ 959689 h 976494"/>
                  <a:gd name="T40" fmla="*/ 592046 w 734286"/>
                  <a:gd name="T41" fmla="*/ 949529 h 976494"/>
                  <a:gd name="T42" fmla="*/ 612366 w 734286"/>
                  <a:gd name="T43" fmla="*/ 868249 h 976494"/>
                  <a:gd name="T44" fmla="*/ 642846 w 734286"/>
                  <a:gd name="T45" fmla="*/ 827609 h 976494"/>
                  <a:gd name="T46" fmla="*/ 683486 w 734286"/>
                  <a:gd name="T47" fmla="*/ 726009 h 976494"/>
                  <a:gd name="T48" fmla="*/ 693646 w 734286"/>
                  <a:gd name="T49" fmla="*/ 695529 h 976494"/>
                  <a:gd name="T50" fmla="*/ 703806 w 734286"/>
                  <a:gd name="T51" fmla="*/ 665049 h 976494"/>
                  <a:gd name="T52" fmla="*/ 713966 w 734286"/>
                  <a:gd name="T53" fmla="*/ 512649 h 976494"/>
                  <a:gd name="T54" fmla="*/ 734286 w 734286"/>
                  <a:gd name="T55" fmla="*/ 441529 h 976494"/>
                  <a:gd name="T56" fmla="*/ 724126 w 734286"/>
                  <a:gd name="T57" fmla="*/ 278969 h 976494"/>
                  <a:gd name="T58" fmla="*/ 683486 w 734286"/>
                  <a:gd name="T59" fmla="*/ 187529 h 976494"/>
                  <a:gd name="T60" fmla="*/ 663166 w 734286"/>
                  <a:gd name="T61" fmla="*/ 126569 h 976494"/>
                  <a:gd name="T62" fmla="*/ 642846 w 734286"/>
                  <a:gd name="T63" fmla="*/ 96089 h 976494"/>
                  <a:gd name="T64" fmla="*/ 622526 w 734286"/>
                  <a:gd name="T65" fmla="*/ 35129 h 976494"/>
                  <a:gd name="T66" fmla="*/ 592046 w 734286"/>
                  <a:gd name="T67" fmla="*/ 24969 h 976494"/>
                  <a:gd name="T68" fmla="*/ 561566 w 734286"/>
                  <a:gd name="T69" fmla="*/ 4649 h 976494"/>
                  <a:gd name="T70" fmla="*/ 510766 w 734286"/>
                  <a:gd name="T71" fmla="*/ 4649 h 9764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34286"/>
                  <a:gd name="T109" fmla="*/ 0 h 976494"/>
                  <a:gd name="T110" fmla="*/ 734286 w 734286"/>
                  <a:gd name="T111" fmla="*/ 976494 h 97649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34286" h="976494">
                    <a:moveTo>
                      <a:pt x="510766" y="4649"/>
                    </a:moveTo>
                    <a:lnTo>
                      <a:pt x="510766" y="4649"/>
                    </a:lnTo>
                    <a:cubicBezTo>
                      <a:pt x="443033" y="8036"/>
                      <a:pt x="374164" y="2002"/>
                      <a:pt x="307566" y="14809"/>
                    </a:cubicBezTo>
                    <a:cubicBezTo>
                      <a:pt x="287491" y="18670"/>
                      <a:pt x="232786" y="64509"/>
                      <a:pt x="216126" y="85929"/>
                    </a:cubicBezTo>
                    <a:cubicBezTo>
                      <a:pt x="201133" y="105206"/>
                      <a:pt x="195023" y="132236"/>
                      <a:pt x="175486" y="146889"/>
                    </a:cubicBezTo>
                    <a:cubicBezTo>
                      <a:pt x="125077" y="184695"/>
                      <a:pt x="148935" y="167976"/>
                      <a:pt x="104366" y="197689"/>
                    </a:cubicBezTo>
                    <a:cubicBezTo>
                      <a:pt x="97593" y="207849"/>
                      <a:pt x="89507" y="217247"/>
                      <a:pt x="84046" y="228169"/>
                    </a:cubicBezTo>
                    <a:cubicBezTo>
                      <a:pt x="66400" y="263460"/>
                      <a:pt x="68734" y="317540"/>
                      <a:pt x="63726" y="350089"/>
                    </a:cubicBezTo>
                    <a:cubicBezTo>
                      <a:pt x="59339" y="378605"/>
                      <a:pt x="41158" y="427953"/>
                      <a:pt x="33246" y="451689"/>
                    </a:cubicBezTo>
                    <a:lnTo>
                      <a:pt x="12926" y="512649"/>
                    </a:lnTo>
                    <a:lnTo>
                      <a:pt x="2766" y="543129"/>
                    </a:lnTo>
                    <a:cubicBezTo>
                      <a:pt x="18572" y="653773"/>
                      <a:pt x="0" y="577315"/>
                      <a:pt x="33246" y="654889"/>
                    </a:cubicBezTo>
                    <a:cubicBezTo>
                      <a:pt x="37465" y="664733"/>
                      <a:pt x="37465" y="676458"/>
                      <a:pt x="43406" y="685369"/>
                    </a:cubicBezTo>
                    <a:cubicBezTo>
                      <a:pt x="51376" y="697324"/>
                      <a:pt x="64688" y="704811"/>
                      <a:pt x="73886" y="715849"/>
                    </a:cubicBezTo>
                    <a:cubicBezTo>
                      <a:pt x="81703" y="725230"/>
                      <a:pt x="87433" y="736169"/>
                      <a:pt x="94206" y="746329"/>
                    </a:cubicBezTo>
                    <a:cubicBezTo>
                      <a:pt x="100979" y="773422"/>
                      <a:pt x="109049" y="800224"/>
                      <a:pt x="114526" y="827609"/>
                    </a:cubicBezTo>
                    <a:cubicBezTo>
                      <a:pt x="117913" y="844542"/>
                      <a:pt x="118623" y="862240"/>
                      <a:pt x="124686" y="878409"/>
                    </a:cubicBezTo>
                    <a:cubicBezTo>
                      <a:pt x="134846" y="905502"/>
                      <a:pt x="151779" y="915662"/>
                      <a:pt x="175486" y="929209"/>
                    </a:cubicBezTo>
                    <a:cubicBezTo>
                      <a:pt x="188636" y="936723"/>
                      <a:pt x="201274" y="946559"/>
                      <a:pt x="216126" y="949529"/>
                    </a:cubicBezTo>
                    <a:cubicBezTo>
                      <a:pt x="252807" y="956865"/>
                      <a:pt x="290633" y="956302"/>
                      <a:pt x="327886" y="959689"/>
                    </a:cubicBezTo>
                    <a:cubicBezTo>
                      <a:pt x="415939" y="956302"/>
                      <a:pt x="508155" y="976494"/>
                      <a:pt x="592046" y="949529"/>
                    </a:cubicBezTo>
                    <a:cubicBezTo>
                      <a:pt x="618633" y="940983"/>
                      <a:pt x="595610" y="890591"/>
                      <a:pt x="612366" y="868249"/>
                    </a:cubicBezTo>
                    <a:cubicBezTo>
                      <a:pt x="622526" y="854702"/>
                      <a:pt x="633871" y="841968"/>
                      <a:pt x="642846" y="827609"/>
                    </a:cubicBezTo>
                    <a:cubicBezTo>
                      <a:pt x="664202" y="793439"/>
                      <a:pt x="670458" y="765094"/>
                      <a:pt x="683486" y="726009"/>
                    </a:cubicBezTo>
                    <a:lnTo>
                      <a:pt x="693646" y="695529"/>
                    </a:lnTo>
                    <a:lnTo>
                      <a:pt x="703806" y="665049"/>
                    </a:lnTo>
                    <a:cubicBezTo>
                      <a:pt x="707193" y="614249"/>
                      <a:pt x="708636" y="563282"/>
                      <a:pt x="713966" y="512649"/>
                    </a:cubicBezTo>
                    <a:cubicBezTo>
                      <a:pt x="715929" y="494003"/>
                      <a:pt x="727990" y="460418"/>
                      <a:pt x="734286" y="441529"/>
                    </a:cubicBezTo>
                    <a:cubicBezTo>
                      <a:pt x="730899" y="387342"/>
                      <a:pt x="731462" y="332764"/>
                      <a:pt x="724126" y="278969"/>
                    </a:cubicBezTo>
                    <a:cubicBezTo>
                      <a:pt x="712224" y="191691"/>
                      <a:pt x="708687" y="244230"/>
                      <a:pt x="683486" y="187529"/>
                    </a:cubicBezTo>
                    <a:cubicBezTo>
                      <a:pt x="674787" y="167956"/>
                      <a:pt x="675047" y="144391"/>
                      <a:pt x="663166" y="126569"/>
                    </a:cubicBezTo>
                    <a:cubicBezTo>
                      <a:pt x="656393" y="116409"/>
                      <a:pt x="647805" y="107247"/>
                      <a:pt x="642846" y="96089"/>
                    </a:cubicBezTo>
                    <a:cubicBezTo>
                      <a:pt x="634147" y="76516"/>
                      <a:pt x="642846" y="41902"/>
                      <a:pt x="622526" y="35129"/>
                    </a:cubicBezTo>
                    <a:cubicBezTo>
                      <a:pt x="612366" y="31742"/>
                      <a:pt x="601625" y="29758"/>
                      <a:pt x="592046" y="24969"/>
                    </a:cubicBezTo>
                    <a:cubicBezTo>
                      <a:pt x="581124" y="19508"/>
                      <a:pt x="573540" y="7044"/>
                      <a:pt x="561566" y="4649"/>
                    </a:cubicBezTo>
                    <a:cubicBezTo>
                      <a:pt x="538320" y="0"/>
                      <a:pt x="519233" y="4649"/>
                      <a:pt x="510766" y="4649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11314" name="Freihandform 14"/>
              <p:cNvSpPr>
                <a:spLocks/>
              </p:cNvSpPr>
              <p:nvPr/>
            </p:nvSpPr>
            <p:spPr bwMode="auto">
              <a:xfrm>
                <a:off x="2162385" y="3768539"/>
                <a:ext cx="773855" cy="854261"/>
              </a:xfrm>
              <a:custGeom>
                <a:avLst/>
                <a:gdLst>
                  <a:gd name="T0" fmla="*/ 458895 w 773855"/>
                  <a:gd name="T1" fmla="*/ 21141 h 854261"/>
                  <a:gd name="T2" fmla="*/ 458895 w 773855"/>
                  <a:gd name="T3" fmla="*/ 21141 h 854261"/>
                  <a:gd name="T4" fmla="*/ 367455 w 773855"/>
                  <a:gd name="T5" fmla="*/ 10981 h 854261"/>
                  <a:gd name="T6" fmla="*/ 235375 w 773855"/>
                  <a:gd name="T7" fmla="*/ 21141 h 854261"/>
                  <a:gd name="T8" fmla="*/ 204895 w 773855"/>
                  <a:gd name="T9" fmla="*/ 41461 h 854261"/>
                  <a:gd name="T10" fmla="*/ 143935 w 773855"/>
                  <a:gd name="T11" fmla="*/ 112581 h 854261"/>
                  <a:gd name="T12" fmla="*/ 123615 w 773855"/>
                  <a:gd name="T13" fmla="*/ 153221 h 854261"/>
                  <a:gd name="T14" fmla="*/ 103295 w 773855"/>
                  <a:gd name="T15" fmla="*/ 183701 h 854261"/>
                  <a:gd name="T16" fmla="*/ 93135 w 773855"/>
                  <a:gd name="T17" fmla="*/ 224341 h 854261"/>
                  <a:gd name="T18" fmla="*/ 52495 w 773855"/>
                  <a:gd name="T19" fmla="*/ 285301 h 854261"/>
                  <a:gd name="T20" fmla="*/ 32175 w 773855"/>
                  <a:gd name="T21" fmla="*/ 315781 h 854261"/>
                  <a:gd name="T22" fmla="*/ 22015 w 773855"/>
                  <a:gd name="T23" fmla="*/ 346261 h 854261"/>
                  <a:gd name="T24" fmla="*/ 1695 w 773855"/>
                  <a:gd name="T25" fmla="*/ 427541 h 854261"/>
                  <a:gd name="T26" fmla="*/ 11855 w 773855"/>
                  <a:gd name="T27" fmla="*/ 661221 h 854261"/>
                  <a:gd name="T28" fmla="*/ 42335 w 773855"/>
                  <a:gd name="T29" fmla="*/ 691701 h 854261"/>
                  <a:gd name="T30" fmla="*/ 93135 w 773855"/>
                  <a:gd name="T31" fmla="*/ 722181 h 854261"/>
                  <a:gd name="T32" fmla="*/ 164255 w 773855"/>
                  <a:gd name="T33" fmla="*/ 742501 h 854261"/>
                  <a:gd name="T34" fmla="*/ 194735 w 773855"/>
                  <a:gd name="T35" fmla="*/ 772981 h 854261"/>
                  <a:gd name="T36" fmla="*/ 347135 w 773855"/>
                  <a:gd name="T37" fmla="*/ 823781 h 854261"/>
                  <a:gd name="T38" fmla="*/ 387775 w 773855"/>
                  <a:gd name="T39" fmla="*/ 833941 h 854261"/>
                  <a:gd name="T40" fmla="*/ 469055 w 773855"/>
                  <a:gd name="T41" fmla="*/ 844101 h 854261"/>
                  <a:gd name="T42" fmla="*/ 499535 w 773855"/>
                  <a:gd name="T43" fmla="*/ 854261 h 854261"/>
                  <a:gd name="T44" fmla="*/ 601135 w 773855"/>
                  <a:gd name="T45" fmla="*/ 833941 h 854261"/>
                  <a:gd name="T46" fmla="*/ 641775 w 773855"/>
                  <a:gd name="T47" fmla="*/ 803461 h 854261"/>
                  <a:gd name="T48" fmla="*/ 672255 w 773855"/>
                  <a:gd name="T49" fmla="*/ 783141 h 854261"/>
                  <a:gd name="T50" fmla="*/ 743375 w 773855"/>
                  <a:gd name="T51" fmla="*/ 681541 h 854261"/>
                  <a:gd name="T52" fmla="*/ 773855 w 773855"/>
                  <a:gd name="T53" fmla="*/ 661221 h 854261"/>
                  <a:gd name="T54" fmla="*/ 763695 w 773855"/>
                  <a:gd name="T55" fmla="*/ 386901 h 854261"/>
                  <a:gd name="T56" fmla="*/ 743375 w 773855"/>
                  <a:gd name="T57" fmla="*/ 325941 h 854261"/>
                  <a:gd name="T58" fmla="*/ 733215 w 773855"/>
                  <a:gd name="T59" fmla="*/ 295461 h 854261"/>
                  <a:gd name="T60" fmla="*/ 723055 w 773855"/>
                  <a:gd name="T61" fmla="*/ 264981 h 854261"/>
                  <a:gd name="T62" fmla="*/ 712895 w 773855"/>
                  <a:gd name="T63" fmla="*/ 234501 h 854261"/>
                  <a:gd name="T64" fmla="*/ 682415 w 773855"/>
                  <a:gd name="T65" fmla="*/ 204021 h 854261"/>
                  <a:gd name="T66" fmla="*/ 672255 w 773855"/>
                  <a:gd name="T67" fmla="*/ 173541 h 854261"/>
                  <a:gd name="T68" fmla="*/ 631615 w 773855"/>
                  <a:gd name="T69" fmla="*/ 112581 h 854261"/>
                  <a:gd name="T70" fmla="*/ 601135 w 773855"/>
                  <a:gd name="T71" fmla="*/ 51621 h 854261"/>
                  <a:gd name="T72" fmla="*/ 560495 w 773855"/>
                  <a:gd name="T73" fmla="*/ 41461 h 854261"/>
                  <a:gd name="T74" fmla="*/ 499535 w 773855"/>
                  <a:gd name="T75" fmla="*/ 21141 h 854261"/>
                  <a:gd name="T76" fmla="*/ 408095 w 773855"/>
                  <a:gd name="T77" fmla="*/ 821 h 854261"/>
                  <a:gd name="T78" fmla="*/ 458895 w 773855"/>
                  <a:gd name="T79" fmla="*/ 21141 h 85426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73855"/>
                  <a:gd name="T121" fmla="*/ 0 h 854261"/>
                  <a:gd name="T122" fmla="*/ 773855 w 773855"/>
                  <a:gd name="T123" fmla="*/ 854261 h 85426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73855" h="854261">
                    <a:moveTo>
                      <a:pt x="458895" y="21141"/>
                    </a:moveTo>
                    <a:lnTo>
                      <a:pt x="458895" y="21141"/>
                    </a:lnTo>
                    <a:cubicBezTo>
                      <a:pt x="428415" y="17754"/>
                      <a:pt x="398123" y="10981"/>
                      <a:pt x="367455" y="10981"/>
                    </a:cubicBezTo>
                    <a:cubicBezTo>
                      <a:pt x="323298" y="10981"/>
                      <a:pt x="278775" y="13003"/>
                      <a:pt x="235375" y="21141"/>
                    </a:cubicBezTo>
                    <a:cubicBezTo>
                      <a:pt x="223373" y="23391"/>
                      <a:pt x="214276" y="33644"/>
                      <a:pt x="204895" y="41461"/>
                    </a:cubicBezTo>
                    <a:cubicBezTo>
                      <a:pt x="183211" y="59531"/>
                      <a:pt x="158559" y="89182"/>
                      <a:pt x="143935" y="112581"/>
                    </a:cubicBezTo>
                    <a:cubicBezTo>
                      <a:pt x="135908" y="125424"/>
                      <a:pt x="131129" y="140071"/>
                      <a:pt x="123615" y="153221"/>
                    </a:cubicBezTo>
                    <a:cubicBezTo>
                      <a:pt x="117557" y="163823"/>
                      <a:pt x="110068" y="173541"/>
                      <a:pt x="103295" y="183701"/>
                    </a:cubicBezTo>
                    <a:cubicBezTo>
                      <a:pt x="99908" y="197248"/>
                      <a:pt x="99380" y="211852"/>
                      <a:pt x="93135" y="224341"/>
                    </a:cubicBezTo>
                    <a:cubicBezTo>
                      <a:pt x="82213" y="246184"/>
                      <a:pt x="66042" y="264981"/>
                      <a:pt x="52495" y="285301"/>
                    </a:cubicBezTo>
                    <a:cubicBezTo>
                      <a:pt x="45722" y="295461"/>
                      <a:pt x="36036" y="304197"/>
                      <a:pt x="32175" y="315781"/>
                    </a:cubicBezTo>
                    <a:cubicBezTo>
                      <a:pt x="28788" y="325941"/>
                      <a:pt x="24833" y="335929"/>
                      <a:pt x="22015" y="346261"/>
                    </a:cubicBezTo>
                    <a:cubicBezTo>
                      <a:pt x="14667" y="373204"/>
                      <a:pt x="1695" y="427541"/>
                      <a:pt x="1695" y="427541"/>
                    </a:cubicBezTo>
                    <a:cubicBezTo>
                      <a:pt x="5082" y="505434"/>
                      <a:pt x="0" y="584161"/>
                      <a:pt x="11855" y="661221"/>
                    </a:cubicBezTo>
                    <a:cubicBezTo>
                      <a:pt x="14040" y="675422"/>
                      <a:pt x="30840" y="683080"/>
                      <a:pt x="42335" y="691701"/>
                    </a:cubicBezTo>
                    <a:cubicBezTo>
                      <a:pt x="58133" y="703549"/>
                      <a:pt x="75472" y="713350"/>
                      <a:pt x="93135" y="722181"/>
                    </a:cubicBezTo>
                    <a:cubicBezTo>
                      <a:pt x="107711" y="729469"/>
                      <a:pt x="151234" y="739246"/>
                      <a:pt x="164255" y="742501"/>
                    </a:cubicBezTo>
                    <a:cubicBezTo>
                      <a:pt x="174415" y="752661"/>
                      <a:pt x="182613" y="765267"/>
                      <a:pt x="194735" y="772981"/>
                    </a:cubicBezTo>
                    <a:cubicBezTo>
                      <a:pt x="277587" y="825705"/>
                      <a:pt x="261719" y="808251"/>
                      <a:pt x="347135" y="823781"/>
                    </a:cubicBezTo>
                    <a:cubicBezTo>
                      <a:pt x="360873" y="826279"/>
                      <a:pt x="374001" y="831645"/>
                      <a:pt x="387775" y="833941"/>
                    </a:cubicBezTo>
                    <a:cubicBezTo>
                      <a:pt x="414708" y="838430"/>
                      <a:pt x="441962" y="840714"/>
                      <a:pt x="469055" y="844101"/>
                    </a:cubicBezTo>
                    <a:cubicBezTo>
                      <a:pt x="479215" y="847488"/>
                      <a:pt x="488825" y="854261"/>
                      <a:pt x="499535" y="854261"/>
                    </a:cubicBezTo>
                    <a:cubicBezTo>
                      <a:pt x="546233" y="854261"/>
                      <a:pt x="563600" y="846453"/>
                      <a:pt x="601135" y="833941"/>
                    </a:cubicBezTo>
                    <a:cubicBezTo>
                      <a:pt x="614682" y="823781"/>
                      <a:pt x="627996" y="813303"/>
                      <a:pt x="641775" y="803461"/>
                    </a:cubicBezTo>
                    <a:cubicBezTo>
                      <a:pt x="651711" y="796364"/>
                      <a:pt x="664214" y="792331"/>
                      <a:pt x="672255" y="783141"/>
                    </a:cubicBezTo>
                    <a:cubicBezTo>
                      <a:pt x="695490" y="756587"/>
                      <a:pt x="716823" y="708093"/>
                      <a:pt x="743375" y="681541"/>
                    </a:cubicBezTo>
                    <a:cubicBezTo>
                      <a:pt x="752009" y="672907"/>
                      <a:pt x="763695" y="667994"/>
                      <a:pt x="773855" y="661221"/>
                    </a:cubicBezTo>
                    <a:cubicBezTo>
                      <a:pt x="770468" y="569781"/>
                      <a:pt x="771979" y="478028"/>
                      <a:pt x="763695" y="386901"/>
                    </a:cubicBezTo>
                    <a:cubicBezTo>
                      <a:pt x="761756" y="365570"/>
                      <a:pt x="750148" y="346261"/>
                      <a:pt x="743375" y="325941"/>
                    </a:cubicBezTo>
                    <a:lnTo>
                      <a:pt x="733215" y="295461"/>
                    </a:lnTo>
                    <a:lnTo>
                      <a:pt x="723055" y="264981"/>
                    </a:lnTo>
                    <a:cubicBezTo>
                      <a:pt x="719668" y="254821"/>
                      <a:pt x="720468" y="242074"/>
                      <a:pt x="712895" y="234501"/>
                    </a:cubicBezTo>
                    <a:lnTo>
                      <a:pt x="682415" y="204021"/>
                    </a:lnTo>
                    <a:cubicBezTo>
                      <a:pt x="679028" y="193861"/>
                      <a:pt x="677456" y="182903"/>
                      <a:pt x="672255" y="173541"/>
                    </a:cubicBezTo>
                    <a:cubicBezTo>
                      <a:pt x="660395" y="152193"/>
                      <a:pt x="639338" y="135749"/>
                      <a:pt x="631615" y="112581"/>
                    </a:cubicBezTo>
                    <a:cubicBezTo>
                      <a:pt x="625819" y="95194"/>
                      <a:pt x="618017" y="62876"/>
                      <a:pt x="601135" y="51621"/>
                    </a:cubicBezTo>
                    <a:cubicBezTo>
                      <a:pt x="589517" y="43875"/>
                      <a:pt x="573870" y="45473"/>
                      <a:pt x="560495" y="41461"/>
                    </a:cubicBezTo>
                    <a:cubicBezTo>
                      <a:pt x="539979" y="35306"/>
                      <a:pt x="520315" y="26336"/>
                      <a:pt x="499535" y="21141"/>
                    </a:cubicBezTo>
                    <a:cubicBezTo>
                      <a:pt x="414969" y="0"/>
                      <a:pt x="446182" y="821"/>
                      <a:pt x="408095" y="821"/>
                    </a:cubicBezTo>
                    <a:lnTo>
                      <a:pt x="458895" y="21141"/>
                    </a:ln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11315" name="Freihandform 15"/>
              <p:cNvSpPr>
                <a:spLocks/>
              </p:cNvSpPr>
              <p:nvPr/>
            </p:nvSpPr>
            <p:spPr bwMode="auto">
              <a:xfrm>
                <a:off x="954598" y="3830398"/>
                <a:ext cx="945410" cy="822882"/>
              </a:xfrm>
              <a:custGeom>
                <a:avLst/>
                <a:gdLst>
                  <a:gd name="T0" fmla="*/ 223962 w 945410"/>
                  <a:gd name="T1" fmla="*/ 20242 h 822882"/>
                  <a:gd name="T2" fmla="*/ 223962 w 945410"/>
                  <a:gd name="T3" fmla="*/ 20242 h 822882"/>
                  <a:gd name="T4" fmla="*/ 315402 w 945410"/>
                  <a:gd name="T5" fmla="*/ 30402 h 822882"/>
                  <a:gd name="T6" fmla="*/ 366202 w 945410"/>
                  <a:gd name="T7" fmla="*/ 60882 h 822882"/>
                  <a:gd name="T8" fmla="*/ 447482 w 945410"/>
                  <a:gd name="T9" fmla="*/ 81202 h 822882"/>
                  <a:gd name="T10" fmla="*/ 477962 w 945410"/>
                  <a:gd name="T11" fmla="*/ 91362 h 822882"/>
                  <a:gd name="T12" fmla="*/ 538922 w 945410"/>
                  <a:gd name="T13" fmla="*/ 142162 h 822882"/>
                  <a:gd name="T14" fmla="*/ 579562 w 945410"/>
                  <a:gd name="T15" fmla="*/ 192962 h 822882"/>
                  <a:gd name="T16" fmla="*/ 711642 w 945410"/>
                  <a:gd name="T17" fmla="*/ 304722 h 822882"/>
                  <a:gd name="T18" fmla="*/ 782762 w 945410"/>
                  <a:gd name="T19" fmla="*/ 345362 h 822882"/>
                  <a:gd name="T20" fmla="*/ 843722 w 945410"/>
                  <a:gd name="T21" fmla="*/ 386002 h 822882"/>
                  <a:gd name="T22" fmla="*/ 914842 w 945410"/>
                  <a:gd name="T23" fmla="*/ 426642 h 822882"/>
                  <a:gd name="T24" fmla="*/ 935162 w 945410"/>
                  <a:gd name="T25" fmla="*/ 467282 h 822882"/>
                  <a:gd name="T26" fmla="*/ 904682 w 945410"/>
                  <a:gd name="T27" fmla="*/ 680642 h 822882"/>
                  <a:gd name="T28" fmla="*/ 874202 w 945410"/>
                  <a:gd name="T29" fmla="*/ 741602 h 822882"/>
                  <a:gd name="T30" fmla="*/ 803082 w 945410"/>
                  <a:gd name="T31" fmla="*/ 792402 h 822882"/>
                  <a:gd name="T32" fmla="*/ 772602 w 945410"/>
                  <a:gd name="T33" fmla="*/ 802562 h 822882"/>
                  <a:gd name="T34" fmla="*/ 731962 w 945410"/>
                  <a:gd name="T35" fmla="*/ 792402 h 822882"/>
                  <a:gd name="T36" fmla="*/ 701482 w 945410"/>
                  <a:gd name="T37" fmla="*/ 772082 h 822882"/>
                  <a:gd name="T38" fmla="*/ 620202 w 945410"/>
                  <a:gd name="T39" fmla="*/ 792402 h 822882"/>
                  <a:gd name="T40" fmla="*/ 589722 w 945410"/>
                  <a:gd name="T41" fmla="*/ 812722 h 822882"/>
                  <a:gd name="T42" fmla="*/ 538922 w 945410"/>
                  <a:gd name="T43" fmla="*/ 822882 h 822882"/>
                  <a:gd name="T44" fmla="*/ 264602 w 945410"/>
                  <a:gd name="T45" fmla="*/ 812722 h 822882"/>
                  <a:gd name="T46" fmla="*/ 213802 w 945410"/>
                  <a:gd name="T47" fmla="*/ 731442 h 822882"/>
                  <a:gd name="T48" fmla="*/ 183322 w 945410"/>
                  <a:gd name="T49" fmla="*/ 700962 h 822882"/>
                  <a:gd name="T50" fmla="*/ 102042 w 945410"/>
                  <a:gd name="T51" fmla="*/ 558722 h 822882"/>
                  <a:gd name="T52" fmla="*/ 41082 w 945410"/>
                  <a:gd name="T53" fmla="*/ 467282 h 822882"/>
                  <a:gd name="T54" fmla="*/ 20762 w 945410"/>
                  <a:gd name="T55" fmla="*/ 436802 h 822882"/>
                  <a:gd name="T56" fmla="*/ 10602 w 945410"/>
                  <a:gd name="T57" fmla="*/ 345362 h 822882"/>
                  <a:gd name="T58" fmla="*/ 442 w 945410"/>
                  <a:gd name="T59" fmla="*/ 294562 h 822882"/>
                  <a:gd name="T60" fmla="*/ 10602 w 945410"/>
                  <a:gd name="T61" fmla="*/ 243762 h 822882"/>
                  <a:gd name="T62" fmla="*/ 71562 w 945410"/>
                  <a:gd name="T63" fmla="*/ 203122 h 822882"/>
                  <a:gd name="T64" fmla="*/ 112202 w 945410"/>
                  <a:gd name="T65" fmla="*/ 172642 h 822882"/>
                  <a:gd name="T66" fmla="*/ 122362 w 945410"/>
                  <a:gd name="T67" fmla="*/ 142162 h 822882"/>
                  <a:gd name="T68" fmla="*/ 173162 w 945410"/>
                  <a:gd name="T69" fmla="*/ 50722 h 822882"/>
                  <a:gd name="T70" fmla="*/ 183322 w 945410"/>
                  <a:gd name="T71" fmla="*/ 10082 h 822882"/>
                  <a:gd name="T72" fmla="*/ 223962 w 945410"/>
                  <a:gd name="T73" fmla="*/ 20242 h 82288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945410"/>
                  <a:gd name="T112" fmla="*/ 0 h 822882"/>
                  <a:gd name="T113" fmla="*/ 945410 w 945410"/>
                  <a:gd name="T114" fmla="*/ 822882 h 82288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945410" h="822882">
                    <a:moveTo>
                      <a:pt x="223962" y="20242"/>
                    </a:moveTo>
                    <a:lnTo>
                      <a:pt x="223962" y="20242"/>
                    </a:lnTo>
                    <a:cubicBezTo>
                      <a:pt x="254442" y="23629"/>
                      <a:pt x="285914" y="21977"/>
                      <a:pt x="315402" y="30402"/>
                    </a:cubicBezTo>
                    <a:cubicBezTo>
                      <a:pt x="334390" y="35827"/>
                      <a:pt x="348539" y="52051"/>
                      <a:pt x="366202" y="60882"/>
                    </a:cubicBezTo>
                    <a:cubicBezTo>
                      <a:pt x="389426" y="72494"/>
                      <a:pt x="424296" y="75405"/>
                      <a:pt x="447482" y="81202"/>
                    </a:cubicBezTo>
                    <a:cubicBezTo>
                      <a:pt x="457872" y="83799"/>
                      <a:pt x="467802" y="87975"/>
                      <a:pt x="477962" y="91362"/>
                    </a:cubicBezTo>
                    <a:cubicBezTo>
                      <a:pt x="531625" y="171857"/>
                      <a:pt x="456423" y="69976"/>
                      <a:pt x="538922" y="142162"/>
                    </a:cubicBezTo>
                    <a:cubicBezTo>
                      <a:pt x="555242" y="156442"/>
                      <a:pt x="565282" y="176642"/>
                      <a:pt x="579562" y="192962"/>
                    </a:cubicBezTo>
                    <a:cubicBezTo>
                      <a:pt x="614252" y="232607"/>
                      <a:pt x="678685" y="279370"/>
                      <a:pt x="711642" y="304722"/>
                    </a:cubicBezTo>
                    <a:cubicBezTo>
                      <a:pt x="753178" y="336673"/>
                      <a:pt x="733118" y="315576"/>
                      <a:pt x="782762" y="345362"/>
                    </a:cubicBezTo>
                    <a:cubicBezTo>
                      <a:pt x="803703" y="357927"/>
                      <a:pt x="821879" y="375080"/>
                      <a:pt x="843722" y="386002"/>
                    </a:cubicBezTo>
                    <a:cubicBezTo>
                      <a:pt x="895284" y="411783"/>
                      <a:pt x="871760" y="397921"/>
                      <a:pt x="914842" y="426642"/>
                    </a:cubicBezTo>
                    <a:cubicBezTo>
                      <a:pt x="921615" y="440189"/>
                      <a:pt x="934442" y="452154"/>
                      <a:pt x="935162" y="467282"/>
                    </a:cubicBezTo>
                    <a:cubicBezTo>
                      <a:pt x="944616" y="665811"/>
                      <a:pt x="945410" y="585611"/>
                      <a:pt x="904682" y="680642"/>
                    </a:cubicBezTo>
                    <a:cubicBezTo>
                      <a:pt x="892287" y="709564"/>
                      <a:pt x="898608" y="717196"/>
                      <a:pt x="874202" y="741602"/>
                    </a:cubicBezTo>
                    <a:cubicBezTo>
                      <a:pt x="869600" y="746204"/>
                      <a:pt x="814620" y="786633"/>
                      <a:pt x="803082" y="792402"/>
                    </a:cubicBezTo>
                    <a:cubicBezTo>
                      <a:pt x="793503" y="797191"/>
                      <a:pt x="782762" y="799175"/>
                      <a:pt x="772602" y="802562"/>
                    </a:cubicBezTo>
                    <a:cubicBezTo>
                      <a:pt x="759055" y="799175"/>
                      <a:pt x="744797" y="797903"/>
                      <a:pt x="731962" y="792402"/>
                    </a:cubicBezTo>
                    <a:cubicBezTo>
                      <a:pt x="720739" y="787592"/>
                      <a:pt x="713693" y="772082"/>
                      <a:pt x="701482" y="772082"/>
                    </a:cubicBezTo>
                    <a:cubicBezTo>
                      <a:pt x="673555" y="772082"/>
                      <a:pt x="647295" y="785629"/>
                      <a:pt x="620202" y="792402"/>
                    </a:cubicBezTo>
                    <a:cubicBezTo>
                      <a:pt x="610042" y="799175"/>
                      <a:pt x="601155" y="808435"/>
                      <a:pt x="589722" y="812722"/>
                    </a:cubicBezTo>
                    <a:cubicBezTo>
                      <a:pt x="573553" y="818785"/>
                      <a:pt x="556191" y="822882"/>
                      <a:pt x="538922" y="822882"/>
                    </a:cubicBezTo>
                    <a:cubicBezTo>
                      <a:pt x="447419" y="822882"/>
                      <a:pt x="356042" y="816109"/>
                      <a:pt x="264602" y="812722"/>
                    </a:cubicBezTo>
                    <a:cubicBezTo>
                      <a:pt x="243787" y="771092"/>
                      <a:pt x="245456" y="768372"/>
                      <a:pt x="213802" y="731442"/>
                    </a:cubicBezTo>
                    <a:cubicBezTo>
                      <a:pt x="204451" y="720533"/>
                      <a:pt x="192143" y="712304"/>
                      <a:pt x="183322" y="700962"/>
                    </a:cubicBezTo>
                    <a:cubicBezTo>
                      <a:pt x="86325" y="576251"/>
                      <a:pt x="202665" y="709657"/>
                      <a:pt x="102042" y="558722"/>
                    </a:cubicBezTo>
                    <a:lnTo>
                      <a:pt x="41082" y="467282"/>
                    </a:lnTo>
                    <a:lnTo>
                      <a:pt x="20762" y="436802"/>
                    </a:lnTo>
                    <a:cubicBezTo>
                      <a:pt x="17375" y="406322"/>
                      <a:pt x="14939" y="375721"/>
                      <a:pt x="10602" y="345362"/>
                    </a:cubicBezTo>
                    <a:cubicBezTo>
                      <a:pt x="8160" y="328267"/>
                      <a:pt x="442" y="311831"/>
                      <a:pt x="442" y="294562"/>
                    </a:cubicBezTo>
                    <a:cubicBezTo>
                      <a:pt x="442" y="277293"/>
                      <a:pt x="0" y="257393"/>
                      <a:pt x="10602" y="243762"/>
                    </a:cubicBezTo>
                    <a:cubicBezTo>
                      <a:pt x="25595" y="224485"/>
                      <a:pt x="52025" y="217775"/>
                      <a:pt x="71562" y="203122"/>
                    </a:cubicBezTo>
                    <a:lnTo>
                      <a:pt x="112202" y="172642"/>
                    </a:lnTo>
                    <a:cubicBezTo>
                      <a:pt x="115589" y="162482"/>
                      <a:pt x="117161" y="151524"/>
                      <a:pt x="122362" y="142162"/>
                    </a:cubicBezTo>
                    <a:cubicBezTo>
                      <a:pt x="165169" y="65110"/>
                      <a:pt x="156934" y="107520"/>
                      <a:pt x="173162" y="50722"/>
                    </a:cubicBezTo>
                    <a:cubicBezTo>
                      <a:pt x="176998" y="37296"/>
                      <a:pt x="171198" y="17010"/>
                      <a:pt x="183322" y="10082"/>
                    </a:cubicBezTo>
                    <a:cubicBezTo>
                      <a:pt x="200965" y="0"/>
                      <a:pt x="217189" y="18549"/>
                      <a:pt x="223962" y="20242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11316" name="Freihandform 16"/>
              <p:cNvSpPr>
                <a:spLocks/>
              </p:cNvSpPr>
              <p:nvPr/>
            </p:nvSpPr>
            <p:spPr bwMode="auto">
              <a:xfrm>
                <a:off x="3169920" y="3972560"/>
                <a:ext cx="782320" cy="863600"/>
              </a:xfrm>
              <a:custGeom>
                <a:avLst/>
                <a:gdLst>
                  <a:gd name="T0" fmla="*/ 782320 w 782320"/>
                  <a:gd name="T1" fmla="*/ 132080 h 863600"/>
                  <a:gd name="T2" fmla="*/ 782320 w 782320"/>
                  <a:gd name="T3" fmla="*/ 132080 h 863600"/>
                  <a:gd name="T4" fmla="*/ 680720 w 782320"/>
                  <a:gd name="T5" fmla="*/ 60960 h 863600"/>
                  <a:gd name="T6" fmla="*/ 609600 w 782320"/>
                  <a:gd name="T7" fmla="*/ 20320 h 863600"/>
                  <a:gd name="T8" fmla="*/ 568960 w 782320"/>
                  <a:gd name="T9" fmla="*/ 10160 h 863600"/>
                  <a:gd name="T10" fmla="*/ 538480 w 782320"/>
                  <a:gd name="T11" fmla="*/ 0 h 863600"/>
                  <a:gd name="T12" fmla="*/ 284480 w 782320"/>
                  <a:gd name="T13" fmla="*/ 20320 h 863600"/>
                  <a:gd name="T14" fmla="*/ 254000 w 782320"/>
                  <a:gd name="T15" fmla="*/ 81280 h 863600"/>
                  <a:gd name="T16" fmla="*/ 193040 w 782320"/>
                  <a:gd name="T17" fmla="*/ 101600 h 863600"/>
                  <a:gd name="T18" fmla="*/ 162560 w 782320"/>
                  <a:gd name="T19" fmla="*/ 121920 h 863600"/>
                  <a:gd name="T20" fmla="*/ 132080 w 782320"/>
                  <a:gd name="T21" fmla="*/ 132080 h 863600"/>
                  <a:gd name="T22" fmla="*/ 81280 w 782320"/>
                  <a:gd name="T23" fmla="*/ 152400 h 863600"/>
                  <a:gd name="T24" fmla="*/ 50800 w 782320"/>
                  <a:gd name="T25" fmla="*/ 172720 h 863600"/>
                  <a:gd name="T26" fmla="*/ 30480 w 782320"/>
                  <a:gd name="T27" fmla="*/ 203200 h 863600"/>
                  <a:gd name="T28" fmla="*/ 20320 w 782320"/>
                  <a:gd name="T29" fmla="*/ 233680 h 863600"/>
                  <a:gd name="T30" fmla="*/ 0 w 782320"/>
                  <a:gd name="T31" fmla="*/ 325120 h 863600"/>
                  <a:gd name="T32" fmla="*/ 10160 w 782320"/>
                  <a:gd name="T33" fmla="*/ 640080 h 863600"/>
                  <a:gd name="T34" fmla="*/ 40640 w 782320"/>
                  <a:gd name="T35" fmla="*/ 701040 h 863600"/>
                  <a:gd name="T36" fmla="*/ 71120 w 782320"/>
                  <a:gd name="T37" fmla="*/ 721360 h 863600"/>
                  <a:gd name="T38" fmla="*/ 111760 w 782320"/>
                  <a:gd name="T39" fmla="*/ 751840 h 863600"/>
                  <a:gd name="T40" fmla="*/ 152400 w 782320"/>
                  <a:gd name="T41" fmla="*/ 762000 h 863600"/>
                  <a:gd name="T42" fmla="*/ 193040 w 782320"/>
                  <a:gd name="T43" fmla="*/ 792480 h 863600"/>
                  <a:gd name="T44" fmla="*/ 314960 w 782320"/>
                  <a:gd name="T45" fmla="*/ 843280 h 863600"/>
                  <a:gd name="T46" fmla="*/ 345440 w 782320"/>
                  <a:gd name="T47" fmla="*/ 853440 h 863600"/>
                  <a:gd name="T48" fmla="*/ 416560 w 782320"/>
                  <a:gd name="T49" fmla="*/ 863600 h 863600"/>
                  <a:gd name="T50" fmla="*/ 599440 w 782320"/>
                  <a:gd name="T51" fmla="*/ 843280 h 863600"/>
                  <a:gd name="T52" fmla="*/ 629920 w 782320"/>
                  <a:gd name="T53" fmla="*/ 812800 h 863600"/>
                  <a:gd name="T54" fmla="*/ 660400 w 782320"/>
                  <a:gd name="T55" fmla="*/ 772160 h 863600"/>
                  <a:gd name="T56" fmla="*/ 711200 w 782320"/>
                  <a:gd name="T57" fmla="*/ 721360 h 863600"/>
                  <a:gd name="T58" fmla="*/ 741680 w 782320"/>
                  <a:gd name="T59" fmla="*/ 660400 h 863600"/>
                  <a:gd name="T60" fmla="*/ 762000 w 782320"/>
                  <a:gd name="T61" fmla="*/ 579120 h 863600"/>
                  <a:gd name="T62" fmla="*/ 782320 w 782320"/>
                  <a:gd name="T63" fmla="*/ 132080 h 8636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82320"/>
                  <a:gd name="T97" fmla="*/ 0 h 863600"/>
                  <a:gd name="T98" fmla="*/ 782320 w 782320"/>
                  <a:gd name="T99" fmla="*/ 863600 h 86360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82320" h="863600">
                    <a:moveTo>
                      <a:pt x="782320" y="132080"/>
                    </a:moveTo>
                    <a:lnTo>
                      <a:pt x="782320" y="132080"/>
                    </a:lnTo>
                    <a:lnTo>
                      <a:pt x="680720" y="60960"/>
                    </a:lnTo>
                    <a:cubicBezTo>
                      <a:pt x="657496" y="44882"/>
                      <a:pt x="636531" y="30419"/>
                      <a:pt x="609600" y="20320"/>
                    </a:cubicBezTo>
                    <a:cubicBezTo>
                      <a:pt x="596525" y="15417"/>
                      <a:pt x="582386" y="13996"/>
                      <a:pt x="568960" y="10160"/>
                    </a:cubicBezTo>
                    <a:cubicBezTo>
                      <a:pt x="558662" y="7218"/>
                      <a:pt x="548640" y="3387"/>
                      <a:pt x="538480" y="0"/>
                    </a:cubicBezTo>
                    <a:cubicBezTo>
                      <a:pt x="453813" y="6773"/>
                      <a:pt x="367997" y="4854"/>
                      <a:pt x="284480" y="20320"/>
                    </a:cubicBezTo>
                    <a:cubicBezTo>
                      <a:pt x="254414" y="25888"/>
                      <a:pt x="271359" y="68881"/>
                      <a:pt x="254000" y="81280"/>
                    </a:cubicBezTo>
                    <a:cubicBezTo>
                      <a:pt x="236571" y="93730"/>
                      <a:pt x="210862" y="89719"/>
                      <a:pt x="193040" y="101600"/>
                    </a:cubicBezTo>
                    <a:cubicBezTo>
                      <a:pt x="182880" y="108373"/>
                      <a:pt x="173482" y="116459"/>
                      <a:pt x="162560" y="121920"/>
                    </a:cubicBezTo>
                    <a:cubicBezTo>
                      <a:pt x="152981" y="126709"/>
                      <a:pt x="142108" y="128320"/>
                      <a:pt x="132080" y="132080"/>
                    </a:cubicBezTo>
                    <a:cubicBezTo>
                      <a:pt x="115003" y="138484"/>
                      <a:pt x="97592" y="144244"/>
                      <a:pt x="81280" y="152400"/>
                    </a:cubicBezTo>
                    <a:cubicBezTo>
                      <a:pt x="70358" y="157861"/>
                      <a:pt x="60960" y="165947"/>
                      <a:pt x="50800" y="172720"/>
                    </a:cubicBezTo>
                    <a:cubicBezTo>
                      <a:pt x="44027" y="182880"/>
                      <a:pt x="35941" y="192278"/>
                      <a:pt x="30480" y="203200"/>
                    </a:cubicBezTo>
                    <a:cubicBezTo>
                      <a:pt x="25691" y="212779"/>
                      <a:pt x="23262" y="223382"/>
                      <a:pt x="20320" y="233680"/>
                    </a:cubicBezTo>
                    <a:cubicBezTo>
                      <a:pt x="10754" y="267159"/>
                      <a:pt x="6984" y="290202"/>
                      <a:pt x="0" y="325120"/>
                    </a:cubicBezTo>
                    <a:cubicBezTo>
                      <a:pt x="3387" y="430107"/>
                      <a:pt x="3992" y="535220"/>
                      <a:pt x="10160" y="640080"/>
                    </a:cubicBezTo>
                    <a:cubicBezTo>
                      <a:pt x="11193" y="657640"/>
                      <a:pt x="29189" y="689589"/>
                      <a:pt x="40640" y="701040"/>
                    </a:cubicBezTo>
                    <a:cubicBezTo>
                      <a:pt x="49274" y="709674"/>
                      <a:pt x="61184" y="714263"/>
                      <a:pt x="71120" y="721360"/>
                    </a:cubicBezTo>
                    <a:cubicBezTo>
                      <a:pt x="84899" y="731202"/>
                      <a:pt x="96614" y="744267"/>
                      <a:pt x="111760" y="751840"/>
                    </a:cubicBezTo>
                    <a:cubicBezTo>
                      <a:pt x="124249" y="758085"/>
                      <a:pt x="138853" y="758613"/>
                      <a:pt x="152400" y="762000"/>
                    </a:cubicBezTo>
                    <a:cubicBezTo>
                      <a:pt x="165947" y="772160"/>
                      <a:pt x="178413" y="783948"/>
                      <a:pt x="193040" y="792480"/>
                    </a:cubicBezTo>
                    <a:cubicBezTo>
                      <a:pt x="278783" y="842497"/>
                      <a:pt x="248633" y="824329"/>
                      <a:pt x="314960" y="843280"/>
                    </a:cubicBezTo>
                    <a:cubicBezTo>
                      <a:pt x="325258" y="846222"/>
                      <a:pt x="334938" y="851340"/>
                      <a:pt x="345440" y="853440"/>
                    </a:cubicBezTo>
                    <a:cubicBezTo>
                      <a:pt x="368922" y="858136"/>
                      <a:pt x="392853" y="860213"/>
                      <a:pt x="416560" y="863600"/>
                    </a:cubicBezTo>
                    <a:cubicBezTo>
                      <a:pt x="477520" y="856827"/>
                      <a:pt x="539773" y="857486"/>
                      <a:pt x="599440" y="843280"/>
                    </a:cubicBezTo>
                    <a:cubicBezTo>
                      <a:pt x="613418" y="839952"/>
                      <a:pt x="620569" y="823709"/>
                      <a:pt x="629920" y="812800"/>
                    </a:cubicBezTo>
                    <a:cubicBezTo>
                      <a:pt x="640940" y="799943"/>
                      <a:pt x="649150" y="784816"/>
                      <a:pt x="660400" y="772160"/>
                    </a:cubicBezTo>
                    <a:cubicBezTo>
                      <a:pt x="676310" y="754262"/>
                      <a:pt x="695431" y="739382"/>
                      <a:pt x="711200" y="721360"/>
                    </a:cubicBezTo>
                    <a:cubicBezTo>
                      <a:pt x="729522" y="700421"/>
                      <a:pt x="734622" y="686281"/>
                      <a:pt x="741680" y="660400"/>
                    </a:cubicBezTo>
                    <a:cubicBezTo>
                      <a:pt x="749028" y="633457"/>
                      <a:pt x="762000" y="579120"/>
                      <a:pt x="762000" y="579120"/>
                    </a:cubicBezTo>
                    <a:cubicBezTo>
                      <a:pt x="773355" y="193058"/>
                      <a:pt x="772160" y="348876"/>
                      <a:pt x="782320" y="132080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11317" name="Freihandform 17"/>
              <p:cNvSpPr>
                <a:spLocks/>
              </p:cNvSpPr>
              <p:nvPr/>
            </p:nvSpPr>
            <p:spPr bwMode="auto">
              <a:xfrm>
                <a:off x="4472892" y="1798320"/>
                <a:ext cx="729028" cy="1122142"/>
              </a:xfrm>
              <a:custGeom>
                <a:avLst/>
                <a:gdLst>
                  <a:gd name="T0" fmla="*/ 454708 w 729028"/>
                  <a:gd name="T1" fmla="*/ 0 h 1122142"/>
                  <a:gd name="T2" fmla="*/ 454708 w 729028"/>
                  <a:gd name="T3" fmla="*/ 0 h 1122142"/>
                  <a:gd name="T4" fmla="*/ 383588 w 729028"/>
                  <a:gd name="T5" fmla="*/ 111760 h 1122142"/>
                  <a:gd name="T6" fmla="*/ 363268 w 729028"/>
                  <a:gd name="T7" fmla="*/ 142240 h 1122142"/>
                  <a:gd name="T8" fmla="*/ 353108 w 729028"/>
                  <a:gd name="T9" fmla="*/ 172720 h 1122142"/>
                  <a:gd name="T10" fmla="*/ 322628 w 729028"/>
                  <a:gd name="T11" fmla="*/ 193040 h 1122142"/>
                  <a:gd name="T12" fmla="*/ 271828 w 729028"/>
                  <a:gd name="T13" fmla="*/ 284480 h 1122142"/>
                  <a:gd name="T14" fmla="*/ 221028 w 729028"/>
                  <a:gd name="T15" fmla="*/ 345440 h 1122142"/>
                  <a:gd name="T16" fmla="*/ 160068 w 729028"/>
                  <a:gd name="T17" fmla="*/ 386080 h 1122142"/>
                  <a:gd name="T18" fmla="*/ 129588 w 729028"/>
                  <a:gd name="T19" fmla="*/ 406400 h 1122142"/>
                  <a:gd name="T20" fmla="*/ 38148 w 729028"/>
                  <a:gd name="T21" fmla="*/ 447040 h 1122142"/>
                  <a:gd name="T22" fmla="*/ 17828 w 729028"/>
                  <a:gd name="T23" fmla="*/ 477520 h 1122142"/>
                  <a:gd name="T24" fmla="*/ 17828 w 729028"/>
                  <a:gd name="T25" fmla="*/ 589280 h 1122142"/>
                  <a:gd name="T26" fmla="*/ 78788 w 729028"/>
                  <a:gd name="T27" fmla="*/ 680720 h 1122142"/>
                  <a:gd name="T28" fmla="*/ 99108 w 729028"/>
                  <a:gd name="T29" fmla="*/ 711200 h 1122142"/>
                  <a:gd name="T30" fmla="*/ 109268 w 729028"/>
                  <a:gd name="T31" fmla="*/ 741680 h 1122142"/>
                  <a:gd name="T32" fmla="*/ 139748 w 729028"/>
                  <a:gd name="T33" fmla="*/ 772160 h 1122142"/>
                  <a:gd name="T34" fmla="*/ 149908 w 729028"/>
                  <a:gd name="T35" fmla="*/ 812800 h 1122142"/>
                  <a:gd name="T36" fmla="*/ 160068 w 729028"/>
                  <a:gd name="T37" fmla="*/ 843280 h 1122142"/>
                  <a:gd name="T38" fmla="*/ 180388 w 729028"/>
                  <a:gd name="T39" fmla="*/ 975360 h 1122142"/>
                  <a:gd name="T40" fmla="*/ 200708 w 729028"/>
                  <a:gd name="T41" fmla="*/ 1005840 h 1122142"/>
                  <a:gd name="T42" fmla="*/ 271828 w 729028"/>
                  <a:gd name="T43" fmla="*/ 1046480 h 1122142"/>
                  <a:gd name="T44" fmla="*/ 342948 w 729028"/>
                  <a:gd name="T45" fmla="*/ 1087120 h 1122142"/>
                  <a:gd name="T46" fmla="*/ 383588 w 729028"/>
                  <a:gd name="T47" fmla="*/ 1107440 h 1122142"/>
                  <a:gd name="T48" fmla="*/ 475028 w 729028"/>
                  <a:gd name="T49" fmla="*/ 1117600 h 1122142"/>
                  <a:gd name="T50" fmla="*/ 546148 w 729028"/>
                  <a:gd name="T51" fmla="*/ 1107440 h 1122142"/>
                  <a:gd name="T52" fmla="*/ 566468 w 729028"/>
                  <a:gd name="T53" fmla="*/ 1046480 h 1122142"/>
                  <a:gd name="T54" fmla="*/ 586788 w 729028"/>
                  <a:gd name="T55" fmla="*/ 1005840 h 1122142"/>
                  <a:gd name="T56" fmla="*/ 596948 w 729028"/>
                  <a:gd name="T57" fmla="*/ 975360 h 1122142"/>
                  <a:gd name="T58" fmla="*/ 617268 w 729028"/>
                  <a:gd name="T59" fmla="*/ 944880 h 1122142"/>
                  <a:gd name="T60" fmla="*/ 627428 w 729028"/>
                  <a:gd name="T61" fmla="*/ 914400 h 1122142"/>
                  <a:gd name="T62" fmla="*/ 668068 w 729028"/>
                  <a:gd name="T63" fmla="*/ 853440 h 1122142"/>
                  <a:gd name="T64" fmla="*/ 698548 w 729028"/>
                  <a:gd name="T65" fmla="*/ 772160 h 1122142"/>
                  <a:gd name="T66" fmla="*/ 708708 w 729028"/>
                  <a:gd name="T67" fmla="*/ 731520 h 1122142"/>
                  <a:gd name="T68" fmla="*/ 729028 w 729028"/>
                  <a:gd name="T69" fmla="*/ 670560 h 1122142"/>
                  <a:gd name="T70" fmla="*/ 718868 w 729028"/>
                  <a:gd name="T71" fmla="*/ 426720 h 1122142"/>
                  <a:gd name="T72" fmla="*/ 698548 w 729028"/>
                  <a:gd name="T73" fmla="*/ 375920 h 1122142"/>
                  <a:gd name="T74" fmla="*/ 678228 w 729028"/>
                  <a:gd name="T75" fmla="*/ 284480 h 1122142"/>
                  <a:gd name="T76" fmla="*/ 678228 w 729028"/>
                  <a:gd name="T77" fmla="*/ 60960 h 1122142"/>
                  <a:gd name="T78" fmla="*/ 647748 w 729028"/>
                  <a:gd name="T79" fmla="*/ 50800 h 1122142"/>
                  <a:gd name="T80" fmla="*/ 444548 w 729028"/>
                  <a:gd name="T81" fmla="*/ 30480 h 1122142"/>
                  <a:gd name="T82" fmla="*/ 454708 w 729028"/>
                  <a:gd name="T83" fmla="*/ 0 h 112214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29028"/>
                  <a:gd name="T127" fmla="*/ 0 h 1122142"/>
                  <a:gd name="T128" fmla="*/ 729028 w 729028"/>
                  <a:gd name="T129" fmla="*/ 1122142 h 112214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29028" h="1122142">
                    <a:moveTo>
                      <a:pt x="454708" y="0"/>
                    </a:moveTo>
                    <a:lnTo>
                      <a:pt x="454708" y="0"/>
                    </a:lnTo>
                    <a:lnTo>
                      <a:pt x="383588" y="111760"/>
                    </a:lnTo>
                    <a:cubicBezTo>
                      <a:pt x="376985" y="122031"/>
                      <a:pt x="367129" y="130656"/>
                      <a:pt x="363268" y="142240"/>
                    </a:cubicBezTo>
                    <a:cubicBezTo>
                      <a:pt x="359881" y="152400"/>
                      <a:pt x="359798" y="164357"/>
                      <a:pt x="353108" y="172720"/>
                    </a:cubicBezTo>
                    <a:cubicBezTo>
                      <a:pt x="345480" y="182255"/>
                      <a:pt x="332788" y="186267"/>
                      <a:pt x="322628" y="193040"/>
                    </a:cubicBezTo>
                    <a:cubicBezTo>
                      <a:pt x="304745" y="246688"/>
                      <a:pt x="318409" y="214609"/>
                      <a:pt x="271828" y="284480"/>
                    </a:cubicBezTo>
                    <a:cubicBezTo>
                      <a:pt x="253766" y="311573"/>
                      <a:pt x="248107" y="324378"/>
                      <a:pt x="221028" y="345440"/>
                    </a:cubicBezTo>
                    <a:cubicBezTo>
                      <a:pt x="201751" y="360433"/>
                      <a:pt x="180388" y="372533"/>
                      <a:pt x="160068" y="386080"/>
                    </a:cubicBezTo>
                    <a:cubicBezTo>
                      <a:pt x="149908" y="392853"/>
                      <a:pt x="140925" y="401865"/>
                      <a:pt x="129588" y="406400"/>
                    </a:cubicBezTo>
                    <a:cubicBezTo>
                      <a:pt x="64726" y="432345"/>
                      <a:pt x="95100" y="418564"/>
                      <a:pt x="38148" y="447040"/>
                    </a:cubicBezTo>
                    <a:cubicBezTo>
                      <a:pt x="31375" y="457200"/>
                      <a:pt x="23289" y="466598"/>
                      <a:pt x="17828" y="477520"/>
                    </a:cubicBezTo>
                    <a:cubicBezTo>
                      <a:pt x="0" y="513176"/>
                      <a:pt x="3876" y="550216"/>
                      <a:pt x="17828" y="589280"/>
                    </a:cubicBezTo>
                    <a:lnTo>
                      <a:pt x="78788" y="680720"/>
                    </a:lnTo>
                    <a:cubicBezTo>
                      <a:pt x="85561" y="690880"/>
                      <a:pt x="95247" y="699616"/>
                      <a:pt x="99108" y="711200"/>
                    </a:cubicBezTo>
                    <a:cubicBezTo>
                      <a:pt x="102495" y="721360"/>
                      <a:pt x="103327" y="732769"/>
                      <a:pt x="109268" y="741680"/>
                    </a:cubicBezTo>
                    <a:cubicBezTo>
                      <a:pt x="117238" y="753635"/>
                      <a:pt x="129588" y="762000"/>
                      <a:pt x="139748" y="772160"/>
                    </a:cubicBezTo>
                    <a:cubicBezTo>
                      <a:pt x="143135" y="785707"/>
                      <a:pt x="146072" y="799374"/>
                      <a:pt x="149908" y="812800"/>
                    </a:cubicBezTo>
                    <a:cubicBezTo>
                      <a:pt x="152850" y="823098"/>
                      <a:pt x="158307" y="832716"/>
                      <a:pt x="160068" y="843280"/>
                    </a:cubicBezTo>
                    <a:cubicBezTo>
                      <a:pt x="163776" y="865530"/>
                      <a:pt x="166430" y="942791"/>
                      <a:pt x="180388" y="975360"/>
                    </a:cubicBezTo>
                    <a:cubicBezTo>
                      <a:pt x="185198" y="986583"/>
                      <a:pt x="192074" y="997206"/>
                      <a:pt x="200708" y="1005840"/>
                    </a:cubicBezTo>
                    <a:cubicBezTo>
                      <a:pt x="219352" y="1024484"/>
                      <a:pt x="250578" y="1033199"/>
                      <a:pt x="271828" y="1046480"/>
                    </a:cubicBezTo>
                    <a:cubicBezTo>
                      <a:pt x="388031" y="1119107"/>
                      <a:pt x="254032" y="1049013"/>
                      <a:pt x="342948" y="1087120"/>
                    </a:cubicBezTo>
                    <a:cubicBezTo>
                      <a:pt x="356869" y="1093086"/>
                      <a:pt x="368830" y="1104034"/>
                      <a:pt x="383588" y="1107440"/>
                    </a:cubicBezTo>
                    <a:cubicBezTo>
                      <a:pt x="413470" y="1114336"/>
                      <a:pt x="444548" y="1114213"/>
                      <a:pt x="475028" y="1117600"/>
                    </a:cubicBezTo>
                    <a:cubicBezTo>
                      <a:pt x="498735" y="1114213"/>
                      <a:pt x="527245" y="1122142"/>
                      <a:pt x="546148" y="1107440"/>
                    </a:cubicBezTo>
                    <a:cubicBezTo>
                      <a:pt x="563055" y="1094290"/>
                      <a:pt x="556889" y="1065638"/>
                      <a:pt x="566468" y="1046480"/>
                    </a:cubicBezTo>
                    <a:cubicBezTo>
                      <a:pt x="573241" y="1032933"/>
                      <a:pt x="580822" y="1019761"/>
                      <a:pt x="586788" y="1005840"/>
                    </a:cubicBezTo>
                    <a:cubicBezTo>
                      <a:pt x="591007" y="995996"/>
                      <a:pt x="592159" y="984939"/>
                      <a:pt x="596948" y="975360"/>
                    </a:cubicBezTo>
                    <a:cubicBezTo>
                      <a:pt x="602409" y="964438"/>
                      <a:pt x="611807" y="955802"/>
                      <a:pt x="617268" y="944880"/>
                    </a:cubicBezTo>
                    <a:cubicBezTo>
                      <a:pt x="622057" y="935301"/>
                      <a:pt x="622227" y="923762"/>
                      <a:pt x="627428" y="914400"/>
                    </a:cubicBezTo>
                    <a:cubicBezTo>
                      <a:pt x="639288" y="893052"/>
                      <a:pt x="654521" y="873760"/>
                      <a:pt x="668068" y="853440"/>
                    </a:cubicBezTo>
                    <a:cubicBezTo>
                      <a:pt x="694147" y="749124"/>
                      <a:pt x="658701" y="878419"/>
                      <a:pt x="698548" y="772160"/>
                    </a:cubicBezTo>
                    <a:cubicBezTo>
                      <a:pt x="703451" y="759085"/>
                      <a:pt x="704696" y="744895"/>
                      <a:pt x="708708" y="731520"/>
                    </a:cubicBezTo>
                    <a:cubicBezTo>
                      <a:pt x="714863" y="711004"/>
                      <a:pt x="729028" y="670560"/>
                      <a:pt x="729028" y="670560"/>
                    </a:cubicBezTo>
                    <a:cubicBezTo>
                      <a:pt x="725641" y="589280"/>
                      <a:pt x="727239" y="507639"/>
                      <a:pt x="718868" y="426720"/>
                    </a:cubicBezTo>
                    <a:cubicBezTo>
                      <a:pt x="716991" y="408579"/>
                      <a:pt x="704952" y="392997"/>
                      <a:pt x="698548" y="375920"/>
                    </a:cubicBezTo>
                    <a:cubicBezTo>
                      <a:pt x="683541" y="335901"/>
                      <a:pt x="686941" y="336760"/>
                      <a:pt x="678228" y="284480"/>
                    </a:cubicBezTo>
                    <a:cubicBezTo>
                      <a:pt x="681661" y="239850"/>
                      <a:pt x="699570" y="114315"/>
                      <a:pt x="678228" y="60960"/>
                    </a:cubicBezTo>
                    <a:cubicBezTo>
                      <a:pt x="674251" y="51016"/>
                      <a:pt x="658203" y="53123"/>
                      <a:pt x="647748" y="50800"/>
                    </a:cubicBezTo>
                    <a:cubicBezTo>
                      <a:pt x="551900" y="29500"/>
                      <a:pt x="579648" y="49780"/>
                      <a:pt x="444548" y="30480"/>
                    </a:cubicBezTo>
                    <a:cubicBezTo>
                      <a:pt x="441195" y="30001"/>
                      <a:pt x="444548" y="23707"/>
                      <a:pt x="454708" y="0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11318" name="Freihandform 18"/>
              <p:cNvSpPr>
                <a:spLocks/>
              </p:cNvSpPr>
              <p:nvPr/>
            </p:nvSpPr>
            <p:spPr bwMode="auto">
              <a:xfrm>
                <a:off x="4823548" y="3129280"/>
                <a:ext cx="805092" cy="1117600"/>
              </a:xfrm>
              <a:custGeom>
                <a:avLst/>
                <a:gdLst>
                  <a:gd name="T0" fmla="*/ 408852 w 805092"/>
                  <a:gd name="T1" fmla="*/ 0 h 1117600"/>
                  <a:gd name="T2" fmla="*/ 408852 w 805092"/>
                  <a:gd name="T3" fmla="*/ 0 h 1117600"/>
                  <a:gd name="T4" fmla="*/ 266612 w 805092"/>
                  <a:gd name="T5" fmla="*/ 91440 h 1117600"/>
                  <a:gd name="T6" fmla="*/ 236132 w 805092"/>
                  <a:gd name="T7" fmla="*/ 111760 h 1117600"/>
                  <a:gd name="T8" fmla="*/ 205652 w 805092"/>
                  <a:gd name="T9" fmla="*/ 142240 h 1117600"/>
                  <a:gd name="T10" fmla="*/ 175172 w 805092"/>
                  <a:gd name="T11" fmla="*/ 162560 h 1117600"/>
                  <a:gd name="T12" fmla="*/ 124372 w 805092"/>
                  <a:gd name="T13" fmla="*/ 223520 h 1117600"/>
                  <a:gd name="T14" fmla="*/ 134532 w 805092"/>
                  <a:gd name="T15" fmla="*/ 304800 h 1117600"/>
                  <a:gd name="T16" fmla="*/ 165012 w 805092"/>
                  <a:gd name="T17" fmla="*/ 335280 h 1117600"/>
                  <a:gd name="T18" fmla="*/ 175172 w 805092"/>
                  <a:gd name="T19" fmla="*/ 365760 h 1117600"/>
                  <a:gd name="T20" fmla="*/ 165012 w 805092"/>
                  <a:gd name="T21" fmla="*/ 447040 h 1117600"/>
                  <a:gd name="T22" fmla="*/ 134532 w 805092"/>
                  <a:gd name="T23" fmla="*/ 477520 h 1117600"/>
                  <a:gd name="T24" fmla="*/ 83732 w 805092"/>
                  <a:gd name="T25" fmla="*/ 528320 h 1117600"/>
                  <a:gd name="T26" fmla="*/ 73572 w 805092"/>
                  <a:gd name="T27" fmla="*/ 558800 h 1117600"/>
                  <a:gd name="T28" fmla="*/ 22772 w 805092"/>
                  <a:gd name="T29" fmla="*/ 609600 h 1117600"/>
                  <a:gd name="T30" fmla="*/ 2452 w 805092"/>
                  <a:gd name="T31" fmla="*/ 670560 h 1117600"/>
                  <a:gd name="T32" fmla="*/ 32932 w 805092"/>
                  <a:gd name="T33" fmla="*/ 782320 h 1117600"/>
                  <a:gd name="T34" fmla="*/ 63412 w 805092"/>
                  <a:gd name="T35" fmla="*/ 802640 h 1117600"/>
                  <a:gd name="T36" fmla="*/ 104052 w 805092"/>
                  <a:gd name="T37" fmla="*/ 863600 h 1117600"/>
                  <a:gd name="T38" fmla="*/ 215812 w 805092"/>
                  <a:gd name="T39" fmla="*/ 944880 h 1117600"/>
                  <a:gd name="T40" fmla="*/ 286932 w 805092"/>
                  <a:gd name="T41" fmla="*/ 1016000 h 1117600"/>
                  <a:gd name="T42" fmla="*/ 337732 w 805092"/>
                  <a:gd name="T43" fmla="*/ 1066800 h 1117600"/>
                  <a:gd name="T44" fmla="*/ 358052 w 805092"/>
                  <a:gd name="T45" fmla="*/ 1097280 h 1117600"/>
                  <a:gd name="T46" fmla="*/ 419012 w 805092"/>
                  <a:gd name="T47" fmla="*/ 1117600 h 1117600"/>
                  <a:gd name="T48" fmla="*/ 490132 w 805092"/>
                  <a:gd name="T49" fmla="*/ 1107440 h 1117600"/>
                  <a:gd name="T50" fmla="*/ 540932 w 805092"/>
                  <a:gd name="T51" fmla="*/ 1097280 h 1117600"/>
                  <a:gd name="T52" fmla="*/ 612052 w 805092"/>
                  <a:gd name="T53" fmla="*/ 1016000 h 1117600"/>
                  <a:gd name="T54" fmla="*/ 642532 w 805092"/>
                  <a:gd name="T55" fmla="*/ 995680 h 1117600"/>
                  <a:gd name="T56" fmla="*/ 662852 w 805092"/>
                  <a:gd name="T57" fmla="*/ 965200 h 1117600"/>
                  <a:gd name="T58" fmla="*/ 774612 w 805092"/>
                  <a:gd name="T59" fmla="*/ 883920 h 1117600"/>
                  <a:gd name="T60" fmla="*/ 805092 w 805092"/>
                  <a:gd name="T61" fmla="*/ 802640 h 1117600"/>
                  <a:gd name="T62" fmla="*/ 794932 w 805092"/>
                  <a:gd name="T63" fmla="*/ 609600 h 1117600"/>
                  <a:gd name="T64" fmla="*/ 754292 w 805092"/>
                  <a:gd name="T65" fmla="*/ 518160 h 1117600"/>
                  <a:gd name="T66" fmla="*/ 733972 w 805092"/>
                  <a:gd name="T67" fmla="*/ 487680 h 1117600"/>
                  <a:gd name="T68" fmla="*/ 713652 w 805092"/>
                  <a:gd name="T69" fmla="*/ 447040 h 1117600"/>
                  <a:gd name="T70" fmla="*/ 673012 w 805092"/>
                  <a:gd name="T71" fmla="*/ 386080 h 1117600"/>
                  <a:gd name="T72" fmla="*/ 652692 w 805092"/>
                  <a:gd name="T73" fmla="*/ 254000 h 1117600"/>
                  <a:gd name="T74" fmla="*/ 642532 w 805092"/>
                  <a:gd name="T75" fmla="*/ 213360 h 1117600"/>
                  <a:gd name="T76" fmla="*/ 622212 w 805092"/>
                  <a:gd name="T77" fmla="*/ 182880 h 1117600"/>
                  <a:gd name="T78" fmla="*/ 591732 w 805092"/>
                  <a:gd name="T79" fmla="*/ 121920 h 1117600"/>
                  <a:gd name="T80" fmla="*/ 561252 w 805092"/>
                  <a:gd name="T81" fmla="*/ 101600 h 1117600"/>
                  <a:gd name="T82" fmla="*/ 530772 w 805092"/>
                  <a:gd name="T83" fmla="*/ 40640 h 1117600"/>
                  <a:gd name="T84" fmla="*/ 520612 w 805092"/>
                  <a:gd name="T85" fmla="*/ 10160 h 1117600"/>
                  <a:gd name="T86" fmla="*/ 490132 w 805092"/>
                  <a:gd name="T87" fmla="*/ 0 h 1117600"/>
                  <a:gd name="T88" fmla="*/ 419012 w 805092"/>
                  <a:gd name="T89" fmla="*/ 10160 h 1117600"/>
                  <a:gd name="T90" fmla="*/ 408852 w 805092"/>
                  <a:gd name="T91" fmla="*/ 0 h 111760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05092"/>
                  <a:gd name="T139" fmla="*/ 0 h 1117600"/>
                  <a:gd name="T140" fmla="*/ 805092 w 805092"/>
                  <a:gd name="T141" fmla="*/ 1117600 h 111760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05092" h="1117600">
                    <a:moveTo>
                      <a:pt x="408852" y="0"/>
                    </a:moveTo>
                    <a:lnTo>
                      <a:pt x="408852" y="0"/>
                    </a:lnTo>
                    <a:cubicBezTo>
                      <a:pt x="286790" y="77676"/>
                      <a:pt x="333833" y="46626"/>
                      <a:pt x="266612" y="91440"/>
                    </a:cubicBezTo>
                    <a:cubicBezTo>
                      <a:pt x="256452" y="98213"/>
                      <a:pt x="244766" y="103126"/>
                      <a:pt x="236132" y="111760"/>
                    </a:cubicBezTo>
                    <a:cubicBezTo>
                      <a:pt x="225972" y="121920"/>
                      <a:pt x="216690" y="133042"/>
                      <a:pt x="205652" y="142240"/>
                    </a:cubicBezTo>
                    <a:cubicBezTo>
                      <a:pt x="196271" y="150057"/>
                      <a:pt x="184553" y="154743"/>
                      <a:pt x="175172" y="162560"/>
                    </a:cubicBezTo>
                    <a:cubicBezTo>
                      <a:pt x="145836" y="187006"/>
                      <a:pt x="144352" y="193550"/>
                      <a:pt x="124372" y="223520"/>
                    </a:cubicBezTo>
                    <a:cubicBezTo>
                      <a:pt x="127759" y="250613"/>
                      <a:pt x="125201" y="279140"/>
                      <a:pt x="134532" y="304800"/>
                    </a:cubicBezTo>
                    <a:cubicBezTo>
                      <a:pt x="139442" y="318303"/>
                      <a:pt x="157042" y="323325"/>
                      <a:pt x="165012" y="335280"/>
                    </a:cubicBezTo>
                    <a:cubicBezTo>
                      <a:pt x="170953" y="344191"/>
                      <a:pt x="171785" y="355600"/>
                      <a:pt x="175172" y="365760"/>
                    </a:cubicBezTo>
                    <a:cubicBezTo>
                      <a:pt x="171785" y="392853"/>
                      <a:pt x="174343" y="421380"/>
                      <a:pt x="165012" y="447040"/>
                    </a:cubicBezTo>
                    <a:cubicBezTo>
                      <a:pt x="160102" y="460543"/>
                      <a:pt x="143730" y="466482"/>
                      <a:pt x="134532" y="477520"/>
                    </a:cubicBezTo>
                    <a:cubicBezTo>
                      <a:pt x="92199" y="528320"/>
                      <a:pt x="139612" y="491067"/>
                      <a:pt x="83732" y="528320"/>
                    </a:cubicBezTo>
                    <a:cubicBezTo>
                      <a:pt x="80345" y="538480"/>
                      <a:pt x="80262" y="550437"/>
                      <a:pt x="73572" y="558800"/>
                    </a:cubicBezTo>
                    <a:cubicBezTo>
                      <a:pt x="29545" y="613833"/>
                      <a:pt x="53252" y="541020"/>
                      <a:pt x="22772" y="609600"/>
                    </a:cubicBezTo>
                    <a:cubicBezTo>
                      <a:pt x="14073" y="629173"/>
                      <a:pt x="2452" y="670560"/>
                      <a:pt x="2452" y="670560"/>
                    </a:cubicBezTo>
                    <a:cubicBezTo>
                      <a:pt x="8462" y="718640"/>
                      <a:pt x="0" y="749388"/>
                      <a:pt x="32932" y="782320"/>
                    </a:cubicBezTo>
                    <a:cubicBezTo>
                      <a:pt x="41566" y="790954"/>
                      <a:pt x="53252" y="795867"/>
                      <a:pt x="63412" y="802640"/>
                    </a:cubicBezTo>
                    <a:cubicBezTo>
                      <a:pt x="76959" y="822960"/>
                      <a:pt x="83732" y="850053"/>
                      <a:pt x="104052" y="863600"/>
                    </a:cubicBezTo>
                    <a:cubicBezTo>
                      <a:pt x="146335" y="891789"/>
                      <a:pt x="178548" y="910721"/>
                      <a:pt x="215812" y="944880"/>
                    </a:cubicBezTo>
                    <a:cubicBezTo>
                      <a:pt x="240526" y="967535"/>
                      <a:pt x="286932" y="1016000"/>
                      <a:pt x="286932" y="1016000"/>
                    </a:cubicBezTo>
                    <a:cubicBezTo>
                      <a:pt x="307345" y="1077238"/>
                      <a:pt x="279787" y="1018513"/>
                      <a:pt x="337732" y="1066800"/>
                    </a:cubicBezTo>
                    <a:cubicBezTo>
                      <a:pt x="347113" y="1074617"/>
                      <a:pt x="347697" y="1090808"/>
                      <a:pt x="358052" y="1097280"/>
                    </a:cubicBezTo>
                    <a:cubicBezTo>
                      <a:pt x="376215" y="1108632"/>
                      <a:pt x="419012" y="1117600"/>
                      <a:pt x="419012" y="1117600"/>
                    </a:cubicBezTo>
                    <a:cubicBezTo>
                      <a:pt x="442719" y="1114213"/>
                      <a:pt x="466510" y="1111377"/>
                      <a:pt x="490132" y="1107440"/>
                    </a:cubicBezTo>
                    <a:cubicBezTo>
                      <a:pt x="507166" y="1104601"/>
                      <a:pt x="527117" y="1107641"/>
                      <a:pt x="540932" y="1097280"/>
                    </a:cubicBezTo>
                    <a:cubicBezTo>
                      <a:pt x="569733" y="1075680"/>
                      <a:pt x="586596" y="1041456"/>
                      <a:pt x="612052" y="1016000"/>
                    </a:cubicBezTo>
                    <a:cubicBezTo>
                      <a:pt x="620686" y="1007366"/>
                      <a:pt x="632372" y="1002453"/>
                      <a:pt x="642532" y="995680"/>
                    </a:cubicBezTo>
                    <a:cubicBezTo>
                      <a:pt x="649305" y="985520"/>
                      <a:pt x="653317" y="972828"/>
                      <a:pt x="662852" y="965200"/>
                    </a:cubicBezTo>
                    <a:cubicBezTo>
                      <a:pt x="704903" y="931559"/>
                      <a:pt x="744662" y="925850"/>
                      <a:pt x="774612" y="883920"/>
                    </a:cubicBezTo>
                    <a:cubicBezTo>
                      <a:pt x="795046" y="855312"/>
                      <a:pt x="796911" y="835366"/>
                      <a:pt x="805092" y="802640"/>
                    </a:cubicBezTo>
                    <a:cubicBezTo>
                      <a:pt x="801705" y="738293"/>
                      <a:pt x="802924" y="673538"/>
                      <a:pt x="794932" y="609600"/>
                    </a:cubicBezTo>
                    <a:cubicBezTo>
                      <a:pt x="793190" y="595666"/>
                      <a:pt x="762669" y="532819"/>
                      <a:pt x="754292" y="518160"/>
                    </a:cubicBezTo>
                    <a:cubicBezTo>
                      <a:pt x="748234" y="507558"/>
                      <a:pt x="740030" y="498282"/>
                      <a:pt x="733972" y="487680"/>
                    </a:cubicBezTo>
                    <a:cubicBezTo>
                      <a:pt x="726458" y="474530"/>
                      <a:pt x="721444" y="460027"/>
                      <a:pt x="713652" y="447040"/>
                    </a:cubicBezTo>
                    <a:cubicBezTo>
                      <a:pt x="701087" y="426099"/>
                      <a:pt x="673012" y="386080"/>
                      <a:pt x="673012" y="386080"/>
                    </a:cubicBezTo>
                    <a:cubicBezTo>
                      <a:pt x="664215" y="315700"/>
                      <a:pt x="665990" y="313843"/>
                      <a:pt x="652692" y="254000"/>
                    </a:cubicBezTo>
                    <a:cubicBezTo>
                      <a:pt x="649663" y="240369"/>
                      <a:pt x="648033" y="226195"/>
                      <a:pt x="642532" y="213360"/>
                    </a:cubicBezTo>
                    <a:cubicBezTo>
                      <a:pt x="637722" y="202137"/>
                      <a:pt x="627673" y="193802"/>
                      <a:pt x="622212" y="182880"/>
                    </a:cubicBezTo>
                    <a:cubicBezTo>
                      <a:pt x="605685" y="149826"/>
                      <a:pt x="620849" y="151037"/>
                      <a:pt x="591732" y="121920"/>
                    </a:cubicBezTo>
                    <a:cubicBezTo>
                      <a:pt x="583098" y="113286"/>
                      <a:pt x="571412" y="108373"/>
                      <a:pt x="561252" y="101600"/>
                    </a:cubicBezTo>
                    <a:cubicBezTo>
                      <a:pt x="535715" y="24988"/>
                      <a:pt x="570163" y="119422"/>
                      <a:pt x="530772" y="40640"/>
                    </a:cubicBezTo>
                    <a:cubicBezTo>
                      <a:pt x="525983" y="31061"/>
                      <a:pt x="528185" y="17733"/>
                      <a:pt x="520612" y="10160"/>
                    </a:cubicBezTo>
                    <a:cubicBezTo>
                      <a:pt x="513039" y="2587"/>
                      <a:pt x="500292" y="3387"/>
                      <a:pt x="490132" y="0"/>
                    </a:cubicBezTo>
                    <a:cubicBezTo>
                      <a:pt x="466425" y="3387"/>
                      <a:pt x="442494" y="5464"/>
                      <a:pt x="419012" y="10160"/>
                    </a:cubicBezTo>
                    <a:cubicBezTo>
                      <a:pt x="408510" y="12260"/>
                      <a:pt x="410545" y="1693"/>
                      <a:pt x="408852" y="0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11319" name="Freihandform 19"/>
              <p:cNvSpPr>
                <a:spLocks/>
              </p:cNvSpPr>
              <p:nvPr/>
            </p:nvSpPr>
            <p:spPr bwMode="auto">
              <a:xfrm>
                <a:off x="4185920" y="4069486"/>
                <a:ext cx="792480" cy="1010514"/>
              </a:xfrm>
              <a:custGeom>
                <a:avLst/>
                <a:gdLst>
                  <a:gd name="T0" fmla="*/ 629920 w 792480"/>
                  <a:gd name="T1" fmla="*/ 106274 h 1010514"/>
                  <a:gd name="T2" fmla="*/ 629920 w 792480"/>
                  <a:gd name="T3" fmla="*/ 106274 h 1010514"/>
                  <a:gd name="T4" fmla="*/ 487680 w 792480"/>
                  <a:gd name="T5" fmla="*/ 96114 h 1010514"/>
                  <a:gd name="T6" fmla="*/ 416560 w 792480"/>
                  <a:gd name="T7" fmla="*/ 65634 h 1010514"/>
                  <a:gd name="T8" fmla="*/ 386080 w 792480"/>
                  <a:gd name="T9" fmla="*/ 45314 h 1010514"/>
                  <a:gd name="T10" fmla="*/ 345440 w 792480"/>
                  <a:gd name="T11" fmla="*/ 35154 h 1010514"/>
                  <a:gd name="T12" fmla="*/ 284480 w 792480"/>
                  <a:gd name="T13" fmla="*/ 4674 h 1010514"/>
                  <a:gd name="T14" fmla="*/ 254000 w 792480"/>
                  <a:gd name="T15" fmla="*/ 35154 h 1010514"/>
                  <a:gd name="T16" fmla="*/ 223520 w 792480"/>
                  <a:gd name="T17" fmla="*/ 96114 h 1010514"/>
                  <a:gd name="T18" fmla="*/ 193040 w 792480"/>
                  <a:gd name="T19" fmla="*/ 157074 h 1010514"/>
                  <a:gd name="T20" fmla="*/ 162560 w 792480"/>
                  <a:gd name="T21" fmla="*/ 228194 h 1010514"/>
                  <a:gd name="T22" fmla="*/ 132080 w 792480"/>
                  <a:gd name="T23" fmla="*/ 248514 h 1010514"/>
                  <a:gd name="T24" fmla="*/ 111760 w 792480"/>
                  <a:gd name="T25" fmla="*/ 278994 h 1010514"/>
                  <a:gd name="T26" fmla="*/ 50800 w 792480"/>
                  <a:gd name="T27" fmla="*/ 329794 h 1010514"/>
                  <a:gd name="T28" fmla="*/ 20320 w 792480"/>
                  <a:gd name="T29" fmla="*/ 339954 h 1010514"/>
                  <a:gd name="T30" fmla="*/ 0 w 792480"/>
                  <a:gd name="T31" fmla="*/ 492354 h 1010514"/>
                  <a:gd name="T32" fmla="*/ 10160 w 792480"/>
                  <a:gd name="T33" fmla="*/ 797154 h 1010514"/>
                  <a:gd name="T34" fmla="*/ 20320 w 792480"/>
                  <a:gd name="T35" fmla="*/ 827634 h 1010514"/>
                  <a:gd name="T36" fmla="*/ 40640 w 792480"/>
                  <a:gd name="T37" fmla="*/ 868274 h 1010514"/>
                  <a:gd name="T38" fmla="*/ 142240 w 792480"/>
                  <a:gd name="T39" fmla="*/ 939394 h 1010514"/>
                  <a:gd name="T40" fmla="*/ 203200 w 792480"/>
                  <a:gd name="T41" fmla="*/ 980034 h 1010514"/>
                  <a:gd name="T42" fmla="*/ 264160 w 792480"/>
                  <a:gd name="T43" fmla="*/ 990194 h 1010514"/>
                  <a:gd name="T44" fmla="*/ 294640 w 792480"/>
                  <a:gd name="T45" fmla="*/ 1000354 h 1010514"/>
                  <a:gd name="T46" fmla="*/ 365760 w 792480"/>
                  <a:gd name="T47" fmla="*/ 1010514 h 1010514"/>
                  <a:gd name="T48" fmla="*/ 528320 w 792480"/>
                  <a:gd name="T49" fmla="*/ 969874 h 1010514"/>
                  <a:gd name="T50" fmla="*/ 548640 w 792480"/>
                  <a:gd name="T51" fmla="*/ 919074 h 1010514"/>
                  <a:gd name="T52" fmla="*/ 609600 w 792480"/>
                  <a:gd name="T53" fmla="*/ 868274 h 1010514"/>
                  <a:gd name="T54" fmla="*/ 650240 w 792480"/>
                  <a:gd name="T55" fmla="*/ 827634 h 1010514"/>
                  <a:gd name="T56" fmla="*/ 660400 w 792480"/>
                  <a:gd name="T57" fmla="*/ 797154 h 1010514"/>
                  <a:gd name="T58" fmla="*/ 680720 w 792480"/>
                  <a:gd name="T59" fmla="*/ 715874 h 1010514"/>
                  <a:gd name="T60" fmla="*/ 690880 w 792480"/>
                  <a:gd name="T61" fmla="*/ 685394 h 1010514"/>
                  <a:gd name="T62" fmla="*/ 721360 w 792480"/>
                  <a:gd name="T63" fmla="*/ 492354 h 1010514"/>
                  <a:gd name="T64" fmla="*/ 731520 w 792480"/>
                  <a:gd name="T65" fmla="*/ 441554 h 1010514"/>
                  <a:gd name="T66" fmla="*/ 762000 w 792480"/>
                  <a:gd name="T67" fmla="*/ 411074 h 1010514"/>
                  <a:gd name="T68" fmla="*/ 792480 w 792480"/>
                  <a:gd name="T69" fmla="*/ 350114 h 1010514"/>
                  <a:gd name="T70" fmla="*/ 782320 w 792480"/>
                  <a:gd name="T71" fmla="*/ 238354 h 1010514"/>
                  <a:gd name="T72" fmla="*/ 772160 w 792480"/>
                  <a:gd name="T73" fmla="*/ 207874 h 1010514"/>
                  <a:gd name="T74" fmla="*/ 741680 w 792480"/>
                  <a:gd name="T75" fmla="*/ 187554 h 1010514"/>
                  <a:gd name="T76" fmla="*/ 731520 w 792480"/>
                  <a:gd name="T77" fmla="*/ 157074 h 1010514"/>
                  <a:gd name="T78" fmla="*/ 701040 w 792480"/>
                  <a:gd name="T79" fmla="*/ 146914 h 1010514"/>
                  <a:gd name="T80" fmla="*/ 640080 w 792480"/>
                  <a:gd name="T81" fmla="*/ 106274 h 1010514"/>
                  <a:gd name="T82" fmla="*/ 629920 w 792480"/>
                  <a:gd name="T83" fmla="*/ 106274 h 101051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92480"/>
                  <a:gd name="T127" fmla="*/ 0 h 1010514"/>
                  <a:gd name="T128" fmla="*/ 792480 w 792480"/>
                  <a:gd name="T129" fmla="*/ 1010514 h 101051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92480" h="1010514">
                    <a:moveTo>
                      <a:pt x="629920" y="106274"/>
                    </a:moveTo>
                    <a:lnTo>
                      <a:pt x="629920" y="106274"/>
                    </a:lnTo>
                    <a:cubicBezTo>
                      <a:pt x="582507" y="102887"/>
                      <a:pt x="534889" y="101668"/>
                      <a:pt x="487680" y="96114"/>
                    </a:cubicBezTo>
                    <a:cubicBezTo>
                      <a:pt x="469738" y="94003"/>
                      <a:pt x="428728" y="72587"/>
                      <a:pt x="416560" y="65634"/>
                    </a:cubicBezTo>
                    <a:cubicBezTo>
                      <a:pt x="405958" y="59576"/>
                      <a:pt x="397303" y="50124"/>
                      <a:pt x="386080" y="45314"/>
                    </a:cubicBezTo>
                    <a:cubicBezTo>
                      <a:pt x="373245" y="39813"/>
                      <a:pt x="358987" y="38541"/>
                      <a:pt x="345440" y="35154"/>
                    </a:cubicBezTo>
                    <a:cubicBezTo>
                      <a:pt x="338023" y="30209"/>
                      <a:pt x="298501" y="0"/>
                      <a:pt x="284480" y="4674"/>
                    </a:cubicBezTo>
                    <a:cubicBezTo>
                      <a:pt x="270849" y="9218"/>
                      <a:pt x="264160" y="24994"/>
                      <a:pt x="254000" y="35154"/>
                    </a:cubicBezTo>
                    <a:cubicBezTo>
                      <a:pt x="228463" y="111766"/>
                      <a:pt x="262911" y="17332"/>
                      <a:pt x="223520" y="96114"/>
                    </a:cubicBezTo>
                    <a:cubicBezTo>
                      <a:pt x="181456" y="180242"/>
                      <a:pt x="251274" y="69723"/>
                      <a:pt x="193040" y="157074"/>
                    </a:cubicBezTo>
                    <a:cubicBezTo>
                      <a:pt x="185267" y="188164"/>
                      <a:pt x="185948" y="204806"/>
                      <a:pt x="162560" y="228194"/>
                    </a:cubicBezTo>
                    <a:cubicBezTo>
                      <a:pt x="153926" y="236828"/>
                      <a:pt x="142240" y="241741"/>
                      <a:pt x="132080" y="248514"/>
                    </a:cubicBezTo>
                    <a:cubicBezTo>
                      <a:pt x="125307" y="258674"/>
                      <a:pt x="119577" y="269613"/>
                      <a:pt x="111760" y="278994"/>
                    </a:cubicBezTo>
                    <a:cubicBezTo>
                      <a:pt x="95710" y="298254"/>
                      <a:pt x="73634" y="318377"/>
                      <a:pt x="50800" y="329794"/>
                    </a:cubicBezTo>
                    <a:cubicBezTo>
                      <a:pt x="41221" y="334583"/>
                      <a:pt x="30480" y="336567"/>
                      <a:pt x="20320" y="339954"/>
                    </a:cubicBezTo>
                    <a:cubicBezTo>
                      <a:pt x="166" y="400417"/>
                      <a:pt x="0" y="392910"/>
                      <a:pt x="0" y="492354"/>
                    </a:cubicBezTo>
                    <a:cubicBezTo>
                      <a:pt x="0" y="594010"/>
                      <a:pt x="4010" y="695684"/>
                      <a:pt x="10160" y="797154"/>
                    </a:cubicBezTo>
                    <a:cubicBezTo>
                      <a:pt x="10808" y="807844"/>
                      <a:pt x="16101" y="817790"/>
                      <a:pt x="20320" y="827634"/>
                    </a:cubicBezTo>
                    <a:cubicBezTo>
                      <a:pt x="26286" y="841555"/>
                      <a:pt x="31837" y="855949"/>
                      <a:pt x="40640" y="868274"/>
                    </a:cubicBezTo>
                    <a:cubicBezTo>
                      <a:pt x="67510" y="905892"/>
                      <a:pt x="102194" y="914750"/>
                      <a:pt x="142240" y="939394"/>
                    </a:cubicBezTo>
                    <a:cubicBezTo>
                      <a:pt x="163039" y="952193"/>
                      <a:pt x="179111" y="976019"/>
                      <a:pt x="203200" y="980034"/>
                    </a:cubicBezTo>
                    <a:cubicBezTo>
                      <a:pt x="223520" y="983421"/>
                      <a:pt x="244050" y="985725"/>
                      <a:pt x="264160" y="990194"/>
                    </a:cubicBezTo>
                    <a:cubicBezTo>
                      <a:pt x="274615" y="992517"/>
                      <a:pt x="284138" y="998254"/>
                      <a:pt x="294640" y="1000354"/>
                    </a:cubicBezTo>
                    <a:cubicBezTo>
                      <a:pt x="318122" y="1005050"/>
                      <a:pt x="342053" y="1007127"/>
                      <a:pt x="365760" y="1010514"/>
                    </a:cubicBezTo>
                    <a:cubicBezTo>
                      <a:pt x="419947" y="996967"/>
                      <a:pt x="478362" y="994853"/>
                      <a:pt x="528320" y="969874"/>
                    </a:cubicBezTo>
                    <a:cubicBezTo>
                      <a:pt x="544632" y="961718"/>
                      <a:pt x="537247" y="933315"/>
                      <a:pt x="548640" y="919074"/>
                    </a:cubicBezTo>
                    <a:cubicBezTo>
                      <a:pt x="565164" y="898419"/>
                      <a:pt x="589939" y="885969"/>
                      <a:pt x="609600" y="868274"/>
                    </a:cubicBezTo>
                    <a:cubicBezTo>
                      <a:pt x="623840" y="855458"/>
                      <a:pt x="636693" y="841181"/>
                      <a:pt x="650240" y="827634"/>
                    </a:cubicBezTo>
                    <a:cubicBezTo>
                      <a:pt x="653627" y="817474"/>
                      <a:pt x="657582" y="807486"/>
                      <a:pt x="660400" y="797154"/>
                    </a:cubicBezTo>
                    <a:cubicBezTo>
                      <a:pt x="667748" y="770211"/>
                      <a:pt x="671889" y="742368"/>
                      <a:pt x="680720" y="715874"/>
                    </a:cubicBezTo>
                    <a:lnTo>
                      <a:pt x="690880" y="685394"/>
                    </a:lnTo>
                    <a:cubicBezTo>
                      <a:pt x="710130" y="473644"/>
                      <a:pt x="687069" y="663810"/>
                      <a:pt x="721360" y="492354"/>
                    </a:cubicBezTo>
                    <a:cubicBezTo>
                      <a:pt x="724747" y="475421"/>
                      <a:pt x="723797" y="457000"/>
                      <a:pt x="731520" y="441554"/>
                    </a:cubicBezTo>
                    <a:cubicBezTo>
                      <a:pt x="737946" y="428703"/>
                      <a:pt x="752802" y="422112"/>
                      <a:pt x="762000" y="411074"/>
                    </a:cubicBezTo>
                    <a:cubicBezTo>
                      <a:pt x="783884" y="384813"/>
                      <a:pt x="782297" y="380662"/>
                      <a:pt x="792480" y="350114"/>
                    </a:cubicBezTo>
                    <a:cubicBezTo>
                      <a:pt x="789093" y="312861"/>
                      <a:pt x="787610" y="275385"/>
                      <a:pt x="782320" y="238354"/>
                    </a:cubicBezTo>
                    <a:cubicBezTo>
                      <a:pt x="780805" y="227752"/>
                      <a:pt x="778850" y="216237"/>
                      <a:pt x="772160" y="207874"/>
                    </a:cubicBezTo>
                    <a:cubicBezTo>
                      <a:pt x="764532" y="198339"/>
                      <a:pt x="751840" y="194327"/>
                      <a:pt x="741680" y="187554"/>
                    </a:cubicBezTo>
                    <a:cubicBezTo>
                      <a:pt x="738293" y="177394"/>
                      <a:pt x="739093" y="164647"/>
                      <a:pt x="731520" y="157074"/>
                    </a:cubicBezTo>
                    <a:cubicBezTo>
                      <a:pt x="723947" y="149501"/>
                      <a:pt x="710402" y="152115"/>
                      <a:pt x="701040" y="146914"/>
                    </a:cubicBezTo>
                    <a:cubicBezTo>
                      <a:pt x="679692" y="135054"/>
                      <a:pt x="661923" y="117196"/>
                      <a:pt x="640080" y="106274"/>
                    </a:cubicBezTo>
                    <a:lnTo>
                      <a:pt x="629920" y="106274"/>
                    </a:ln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</p:grpSp>
        <p:sp>
          <p:nvSpPr>
            <p:cNvPr id="11268" name="Pfeil nach unten 21"/>
            <p:cNvSpPr>
              <a:spLocks noChangeArrowheads="1"/>
            </p:cNvSpPr>
            <p:nvPr/>
          </p:nvSpPr>
          <p:spPr bwMode="auto">
            <a:xfrm>
              <a:off x="3863975" y="1125538"/>
              <a:ext cx="912813" cy="858837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B0F0"/>
            </a:solidFill>
            <a:ln w="9525" algn="ctr">
              <a:solidFill>
                <a:srgbClr val="0070C0"/>
              </a:solidFill>
              <a:round/>
              <a:headEnd/>
              <a:tailEnd/>
            </a:ln>
          </p:spPr>
          <p:txBody>
            <a:bodyPr anchor="b"/>
            <a:lstStyle/>
            <a:p>
              <a:endParaRPr lang="de-DE" altLang="de-DE"/>
            </a:p>
          </p:txBody>
        </p:sp>
        <p:sp>
          <p:nvSpPr>
            <p:cNvPr id="11269" name="Pfeil nach unten 22"/>
            <p:cNvSpPr>
              <a:spLocks noChangeArrowheads="1"/>
            </p:cNvSpPr>
            <p:nvPr/>
          </p:nvSpPr>
          <p:spPr bwMode="auto">
            <a:xfrm>
              <a:off x="3863975" y="5727700"/>
              <a:ext cx="912813" cy="860425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B0F0"/>
            </a:solidFill>
            <a:ln w="9525" algn="ctr">
              <a:solidFill>
                <a:srgbClr val="0070C0"/>
              </a:solidFill>
              <a:round/>
              <a:headEnd/>
              <a:tailEnd/>
            </a:ln>
          </p:spPr>
          <p:txBody>
            <a:bodyPr anchor="b"/>
            <a:lstStyle/>
            <a:p>
              <a:endParaRPr lang="de-DE" altLang="de-DE"/>
            </a:p>
          </p:txBody>
        </p:sp>
        <p:sp>
          <p:nvSpPr>
            <p:cNvPr id="24" name="Freihandform 23"/>
            <p:cNvSpPr/>
            <p:nvPr/>
          </p:nvSpPr>
          <p:spPr bwMode="auto">
            <a:xfrm>
              <a:off x="3017838" y="1825625"/>
              <a:ext cx="660400" cy="622300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5" name="Freihandform 24"/>
            <p:cNvSpPr/>
            <p:nvPr/>
          </p:nvSpPr>
          <p:spPr bwMode="auto">
            <a:xfrm>
              <a:off x="3044825" y="2559050"/>
              <a:ext cx="461963" cy="446088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3" name="Freihandform 42"/>
            <p:cNvSpPr/>
            <p:nvPr/>
          </p:nvSpPr>
          <p:spPr bwMode="auto">
            <a:xfrm>
              <a:off x="2032000" y="4543425"/>
              <a:ext cx="46038" cy="4603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7" name="Freihandform 76"/>
            <p:cNvSpPr/>
            <p:nvPr/>
          </p:nvSpPr>
          <p:spPr bwMode="auto">
            <a:xfrm>
              <a:off x="5242515" y="263763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8" name="Freihandform 77"/>
            <p:cNvSpPr/>
            <p:nvPr/>
          </p:nvSpPr>
          <p:spPr bwMode="auto">
            <a:xfrm rot="2040000">
              <a:off x="5224565" y="496021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9" name="Freihandform 78"/>
            <p:cNvSpPr/>
            <p:nvPr/>
          </p:nvSpPr>
          <p:spPr bwMode="auto">
            <a:xfrm>
              <a:off x="5529263" y="398541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7" name="Freihandform 56"/>
            <p:cNvSpPr/>
            <p:nvPr/>
          </p:nvSpPr>
          <p:spPr bwMode="auto">
            <a:xfrm rot="2160000">
              <a:off x="4968875" y="367427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0" name="Freihandform 59"/>
            <p:cNvSpPr/>
            <p:nvPr/>
          </p:nvSpPr>
          <p:spPr bwMode="auto">
            <a:xfrm rot="5280000">
              <a:off x="4527508" y="458127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</p:grpSp>
      <p:sp>
        <p:nvSpPr>
          <p:cNvPr id="812" name="Rectangle 2"/>
          <p:cNvSpPr txBox="1">
            <a:spLocks noChangeArrowheads="1"/>
          </p:cNvSpPr>
          <p:nvPr/>
        </p:nvSpPr>
        <p:spPr bwMode="auto">
          <a:xfrm>
            <a:off x="685800" y="295275"/>
            <a:ext cx="3241797" cy="617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altLang="de-DE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ahoma" pitchFamily="34" charset="0"/>
                <a:ea typeface="+mj-ea"/>
                <a:cs typeface="Tahoma" pitchFamily="34" charset="0"/>
              </a:rPr>
              <a:t>Filterbettbeladung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56690B99-919B-D5D7-5824-1454AAD940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461" y="6443662"/>
            <a:ext cx="1153389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spcBef>
                <a:spcPct val="20000"/>
              </a:spcBef>
              <a:spcAft>
                <a:spcPct val="30000"/>
              </a:spcAft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Darstellung: A. </a:t>
            </a:r>
            <a:r>
              <a:rPr lang="de-DE" sz="800" dirty="0"/>
              <a:t>Reuß</a:t>
            </a:r>
            <a:endParaRPr lang="de-DE" sz="800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</p:txBody>
      </p:sp>
    </p:spTree>
  </p:cSld>
  <p:clrMapOvr>
    <a:masterClrMapping/>
  </p:clrMapOvr>
  <p:transition spd="med"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63"/>
          <p:cNvGrpSpPr/>
          <p:nvPr/>
        </p:nvGrpSpPr>
        <p:grpSpPr>
          <a:xfrm>
            <a:off x="1800000" y="360000"/>
            <a:ext cx="5400000" cy="6120680"/>
            <a:chOff x="1781175" y="1125538"/>
            <a:chExt cx="4814888" cy="5462587"/>
          </a:xfrm>
        </p:grpSpPr>
        <p:grpSp>
          <p:nvGrpSpPr>
            <p:cNvPr id="3" name="Gruppieren 20"/>
            <p:cNvGrpSpPr>
              <a:grpSpLocks/>
            </p:cNvGrpSpPr>
            <p:nvPr/>
          </p:nvGrpSpPr>
          <p:grpSpPr bwMode="auto">
            <a:xfrm>
              <a:off x="1781175" y="2178050"/>
              <a:ext cx="4814888" cy="3549650"/>
              <a:chOff x="812800" y="1530639"/>
              <a:chExt cx="4815840" cy="3549361"/>
            </a:xfrm>
          </p:grpSpPr>
          <p:sp>
            <p:nvSpPr>
              <p:cNvPr id="121" name="Freihandform 3"/>
              <p:cNvSpPr>
                <a:spLocks/>
              </p:cNvSpPr>
              <p:nvPr/>
            </p:nvSpPr>
            <p:spPr bwMode="auto">
              <a:xfrm>
                <a:off x="1109891" y="1534160"/>
                <a:ext cx="1013549" cy="752390"/>
              </a:xfrm>
              <a:custGeom>
                <a:avLst/>
                <a:gdLst>
                  <a:gd name="T0" fmla="*/ 190589 w 1013549"/>
                  <a:gd name="T1" fmla="*/ 213360 h 752390"/>
                  <a:gd name="T2" fmla="*/ 190589 w 1013549"/>
                  <a:gd name="T3" fmla="*/ 213360 h 752390"/>
                  <a:gd name="T4" fmla="*/ 210909 w 1013549"/>
                  <a:gd name="T5" fmla="*/ 121920 h 752390"/>
                  <a:gd name="T6" fmla="*/ 221069 w 1013549"/>
                  <a:gd name="T7" fmla="*/ 91440 h 752390"/>
                  <a:gd name="T8" fmla="*/ 241389 w 1013549"/>
                  <a:gd name="T9" fmla="*/ 60960 h 752390"/>
                  <a:gd name="T10" fmla="*/ 271869 w 1013549"/>
                  <a:gd name="T11" fmla="*/ 50800 h 752390"/>
                  <a:gd name="T12" fmla="*/ 363309 w 1013549"/>
                  <a:gd name="T13" fmla="*/ 10160 h 752390"/>
                  <a:gd name="T14" fmla="*/ 393789 w 1013549"/>
                  <a:gd name="T15" fmla="*/ 0 h 752390"/>
                  <a:gd name="T16" fmla="*/ 576669 w 1013549"/>
                  <a:gd name="T17" fmla="*/ 20320 h 752390"/>
                  <a:gd name="T18" fmla="*/ 607149 w 1013549"/>
                  <a:gd name="T19" fmla="*/ 40640 h 752390"/>
                  <a:gd name="T20" fmla="*/ 668109 w 1013549"/>
                  <a:gd name="T21" fmla="*/ 50800 h 752390"/>
                  <a:gd name="T22" fmla="*/ 830669 w 1013549"/>
                  <a:gd name="T23" fmla="*/ 71120 h 752390"/>
                  <a:gd name="T24" fmla="*/ 861149 w 1013549"/>
                  <a:gd name="T25" fmla="*/ 81280 h 752390"/>
                  <a:gd name="T26" fmla="*/ 922109 w 1013549"/>
                  <a:gd name="T27" fmla="*/ 111760 h 752390"/>
                  <a:gd name="T28" fmla="*/ 942429 w 1013549"/>
                  <a:gd name="T29" fmla="*/ 142240 h 752390"/>
                  <a:gd name="T30" fmla="*/ 993229 w 1013549"/>
                  <a:gd name="T31" fmla="*/ 193040 h 752390"/>
                  <a:gd name="T32" fmla="*/ 1013549 w 1013549"/>
                  <a:gd name="T33" fmla="*/ 254000 h 752390"/>
                  <a:gd name="T34" fmla="*/ 993229 w 1013549"/>
                  <a:gd name="T35" fmla="*/ 528320 h 752390"/>
                  <a:gd name="T36" fmla="*/ 942429 w 1013549"/>
                  <a:gd name="T37" fmla="*/ 609600 h 752390"/>
                  <a:gd name="T38" fmla="*/ 911949 w 1013549"/>
                  <a:gd name="T39" fmla="*/ 619760 h 752390"/>
                  <a:gd name="T40" fmla="*/ 881469 w 1013549"/>
                  <a:gd name="T41" fmla="*/ 640080 h 752390"/>
                  <a:gd name="T42" fmla="*/ 820509 w 1013549"/>
                  <a:gd name="T43" fmla="*/ 660400 h 752390"/>
                  <a:gd name="T44" fmla="*/ 403949 w 1013549"/>
                  <a:gd name="T45" fmla="*/ 680720 h 752390"/>
                  <a:gd name="T46" fmla="*/ 342989 w 1013549"/>
                  <a:gd name="T47" fmla="*/ 690880 h 752390"/>
                  <a:gd name="T48" fmla="*/ 312509 w 1013549"/>
                  <a:gd name="T49" fmla="*/ 701040 h 752390"/>
                  <a:gd name="T50" fmla="*/ 251549 w 1013549"/>
                  <a:gd name="T51" fmla="*/ 711200 h 752390"/>
                  <a:gd name="T52" fmla="*/ 170269 w 1013549"/>
                  <a:gd name="T53" fmla="*/ 731520 h 752390"/>
                  <a:gd name="T54" fmla="*/ 139789 w 1013549"/>
                  <a:gd name="T55" fmla="*/ 741680 h 752390"/>
                  <a:gd name="T56" fmla="*/ 88989 w 1013549"/>
                  <a:gd name="T57" fmla="*/ 751840 h 752390"/>
                  <a:gd name="T58" fmla="*/ 17869 w 1013549"/>
                  <a:gd name="T59" fmla="*/ 741680 h 752390"/>
                  <a:gd name="T60" fmla="*/ 7709 w 1013549"/>
                  <a:gd name="T61" fmla="*/ 711200 h 752390"/>
                  <a:gd name="T62" fmla="*/ 17869 w 1013549"/>
                  <a:gd name="T63" fmla="*/ 497840 h 752390"/>
                  <a:gd name="T64" fmla="*/ 78829 w 1013549"/>
                  <a:gd name="T65" fmla="*/ 436880 h 752390"/>
                  <a:gd name="T66" fmla="*/ 99149 w 1013549"/>
                  <a:gd name="T67" fmla="*/ 406400 h 752390"/>
                  <a:gd name="T68" fmla="*/ 160109 w 1013549"/>
                  <a:gd name="T69" fmla="*/ 365760 h 752390"/>
                  <a:gd name="T70" fmla="*/ 190589 w 1013549"/>
                  <a:gd name="T71" fmla="*/ 345440 h 752390"/>
                  <a:gd name="T72" fmla="*/ 180429 w 1013549"/>
                  <a:gd name="T73" fmla="*/ 254000 h 752390"/>
                  <a:gd name="T74" fmla="*/ 190589 w 1013549"/>
                  <a:gd name="T75" fmla="*/ 213360 h 75239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13549"/>
                  <a:gd name="T115" fmla="*/ 0 h 752390"/>
                  <a:gd name="T116" fmla="*/ 1013549 w 1013549"/>
                  <a:gd name="T117" fmla="*/ 752390 h 75239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13549" h="752390">
                    <a:moveTo>
                      <a:pt x="190589" y="213360"/>
                    </a:moveTo>
                    <a:lnTo>
                      <a:pt x="190589" y="213360"/>
                    </a:lnTo>
                    <a:cubicBezTo>
                      <a:pt x="197362" y="182880"/>
                      <a:pt x="203336" y="152211"/>
                      <a:pt x="210909" y="121920"/>
                    </a:cubicBezTo>
                    <a:cubicBezTo>
                      <a:pt x="213506" y="111530"/>
                      <a:pt x="216280" y="101019"/>
                      <a:pt x="221069" y="91440"/>
                    </a:cubicBezTo>
                    <a:cubicBezTo>
                      <a:pt x="226530" y="80518"/>
                      <a:pt x="231854" y="68588"/>
                      <a:pt x="241389" y="60960"/>
                    </a:cubicBezTo>
                    <a:cubicBezTo>
                      <a:pt x="249752" y="54270"/>
                      <a:pt x="262290" y="55589"/>
                      <a:pt x="271869" y="50800"/>
                    </a:cubicBezTo>
                    <a:cubicBezTo>
                      <a:pt x="368473" y="2498"/>
                      <a:pt x="206038" y="62584"/>
                      <a:pt x="363309" y="10160"/>
                    </a:cubicBezTo>
                    <a:lnTo>
                      <a:pt x="393789" y="0"/>
                    </a:lnTo>
                    <a:cubicBezTo>
                      <a:pt x="399898" y="611"/>
                      <a:pt x="560017" y="15778"/>
                      <a:pt x="576669" y="20320"/>
                    </a:cubicBezTo>
                    <a:cubicBezTo>
                      <a:pt x="588450" y="23533"/>
                      <a:pt x="595565" y="36779"/>
                      <a:pt x="607149" y="40640"/>
                    </a:cubicBezTo>
                    <a:cubicBezTo>
                      <a:pt x="626692" y="47154"/>
                      <a:pt x="647841" y="47115"/>
                      <a:pt x="668109" y="50800"/>
                    </a:cubicBezTo>
                    <a:cubicBezTo>
                      <a:pt x="773086" y="69887"/>
                      <a:pt x="663812" y="55951"/>
                      <a:pt x="830669" y="71120"/>
                    </a:cubicBezTo>
                    <a:cubicBezTo>
                      <a:pt x="840829" y="74507"/>
                      <a:pt x="851570" y="76491"/>
                      <a:pt x="861149" y="81280"/>
                    </a:cubicBezTo>
                    <a:cubicBezTo>
                      <a:pt x="939931" y="120671"/>
                      <a:pt x="845497" y="86223"/>
                      <a:pt x="922109" y="111760"/>
                    </a:cubicBezTo>
                    <a:cubicBezTo>
                      <a:pt x="928882" y="121920"/>
                      <a:pt x="933795" y="133606"/>
                      <a:pt x="942429" y="142240"/>
                    </a:cubicBezTo>
                    <a:cubicBezTo>
                      <a:pt x="977650" y="177461"/>
                      <a:pt x="971554" y="144272"/>
                      <a:pt x="993229" y="193040"/>
                    </a:cubicBezTo>
                    <a:cubicBezTo>
                      <a:pt x="1001928" y="212613"/>
                      <a:pt x="1013549" y="254000"/>
                      <a:pt x="1013549" y="254000"/>
                    </a:cubicBezTo>
                    <a:cubicBezTo>
                      <a:pt x="1012651" y="267463"/>
                      <a:pt x="998025" y="499544"/>
                      <a:pt x="993229" y="528320"/>
                    </a:cubicBezTo>
                    <a:cubicBezTo>
                      <a:pt x="984805" y="578864"/>
                      <a:pt x="981748" y="589941"/>
                      <a:pt x="942429" y="609600"/>
                    </a:cubicBezTo>
                    <a:cubicBezTo>
                      <a:pt x="932850" y="614389"/>
                      <a:pt x="921528" y="614971"/>
                      <a:pt x="911949" y="619760"/>
                    </a:cubicBezTo>
                    <a:cubicBezTo>
                      <a:pt x="901027" y="625221"/>
                      <a:pt x="892627" y="635121"/>
                      <a:pt x="881469" y="640080"/>
                    </a:cubicBezTo>
                    <a:cubicBezTo>
                      <a:pt x="861896" y="648779"/>
                      <a:pt x="840829" y="653627"/>
                      <a:pt x="820509" y="660400"/>
                    </a:cubicBezTo>
                    <a:cubicBezTo>
                      <a:pt x="667898" y="711270"/>
                      <a:pt x="800735" y="670278"/>
                      <a:pt x="403949" y="680720"/>
                    </a:cubicBezTo>
                    <a:cubicBezTo>
                      <a:pt x="383629" y="684107"/>
                      <a:pt x="363099" y="686411"/>
                      <a:pt x="342989" y="690880"/>
                    </a:cubicBezTo>
                    <a:cubicBezTo>
                      <a:pt x="332534" y="693203"/>
                      <a:pt x="322964" y="698717"/>
                      <a:pt x="312509" y="701040"/>
                    </a:cubicBezTo>
                    <a:cubicBezTo>
                      <a:pt x="292399" y="705509"/>
                      <a:pt x="271692" y="706884"/>
                      <a:pt x="251549" y="711200"/>
                    </a:cubicBezTo>
                    <a:cubicBezTo>
                      <a:pt x="224242" y="717052"/>
                      <a:pt x="196763" y="722689"/>
                      <a:pt x="170269" y="731520"/>
                    </a:cubicBezTo>
                    <a:cubicBezTo>
                      <a:pt x="160109" y="734907"/>
                      <a:pt x="150179" y="739083"/>
                      <a:pt x="139789" y="741680"/>
                    </a:cubicBezTo>
                    <a:cubicBezTo>
                      <a:pt x="123036" y="745868"/>
                      <a:pt x="105922" y="748453"/>
                      <a:pt x="88989" y="751840"/>
                    </a:cubicBezTo>
                    <a:cubicBezTo>
                      <a:pt x="65282" y="748453"/>
                      <a:pt x="39288" y="752390"/>
                      <a:pt x="17869" y="741680"/>
                    </a:cubicBezTo>
                    <a:cubicBezTo>
                      <a:pt x="8290" y="736891"/>
                      <a:pt x="7709" y="721910"/>
                      <a:pt x="7709" y="711200"/>
                    </a:cubicBezTo>
                    <a:cubicBezTo>
                      <a:pt x="7709" y="639999"/>
                      <a:pt x="0" y="566762"/>
                      <a:pt x="17869" y="497840"/>
                    </a:cubicBezTo>
                    <a:cubicBezTo>
                      <a:pt x="25081" y="470023"/>
                      <a:pt x="62889" y="460790"/>
                      <a:pt x="78829" y="436880"/>
                    </a:cubicBezTo>
                    <a:cubicBezTo>
                      <a:pt x="85602" y="426720"/>
                      <a:pt x="89959" y="414441"/>
                      <a:pt x="99149" y="406400"/>
                    </a:cubicBezTo>
                    <a:cubicBezTo>
                      <a:pt x="117528" y="390318"/>
                      <a:pt x="139789" y="379307"/>
                      <a:pt x="160109" y="365760"/>
                    </a:cubicBezTo>
                    <a:lnTo>
                      <a:pt x="190589" y="345440"/>
                    </a:lnTo>
                    <a:cubicBezTo>
                      <a:pt x="219376" y="259080"/>
                      <a:pt x="180429" y="396240"/>
                      <a:pt x="180429" y="254000"/>
                    </a:cubicBezTo>
                    <a:lnTo>
                      <a:pt x="190589" y="213360"/>
                    </a:ln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122" name="Freihandform 5"/>
              <p:cNvSpPr>
                <a:spLocks/>
              </p:cNvSpPr>
              <p:nvPr/>
            </p:nvSpPr>
            <p:spPr bwMode="auto">
              <a:xfrm>
                <a:off x="1778000" y="2357120"/>
                <a:ext cx="853440" cy="782320"/>
              </a:xfrm>
              <a:custGeom>
                <a:avLst/>
                <a:gdLst>
                  <a:gd name="T0" fmla="*/ 142240 w 853440"/>
                  <a:gd name="T1" fmla="*/ 81280 h 782320"/>
                  <a:gd name="T2" fmla="*/ 142240 w 853440"/>
                  <a:gd name="T3" fmla="*/ 81280 h 782320"/>
                  <a:gd name="T4" fmla="*/ 20320 w 853440"/>
                  <a:gd name="T5" fmla="*/ 182880 h 782320"/>
                  <a:gd name="T6" fmla="*/ 10160 w 853440"/>
                  <a:gd name="T7" fmla="*/ 213360 h 782320"/>
                  <a:gd name="T8" fmla="*/ 0 w 853440"/>
                  <a:gd name="T9" fmla="*/ 254000 h 782320"/>
                  <a:gd name="T10" fmla="*/ 10160 w 853440"/>
                  <a:gd name="T11" fmla="*/ 508000 h 782320"/>
                  <a:gd name="T12" fmla="*/ 91440 w 853440"/>
                  <a:gd name="T13" fmla="*/ 558800 h 782320"/>
                  <a:gd name="T14" fmla="*/ 121920 w 853440"/>
                  <a:gd name="T15" fmla="*/ 568960 h 782320"/>
                  <a:gd name="T16" fmla="*/ 193040 w 853440"/>
                  <a:gd name="T17" fmla="*/ 609600 h 782320"/>
                  <a:gd name="T18" fmla="*/ 223520 w 853440"/>
                  <a:gd name="T19" fmla="*/ 640080 h 782320"/>
                  <a:gd name="T20" fmla="*/ 254000 w 853440"/>
                  <a:gd name="T21" fmla="*/ 650240 h 782320"/>
                  <a:gd name="T22" fmla="*/ 314960 w 853440"/>
                  <a:gd name="T23" fmla="*/ 680720 h 782320"/>
                  <a:gd name="T24" fmla="*/ 335280 w 853440"/>
                  <a:gd name="T25" fmla="*/ 711200 h 782320"/>
                  <a:gd name="T26" fmla="*/ 396240 w 853440"/>
                  <a:gd name="T27" fmla="*/ 741680 h 782320"/>
                  <a:gd name="T28" fmla="*/ 477520 w 853440"/>
                  <a:gd name="T29" fmla="*/ 762000 h 782320"/>
                  <a:gd name="T30" fmla="*/ 548640 w 853440"/>
                  <a:gd name="T31" fmla="*/ 782320 h 782320"/>
                  <a:gd name="T32" fmla="*/ 660400 w 853440"/>
                  <a:gd name="T33" fmla="*/ 772160 h 782320"/>
                  <a:gd name="T34" fmla="*/ 701040 w 853440"/>
                  <a:gd name="T35" fmla="*/ 751840 h 782320"/>
                  <a:gd name="T36" fmla="*/ 762000 w 853440"/>
                  <a:gd name="T37" fmla="*/ 721360 h 782320"/>
                  <a:gd name="T38" fmla="*/ 782320 w 853440"/>
                  <a:gd name="T39" fmla="*/ 690880 h 782320"/>
                  <a:gd name="T40" fmla="*/ 792480 w 853440"/>
                  <a:gd name="T41" fmla="*/ 650240 h 782320"/>
                  <a:gd name="T42" fmla="*/ 822960 w 853440"/>
                  <a:gd name="T43" fmla="*/ 629920 h 782320"/>
                  <a:gd name="T44" fmla="*/ 853440 w 853440"/>
                  <a:gd name="T45" fmla="*/ 568960 h 782320"/>
                  <a:gd name="T46" fmla="*/ 843280 w 853440"/>
                  <a:gd name="T47" fmla="*/ 538480 h 782320"/>
                  <a:gd name="T48" fmla="*/ 843280 w 853440"/>
                  <a:gd name="T49" fmla="*/ 132080 h 782320"/>
                  <a:gd name="T50" fmla="*/ 853440 w 853440"/>
                  <a:gd name="T51" fmla="*/ 101600 h 782320"/>
                  <a:gd name="T52" fmla="*/ 843280 w 853440"/>
                  <a:gd name="T53" fmla="*/ 60960 h 782320"/>
                  <a:gd name="T54" fmla="*/ 812800 w 853440"/>
                  <a:gd name="T55" fmla="*/ 50800 h 782320"/>
                  <a:gd name="T56" fmla="*/ 721360 w 853440"/>
                  <a:gd name="T57" fmla="*/ 30480 h 782320"/>
                  <a:gd name="T58" fmla="*/ 660400 w 853440"/>
                  <a:gd name="T59" fmla="*/ 20320 h 782320"/>
                  <a:gd name="T60" fmla="*/ 518160 w 853440"/>
                  <a:gd name="T61" fmla="*/ 0 h 782320"/>
                  <a:gd name="T62" fmla="*/ 467360 w 853440"/>
                  <a:gd name="T63" fmla="*/ 10160 h 782320"/>
                  <a:gd name="T64" fmla="*/ 406400 w 853440"/>
                  <a:gd name="T65" fmla="*/ 40640 h 782320"/>
                  <a:gd name="T66" fmla="*/ 213360 w 853440"/>
                  <a:gd name="T67" fmla="*/ 50800 h 782320"/>
                  <a:gd name="T68" fmla="*/ 142240 w 853440"/>
                  <a:gd name="T69" fmla="*/ 81280 h 78232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3440"/>
                  <a:gd name="T106" fmla="*/ 0 h 782320"/>
                  <a:gd name="T107" fmla="*/ 853440 w 853440"/>
                  <a:gd name="T108" fmla="*/ 782320 h 78232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3440" h="782320">
                    <a:moveTo>
                      <a:pt x="142240" y="81280"/>
                    </a:moveTo>
                    <a:lnTo>
                      <a:pt x="142240" y="81280"/>
                    </a:lnTo>
                    <a:cubicBezTo>
                      <a:pt x="86954" y="119980"/>
                      <a:pt x="46936" y="129648"/>
                      <a:pt x="20320" y="182880"/>
                    </a:cubicBezTo>
                    <a:cubicBezTo>
                      <a:pt x="15531" y="192459"/>
                      <a:pt x="13102" y="203062"/>
                      <a:pt x="10160" y="213360"/>
                    </a:cubicBezTo>
                    <a:cubicBezTo>
                      <a:pt x="6324" y="226786"/>
                      <a:pt x="3387" y="240453"/>
                      <a:pt x="0" y="254000"/>
                    </a:cubicBezTo>
                    <a:cubicBezTo>
                      <a:pt x="3387" y="338667"/>
                      <a:pt x="1133" y="423748"/>
                      <a:pt x="10160" y="508000"/>
                    </a:cubicBezTo>
                    <a:cubicBezTo>
                      <a:pt x="14334" y="546959"/>
                      <a:pt x="68058" y="551006"/>
                      <a:pt x="91440" y="558800"/>
                    </a:cubicBezTo>
                    <a:cubicBezTo>
                      <a:pt x="101600" y="562187"/>
                      <a:pt x="112341" y="564171"/>
                      <a:pt x="121920" y="568960"/>
                    </a:cubicBezTo>
                    <a:cubicBezTo>
                      <a:pt x="146763" y="581382"/>
                      <a:pt x="171499" y="591649"/>
                      <a:pt x="193040" y="609600"/>
                    </a:cubicBezTo>
                    <a:cubicBezTo>
                      <a:pt x="204078" y="618798"/>
                      <a:pt x="211565" y="632110"/>
                      <a:pt x="223520" y="640080"/>
                    </a:cubicBezTo>
                    <a:cubicBezTo>
                      <a:pt x="232431" y="646021"/>
                      <a:pt x="244421" y="645451"/>
                      <a:pt x="254000" y="650240"/>
                    </a:cubicBezTo>
                    <a:cubicBezTo>
                      <a:pt x="332782" y="689631"/>
                      <a:pt x="238348" y="655183"/>
                      <a:pt x="314960" y="680720"/>
                    </a:cubicBezTo>
                    <a:cubicBezTo>
                      <a:pt x="321733" y="690880"/>
                      <a:pt x="326646" y="702566"/>
                      <a:pt x="335280" y="711200"/>
                    </a:cubicBezTo>
                    <a:cubicBezTo>
                      <a:pt x="352620" y="728540"/>
                      <a:pt x="373516" y="735482"/>
                      <a:pt x="396240" y="741680"/>
                    </a:cubicBezTo>
                    <a:cubicBezTo>
                      <a:pt x="423183" y="749028"/>
                      <a:pt x="451026" y="753169"/>
                      <a:pt x="477520" y="762000"/>
                    </a:cubicBezTo>
                    <a:cubicBezTo>
                      <a:pt x="521247" y="776576"/>
                      <a:pt x="497610" y="769563"/>
                      <a:pt x="548640" y="782320"/>
                    </a:cubicBezTo>
                    <a:cubicBezTo>
                      <a:pt x="585893" y="778933"/>
                      <a:pt x="623719" y="779496"/>
                      <a:pt x="660400" y="772160"/>
                    </a:cubicBezTo>
                    <a:cubicBezTo>
                      <a:pt x="675252" y="769190"/>
                      <a:pt x="687119" y="757806"/>
                      <a:pt x="701040" y="751840"/>
                    </a:cubicBezTo>
                    <a:cubicBezTo>
                      <a:pt x="759930" y="726601"/>
                      <a:pt x="703425" y="760410"/>
                      <a:pt x="762000" y="721360"/>
                    </a:cubicBezTo>
                    <a:cubicBezTo>
                      <a:pt x="768773" y="711200"/>
                      <a:pt x="777510" y="702103"/>
                      <a:pt x="782320" y="690880"/>
                    </a:cubicBezTo>
                    <a:cubicBezTo>
                      <a:pt x="787821" y="678045"/>
                      <a:pt x="784734" y="661858"/>
                      <a:pt x="792480" y="650240"/>
                    </a:cubicBezTo>
                    <a:cubicBezTo>
                      <a:pt x="799253" y="640080"/>
                      <a:pt x="812800" y="636693"/>
                      <a:pt x="822960" y="629920"/>
                    </a:cubicBezTo>
                    <a:cubicBezTo>
                      <a:pt x="833234" y="614509"/>
                      <a:pt x="853440" y="589992"/>
                      <a:pt x="853440" y="568960"/>
                    </a:cubicBezTo>
                    <a:cubicBezTo>
                      <a:pt x="853440" y="558250"/>
                      <a:pt x="846667" y="548640"/>
                      <a:pt x="843280" y="538480"/>
                    </a:cubicBezTo>
                    <a:cubicBezTo>
                      <a:pt x="827509" y="349231"/>
                      <a:pt x="826385" y="393957"/>
                      <a:pt x="843280" y="132080"/>
                    </a:cubicBezTo>
                    <a:cubicBezTo>
                      <a:pt x="843970" y="121393"/>
                      <a:pt x="850053" y="111760"/>
                      <a:pt x="853440" y="101600"/>
                    </a:cubicBezTo>
                    <a:cubicBezTo>
                      <a:pt x="850053" y="88053"/>
                      <a:pt x="852003" y="71864"/>
                      <a:pt x="843280" y="60960"/>
                    </a:cubicBezTo>
                    <a:cubicBezTo>
                      <a:pt x="836590" y="52597"/>
                      <a:pt x="823098" y="53742"/>
                      <a:pt x="812800" y="50800"/>
                    </a:cubicBezTo>
                    <a:cubicBezTo>
                      <a:pt x="784262" y="42646"/>
                      <a:pt x="750168" y="35718"/>
                      <a:pt x="721360" y="30480"/>
                    </a:cubicBezTo>
                    <a:cubicBezTo>
                      <a:pt x="701092" y="26795"/>
                      <a:pt x="680772" y="23376"/>
                      <a:pt x="660400" y="20320"/>
                    </a:cubicBezTo>
                    <a:lnTo>
                      <a:pt x="518160" y="0"/>
                    </a:lnTo>
                    <a:cubicBezTo>
                      <a:pt x="501227" y="3387"/>
                      <a:pt x="483529" y="4097"/>
                      <a:pt x="467360" y="10160"/>
                    </a:cubicBezTo>
                    <a:cubicBezTo>
                      <a:pt x="428454" y="24750"/>
                      <a:pt x="448039" y="36855"/>
                      <a:pt x="406400" y="40640"/>
                    </a:cubicBezTo>
                    <a:cubicBezTo>
                      <a:pt x="342229" y="46474"/>
                      <a:pt x="277707" y="47413"/>
                      <a:pt x="213360" y="50800"/>
                    </a:cubicBezTo>
                    <a:cubicBezTo>
                      <a:pt x="143313" y="74149"/>
                      <a:pt x="154093" y="76200"/>
                      <a:pt x="142240" y="81280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123" name="Freihandform 6"/>
              <p:cNvSpPr>
                <a:spLocks/>
              </p:cNvSpPr>
              <p:nvPr/>
            </p:nvSpPr>
            <p:spPr bwMode="auto">
              <a:xfrm>
                <a:off x="2519680" y="1530639"/>
                <a:ext cx="833120" cy="939779"/>
              </a:xfrm>
              <a:custGeom>
                <a:avLst/>
                <a:gdLst>
                  <a:gd name="T0" fmla="*/ 203200 w 833120"/>
                  <a:gd name="T1" fmla="*/ 23841 h 939779"/>
                  <a:gd name="T2" fmla="*/ 203200 w 833120"/>
                  <a:gd name="T3" fmla="*/ 23841 h 939779"/>
                  <a:gd name="T4" fmla="*/ 101600 w 833120"/>
                  <a:gd name="T5" fmla="*/ 94961 h 939779"/>
                  <a:gd name="T6" fmla="*/ 81280 w 833120"/>
                  <a:gd name="T7" fmla="*/ 125441 h 939779"/>
                  <a:gd name="T8" fmla="*/ 50800 w 833120"/>
                  <a:gd name="T9" fmla="*/ 135601 h 939779"/>
                  <a:gd name="T10" fmla="*/ 30480 w 833120"/>
                  <a:gd name="T11" fmla="*/ 196561 h 939779"/>
                  <a:gd name="T12" fmla="*/ 20320 w 833120"/>
                  <a:gd name="T13" fmla="*/ 227041 h 939779"/>
                  <a:gd name="T14" fmla="*/ 0 w 833120"/>
                  <a:gd name="T15" fmla="*/ 298161 h 939779"/>
                  <a:gd name="T16" fmla="*/ 10160 w 833120"/>
                  <a:gd name="T17" fmla="*/ 379441 h 939779"/>
                  <a:gd name="T18" fmla="*/ 50800 w 833120"/>
                  <a:gd name="T19" fmla="*/ 450561 h 939779"/>
                  <a:gd name="T20" fmla="*/ 101600 w 833120"/>
                  <a:gd name="T21" fmla="*/ 501361 h 939779"/>
                  <a:gd name="T22" fmla="*/ 111760 w 833120"/>
                  <a:gd name="T23" fmla="*/ 531841 h 939779"/>
                  <a:gd name="T24" fmla="*/ 121920 w 833120"/>
                  <a:gd name="T25" fmla="*/ 623281 h 939779"/>
                  <a:gd name="T26" fmla="*/ 182880 w 833120"/>
                  <a:gd name="T27" fmla="*/ 674081 h 939779"/>
                  <a:gd name="T28" fmla="*/ 203200 w 833120"/>
                  <a:gd name="T29" fmla="*/ 704561 h 939779"/>
                  <a:gd name="T30" fmla="*/ 233680 w 833120"/>
                  <a:gd name="T31" fmla="*/ 724881 h 939779"/>
                  <a:gd name="T32" fmla="*/ 243840 w 833120"/>
                  <a:gd name="T33" fmla="*/ 775681 h 939779"/>
                  <a:gd name="T34" fmla="*/ 274320 w 833120"/>
                  <a:gd name="T35" fmla="*/ 846801 h 939779"/>
                  <a:gd name="T36" fmla="*/ 365760 w 833120"/>
                  <a:gd name="T37" fmla="*/ 897601 h 939779"/>
                  <a:gd name="T38" fmla="*/ 436880 w 833120"/>
                  <a:gd name="T39" fmla="*/ 928081 h 939779"/>
                  <a:gd name="T40" fmla="*/ 518160 w 833120"/>
                  <a:gd name="T41" fmla="*/ 938241 h 939779"/>
                  <a:gd name="T42" fmla="*/ 629920 w 833120"/>
                  <a:gd name="T43" fmla="*/ 907761 h 939779"/>
                  <a:gd name="T44" fmla="*/ 640080 w 833120"/>
                  <a:gd name="T45" fmla="*/ 877281 h 939779"/>
                  <a:gd name="T46" fmla="*/ 660400 w 833120"/>
                  <a:gd name="T47" fmla="*/ 846801 h 939779"/>
                  <a:gd name="T48" fmla="*/ 670560 w 833120"/>
                  <a:gd name="T49" fmla="*/ 816321 h 939779"/>
                  <a:gd name="T50" fmla="*/ 711200 w 833120"/>
                  <a:gd name="T51" fmla="*/ 755361 h 939779"/>
                  <a:gd name="T52" fmla="*/ 731520 w 833120"/>
                  <a:gd name="T53" fmla="*/ 714721 h 939779"/>
                  <a:gd name="T54" fmla="*/ 741680 w 833120"/>
                  <a:gd name="T55" fmla="*/ 684241 h 939779"/>
                  <a:gd name="T56" fmla="*/ 762000 w 833120"/>
                  <a:gd name="T57" fmla="*/ 653761 h 939779"/>
                  <a:gd name="T58" fmla="*/ 792480 w 833120"/>
                  <a:gd name="T59" fmla="*/ 592801 h 939779"/>
                  <a:gd name="T60" fmla="*/ 802640 w 833120"/>
                  <a:gd name="T61" fmla="*/ 521681 h 939779"/>
                  <a:gd name="T62" fmla="*/ 822960 w 833120"/>
                  <a:gd name="T63" fmla="*/ 491201 h 939779"/>
                  <a:gd name="T64" fmla="*/ 833120 w 833120"/>
                  <a:gd name="T65" fmla="*/ 460721 h 939779"/>
                  <a:gd name="T66" fmla="*/ 822960 w 833120"/>
                  <a:gd name="T67" fmla="*/ 338801 h 939779"/>
                  <a:gd name="T68" fmla="*/ 762000 w 833120"/>
                  <a:gd name="T69" fmla="*/ 237201 h 939779"/>
                  <a:gd name="T70" fmla="*/ 711200 w 833120"/>
                  <a:gd name="T71" fmla="*/ 176241 h 939779"/>
                  <a:gd name="T72" fmla="*/ 660400 w 833120"/>
                  <a:gd name="T73" fmla="*/ 115281 h 939779"/>
                  <a:gd name="T74" fmla="*/ 629920 w 833120"/>
                  <a:gd name="T75" fmla="*/ 105121 h 939779"/>
                  <a:gd name="T76" fmla="*/ 568960 w 833120"/>
                  <a:gd name="T77" fmla="*/ 64481 h 939779"/>
                  <a:gd name="T78" fmla="*/ 497840 w 833120"/>
                  <a:gd name="T79" fmla="*/ 44161 h 939779"/>
                  <a:gd name="T80" fmla="*/ 416560 w 833120"/>
                  <a:gd name="T81" fmla="*/ 34001 h 939779"/>
                  <a:gd name="T82" fmla="*/ 386080 w 833120"/>
                  <a:gd name="T83" fmla="*/ 23841 h 939779"/>
                  <a:gd name="T84" fmla="*/ 294640 w 833120"/>
                  <a:gd name="T85" fmla="*/ 3521 h 939779"/>
                  <a:gd name="T86" fmla="*/ 203200 w 833120"/>
                  <a:gd name="T87" fmla="*/ 23841 h 9397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3120"/>
                  <a:gd name="T133" fmla="*/ 0 h 939779"/>
                  <a:gd name="T134" fmla="*/ 833120 w 833120"/>
                  <a:gd name="T135" fmla="*/ 939779 h 9397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3120" h="939779">
                    <a:moveTo>
                      <a:pt x="203200" y="23841"/>
                    </a:moveTo>
                    <a:lnTo>
                      <a:pt x="203200" y="23841"/>
                    </a:lnTo>
                    <a:cubicBezTo>
                      <a:pt x="169333" y="47548"/>
                      <a:pt x="124531" y="60564"/>
                      <a:pt x="101600" y="94961"/>
                    </a:cubicBezTo>
                    <a:cubicBezTo>
                      <a:pt x="94827" y="105121"/>
                      <a:pt x="90815" y="117813"/>
                      <a:pt x="81280" y="125441"/>
                    </a:cubicBezTo>
                    <a:cubicBezTo>
                      <a:pt x="72917" y="132131"/>
                      <a:pt x="60960" y="132214"/>
                      <a:pt x="50800" y="135601"/>
                    </a:cubicBezTo>
                    <a:lnTo>
                      <a:pt x="30480" y="196561"/>
                    </a:lnTo>
                    <a:cubicBezTo>
                      <a:pt x="27093" y="206721"/>
                      <a:pt x="22917" y="216651"/>
                      <a:pt x="20320" y="227041"/>
                    </a:cubicBezTo>
                    <a:cubicBezTo>
                      <a:pt x="7563" y="278071"/>
                      <a:pt x="14576" y="254434"/>
                      <a:pt x="0" y="298161"/>
                    </a:cubicBezTo>
                    <a:cubicBezTo>
                      <a:pt x="3387" y="325254"/>
                      <a:pt x="5276" y="352577"/>
                      <a:pt x="10160" y="379441"/>
                    </a:cubicBezTo>
                    <a:cubicBezTo>
                      <a:pt x="16594" y="414828"/>
                      <a:pt x="28252" y="418994"/>
                      <a:pt x="50800" y="450561"/>
                    </a:cubicBezTo>
                    <a:cubicBezTo>
                      <a:pt x="81588" y="493664"/>
                      <a:pt x="57265" y="471805"/>
                      <a:pt x="101600" y="501361"/>
                    </a:cubicBezTo>
                    <a:cubicBezTo>
                      <a:pt x="104987" y="511521"/>
                      <a:pt x="109999" y="521277"/>
                      <a:pt x="111760" y="531841"/>
                    </a:cubicBezTo>
                    <a:cubicBezTo>
                      <a:pt x="116802" y="562091"/>
                      <a:pt x="112222" y="594187"/>
                      <a:pt x="121920" y="623281"/>
                    </a:cubicBezTo>
                    <a:cubicBezTo>
                      <a:pt x="127508" y="640044"/>
                      <a:pt x="168937" y="664786"/>
                      <a:pt x="182880" y="674081"/>
                    </a:cubicBezTo>
                    <a:cubicBezTo>
                      <a:pt x="189653" y="684241"/>
                      <a:pt x="194566" y="695927"/>
                      <a:pt x="203200" y="704561"/>
                    </a:cubicBezTo>
                    <a:cubicBezTo>
                      <a:pt x="211834" y="713195"/>
                      <a:pt x="227622" y="714279"/>
                      <a:pt x="233680" y="724881"/>
                    </a:cubicBezTo>
                    <a:cubicBezTo>
                      <a:pt x="242248" y="739874"/>
                      <a:pt x="240094" y="758824"/>
                      <a:pt x="243840" y="775681"/>
                    </a:cubicBezTo>
                    <a:cubicBezTo>
                      <a:pt x="249618" y="801683"/>
                      <a:pt x="252676" y="827862"/>
                      <a:pt x="274320" y="846801"/>
                    </a:cubicBezTo>
                    <a:cubicBezTo>
                      <a:pt x="337683" y="902244"/>
                      <a:pt x="314966" y="875832"/>
                      <a:pt x="365760" y="897601"/>
                    </a:cubicBezTo>
                    <a:cubicBezTo>
                      <a:pt x="391571" y="908663"/>
                      <a:pt x="409291" y="923065"/>
                      <a:pt x="436880" y="928081"/>
                    </a:cubicBezTo>
                    <a:cubicBezTo>
                      <a:pt x="463744" y="932965"/>
                      <a:pt x="491067" y="934854"/>
                      <a:pt x="518160" y="938241"/>
                    </a:cubicBezTo>
                    <a:cubicBezTo>
                      <a:pt x="549876" y="934277"/>
                      <a:pt x="604306" y="939779"/>
                      <a:pt x="629920" y="907761"/>
                    </a:cubicBezTo>
                    <a:cubicBezTo>
                      <a:pt x="636610" y="899398"/>
                      <a:pt x="635291" y="886860"/>
                      <a:pt x="640080" y="877281"/>
                    </a:cubicBezTo>
                    <a:cubicBezTo>
                      <a:pt x="645541" y="866359"/>
                      <a:pt x="654939" y="857723"/>
                      <a:pt x="660400" y="846801"/>
                    </a:cubicBezTo>
                    <a:cubicBezTo>
                      <a:pt x="665189" y="837222"/>
                      <a:pt x="665359" y="825683"/>
                      <a:pt x="670560" y="816321"/>
                    </a:cubicBezTo>
                    <a:cubicBezTo>
                      <a:pt x="682420" y="794973"/>
                      <a:pt x="700278" y="777204"/>
                      <a:pt x="711200" y="755361"/>
                    </a:cubicBezTo>
                    <a:cubicBezTo>
                      <a:pt x="717973" y="741814"/>
                      <a:pt x="725554" y="728642"/>
                      <a:pt x="731520" y="714721"/>
                    </a:cubicBezTo>
                    <a:cubicBezTo>
                      <a:pt x="735739" y="704877"/>
                      <a:pt x="736891" y="693820"/>
                      <a:pt x="741680" y="684241"/>
                    </a:cubicBezTo>
                    <a:cubicBezTo>
                      <a:pt x="747141" y="673319"/>
                      <a:pt x="756539" y="664683"/>
                      <a:pt x="762000" y="653761"/>
                    </a:cubicBezTo>
                    <a:cubicBezTo>
                      <a:pt x="804064" y="569633"/>
                      <a:pt x="734246" y="680152"/>
                      <a:pt x="792480" y="592801"/>
                    </a:cubicBezTo>
                    <a:cubicBezTo>
                      <a:pt x="795867" y="569094"/>
                      <a:pt x="795759" y="544618"/>
                      <a:pt x="802640" y="521681"/>
                    </a:cubicBezTo>
                    <a:cubicBezTo>
                      <a:pt x="806149" y="509985"/>
                      <a:pt x="817499" y="502123"/>
                      <a:pt x="822960" y="491201"/>
                    </a:cubicBezTo>
                    <a:cubicBezTo>
                      <a:pt x="827749" y="481622"/>
                      <a:pt x="829733" y="470881"/>
                      <a:pt x="833120" y="460721"/>
                    </a:cubicBezTo>
                    <a:cubicBezTo>
                      <a:pt x="829733" y="420081"/>
                      <a:pt x="830475" y="378883"/>
                      <a:pt x="822960" y="338801"/>
                    </a:cubicBezTo>
                    <a:cubicBezTo>
                      <a:pt x="818885" y="317068"/>
                      <a:pt x="767236" y="245056"/>
                      <a:pt x="762000" y="237201"/>
                    </a:cubicBezTo>
                    <a:cubicBezTo>
                      <a:pt x="711549" y="161525"/>
                      <a:pt x="776391" y="254470"/>
                      <a:pt x="711200" y="176241"/>
                    </a:cubicBezTo>
                    <a:cubicBezTo>
                      <a:pt x="687772" y="148128"/>
                      <a:pt x="693793" y="137543"/>
                      <a:pt x="660400" y="115281"/>
                    </a:cubicBezTo>
                    <a:cubicBezTo>
                      <a:pt x="651489" y="109340"/>
                      <a:pt x="639282" y="110322"/>
                      <a:pt x="629920" y="105121"/>
                    </a:cubicBezTo>
                    <a:cubicBezTo>
                      <a:pt x="608572" y="93261"/>
                      <a:pt x="592128" y="72204"/>
                      <a:pt x="568960" y="64481"/>
                    </a:cubicBezTo>
                    <a:cubicBezTo>
                      <a:pt x="544802" y="56428"/>
                      <a:pt x="523355" y="48413"/>
                      <a:pt x="497840" y="44161"/>
                    </a:cubicBezTo>
                    <a:cubicBezTo>
                      <a:pt x="470907" y="39672"/>
                      <a:pt x="443653" y="37388"/>
                      <a:pt x="416560" y="34001"/>
                    </a:cubicBezTo>
                    <a:cubicBezTo>
                      <a:pt x="406400" y="30614"/>
                      <a:pt x="396535" y="26164"/>
                      <a:pt x="386080" y="23841"/>
                    </a:cubicBezTo>
                    <a:cubicBezTo>
                      <a:pt x="278794" y="0"/>
                      <a:pt x="363255" y="26393"/>
                      <a:pt x="294640" y="3521"/>
                    </a:cubicBezTo>
                    <a:cubicBezTo>
                      <a:pt x="206639" y="14521"/>
                      <a:pt x="218440" y="20454"/>
                      <a:pt x="203200" y="23841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124" name="Freihandform 9"/>
              <p:cNvSpPr>
                <a:spLocks/>
              </p:cNvSpPr>
              <p:nvPr/>
            </p:nvSpPr>
            <p:spPr bwMode="auto">
              <a:xfrm>
                <a:off x="2672080" y="2695874"/>
                <a:ext cx="842338" cy="1145542"/>
              </a:xfrm>
              <a:custGeom>
                <a:avLst/>
                <a:gdLst>
                  <a:gd name="T0" fmla="*/ 487680 w 842338"/>
                  <a:gd name="T1" fmla="*/ 6686 h 1145542"/>
                  <a:gd name="T2" fmla="*/ 487680 w 842338"/>
                  <a:gd name="T3" fmla="*/ 6686 h 1145542"/>
                  <a:gd name="T4" fmla="*/ 335280 w 842338"/>
                  <a:gd name="T5" fmla="*/ 87966 h 1145542"/>
                  <a:gd name="T6" fmla="*/ 264160 w 842338"/>
                  <a:gd name="T7" fmla="*/ 138766 h 1145542"/>
                  <a:gd name="T8" fmla="*/ 233680 w 842338"/>
                  <a:gd name="T9" fmla="*/ 209886 h 1145542"/>
                  <a:gd name="T10" fmla="*/ 223520 w 842338"/>
                  <a:gd name="T11" fmla="*/ 240366 h 1145542"/>
                  <a:gd name="T12" fmla="*/ 203200 w 842338"/>
                  <a:gd name="T13" fmla="*/ 291166 h 1145542"/>
                  <a:gd name="T14" fmla="*/ 213360 w 842338"/>
                  <a:gd name="T15" fmla="*/ 362286 h 1145542"/>
                  <a:gd name="T16" fmla="*/ 223520 w 842338"/>
                  <a:gd name="T17" fmla="*/ 392766 h 1145542"/>
                  <a:gd name="T18" fmla="*/ 254000 w 842338"/>
                  <a:gd name="T19" fmla="*/ 402926 h 1145542"/>
                  <a:gd name="T20" fmla="*/ 274320 w 842338"/>
                  <a:gd name="T21" fmla="*/ 433406 h 1145542"/>
                  <a:gd name="T22" fmla="*/ 304800 w 842338"/>
                  <a:gd name="T23" fmla="*/ 463886 h 1145542"/>
                  <a:gd name="T24" fmla="*/ 314960 w 842338"/>
                  <a:gd name="T25" fmla="*/ 514686 h 1145542"/>
                  <a:gd name="T26" fmla="*/ 304800 w 842338"/>
                  <a:gd name="T27" fmla="*/ 606126 h 1145542"/>
                  <a:gd name="T28" fmla="*/ 233680 w 842338"/>
                  <a:gd name="T29" fmla="*/ 646766 h 1145542"/>
                  <a:gd name="T30" fmla="*/ 182880 w 842338"/>
                  <a:gd name="T31" fmla="*/ 656926 h 1145542"/>
                  <a:gd name="T32" fmla="*/ 121920 w 842338"/>
                  <a:gd name="T33" fmla="*/ 677246 h 1145542"/>
                  <a:gd name="T34" fmla="*/ 10160 w 842338"/>
                  <a:gd name="T35" fmla="*/ 707726 h 1145542"/>
                  <a:gd name="T36" fmla="*/ 0 w 842338"/>
                  <a:gd name="T37" fmla="*/ 738206 h 1145542"/>
                  <a:gd name="T38" fmla="*/ 10160 w 842338"/>
                  <a:gd name="T39" fmla="*/ 799166 h 1145542"/>
                  <a:gd name="T40" fmla="*/ 101600 w 842338"/>
                  <a:gd name="T41" fmla="*/ 900766 h 1145542"/>
                  <a:gd name="T42" fmla="*/ 121920 w 842338"/>
                  <a:gd name="T43" fmla="*/ 941406 h 1145542"/>
                  <a:gd name="T44" fmla="*/ 152400 w 842338"/>
                  <a:gd name="T45" fmla="*/ 961726 h 1145542"/>
                  <a:gd name="T46" fmla="*/ 182880 w 842338"/>
                  <a:gd name="T47" fmla="*/ 992206 h 1145542"/>
                  <a:gd name="T48" fmla="*/ 243840 w 842338"/>
                  <a:gd name="T49" fmla="*/ 1022686 h 1145542"/>
                  <a:gd name="T50" fmla="*/ 264160 w 842338"/>
                  <a:gd name="T51" fmla="*/ 1053166 h 1145542"/>
                  <a:gd name="T52" fmla="*/ 335280 w 842338"/>
                  <a:gd name="T53" fmla="*/ 1083646 h 1145542"/>
                  <a:gd name="T54" fmla="*/ 365760 w 842338"/>
                  <a:gd name="T55" fmla="*/ 1103966 h 1145542"/>
                  <a:gd name="T56" fmla="*/ 447040 w 842338"/>
                  <a:gd name="T57" fmla="*/ 1124286 h 1145542"/>
                  <a:gd name="T58" fmla="*/ 558800 w 842338"/>
                  <a:gd name="T59" fmla="*/ 1144606 h 1145542"/>
                  <a:gd name="T60" fmla="*/ 751840 w 842338"/>
                  <a:gd name="T61" fmla="*/ 1124286 h 1145542"/>
                  <a:gd name="T62" fmla="*/ 792480 w 842338"/>
                  <a:gd name="T63" fmla="*/ 1063326 h 1145542"/>
                  <a:gd name="T64" fmla="*/ 822960 w 842338"/>
                  <a:gd name="T65" fmla="*/ 941406 h 1145542"/>
                  <a:gd name="T66" fmla="*/ 822960 w 842338"/>
                  <a:gd name="T67" fmla="*/ 453726 h 1145542"/>
                  <a:gd name="T68" fmla="*/ 782320 w 842338"/>
                  <a:gd name="T69" fmla="*/ 362286 h 1145542"/>
                  <a:gd name="T70" fmla="*/ 772160 w 842338"/>
                  <a:gd name="T71" fmla="*/ 331806 h 1145542"/>
                  <a:gd name="T72" fmla="*/ 741680 w 842338"/>
                  <a:gd name="T73" fmla="*/ 311486 h 1145542"/>
                  <a:gd name="T74" fmla="*/ 731520 w 842338"/>
                  <a:gd name="T75" fmla="*/ 260686 h 1145542"/>
                  <a:gd name="T76" fmla="*/ 711200 w 842338"/>
                  <a:gd name="T77" fmla="*/ 199726 h 1145542"/>
                  <a:gd name="T78" fmla="*/ 701040 w 842338"/>
                  <a:gd name="T79" fmla="*/ 138766 h 1145542"/>
                  <a:gd name="T80" fmla="*/ 680720 w 842338"/>
                  <a:gd name="T81" fmla="*/ 77806 h 1145542"/>
                  <a:gd name="T82" fmla="*/ 609600 w 842338"/>
                  <a:gd name="T83" fmla="*/ 57486 h 1145542"/>
                  <a:gd name="T84" fmla="*/ 538480 w 842338"/>
                  <a:gd name="T85" fmla="*/ 16846 h 1145542"/>
                  <a:gd name="T86" fmla="*/ 487680 w 842338"/>
                  <a:gd name="T87" fmla="*/ 6686 h 114554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42338"/>
                  <a:gd name="T133" fmla="*/ 0 h 1145542"/>
                  <a:gd name="T134" fmla="*/ 842338 w 842338"/>
                  <a:gd name="T135" fmla="*/ 1145542 h 114554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42338" h="1145542">
                    <a:moveTo>
                      <a:pt x="487680" y="6686"/>
                    </a:moveTo>
                    <a:lnTo>
                      <a:pt x="487680" y="6686"/>
                    </a:lnTo>
                    <a:cubicBezTo>
                      <a:pt x="436880" y="33779"/>
                      <a:pt x="381339" y="53422"/>
                      <a:pt x="335280" y="87966"/>
                    </a:cubicBezTo>
                    <a:cubicBezTo>
                      <a:pt x="284871" y="125772"/>
                      <a:pt x="308729" y="109053"/>
                      <a:pt x="264160" y="138766"/>
                    </a:cubicBezTo>
                    <a:cubicBezTo>
                      <a:pt x="240333" y="210247"/>
                      <a:pt x="271344" y="122003"/>
                      <a:pt x="233680" y="209886"/>
                    </a:cubicBezTo>
                    <a:cubicBezTo>
                      <a:pt x="229461" y="219730"/>
                      <a:pt x="227280" y="230338"/>
                      <a:pt x="223520" y="240366"/>
                    </a:cubicBezTo>
                    <a:cubicBezTo>
                      <a:pt x="217116" y="257443"/>
                      <a:pt x="209973" y="274233"/>
                      <a:pt x="203200" y="291166"/>
                    </a:cubicBezTo>
                    <a:cubicBezTo>
                      <a:pt x="206587" y="314873"/>
                      <a:pt x="208664" y="338804"/>
                      <a:pt x="213360" y="362286"/>
                    </a:cubicBezTo>
                    <a:cubicBezTo>
                      <a:pt x="215460" y="372788"/>
                      <a:pt x="215947" y="385193"/>
                      <a:pt x="223520" y="392766"/>
                    </a:cubicBezTo>
                    <a:cubicBezTo>
                      <a:pt x="231093" y="400339"/>
                      <a:pt x="243840" y="399539"/>
                      <a:pt x="254000" y="402926"/>
                    </a:cubicBezTo>
                    <a:cubicBezTo>
                      <a:pt x="260773" y="413086"/>
                      <a:pt x="266503" y="424025"/>
                      <a:pt x="274320" y="433406"/>
                    </a:cubicBezTo>
                    <a:cubicBezTo>
                      <a:pt x="283518" y="444444"/>
                      <a:pt x="298374" y="451035"/>
                      <a:pt x="304800" y="463886"/>
                    </a:cubicBezTo>
                    <a:cubicBezTo>
                      <a:pt x="312523" y="479332"/>
                      <a:pt x="311573" y="497753"/>
                      <a:pt x="314960" y="514686"/>
                    </a:cubicBezTo>
                    <a:cubicBezTo>
                      <a:pt x="311573" y="545166"/>
                      <a:pt x="315280" y="577305"/>
                      <a:pt x="304800" y="606126"/>
                    </a:cubicBezTo>
                    <a:cubicBezTo>
                      <a:pt x="301725" y="614583"/>
                      <a:pt x="235620" y="646119"/>
                      <a:pt x="233680" y="646766"/>
                    </a:cubicBezTo>
                    <a:cubicBezTo>
                      <a:pt x="217297" y="652227"/>
                      <a:pt x="199540" y="652382"/>
                      <a:pt x="182880" y="656926"/>
                    </a:cubicBezTo>
                    <a:cubicBezTo>
                      <a:pt x="162216" y="662562"/>
                      <a:pt x="142700" y="672051"/>
                      <a:pt x="121920" y="677246"/>
                    </a:cubicBezTo>
                    <a:cubicBezTo>
                      <a:pt x="30250" y="700163"/>
                      <a:pt x="67134" y="688735"/>
                      <a:pt x="10160" y="707726"/>
                    </a:cubicBezTo>
                    <a:cubicBezTo>
                      <a:pt x="6773" y="717886"/>
                      <a:pt x="0" y="727496"/>
                      <a:pt x="0" y="738206"/>
                    </a:cubicBezTo>
                    <a:cubicBezTo>
                      <a:pt x="0" y="758806"/>
                      <a:pt x="2237" y="780150"/>
                      <a:pt x="10160" y="799166"/>
                    </a:cubicBezTo>
                    <a:cubicBezTo>
                      <a:pt x="33203" y="854468"/>
                      <a:pt x="58037" y="865915"/>
                      <a:pt x="101600" y="900766"/>
                    </a:cubicBezTo>
                    <a:cubicBezTo>
                      <a:pt x="108373" y="914313"/>
                      <a:pt x="112224" y="929771"/>
                      <a:pt x="121920" y="941406"/>
                    </a:cubicBezTo>
                    <a:cubicBezTo>
                      <a:pt x="129737" y="950787"/>
                      <a:pt x="143019" y="953909"/>
                      <a:pt x="152400" y="961726"/>
                    </a:cubicBezTo>
                    <a:cubicBezTo>
                      <a:pt x="163438" y="970924"/>
                      <a:pt x="171842" y="983008"/>
                      <a:pt x="182880" y="992206"/>
                    </a:cubicBezTo>
                    <a:cubicBezTo>
                      <a:pt x="209141" y="1014090"/>
                      <a:pt x="213292" y="1012503"/>
                      <a:pt x="243840" y="1022686"/>
                    </a:cubicBezTo>
                    <a:cubicBezTo>
                      <a:pt x="250613" y="1032846"/>
                      <a:pt x="254779" y="1045349"/>
                      <a:pt x="264160" y="1053166"/>
                    </a:cubicBezTo>
                    <a:cubicBezTo>
                      <a:pt x="295873" y="1079593"/>
                      <a:pt x="303518" y="1067765"/>
                      <a:pt x="335280" y="1083646"/>
                    </a:cubicBezTo>
                    <a:cubicBezTo>
                      <a:pt x="346202" y="1089107"/>
                      <a:pt x="354838" y="1098505"/>
                      <a:pt x="365760" y="1103966"/>
                    </a:cubicBezTo>
                    <a:cubicBezTo>
                      <a:pt x="387546" y="1114859"/>
                      <a:pt x="426172" y="1119649"/>
                      <a:pt x="447040" y="1124286"/>
                    </a:cubicBezTo>
                    <a:cubicBezTo>
                      <a:pt x="533268" y="1143448"/>
                      <a:pt x="435518" y="1126994"/>
                      <a:pt x="558800" y="1144606"/>
                    </a:cubicBezTo>
                    <a:cubicBezTo>
                      <a:pt x="623147" y="1137833"/>
                      <a:pt x="690729" y="1145542"/>
                      <a:pt x="751840" y="1124286"/>
                    </a:cubicBezTo>
                    <a:cubicBezTo>
                      <a:pt x="774906" y="1116263"/>
                      <a:pt x="784757" y="1086494"/>
                      <a:pt x="792480" y="1063326"/>
                    </a:cubicBezTo>
                    <a:cubicBezTo>
                      <a:pt x="819314" y="982823"/>
                      <a:pt x="809279" y="1023494"/>
                      <a:pt x="822960" y="941406"/>
                    </a:cubicBezTo>
                    <a:cubicBezTo>
                      <a:pt x="833697" y="737409"/>
                      <a:pt x="842338" y="679807"/>
                      <a:pt x="822960" y="453726"/>
                    </a:cubicBezTo>
                    <a:cubicBezTo>
                      <a:pt x="817537" y="390456"/>
                      <a:pt x="803827" y="405301"/>
                      <a:pt x="782320" y="362286"/>
                    </a:cubicBezTo>
                    <a:cubicBezTo>
                      <a:pt x="777531" y="352707"/>
                      <a:pt x="778850" y="340169"/>
                      <a:pt x="772160" y="331806"/>
                    </a:cubicBezTo>
                    <a:cubicBezTo>
                      <a:pt x="764532" y="322271"/>
                      <a:pt x="751840" y="318259"/>
                      <a:pt x="741680" y="311486"/>
                    </a:cubicBezTo>
                    <a:cubicBezTo>
                      <a:pt x="738293" y="294553"/>
                      <a:pt x="736064" y="277346"/>
                      <a:pt x="731520" y="260686"/>
                    </a:cubicBezTo>
                    <a:cubicBezTo>
                      <a:pt x="725884" y="240022"/>
                      <a:pt x="714721" y="220854"/>
                      <a:pt x="711200" y="199726"/>
                    </a:cubicBezTo>
                    <a:cubicBezTo>
                      <a:pt x="707813" y="179406"/>
                      <a:pt x="706036" y="158751"/>
                      <a:pt x="701040" y="138766"/>
                    </a:cubicBezTo>
                    <a:cubicBezTo>
                      <a:pt x="695845" y="117986"/>
                      <a:pt x="701500" y="83001"/>
                      <a:pt x="680720" y="77806"/>
                    </a:cubicBezTo>
                    <a:cubicBezTo>
                      <a:pt x="660097" y="72650"/>
                      <a:pt x="630006" y="66231"/>
                      <a:pt x="609600" y="57486"/>
                    </a:cubicBezTo>
                    <a:cubicBezTo>
                      <a:pt x="484915" y="4049"/>
                      <a:pt x="640516" y="67864"/>
                      <a:pt x="538480" y="16846"/>
                    </a:cubicBezTo>
                    <a:cubicBezTo>
                      <a:pt x="504787" y="0"/>
                      <a:pt x="496147" y="8379"/>
                      <a:pt x="487680" y="6686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125" name="Freihandform 10"/>
              <p:cNvSpPr>
                <a:spLocks/>
              </p:cNvSpPr>
              <p:nvPr/>
            </p:nvSpPr>
            <p:spPr bwMode="auto">
              <a:xfrm>
                <a:off x="812800" y="2456632"/>
                <a:ext cx="792480" cy="632008"/>
              </a:xfrm>
              <a:custGeom>
                <a:avLst/>
                <a:gdLst>
                  <a:gd name="T0" fmla="*/ 467360 w 792480"/>
                  <a:gd name="T1" fmla="*/ 2088 h 632008"/>
                  <a:gd name="T2" fmla="*/ 467360 w 792480"/>
                  <a:gd name="T3" fmla="*/ 2088 h 632008"/>
                  <a:gd name="T4" fmla="*/ 609600 w 792480"/>
                  <a:gd name="T5" fmla="*/ 12248 h 632008"/>
                  <a:gd name="T6" fmla="*/ 619760 w 792480"/>
                  <a:gd name="T7" fmla="*/ 42728 h 632008"/>
                  <a:gd name="T8" fmla="*/ 650240 w 792480"/>
                  <a:gd name="T9" fmla="*/ 73208 h 632008"/>
                  <a:gd name="T10" fmla="*/ 690880 w 792480"/>
                  <a:gd name="T11" fmla="*/ 134168 h 632008"/>
                  <a:gd name="T12" fmla="*/ 751840 w 792480"/>
                  <a:gd name="T13" fmla="*/ 195128 h 632008"/>
                  <a:gd name="T14" fmla="*/ 782320 w 792480"/>
                  <a:gd name="T15" fmla="*/ 225608 h 632008"/>
                  <a:gd name="T16" fmla="*/ 792480 w 792480"/>
                  <a:gd name="T17" fmla="*/ 256088 h 632008"/>
                  <a:gd name="T18" fmla="*/ 782320 w 792480"/>
                  <a:gd name="T19" fmla="*/ 337368 h 632008"/>
                  <a:gd name="T20" fmla="*/ 731520 w 792480"/>
                  <a:gd name="T21" fmla="*/ 388168 h 632008"/>
                  <a:gd name="T22" fmla="*/ 701040 w 792480"/>
                  <a:gd name="T23" fmla="*/ 418648 h 632008"/>
                  <a:gd name="T24" fmla="*/ 670560 w 792480"/>
                  <a:gd name="T25" fmla="*/ 479608 h 632008"/>
                  <a:gd name="T26" fmla="*/ 660400 w 792480"/>
                  <a:gd name="T27" fmla="*/ 510088 h 632008"/>
                  <a:gd name="T28" fmla="*/ 640080 w 792480"/>
                  <a:gd name="T29" fmla="*/ 540568 h 632008"/>
                  <a:gd name="T30" fmla="*/ 629920 w 792480"/>
                  <a:gd name="T31" fmla="*/ 571048 h 632008"/>
                  <a:gd name="T32" fmla="*/ 568960 w 792480"/>
                  <a:gd name="T33" fmla="*/ 601528 h 632008"/>
                  <a:gd name="T34" fmla="*/ 538480 w 792480"/>
                  <a:gd name="T35" fmla="*/ 621848 h 632008"/>
                  <a:gd name="T36" fmla="*/ 304800 w 792480"/>
                  <a:gd name="T37" fmla="*/ 632008 h 632008"/>
                  <a:gd name="T38" fmla="*/ 243840 w 792480"/>
                  <a:gd name="T39" fmla="*/ 611688 h 632008"/>
                  <a:gd name="T40" fmla="*/ 142240 w 792480"/>
                  <a:gd name="T41" fmla="*/ 540568 h 632008"/>
                  <a:gd name="T42" fmla="*/ 71120 w 792480"/>
                  <a:gd name="T43" fmla="*/ 489768 h 632008"/>
                  <a:gd name="T44" fmla="*/ 40640 w 792480"/>
                  <a:gd name="T45" fmla="*/ 459288 h 632008"/>
                  <a:gd name="T46" fmla="*/ 10160 w 792480"/>
                  <a:gd name="T47" fmla="*/ 398328 h 632008"/>
                  <a:gd name="T48" fmla="*/ 0 w 792480"/>
                  <a:gd name="T49" fmla="*/ 367848 h 632008"/>
                  <a:gd name="T50" fmla="*/ 20320 w 792480"/>
                  <a:gd name="T51" fmla="*/ 296728 h 632008"/>
                  <a:gd name="T52" fmla="*/ 60960 w 792480"/>
                  <a:gd name="T53" fmla="*/ 286568 h 632008"/>
                  <a:gd name="T54" fmla="*/ 101600 w 792480"/>
                  <a:gd name="T55" fmla="*/ 266248 h 632008"/>
                  <a:gd name="T56" fmla="*/ 193040 w 792480"/>
                  <a:gd name="T57" fmla="*/ 235768 h 632008"/>
                  <a:gd name="T58" fmla="*/ 223520 w 792480"/>
                  <a:gd name="T59" fmla="*/ 215448 h 632008"/>
                  <a:gd name="T60" fmla="*/ 254000 w 792480"/>
                  <a:gd name="T61" fmla="*/ 205288 h 632008"/>
                  <a:gd name="T62" fmla="*/ 264160 w 792480"/>
                  <a:gd name="T63" fmla="*/ 174808 h 632008"/>
                  <a:gd name="T64" fmla="*/ 304800 w 792480"/>
                  <a:gd name="T65" fmla="*/ 144328 h 632008"/>
                  <a:gd name="T66" fmla="*/ 355600 w 792480"/>
                  <a:gd name="T67" fmla="*/ 93528 h 632008"/>
                  <a:gd name="T68" fmla="*/ 436880 w 792480"/>
                  <a:gd name="T69" fmla="*/ 22408 h 632008"/>
                  <a:gd name="T70" fmla="*/ 467360 w 792480"/>
                  <a:gd name="T71" fmla="*/ 2088 h 63200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92480"/>
                  <a:gd name="T109" fmla="*/ 0 h 632008"/>
                  <a:gd name="T110" fmla="*/ 792480 w 792480"/>
                  <a:gd name="T111" fmla="*/ 632008 h 63200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92480" h="632008">
                    <a:moveTo>
                      <a:pt x="467360" y="2088"/>
                    </a:moveTo>
                    <a:lnTo>
                      <a:pt x="467360" y="2088"/>
                    </a:lnTo>
                    <a:cubicBezTo>
                      <a:pt x="514773" y="5475"/>
                      <a:pt x="563671" y="0"/>
                      <a:pt x="609600" y="12248"/>
                    </a:cubicBezTo>
                    <a:cubicBezTo>
                      <a:pt x="619948" y="15007"/>
                      <a:pt x="613819" y="33817"/>
                      <a:pt x="619760" y="42728"/>
                    </a:cubicBezTo>
                    <a:cubicBezTo>
                      <a:pt x="627730" y="54683"/>
                      <a:pt x="641419" y="61866"/>
                      <a:pt x="650240" y="73208"/>
                    </a:cubicBezTo>
                    <a:cubicBezTo>
                      <a:pt x="665233" y="92485"/>
                      <a:pt x="673611" y="116899"/>
                      <a:pt x="690880" y="134168"/>
                    </a:cubicBezTo>
                    <a:lnTo>
                      <a:pt x="751840" y="195128"/>
                    </a:lnTo>
                    <a:lnTo>
                      <a:pt x="782320" y="225608"/>
                    </a:lnTo>
                    <a:cubicBezTo>
                      <a:pt x="785707" y="235768"/>
                      <a:pt x="792480" y="245378"/>
                      <a:pt x="792480" y="256088"/>
                    </a:cubicBezTo>
                    <a:cubicBezTo>
                      <a:pt x="792480" y="283392"/>
                      <a:pt x="789504" y="311026"/>
                      <a:pt x="782320" y="337368"/>
                    </a:cubicBezTo>
                    <a:cubicBezTo>
                      <a:pt x="773555" y="369508"/>
                      <a:pt x="753832" y="369575"/>
                      <a:pt x="731520" y="388168"/>
                    </a:cubicBezTo>
                    <a:cubicBezTo>
                      <a:pt x="720482" y="397366"/>
                      <a:pt x="711200" y="408488"/>
                      <a:pt x="701040" y="418648"/>
                    </a:cubicBezTo>
                    <a:cubicBezTo>
                      <a:pt x="675503" y="495260"/>
                      <a:pt x="709951" y="400826"/>
                      <a:pt x="670560" y="479608"/>
                    </a:cubicBezTo>
                    <a:cubicBezTo>
                      <a:pt x="665771" y="489187"/>
                      <a:pt x="665189" y="500509"/>
                      <a:pt x="660400" y="510088"/>
                    </a:cubicBezTo>
                    <a:cubicBezTo>
                      <a:pt x="654939" y="521010"/>
                      <a:pt x="645541" y="529646"/>
                      <a:pt x="640080" y="540568"/>
                    </a:cubicBezTo>
                    <a:cubicBezTo>
                      <a:pt x="635291" y="550147"/>
                      <a:pt x="636610" y="562685"/>
                      <a:pt x="629920" y="571048"/>
                    </a:cubicBezTo>
                    <a:cubicBezTo>
                      <a:pt x="610509" y="595312"/>
                      <a:pt x="593501" y="589257"/>
                      <a:pt x="568960" y="601528"/>
                    </a:cubicBezTo>
                    <a:cubicBezTo>
                      <a:pt x="558038" y="606989"/>
                      <a:pt x="550610" y="620448"/>
                      <a:pt x="538480" y="621848"/>
                    </a:cubicBezTo>
                    <a:cubicBezTo>
                      <a:pt x="461027" y="630785"/>
                      <a:pt x="382693" y="628621"/>
                      <a:pt x="304800" y="632008"/>
                    </a:cubicBezTo>
                    <a:cubicBezTo>
                      <a:pt x="284480" y="625235"/>
                      <a:pt x="262998" y="621267"/>
                      <a:pt x="243840" y="611688"/>
                    </a:cubicBezTo>
                    <a:cubicBezTo>
                      <a:pt x="212698" y="596117"/>
                      <a:pt x="171973" y="561806"/>
                      <a:pt x="142240" y="540568"/>
                    </a:cubicBezTo>
                    <a:cubicBezTo>
                      <a:pt x="110077" y="517594"/>
                      <a:pt x="104324" y="518229"/>
                      <a:pt x="71120" y="489768"/>
                    </a:cubicBezTo>
                    <a:cubicBezTo>
                      <a:pt x="60211" y="480417"/>
                      <a:pt x="50800" y="469448"/>
                      <a:pt x="40640" y="459288"/>
                    </a:cubicBezTo>
                    <a:cubicBezTo>
                      <a:pt x="15103" y="382676"/>
                      <a:pt x="49551" y="477110"/>
                      <a:pt x="10160" y="398328"/>
                    </a:cubicBezTo>
                    <a:cubicBezTo>
                      <a:pt x="5371" y="388749"/>
                      <a:pt x="3387" y="378008"/>
                      <a:pt x="0" y="367848"/>
                    </a:cubicBezTo>
                    <a:cubicBezTo>
                      <a:pt x="6773" y="344141"/>
                      <a:pt x="5527" y="316452"/>
                      <a:pt x="20320" y="296728"/>
                    </a:cubicBezTo>
                    <a:cubicBezTo>
                      <a:pt x="28698" y="285557"/>
                      <a:pt x="47885" y="291471"/>
                      <a:pt x="60960" y="286568"/>
                    </a:cubicBezTo>
                    <a:cubicBezTo>
                      <a:pt x="75141" y="281250"/>
                      <a:pt x="87760" y="272399"/>
                      <a:pt x="101600" y="266248"/>
                    </a:cubicBezTo>
                    <a:cubicBezTo>
                      <a:pt x="150790" y="244386"/>
                      <a:pt x="145866" y="247562"/>
                      <a:pt x="193040" y="235768"/>
                    </a:cubicBezTo>
                    <a:cubicBezTo>
                      <a:pt x="203200" y="228995"/>
                      <a:pt x="212598" y="220909"/>
                      <a:pt x="223520" y="215448"/>
                    </a:cubicBezTo>
                    <a:cubicBezTo>
                      <a:pt x="233099" y="210659"/>
                      <a:pt x="246427" y="212861"/>
                      <a:pt x="254000" y="205288"/>
                    </a:cubicBezTo>
                    <a:cubicBezTo>
                      <a:pt x="261573" y="197715"/>
                      <a:pt x="257304" y="183035"/>
                      <a:pt x="264160" y="174808"/>
                    </a:cubicBezTo>
                    <a:cubicBezTo>
                      <a:pt x="275000" y="161799"/>
                      <a:pt x="292826" y="156302"/>
                      <a:pt x="304800" y="144328"/>
                    </a:cubicBezTo>
                    <a:cubicBezTo>
                      <a:pt x="372533" y="76595"/>
                      <a:pt x="274320" y="147715"/>
                      <a:pt x="355600" y="93528"/>
                    </a:cubicBezTo>
                    <a:cubicBezTo>
                      <a:pt x="379307" y="57968"/>
                      <a:pt x="386080" y="39341"/>
                      <a:pt x="436880" y="22408"/>
                    </a:cubicBezTo>
                    <a:cubicBezTo>
                      <a:pt x="470573" y="11177"/>
                      <a:pt x="462280" y="5475"/>
                      <a:pt x="467360" y="2088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126" name="Freihandform 11"/>
              <p:cNvSpPr>
                <a:spLocks/>
              </p:cNvSpPr>
              <p:nvPr/>
            </p:nvSpPr>
            <p:spPr bwMode="auto">
              <a:xfrm>
                <a:off x="3542849" y="1656080"/>
                <a:ext cx="776434" cy="1178560"/>
              </a:xfrm>
              <a:custGeom>
                <a:avLst/>
                <a:gdLst>
                  <a:gd name="T0" fmla="*/ 378911 w 776434"/>
                  <a:gd name="T1" fmla="*/ 10160 h 1178560"/>
                  <a:gd name="T2" fmla="*/ 378911 w 776434"/>
                  <a:gd name="T3" fmla="*/ 10160 h 1178560"/>
                  <a:gd name="T4" fmla="*/ 328111 w 776434"/>
                  <a:gd name="T5" fmla="*/ 152400 h 1178560"/>
                  <a:gd name="T6" fmla="*/ 317951 w 776434"/>
                  <a:gd name="T7" fmla="*/ 182880 h 1178560"/>
                  <a:gd name="T8" fmla="*/ 307791 w 776434"/>
                  <a:gd name="T9" fmla="*/ 213360 h 1178560"/>
                  <a:gd name="T10" fmla="*/ 287471 w 776434"/>
                  <a:gd name="T11" fmla="*/ 243840 h 1178560"/>
                  <a:gd name="T12" fmla="*/ 236671 w 776434"/>
                  <a:gd name="T13" fmla="*/ 325120 h 1178560"/>
                  <a:gd name="T14" fmla="*/ 226511 w 776434"/>
                  <a:gd name="T15" fmla="*/ 355600 h 1178560"/>
                  <a:gd name="T16" fmla="*/ 165551 w 776434"/>
                  <a:gd name="T17" fmla="*/ 396240 h 1178560"/>
                  <a:gd name="T18" fmla="*/ 145231 w 776434"/>
                  <a:gd name="T19" fmla="*/ 426720 h 1178560"/>
                  <a:gd name="T20" fmla="*/ 84271 w 776434"/>
                  <a:gd name="T21" fmla="*/ 477520 h 1178560"/>
                  <a:gd name="T22" fmla="*/ 43631 w 776434"/>
                  <a:gd name="T23" fmla="*/ 538480 h 1178560"/>
                  <a:gd name="T24" fmla="*/ 23311 w 776434"/>
                  <a:gd name="T25" fmla="*/ 568960 h 1178560"/>
                  <a:gd name="T26" fmla="*/ 13151 w 776434"/>
                  <a:gd name="T27" fmla="*/ 599440 h 1178560"/>
                  <a:gd name="T28" fmla="*/ 94431 w 776434"/>
                  <a:gd name="T29" fmla="*/ 701040 h 1178560"/>
                  <a:gd name="T30" fmla="*/ 124911 w 776434"/>
                  <a:gd name="T31" fmla="*/ 741680 h 1178560"/>
                  <a:gd name="T32" fmla="*/ 185871 w 776434"/>
                  <a:gd name="T33" fmla="*/ 782320 h 1178560"/>
                  <a:gd name="T34" fmla="*/ 206191 w 776434"/>
                  <a:gd name="T35" fmla="*/ 1036320 h 1178560"/>
                  <a:gd name="T36" fmla="*/ 226511 w 776434"/>
                  <a:gd name="T37" fmla="*/ 1097280 h 1178560"/>
                  <a:gd name="T38" fmla="*/ 246831 w 776434"/>
                  <a:gd name="T39" fmla="*/ 1127760 h 1178560"/>
                  <a:gd name="T40" fmla="*/ 338271 w 776434"/>
                  <a:gd name="T41" fmla="*/ 1158240 h 1178560"/>
                  <a:gd name="T42" fmla="*/ 368751 w 776434"/>
                  <a:gd name="T43" fmla="*/ 1168400 h 1178560"/>
                  <a:gd name="T44" fmla="*/ 399231 w 776434"/>
                  <a:gd name="T45" fmla="*/ 1178560 h 1178560"/>
                  <a:gd name="T46" fmla="*/ 480511 w 776434"/>
                  <a:gd name="T47" fmla="*/ 1168400 h 1178560"/>
                  <a:gd name="T48" fmla="*/ 571951 w 776434"/>
                  <a:gd name="T49" fmla="*/ 1097280 h 1178560"/>
                  <a:gd name="T50" fmla="*/ 612591 w 776434"/>
                  <a:gd name="T51" fmla="*/ 1066800 h 1178560"/>
                  <a:gd name="T52" fmla="*/ 663391 w 776434"/>
                  <a:gd name="T53" fmla="*/ 975360 h 1178560"/>
                  <a:gd name="T54" fmla="*/ 683711 w 776434"/>
                  <a:gd name="T55" fmla="*/ 944880 h 1178560"/>
                  <a:gd name="T56" fmla="*/ 704031 w 776434"/>
                  <a:gd name="T57" fmla="*/ 873760 h 1178560"/>
                  <a:gd name="T58" fmla="*/ 724351 w 776434"/>
                  <a:gd name="T59" fmla="*/ 843280 h 1178560"/>
                  <a:gd name="T60" fmla="*/ 754831 w 776434"/>
                  <a:gd name="T61" fmla="*/ 772160 h 1178560"/>
                  <a:gd name="T62" fmla="*/ 734511 w 776434"/>
                  <a:gd name="T63" fmla="*/ 254000 h 1178560"/>
                  <a:gd name="T64" fmla="*/ 714191 w 776434"/>
                  <a:gd name="T65" fmla="*/ 182880 h 1178560"/>
                  <a:gd name="T66" fmla="*/ 673551 w 776434"/>
                  <a:gd name="T67" fmla="*/ 121920 h 1178560"/>
                  <a:gd name="T68" fmla="*/ 632911 w 776434"/>
                  <a:gd name="T69" fmla="*/ 60960 h 1178560"/>
                  <a:gd name="T70" fmla="*/ 612591 w 776434"/>
                  <a:gd name="T71" fmla="*/ 30480 h 1178560"/>
                  <a:gd name="T72" fmla="*/ 551631 w 776434"/>
                  <a:gd name="T73" fmla="*/ 0 h 1178560"/>
                  <a:gd name="T74" fmla="*/ 439871 w 776434"/>
                  <a:gd name="T75" fmla="*/ 10160 h 1178560"/>
                  <a:gd name="T76" fmla="*/ 378911 w 776434"/>
                  <a:gd name="T77" fmla="*/ 10160 h 117856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6434"/>
                  <a:gd name="T118" fmla="*/ 0 h 1178560"/>
                  <a:gd name="T119" fmla="*/ 776434 w 776434"/>
                  <a:gd name="T120" fmla="*/ 1178560 h 117856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6434" h="1178560">
                    <a:moveTo>
                      <a:pt x="378911" y="10160"/>
                    </a:moveTo>
                    <a:lnTo>
                      <a:pt x="378911" y="10160"/>
                    </a:lnTo>
                    <a:cubicBezTo>
                      <a:pt x="340910" y="111495"/>
                      <a:pt x="357581" y="63989"/>
                      <a:pt x="328111" y="152400"/>
                    </a:cubicBezTo>
                    <a:lnTo>
                      <a:pt x="317951" y="182880"/>
                    </a:lnTo>
                    <a:cubicBezTo>
                      <a:pt x="314564" y="193040"/>
                      <a:pt x="313732" y="204449"/>
                      <a:pt x="307791" y="213360"/>
                    </a:cubicBezTo>
                    <a:cubicBezTo>
                      <a:pt x="301018" y="223520"/>
                      <a:pt x="292430" y="232682"/>
                      <a:pt x="287471" y="243840"/>
                    </a:cubicBezTo>
                    <a:cubicBezTo>
                      <a:pt x="251835" y="324020"/>
                      <a:pt x="291503" y="288565"/>
                      <a:pt x="236671" y="325120"/>
                    </a:cubicBezTo>
                    <a:cubicBezTo>
                      <a:pt x="233284" y="335280"/>
                      <a:pt x="234084" y="348027"/>
                      <a:pt x="226511" y="355600"/>
                    </a:cubicBezTo>
                    <a:cubicBezTo>
                      <a:pt x="209242" y="372869"/>
                      <a:pt x="165551" y="396240"/>
                      <a:pt x="165551" y="396240"/>
                    </a:cubicBezTo>
                    <a:cubicBezTo>
                      <a:pt x="158778" y="406400"/>
                      <a:pt x="153048" y="417339"/>
                      <a:pt x="145231" y="426720"/>
                    </a:cubicBezTo>
                    <a:cubicBezTo>
                      <a:pt x="120785" y="456056"/>
                      <a:pt x="114241" y="457540"/>
                      <a:pt x="84271" y="477520"/>
                    </a:cubicBezTo>
                    <a:lnTo>
                      <a:pt x="43631" y="538480"/>
                    </a:lnTo>
                    <a:cubicBezTo>
                      <a:pt x="36858" y="548640"/>
                      <a:pt x="27172" y="557376"/>
                      <a:pt x="23311" y="568960"/>
                    </a:cubicBezTo>
                    <a:lnTo>
                      <a:pt x="13151" y="599440"/>
                    </a:lnTo>
                    <a:cubicBezTo>
                      <a:pt x="38940" y="676808"/>
                      <a:pt x="0" y="575131"/>
                      <a:pt x="94431" y="701040"/>
                    </a:cubicBezTo>
                    <a:cubicBezTo>
                      <a:pt x="104591" y="714587"/>
                      <a:pt x="112255" y="730430"/>
                      <a:pt x="124911" y="741680"/>
                    </a:cubicBezTo>
                    <a:cubicBezTo>
                      <a:pt x="143164" y="757905"/>
                      <a:pt x="185871" y="782320"/>
                      <a:pt x="185871" y="782320"/>
                    </a:cubicBezTo>
                    <a:cubicBezTo>
                      <a:pt x="186933" y="797194"/>
                      <a:pt x="200984" y="1006814"/>
                      <a:pt x="206191" y="1036320"/>
                    </a:cubicBezTo>
                    <a:cubicBezTo>
                      <a:pt x="209913" y="1057413"/>
                      <a:pt x="214630" y="1079458"/>
                      <a:pt x="226511" y="1097280"/>
                    </a:cubicBezTo>
                    <a:cubicBezTo>
                      <a:pt x="233284" y="1107440"/>
                      <a:pt x="236476" y="1121288"/>
                      <a:pt x="246831" y="1127760"/>
                    </a:cubicBezTo>
                    <a:lnTo>
                      <a:pt x="338271" y="1158240"/>
                    </a:lnTo>
                    <a:lnTo>
                      <a:pt x="368751" y="1168400"/>
                    </a:lnTo>
                    <a:lnTo>
                      <a:pt x="399231" y="1178560"/>
                    </a:lnTo>
                    <a:cubicBezTo>
                      <a:pt x="426324" y="1175173"/>
                      <a:pt x="454798" y="1177583"/>
                      <a:pt x="480511" y="1168400"/>
                    </a:cubicBezTo>
                    <a:cubicBezTo>
                      <a:pt x="531476" y="1150198"/>
                      <a:pt x="537117" y="1127138"/>
                      <a:pt x="571951" y="1097280"/>
                    </a:cubicBezTo>
                    <a:cubicBezTo>
                      <a:pt x="584808" y="1086260"/>
                      <a:pt x="601341" y="1079456"/>
                      <a:pt x="612591" y="1066800"/>
                    </a:cubicBezTo>
                    <a:cubicBezTo>
                      <a:pt x="685813" y="984425"/>
                      <a:pt x="633825" y="1034492"/>
                      <a:pt x="663391" y="975360"/>
                    </a:cubicBezTo>
                    <a:cubicBezTo>
                      <a:pt x="668852" y="964438"/>
                      <a:pt x="678250" y="955802"/>
                      <a:pt x="683711" y="944880"/>
                    </a:cubicBezTo>
                    <a:cubicBezTo>
                      <a:pt x="703482" y="905337"/>
                      <a:pt x="684499" y="919334"/>
                      <a:pt x="704031" y="873760"/>
                    </a:cubicBezTo>
                    <a:cubicBezTo>
                      <a:pt x="708841" y="862537"/>
                      <a:pt x="718293" y="853882"/>
                      <a:pt x="724351" y="843280"/>
                    </a:cubicBezTo>
                    <a:cubicBezTo>
                      <a:pt x="744439" y="808127"/>
                      <a:pt x="743433" y="806355"/>
                      <a:pt x="754831" y="772160"/>
                    </a:cubicBezTo>
                    <a:cubicBezTo>
                      <a:pt x="748058" y="599440"/>
                      <a:pt x="776434" y="421692"/>
                      <a:pt x="734511" y="254000"/>
                    </a:cubicBezTo>
                    <a:cubicBezTo>
                      <a:pt x="732120" y="244434"/>
                      <a:pt x="720816" y="194806"/>
                      <a:pt x="714191" y="182880"/>
                    </a:cubicBezTo>
                    <a:cubicBezTo>
                      <a:pt x="702331" y="161532"/>
                      <a:pt x="681274" y="145088"/>
                      <a:pt x="673551" y="121920"/>
                    </a:cubicBezTo>
                    <a:cubicBezTo>
                      <a:pt x="655696" y="68355"/>
                      <a:pt x="675192" y="111697"/>
                      <a:pt x="632911" y="60960"/>
                    </a:cubicBezTo>
                    <a:cubicBezTo>
                      <a:pt x="625094" y="51579"/>
                      <a:pt x="621225" y="39114"/>
                      <a:pt x="612591" y="30480"/>
                    </a:cubicBezTo>
                    <a:cubicBezTo>
                      <a:pt x="592896" y="10785"/>
                      <a:pt x="576421" y="8263"/>
                      <a:pt x="551631" y="0"/>
                    </a:cubicBezTo>
                    <a:cubicBezTo>
                      <a:pt x="514378" y="3387"/>
                      <a:pt x="476902" y="4870"/>
                      <a:pt x="439871" y="10160"/>
                    </a:cubicBezTo>
                    <a:cubicBezTo>
                      <a:pt x="361254" y="21391"/>
                      <a:pt x="389071" y="10160"/>
                      <a:pt x="378911" y="10160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127" name="Freihandform 12"/>
              <p:cNvSpPr>
                <a:spLocks/>
              </p:cNvSpPr>
              <p:nvPr/>
            </p:nvSpPr>
            <p:spPr bwMode="auto">
              <a:xfrm>
                <a:off x="1371600" y="3126405"/>
                <a:ext cx="809091" cy="724993"/>
              </a:xfrm>
              <a:custGeom>
                <a:avLst/>
                <a:gdLst>
                  <a:gd name="T0" fmla="*/ 406400 w 809091"/>
                  <a:gd name="T1" fmla="*/ 2875 h 724993"/>
                  <a:gd name="T2" fmla="*/ 406400 w 809091"/>
                  <a:gd name="T3" fmla="*/ 2875 h 724993"/>
                  <a:gd name="T4" fmla="*/ 71120 w 809091"/>
                  <a:gd name="T5" fmla="*/ 13035 h 724993"/>
                  <a:gd name="T6" fmla="*/ 20320 w 809091"/>
                  <a:gd name="T7" fmla="*/ 53675 h 724993"/>
                  <a:gd name="T8" fmla="*/ 0 w 809091"/>
                  <a:gd name="T9" fmla="*/ 124795 h 724993"/>
                  <a:gd name="T10" fmla="*/ 30480 w 809091"/>
                  <a:gd name="T11" fmla="*/ 277195 h 724993"/>
                  <a:gd name="T12" fmla="*/ 91440 w 809091"/>
                  <a:gd name="T13" fmla="*/ 358475 h 724993"/>
                  <a:gd name="T14" fmla="*/ 121920 w 809091"/>
                  <a:gd name="T15" fmla="*/ 378795 h 724993"/>
                  <a:gd name="T16" fmla="*/ 182880 w 809091"/>
                  <a:gd name="T17" fmla="*/ 439755 h 724993"/>
                  <a:gd name="T18" fmla="*/ 213360 w 809091"/>
                  <a:gd name="T19" fmla="*/ 470235 h 724993"/>
                  <a:gd name="T20" fmla="*/ 243840 w 809091"/>
                  <a:gd name="T21" fmla="*/ 490555 h 724993"/>
                  <a:gd name="T22" fmla="*/ 274320 w 809091"/>
                  <a:gd name="T23" fmla="*/ 521035 h 724993"/>
                  <a:gd name="T24" fmla="*/ 304800 w 809091"/>
                  <a:gd name="T25" fmla="*/ 531195 h 724993"/>
                  <a:gd name="T26" fmla="*/ 335280 w 809091"/>
                  <a:gd name="T27" fmla="*/ 551515 h 724993"/>
                  <a:gd name="T28" fmla="*/ 436880 w 809091"/>
                  <a:gd name="T29" fmla="*/ 632795 h 724993"/>
                  <a:gd name="T30" fmla="*/ 487680 w 809091"/>
                  <a:gd name="T31" fmla="*/ 663275 h 724993"/>
                  <a:gd name="T32" fmla="*/ 558800 w 809091"/>
                  <a:gd name="T33" fmla="*/ 703915 h 724993"/>
                  <a:gd name="T34" fmla="*/ 680720 w 809091"/>
                  <a:gd name="T35" fmla="*/ 724235 h 724993"/>
                  <a:gd name="T36" fmla="*/ 741680 w 809091"/>
                  <a:gd name="T37" fmla="*/ 714075 h 724993"/>
                  <a:gd name="T38" fmla="*/ 762000 w 809091"/>
                  <a:gd name="T39" fmla="*/ 673435 h 724993"/>
                  <a:gd name="T40" fmla="*/ 792480 w 809091"/>
                  <a:gd name="T41" fmla="*/ 612475 h 724993"/>
                  <a:gd name="T42" fmla="*/ 792480 w 809091"/>
                  <a:gd name="T43" fmla="*/ 287355 h 724993"/>
                  <a:gd name="T44" fmla="*/ 762000 w 809091"/>
                  <a:gd name="T45" fmla="*/ 226395 h 724993"/>
                  <a:gd name="T46" fmla="*/ 731520 w 809091"/>
                  <a:gd name="T47" fmla="*/ 206075 h 724993"/>
                  <a:gd name="T48" fmla="*/ 711200 w 809091"/>
                  <a:gd name="T49" fmla="*/ 175595 h 724993"/>
                  <a:gd name="T50" fmla="*/ 680720 w 809091"/>
                  <a:gd name="T51" fmla="*/ 165435 h 724993"/>
                  <a:gd name="T52" fmla="*/ 640080 w 809091"/>
                  <a:gd name="T53" fmla="*/ 104475 h 724993"/>
                  <a:gd name="T54" fmla="*/ 599440 w 809091"/>
                  <a:gd name="T55" fmla="*/ 43515 h 724993"/>
                  <a:gd name="T56" fmla="*/ 548640 w 809091"/>
                  <a:gd name="T57" fmla="*/ 2875 h 724993"/>
                  <a:gd name="T58" fmla="*/ 406400 w 809091"/>
                  <a:gd name="T59" fmla="*/ 2875 h 72499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09091"/>
                  <a:gd name="T91" fmla="*/ 0 h 724993"/>
                  <a:gd name="T92" fmla="*/ 809091 w 809091"/>
                  <a:gd name="T93" fmla="*/ 724993 h 72499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09091" h="724993">
                    <a:moveTo>
                      <a:pt x="406400" y="2875"/>
                    </a:moveTo>
                    <a:lnTo>
                      <a:pt x="406400" y="2875"/>
                    </a:lnTo>
                    <a:cubicBezTo>
                      <a:pt x="294640" y="6262"/>
                      <a:pt x="182759" y="6833"/>
                      <a:pt x="71120" y="13035"/>
                    </a:cubicBezTo>
                    <a:cubicBezTo>
                      <a:pt x="40988" y="14709"/>
                      <a:pt x="32976" y="28362"/>
                      <a:pt x="20320" y="53675"/>
                    </a:cubicBezTo>
                    <a:cubicBezTo>
                      <a:pt x="13032" y="68251"/>
                      <a:pt x="3255" y="111774"/>
                      <a:pt x="0" y="124795"/>
                    </a:cubicBezTo>
                    <a:cubicBezTo>
                      <a:pt x="3930" y="160161"/>
                      <a:pt x="6466" y="241173"/>
                      <a:pt x="30480" y="277195"/>
                    </a:cubicBezTo>
                    <a:cubicBezTo>
                      <a:pt x="49239" y="305334"/>
                      <a:pt x="67306" y="334341"/>
                      <a:pt x="91440" y="358475"/>
                    </a:cubicBezTo>
                    <a:cubicBezTo>
                      <a:pt x="100074" y="367109"/>
                      <a:pt x="112794" y="370683"/>
                      <a:pt x="121920" y="378795"/>
                    </a:cubicBezTo>
                    <a:cubicBezTo>
                      <a:pt x="143398" y="397887"/>
                      <a:pt x="162560" y="419435"/>
                      <a:pt x="182880" y="439755"/>
                    </a:cubicBezTo>
                    <a:cubicBezTo>
                      <a:pt x="193040" y="449915"/>
                      <a:pt x="201405" y="462265"/>
                      <a:pt x="213360" y="470235"/>
                    </a:cubicBezTo>
                    <a:cubicBezTo>
                      <a:pt x="223520" y="477008"/>
                      <a:pt x="234459" y="482738"/>
                      <a:pt x="243840" y="490555"/>
                    </a:cubicBezTo>
                    <a:cubicBezTo>
                      <a:pt x="254878" y="499753"/>
                      <a:pt x="262365" y="513065"/>
                      <a:pt x="274320" y="521035"/>
                    </a:cubicBezTo>
                    <a:cubicBezTo>
                      <a:pt x="283231" y="526976"/>
                      <a:pt x="295221" y="526406"/>
                      <a:pt x="304800" y="531195"/>
                    </a:cubicBezTo>
                    <a:cubicBezTo>
                      <a:pt x="315722" y="536656"/>
                      <a:pt x="325120" y="544742"/>
                      <a:pt x="335280" y="551515"/>
                    </a:cubicBezTo>
                    <a:cubicBezTo>
                      <a:pt x="372942" y="608008"/>
                      <a:pt x="346241" y="577017"/>
                      <a:pt x="436880" y="632795"/>
                    </a:cubicBezTo>
                    <a:cubicBezTo>
                      <a:pt x="453698" y="643145"/>
                      <a:pt x="471249" y="652321"/>
                      <a:pt x="487680" y="663275"/>
                    </a:cubicBezTo>
                    <a:cubicBezTo>
                      <a:pt x="509977" y="678140"/>
                      <a:pt x="533019" y="695321"/>
                      <a:pt x="558800" y="703915"/>
                    </a:cubicBezTo>
                    <a:cubicBezTo>
                      <a:pt x="581085" y="711343"/>
                      <a:pt x="664613" y="721934"/>
                      <a:pt x="680720" y="724235"/>
                    </a:cubicBezTo>
                    <a:cubicBezTo>
                      <a:pt x="701040" y="720848"/>
                      <a:pt x="724211" y="724993"/>
                      <a:pt x="741680" y="714075"/>
                    </a:cubicBezTo>
                    <a:cubicBezTo>
                      <a:pt x="754523" y="706048"/>
                      <a:pt x="754486" y="686585"/>
                      <a:pt x="762000" y="673435"/>
                    </a:cubicBezTo>
                    <a:cubicBezTo>
                      <a:pt x="793513" y="618288"/>
                      <a:pt x="773852" y="668358"/>
                      <a:pt x="792480" y="612475"/>
                    </a:cubicBezTo>
                    <a:cubicBezTo>
                      <a:pt x="806632" y="456806"/>
                      <a:pt x="809091" y="486689"/>
                      <a:pt x="792480" y="287355"/>
                    </a:cubicBezTo>
                    <a:cubicBezTo>
                      <a:pt x="790978" y="269326"/>
                      <a:pt x="773987" y="238382"/>
                      <a:pt x="762000" y="226395"/>
                    </a:cubicBezTo>
                    <a:cubicBezTo>
                      <a:pt x="753366" y="217761"/>
                      <a:pt x="741680" y="212848"/>
                      <a:pt x="731520" y="206075"/>
                    </a:cubicBezTo>
                    <a:cubicBezTo>
                      <a:pt x="724747" y="195915"/>
                      <a:pt x="720735" y="183223"/>
                      <a:pt x="711200" y="175595"/>
                    </a:cubicBezTo>
                    <a:cubicBezTo>
                      <a:pt x="702837" y="168905"/>
                      <a:pt x="688293" y="173008"/>
                      <a:pt x="680720" y="165435"/>
                    </a:cubicBezTo>
                    <a:cubicBezTo>
                      <a:pt x="663451" y="148166"/>
                      <a:pt x="653627" y="124795"/>
                      <a:pt x="640080" y="104475"/>
                    </a:cubicBezTo>
                    <a:lnTo>
                      <a:pt x="599440" y="43515"/>
                    </a:lnTo>
                    <a:cubicBezTo>
                      <a:pt x="582551" y="18181"/>
                      <a:pt x="582485" y="4567"/>
                      <a:pt x="548640" y="2875"/>
                    </a:cubicBezTo>
                    <a:cubicBezTo>
                      <a:pt x="491138" y="0"/>
                      <a:pt x="430107" y="2875"/>
                      <a:pt x="406400" y="2875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128" name="Freihandform 13"/>
              <p:cNvSpPr>
                <a:spLocks/>
              </p:cNvSpPr>
              <p:nvPr/>
            </p:nvSpPr>
            <p:spPr bwMode="auto">
              <a:xfrm>
                <a:off x="3847874" y="2941751"/>
                <a:ext cx="734286" cy="976494"/>
              </a:xfrm>
              <a:custGeom>
                <a:avLst/>
                <a:gdLst>
                  <a:gd name="T0" fmla="*/ 510766 w 734286"/>
                  <a:gd name="T1" fmla="*/ 4649 h 976494"/>
                  <a:gd name="T2" fmla="*/ 510766 w 734286"/>
                  <a:gd name="T3" fmla="*/ 4649 h 976494"/>
                  <a:gd name="T4" fmla="*/ 307566 w 734286"/>
                  <a:gd name="T5" fmla="*/ 14809 h 976494"/>
                  <a:gd name="T6" fmla="*/ 216126 w 734286"/>
                  <a:gd name="T7" fmla="*/ 85929 h 976494"/>
                  <a:gd name="T8" fmla="*/ 175486 w 734286"/>
                  <a:gd name="T9" fmla="*/ 146889 h 976494"/>
                  <a:gd name="T10" fmla="*/ 104366 w 734286"/>
                  <a:gd name="T11" fmla="*/ 197689 h 976494"/>
                  <a:gd name="T12" fmla="*/ 84046 w 734286"/>
                  <a:gd name="T13" fmla="*/ 228169 h 976494"/>
                  <a:gd name="T14" fmla="*/ 63726 w 734286"/>
                  <a:gd name="T15" fmla="*/ 350089 h 976494"/>
                  <a:gd name="T16" fmla="*/ 33246 w 734286"/>
                  <a:gd name="T17" fmla="*/ 451689 h 976494"/>
                  <a:gd name="T18" fmla="*/ 12926 w 734286"/>
                  <a:gd name="T19" fmla="*/ 512649 h 976494"/>
                  <a:gd name="T20" fmla="*/ 2766 w 734286"/>
                  <a:gd name="T21" fmla="*/ 543129 h 976494"/>
                  <a:gd name="T22" fmla="*/ 33246 w 734286"/>
                  <a:gd name="T23" fmla="*/ 654889 h 976494"/>
                  <a:gd name="T24" fmla="*/ 43406 w 734286"/>
                  <a:gd name="T25" fmla="*/ 685369 h 976494"/>
                  <a:gd name="T26" fmla="*/ 73886 w 734286"/>
                  <a:gd name="T27" fmla="*/ 715849 h 976494"/>
                  <a:gd name="T28" fmla="*/ 94206 w 734286"/>
                  <a:gd name="T29" fmla="*/ 746329 h 976494"/>
                  <a:gd name="T30" fmla="*/ 114526 w 734286"/>
                  <a:gd name="T31" fmla="*/ 827609 h 976494"/>
                  <a:gd name="T32" fmla="*/ 124686 w 734286"/>
                  <a:gd name="T33" fmla="*/ 878409 h 976494"/>
                  <a:gd name="T34" fmla="*/ 175486 w 734286"/>
                  <a:gd name="T35" fmla="*/ 929209 h 976494"/>
                  <a:gd name="T36" fmla="*/ 216126 w 734286"/>
                  <a:gd name="T37" fmla="*/ 949529 h 976494"/>
                  <a:gd name="T38" fmla="*/ 327886 w 734286"/>
                  <a:gd name="T39" fmla="*/ 959689 h 976494"/>
                  <a:gd name="T40" fmla="*/ 592046 w 734286"/>
                  <a:gd name="T41" fmla="*/ 949529 h 976494"/>
                  <a:gd name="T42" fmla="*/ 612366 w 734286"/>
                  <a:gd name="T43" fmla="*/ 868249 h 976494"/>
                  <a:gd name="T44" fmla="*/ 642846 w 734286"/>
                  <a:gd name="T45" fmla="*/ 827609 h 976494"/>
                  <a:gd name="T46" fmla="*/ 683486 w 734286"/>
                  <a:gd name="T47" fmla="*/ 726009 h 976494"/>
                  <a:gd name="T48" fmla="*/ 693646 w 734286"/>
                  <a:gd name="T49" fmla="*/ 695529 h 976494"/>
                  <a:gd name="T50" fmla="*/ 703806 w 734286"/>
                  <a:gd name="T51" fmla="*/ 665049 h 976494"/>
                  <a:gd name="T52" fmla="*/ 713966 w 734286"/>
                  <a:gd name="T53" fmla="*/ 512649 h 976494"/>
                  <a:gd name="T54" fmla="*/ 734286 w 734286"/>
                  <a:gd name="T55" fmla="*/ 441529 h 976494"/>
                  <a:gd name="T56" fmla="*/ 724126 w 734286"/>
                  <a:gd name="T57" fmla="*/ 278969 h 976494"/>
                  <a:gd name="T58" fmla="*/ 683486 w 734286"/>
                  <a:gd name="T59" fmla="*/ 187529 h 976494"/>
                  <a:gd name="T60" fmla="*/ 663166 w 734286"/>
                  <a:gd name="T61" fmla="*/ 126569 h 976494"/>
                  <a:gd name="T62" fmla="*/ 642846 w 734286"/>
                  <a:gd name="T63" fmla="*/ 96089 h 976494"/>
                  <a:gd name="T64" fmla="*/ 622526 w 734286"/>
                  <a:gd name="T65" fmla="*/ 35129 h 976494"/>
                  <a:gd name="T66" fmla="*/ 592046 w 734286"/>
                  <a:gd name="T67" fmla="*/ 24969 h 976494"/>
                  <a:gd name="T68" fmla="*/ 561566 w 734286"/>
                  <a:gd name="T69" fmla="*/ 4649 h 976494"/>
                  <a:gd name="T70" fmla="*/ 510766 w 734286"/>
                  <a:gd name="T71" fmla="*/ 4649 h 9764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34286"/>
                  <a:gd name="T109" fmla="*/ 0 h 976494"/>
                  <a:gd name="T110" fmla="*/ 734286 w 734286"/>
                  <a:gd name="T111" fmla="*/ 976494 h 97649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34286" h="976494">
                    <a:moveTo>
                      <a:pt x="510766" y="4649"/>
                    </a:moveTo>
                    <a:lnTo>
                      <a:pt x="510766" y="4649"/>
                    </a:lnTo>
                    <a:cubicBezTo>
                      <a:pt x="443033" y="8036"/>
                      <a:pt x="374164" y="2002"/>
                      <a:pt x="307566" y="14809"/>
                    </a:cubicBezTo>
                    <a:cubicBezTo>
                      <a:pt x="287491" y="18670"/>
                      <a:pt x="232786" y="64509"/>
                      <a:pt x="216126" y="85929"/>
                    </a:cubicBezTo>
                    <a:cubicBezTo>
                      <a:pt x="201133" y="105206"/>
                      <a:pt x="195023" y="132236"/>
                      <a:pt x="175486" y="146889"/>
                    </a:cubicBezTo>
                    <a:cubicBezTo>
                      <a:pt x="125077" y="184695"/>
                      <a:pt x="148935" y="167976"/>
                      <a:pt x="104366" y="197689"/>
                    </a:cubicBezTo>
                    <a:cubicBezTo>
                      <a:pt x="97593" y="207849"/>
                      <a:pt x="89507" y="217247"/>
                      <a:pt x="84046" y="228169"/>
                    </a:cubicBezTo>
                    <a:cubicBezTo>
                      <a:pt x="66400" y="263460"/>
                      <a:pt x="68734" y="317540"/>
                      <a:pt x="63726" y="350089"/>
                    </a:cubicBezTo>
                    <a:cubicBezTo>
                      <a:pt x="59339" y="378605"/>
                      <a:pt x="41158" y="427953"/>
                      <a:pt x="33246" y="451689"/>
                    </a:cubicBezTo>
                    <a:lnTo>
                      <a:pt x="12926" y="512649"/>
                    </a:lnTo>
                    <a:lnTo>
                      <a:pt x="2766" y="543129"/>
                    </a:lnTo>
                    <a:cubicBezTo>
                      <a:pt x="18572" y="653773"/>
                      <a:pt x="0" y="577315"/>
                      <a:pt x="33246" y="654889"/>
                    </a:cubicBezTo>
                    <a:cubicBezTo>
                      <a:pt x="37465" y="664733"/>
                      <a:pt x="37465" y="676458"/>
                      <a:pt x="43406" y="685369"/>
                    </a:cubicBezTo>
                    <a:cubicBezTo>
                      <a:pt x="51376" y="697324"/>
                      <a:pt x="64688" y="704811"/>
                      <a:pt x="73886" y="715849"/>
                    </a:cubicBezTo>
                    <a:cubicBezTo>
                      <a:pt x="81703" y="725230"/>
                      <a:pt x="87433" y="736169"/>
                      <a:pt x="94206" y="746329"/>
                    </a:cubicBezTo>
                    <a:cubicBezTo>
                      <a:pt x="100979" y="773422"/>
                      <a:pt x="109049" y="800224"/>
                      <a:pt x="114526" y="827609"/>
                    </a:cubicBezTo>
                    <a:cubicBezTo>
                      <a:pt x="117913" y="844542"/>
                      <a:pt x="118623" y="862240"/>
                      <a:pt x="124686" y="878409"/>
                    </a:cubicBezTo>
                    <a:cubicBezTo>
                      <a:pt x="134846" y="905502"/>
                      <a:pt x="151779" y="915662"/>
                      <a:pt x="175486" y="929209"/>
                    </a:cubicBezTo>
                    <a:cubicBezTo>
                      <a:pt x="188636" y="936723"/>
                      <a:pt x="201274" y="946559"/>
                      <a:pt x="216126" y="949529"/>
                    </a:cubicBezTo>
                    <a:cubicBezTo>
                      <a:pt x="252807" y="956865"/>
                      <a:pt x="290633" y="956302"/>
                      <a:pt x="327886" y="959689"/>
                    </a:cubicBezTo>
                    <a:cubicBezTo>
                      <a:pt x="415939" y="956302"/>
                      <a:pt x="508155" y="976494"/>
                      <a:pt x="592046" y="949529"/>
                    </a:cubicBezTo>
                    <a:cubicBezTo>
                      <a:pt x="618633" y="940983"/>
                      <a:pt x="595610" y="890591"/>
                      <a:pt x="612366" y="868249"/>
                    </a:cubicBezTo>
                    <a:cubicBezTo>
                      <a:pt x="622526" y="854702"/>
                      <a:pt x="633871" y="841968"/>
                      <a:pt x="642846" y="827609"/>
                    </a:cubicBezTo>
                    <a:cubicBezTo>
                      <a:pt x="664202" y="793439"/>
                      <a:pt x="670458" y="765094"/>
                      <a:pt x="683486" y="726009"/>
                    </a:cubicBezTo>
                    <a:lnTo>
                      <a:pt x="693646" y="695529"/>
                    </a:lnTo>
                    <a:lnTo>
                      <a:pt x="703806" y="665049"/>
                    </a:lnTo>
                    <a:cubicBezTo>
                      <a:pt x="707193" y="614249"/>
                      <a:pt x="708636" y="563282"/>
                      <a:pt x="713966" y="512649"/>
                    </a:cubicBezTo>
                    <a:cubicBezTo>
                      <a:pt x="715929" y="494003"/>
                      <a:pt x="727990" y="460418"/>
                      <a:pt x="734286" y="441529"/>
                    </a:cubicBezTo>
                    <a:cubicBezTo>
                      <a:pt x="730899" y="387342"/>
                      <a:pt x="731462" y="332764"/>
                      <a:pt x="724126" y="278969"/>
                    </a:cubicBezTo>
                    <a:cubicBezTo>
                      <a:pt x="712224" y="191691"/>
                      <a:pt x="708687" y="244230"/>
                      <a:pt x="683486" y="187529"/>
                    </a:cubicBezTo>
                    <a:cubicBezTo>
                      <a:pt x="674787" y="167956"/>
                      <a:pt x="675047" y="144391"/>
                      <a:pt x="663166" y="126569"/>
                    </a:cubicBezTo>
                    <a:cubicBezTo>
                      <a:pt x="656393" y="116409"/>
                      <a:pt x="647805" y="107247"/>
                      <a:pt x="642846" y="96089"/>
                    </a:cubicBezTo>
                    <a:cubicBezTo>
                      <a:pt x="634147" y="76516"/>
                      <a:pt x="642846" y="41902"/>
                      <a:pt x="622526" y="35129"/>
                    </a:cubicBezTo>
                    <a:cubicBezTo>
                      <a:pt x="612366" y="31742"/>
                      <a:pt x="601625" y="29758"/>
                      <a:pt x="592046" y="24969"/>
                    </a:cubicBezTo>
                    <a:cubicBezTo>
                      <a:pt x="581124" y="19508"/>
                      <a:pt x="573540" y="7044"/>
                      <a:pt x="561566" y="4649"/>
                    </a:cubicBezTo>
                    <a:cubicBezTo>
                      <a:pt x="538320" y="0"/>
                      <a:pt x="519233" y="4649"/>
                      <a:pt x="510766" y="4649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129" name="Freihandform 14"/>
              <p:cNvSpPr>
                <a:spLocks/>
              </p:cNvSpPr>
              <p:nvPr/>
            </p:nvSpPr>
            <p:spPr bwMode="auto">
              <a:xfrm>
                <a:off x="2162385" y="3768539"/>
                <a:ext cx="773855" cy="854261"/>
              </a:xfrm>
              <a:custGeom>
                <a:avLst/>
                <a:gdLst>
                  <a:gd name="T0" fmla="*/ 458895 w 773855"/>
                  <a:gd name="T1" fmla="*/ 21141 h 854261"/>
                  <a:gd name="T2" fmla="*/ 458895 w 773855"/>
                  <a:gd name="T3" fmla="*/ 21141 h 854261"/>
                  <a:gd name="T4" fmla="*/ 367455 w 773855"/>
                  <a:gd name="T5" fmla="*/ 10981 h 854261"/>
                  <a:gd name="T6" fmla="*/ 235375 w 773855"/>
                  <a:gd name="T7" fmla="*/ 21141 h 854261"/>
                  <a:gd name="T8" fmla="*/ 204895 w 773855"/>
                  <a:gd name="T9" fmla="*/ 41461 h 854261"/>
                  <a:gd name="T10" fmla="*/ 143935 w 773855"/>
                  <a:gd name="T11" fmla="*/ 112581 h 854261"/>
                  <a:gd name="T12" fmla="*/ 123615 w 773855"/>
                  <a:gd name="T13" fmla="*/ 153221 h 854261"/>
                  <a:gd name="T14" fmla="*/ 103295 w 773855"/>
                  <a:gd name="T15" fmla="*/ 183701 h 854261"/>
                  <a:gd name="T16" fmla="*/ 93135 w 773855"/>
                  <a:gd name="T17" fmla="*/ 224341 h 854261"/>
                  <a:gd name="T18" fmla="*/ 52495 w 773855"/>
                  <a:gd name="T19" fmla="*/ 285301 h 854261"/>
                  <a:gd name="T20" fmla="*/ 32175 w 773855"/>
                  <a:gd name="T21" fmla="*/ 315781 h 854261"/>
                  <a:gd name="T22" fmla="*/ 22015 w 773855"/>
                  <a:gd name="T23" fmla="*/ 346261 h 854261"/>
                  <a:gd name="T24" fmla="*/ 1695 w 773855"/>
                  <a:gd name="T25" fmla="*/ 427541 h 854261"/>
                  <a:gd name="T26" fmla="*/ 11855 w 773855"/>
                  <a:gd name="T27" fmla="*/ 661221 h 854261"/>
                  <a:gd name="T28" fmla="*/ 42335 w 773855"/>
                  <a:gd name="T29" fmla="*/ 691701 h 854261"/>
                  <a:gd name="T30" fmla="*/ 93135 w 773855"/>
                  <a:gd name="T31" fmla="*/ 722181 h 854261"/>
                  <a:gd name="T32" fmla="*/ 164255 w 773855"/>
                  <a:gd name="T33" fmla="*/ 742501 h 854261"/>
                  <a:gd name="T34" fmla="*/ 194735 w 773855"/>
                  <a:gd name="T35" fmla="*/ 772981 h 854261"/>
                  <a:gd name="T36" fmla="*/ 347135 w 773855"/>
                  <a:gd name="T37" fmla="*/ 823781 h 854261"/>
                  <a:gd name="T38" fmla="*/ 387775 w 773855"/>
                  <a:gd name="T39" fmla="*/ 833941 h 854261"/>
                  <a:gd name="T40" fmla="*/ 469055 w 773855"/>
                  <a:gd name="T41" fmla="*/ 844101 h 854261"/>
                  <a:gd name="T42" fmla="*/ 499535 w 773855"/>
                  <a:gd name="T43" fmla="*/ 854261 h 854261"/>
                  <a:gd name="T44" fmla="*/ 601135 w 773855"/>
                  <a:gd name="T45" fmla="*/ 833941 h 854261"/>
                  <a:gd name="T46" fmla="*/ 641775 w 773855"/>
                  <a:gd name="T47" fmla="*/ 803461 h 854261"/>
                  <a:gd name="T48" fmla="*/ 672255 w 773855"/>
                  <a:gd name="T49" fmla="*/ 783141 h 854261"/>
                  <a:gd name="T50" fmla="*/ 743375 w 773855"/>
                  <a:gd name="T51" fmla="*/ 681541 h 854261"/>
                  <a:gd name="T52" fmla="*/ 773855 w 773855"/>
                  <a:gd name="T53" fmla="*/ 661221 h 854261"/>
                  <a:gd name="T54" fmla="*/ 763695 w 773855"/>
                  <a:gd name="T55" fmla="*/ 386901 h 854261"/>
                  <a:gd name="T56" fmla="*/ 743375 w 773855"/>
                  <a:gd name="T57" fmla="*/ 325941 h 854261"/>
                  <a:gd name="T58" fmla="*/ 733215 w 773855"/>
                  <a:gd name="T59" fmla="*/ 295461 h 854261"/>
                  <a:gd name="T60" fmla="*/ 723055 w 773855"/>
                  <a:gd name="T61" fmla="*/ 264981 h 854261"/>
                  <a:gd name="T62" fmla="*/ 712895 w 773855"/>
                  <a:gd name="T63" fmla="*/ 234501 h 854261"/>
                  <a:gd name="T64" fmla="*/ 682415 w 773855"/>
                  <a:gd name="T65" fmla="*/ 204021 h 854261"/>
                  <a:gd name="T66" fmla="*/ 672255 w 773855"/>
                  <a:gd name="T67" fmla="*/ 173541 h 854261"/>
                  <a:gd name="T68" fmla="*/ 631615 w 773855"/>
                  <a:gd name="T69" fmla="*/ 112581 h 854261"/>
                  <a:gd name="T70" fmla="*/ 601135 w 773855"/>
                  <a:gd name="T71" fmla="*/ 51621 h 854261"/>
                  <a:gd name="T72" fmla="*/ 560495 w 773855"/>
                  <a:gd name="T73" fmla="*/ 41461 h 854261"/>
                  <a:gd name="T74" fmla="*/ 499535 w 773855"/>
                  <a:gd name="T75" fmla="*/ 21141 h 854261"/>
                  <a:gd name="T76" fmla="*/ 408095 w 773855"/>
                  <a:gd name="T77" fmla="*/ 821 h 854261"/>
                  <a:gd name="T78" fmla="*/ 458895 w 773855"/>
                  <a:gd name="T79" fmla="*/ 21141 h 85426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73855"/>
                  <a:gd name="T121" fmla="*/ 0 h 854261"/>
                  <a:gd name="T122" fmla="*/ 773855 w 773855"/>
                  <a:gd name="T123" fmla="*/ 854261 h 85426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73855" h="854261">
                    <a:moveTo>
                      <a:pt x="458895" y="21141"/>
                    </a:moveTo>
                    <a:lnTo>
                      <a:pt x="458895" y="21141"/>
                    </a:lnTo>
                    <a:cubicBezTo>
                      <a:pt x="428415" y="17754"/>
                      <a:pt x="398123" y="10981"/>
                      <a:pt x="367455" y="10981"/>
                    </a:cubicBezTo>
                    <a:cubicBezTo>
                      <a:pt x="323298" y="10981"/>
                      <a:pt x="278775" y="13003"/>
                      <a:pt x="235375" y="21141"/>
                    </a:cubicBezTo>
                    <a:cubicBezTo>
                      <a:pt x="223373" y="23391"/>
                      <a:pt x="214276" y="33644"/>
                      <a:pt x="204895" y="41461"/>
                    </a:cubicBezTo>
                    <a:cubicBezTo>
                      <a:pt x="183211" y="59531"/>
                      <a:pt x="158559" y="89182"/>
                      <a:pt x="143935" y="112581"/>
                    </a:cubicBezTo>
                    <a:cubicBezTo>
                      <a:pt x="135908" y="125424"/>
                      <a:pt x="131129" y="140071"/>
                      <a:pt x="123615" y="153221"/>
                    </a:cubicBezTo>
                    <a:cubicBezTo>
                      <a:pt x="117557" y="163823"/>
                      <a:pt x="110068" y="173541"/>
                      <a:pt x="103295" y="183701"/>
                    </a:cubicBezTo>
                    <a:cubicBezTo>
                      <a:pt x="99908" y="197248"/>
                      <a:pt x="99380" y="211852"/>
                      <a:pt x="93135" y="224341"/>
                    </a:cubicBezTo>
                    <a:cubicBezTo>
                      <a:pt x="82213" y="246184"/>
                      <a:pt x="66042" y="264981"/>
                      <a:pt x="52495" y="285301"/>
                    </a:cubicBezTo>
                    <a:cubicBezTo>
                      <a:pt x="45722" y="295461"/>
                      <a:pt x="36036" y="304197"/>
                      <a:pt x="32175" y="315781"/>
                    </a:cubicBezTo>
                    <a:cubicBezTo>
                      <a:pt x="28788" y="325941"/>
                      <a:pt x="24833" y="335929"/>
                      <a:pt x="22015" y="346261"/>
                    </a:cubicBezTo>
                    <a:cubicBezTo>
                      <a:pt x="14667" y="373204"/>
                      <a:pt x="1695" y="427541"/>
                      <a:pt x="1695" y="427541"/>
                    </a:cubicBezTo>
                    <a:cubicBezTo>
                      <a:pt x="5082" y="505434"/>
                      <a:pt x="0" y="584161"/>
                      <a:pt x="11855" y="661221"/>
                    </a:cubicBezTo>
                    <a:cubicBezTo>
                      <a:pt x="14040" y="675422"/>
                      <a:pt x="30840" y="683080"/>
                      <a:pt x="42335" y="691701"/>
                    </a:cubicBezTo>
                    <a:cubicBezTo>
                      <a:pt x="58133" y="703549"/>
                      <a:pt x="75472" y="713350"/>
                      <a:pt x="93135" y="722181"/>
                    </a:cubicBezTo>
                    <a:cubicBezTo>
                      <a:pt x="107711" y="729469"/>
                      <a:pt x="151234" y="739246"/>
                      <a:pt x="164255" y="742501"/>
                    </a:cubicBezTo>
                    <a:cubicBezTo>
                      <a:pt x="174415" y="752661"/>
                      <a:pt x="182613" y="765267"/>
                      <a:pt x="194735" y="772981"/>
                    </a:cubicBezTo>
                    <a:cubicBezTo>
                      <a:pt x="277587" y="825705"/>
                      <a:pt x="261719" y="808251"/>
                      <a:pt x="347135" y="823781"/>
                    </a:cubicBezTo>
                    <a:cubicBezTo>
                      <a:pt x="360873" y="826279"/>
                      <a:pt x="374001" y="831645"/>
                      <a:pt x="387775" y="833941"/>
                    </a:cubicBezTo>
                    <a:cubicBezTo>
                      <a:pt x="414708" y="838430"/>
                      <a:pt x="441962" y="840714"/>
                      <a:pt x="469055" y="844101"/>
                    </a:cubicBezTo>
                    <a:cubicBezTo>
                      <a:pt x="479215" y="847488"/>
                      <a:pt x="488825" y="854261"/>
                      <a:pt x="499535" y="854261"/>
                    </a:cubicBezTo>
                    <a:cubicBezTo>
                      <a:pt x="546233" y="854261"/>
                      <a:pt x="563600" y="846453"/>
                      <a:pt x="601135" y="833941"/>
                    </a:cubicBezTo>
                    <a:cubicBezTo>
                      <a:pt x="614682" y="823781"/>
                      <a:pt x="627996" y="813303"/>
                      <a:pt x="641775" y="803461"/>
                    </a:cubicBezTo>
                    <a:cubicBezTo>
                      <a:pt x="651711" y="796364"/>
                      <a:pt x="664214" y="792331"/>
                      <a:pt x="672255" y="783141"/>
                    </a:cubicBezTo>
                    <a:cubicBezTo>
                      <a:pt x="695490" y="756587"/>
                      <a:pt x="716823" y="708093"/>
                      <a:pt x="743375" y="681541"/>
                    </a:cubicBezTo>
                    <a:cubicBezTo>
                      <a:pt x="752009" y="672907"/>
                      <a:pt x="763695" y="667994"/>
                      <a:pt x="773855" y="661221"/>
                    </a:cubicBezTo>
                    <a:cubicBezTo>
                      <a:pt x="770468" y="569781"/>
                      <a:pt x="771979" y="478028"/>
                      <a:pt x="763695" y="386901"/>
                    </a:cubicBezTo>
                    <a:cubicBezTo>
                      <a:pt x="761756" y="365570"/>
                      <a:pt x="750148" y="346261"/>
                      <a:pt x="743375" y="325941"/>
                    </a:cubicBezTo>
                    <a:lnTo>
                      <a:pt x="733215" y="295461"/>
                    </a:lnTo>
                    <a:lnTo>
                      <a:pt x="723055" y="264981"/>
                    </a:lnTo>
                    <a:cubicBezTo>
                      <a:pt x="719668" y="254821"/>
                      <a:pt x="720468" y="242074"/>
                      <a:pt x="712895" y="234501"/>
                    </a:cubicBezTo>
                    <a:lnTo>
                      <a:pt x="682415" y="204021"/>
                    </a:lnTo>
                    <a:cubicBezTo>
                      <a:pt x="679028" y="193861"/>
                      <a:pt x="677456" y="182903"/>
                      <a:pt x="672255" y="173541"/>
                    </a:cubicBezTo>
                    <a:cubicBezTo>
                      <a:pt x="660395" y="152193"/>
                      <a:pt x="639338" y="135749"/>
                      <a:pt x="631615" y="112581"/>
                    </a:cubicBezTo>
                    <a:cubicBezTo>
                      <a:pt x="625819" y="95194"/>
                      <a:pt x="618017" y="62876"/>
                      <a:pt x="601135" y="51621"/>
                    </a:cubicBezTo>
                    <a:cubicBezTo>
                      <a:pt x="589517" y="43875"/>
                      <a:pt x="573870" y="45473"/>
                      <a:pt x="560495" y="41461"/>
                    </a:cubicBezTo>
                    <a:cubicBezTo>
                      <a:pt x="539979" y="35306"/>
                      <a:pt x="520315" y="26336"/>
                      <a:pt x="499535" y="21141"/>
                    </a:cubicBezTo>
                    <a:cubicBezTo>
                      <a:pt x="414969" y="0"/>
                      <a:pt x="446182" y="821"/>
                      <a:pt x="408095" y="821"/>
                    </a:cubicBezTo>
                    <a:lnTo>
                      <a:pt x="458895" y="21141"/>
                    </a:ln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130" name="Freihandform 15"/>
              <p:cNvSpPr>
                <a:spLocks/>
              </p:cNvSpPr>
              <p:nvPr/>
            </p:nvSpPr>
            <p:spPr bwMode="auto">
              <a:xfrm>
                <a:off x="954598" y="3830398"/>
                <a:ext cx="945410" cy="822882"/>
              </a:xfrm>
              <a:custGeom>
                <a:avLst/>
                <a:gdLst>
                  <a:gd name="T0" fmla="*/ 223962 w 945410"/>
                  <a:gd name="T1" fmla="*/ 20242 h 822882"/>
                  <a:gd name="T2" fmla="*/ 223962 w 945410"/>
                  <a:gd name="T3" fmla="*/ 20242 h 822882"/>
                  <a:gd name="T4" fmla="*/ 315402 w 945410"/>
                  <a:gd name="T5" fmla="*/ 30402 h 822882"/>
                  <a:gd name="T6" fmla="*/ 366202 w 945410"/>
                  <a:gd name="T7" fmla="*/ 60882 h 822882"/>
                  <a:gd name="T8" fmla="*/ 447482 w 945410"/>
                  <a:gd name="T9" fmla="*/ 81202 h 822882"/>
                  <a:gd name="T10" fmla="*/ 477962 w 945410"/>
                  <a:gd name="T11" fmla="*/ 91362 h 822882"/>
                  <a:gd name="T12" fmla="*/ 538922 w 945410"/>
                  <a:gd name="T13" fmla="*/ 142162 h 822882"/>
                  <a:gd name="T14" fmla="*/ 579562 w 945410"/>
                  <a:gd name="T15" fmla="*/ 192962 h 822882"/>
                  <a:gd name="T16" fmla="*/ 711642 w 945410"/>
                  <a:gd name="T17" fmla="*/ 304722 h 822882"/>
                  <a:gd name="T18" fmla="*/ 782762 w 945410"/>
                  <a:gd name="T19" fmla="*/ 345362 h 822882"/>
                  <a:gd name="T20" fmla="*/ 843722 w 945410"/>
                  <a:gd name="T21" fmla="*/ 386002 h 822882"/>
                  <a:gd name="T22" fmla="*/ 914842 w 945410"/>
                  <a:gd name="T23" fmla="*/ 426642 h 822882"/>
                  <a:gd name="T24" fmla="*/ 935162 w 945410"/>
                  <a:gd name="T25" fmla="*/ 467282 h 822882"/>
                  <a:gd name="T26" fmla="*/ 904682 w 945410"/>
                  <a:gd name="T27" fmla="*/ 680642 h 822882"/>
                  <a:gd name="T28" fmla="*/ 874202 w 945410"/>
                  <a:gd name="T29" fmla="*/ 741602 h 822882"/>
                  <a:gd name="T30" fmla="*/ 803082 w 945410"/>
                  <a:gd name="T31" fmla="*/ 792402 h 822882"/>
                  <a:gd name="T32" fmla="*/ 772602 w 945410"/>
                  <a:gd name="T33" fmla="*/ 802562 h 822882"/>
                  <a:gd name="T34" fmla="*/ 731962 w 945410"/>
                  <a:gd name="T35" fmla="*/ 792402 h 822882"/>
                  <a:gd name="T36" fmla="*/ 701482 w 945410"/>
                  <a:gd name="T37" fmla="*/ 772082 h 822882"/>
                  <a:gd name="T38" fmla="*/ 620202 w 945410"/>
                  <a:gd name="T39" fmla="*/ 792402 h 822882"/>
                  <a:gd name="T40" fmla="*/ 589722 w 945410"/>
                  <a:gd name="T41" fmla="*/ 812722 h 822882"/>
                  <a:gd name="T42" fmla="*/ 538922 w 945410"/>
                  <a:gd name="T43" fmla="*/ 822882 h 822882"/>
                  <a:gd name="T44" fmla="*/ 264602 w 945410"/>
                  <a:gd name="T45" fmla="*/ 812722 h 822882"/>
                  <a:gd name="T46" fmla="*/ 213802 w 945410"/>
                  <a:gd name="T47" fmla="*/ 731442 h 822882"/>
                  <a:gd name="T48" fmla="*/ 183322 w 945410"/>
                  <a:gd name="T49" fmla="*/ 700962 h 822882"/>
                  <a:gd name="T50" fmla="*/ 102042 w 945410"/>
                  <a:gd name="T51" fmla="*/ 558722 h 822882"/>
                  <a:gd name="T52" fmla="*/ 41082 w 945410"/>
                  <a:gd name="T53" fmla="*/ 467282 h 822882"/>
                  <a:gd name="T54" fmla="*/ 20762 w 945410"/>
                  <a:gd name="T55" fmla="*/ 436802 h 822882"/>
                  <a:gd name="T56" fmla="*/ 10602 w 945410"/>
                  <a:gd name="T57" fmla="*/ 345362 h 822882"/>
                  <a:gd name="T58" fmla="*/ 442 w 945410"/>
                  <a:gd name="T59" fmla="*/ 294562 h 822882"/>
                  <a:gd name="T60" fmla="*/ 10602 w 945410"/>
                  <a:gd name="T61" fmla="*/ 243762 h 822882"/>
                  <a:gd name="T62" fmla="*/ 71562 w 945410"/>
                  <a:gd name="T63" fmla="*/ 203122 h 822882"/>
                  <a:gd name="T64" fmla="*/ 112202 w 945410"/>
                  <a:gd name="T65" fmla="*/ 172642 h 822882"/>
                  <a:gd name="T66" fmla="*/ 122362 w 945410"/>
                  <a:gd name="T67" fmla="*/ 142162 h 822882"/>
                  <a:gd name="T68" fmla="*/ 173162 w 945410"/>
                  <a:gd name="T69" fmla="*/ 50722 h 822882"/>
                  <a:gd name="T70" fmla="*/ 183322 w 945410"/>
                  <a:gd name="T71" fmla="*/ 10082 h 822882"/>
                  <a:gd name="T72" fmla="*/ 223962 w 945410"/>
                  <a:gd name="T73" fmla="*/ 20242 h 82288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945410"/>
                  <a:gd name="T112" fmla="*/ 0 h 822882"/>
                  <a:gd name="T113" fmla="*/ 945410 w 945410"/>
                  <a:gd name="T114" fmla="*/ 822882 h 82288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945410" h="822882">
                    <a:moveTo>
                      <a:pt x="223962" y="20242"/>
                    </a:moveTo>
                    <a:lnTo>
                      <a:pt x="223962" y="20242"/>
                    </a:lnTo>
                    <a:cubicBezTo>
                      <a:pt x="254442" y="23629"/>
                      <a:pt x="285914" y="21977"/>
                      <a:pt x="315402" y="30402"/>
                    </a:cubicBezTo>
                    <a:cubicBezTo>
                      <a:pt x="334390" y="35827"/>
                      <a:pt x="348539" y="52051"/>
                      <a:pt x="366202" y="60882"/>
                    </a:cubicBezTo>
                    <a:cubicBezTo>
                      <a:pt x="389426" y="72494"/>
                      <a:pt x="424296" y="75405"/>
                      <a:pt x="447482" y="81202"/>
                    </a:cubicBezTo>
                    <a:cubicBezTo>
                      <a:pt x="457872" y="83799"/>
                      <a:pt x="467802" y="87975"/>
                      <a:pt x="477962" y="91362"/>
                    </a:cubicBezTo>
                    <a:cubicBezTo>
                      <a:pt x="531625" y="171857"/>
                      <a:pt x="456423" y="69976"/>
                      <a:pt x="538922" y="142162"/>
                    </a:cubicBezTo>
                    <a:cubicBezTo>
                      <a:pt x="555242" y="156442"/>
                      <a:pt x="565282" y="176642"/>
                      <a:pt x="579562" y="192962"/>
                    </a:cubicBezTo>
                    <a:cubicBezTo>
                      <a:pt x="614252" y="232607"/>
                      <a:pt x="678685" y="279370"/>
                      <a:pt x="711642" y="304722"/>
                    </a:cubicBezTo>
                    <a:cubicBezTo>
                      <a:pt x="753178" y="336673"/>
                      <a:pt x="733118" y="315576"/>
                      <a:pt x="782762" y="345362"/>
                    </a:cubicBezTo>
                    <a:cubicBezTo>
                      <a:pt x="803703" y="357927"/>
                      <a:pt x="821879" y="375080"/>
                      <a:pt x="843722" y="386002"/>
                    </a:cubicBezTo>
                    <a:cubicBezTo>
                      <a:pt x="895284" y="411783"/>
                      <a:pt x="871760" y="397921"/>
                      <a:pt x="914842" y="426642"/>
                    </a:cubicBezTo>
                    <a:cubicBezTo>
                      <a:pt x="921615" y="440189"/>
                      <a:pt x="934442" y="452154"/>
                      <a:pt x="935162" y="467282"/>
                    </a:cubicBezTo>
                    <a:cubicBezTo>
                      <a:pt x="944616" y="665811"/>
                      <a:pt x="945410" y="585611"/>
                      <a:pt x="904682" y="680642"/>
                    </a:cubicBezTo>
                    <a:cubicBezTo>
                      <a:pt x="892287" y="709564"/>
                      <a:pt x="898608" y="717196"/>
                      <a:pt x="874202" y="741602"/>
                    </a:cubicBezTo>
                    <a:cubicBezTo>
                      <a:pt x="869600" y="746204"/>
                      <a:pt x="814620" y="786633"/>
                      <a:pt x="803082" y="792402"/>
                    </a:cubicBezTo>
                    <a:cubicBezTo>
                      <a:pt x="793503" y="797191"/>
                      <a:pt x="782762" y="799175"/>
                      <a:pt x="772602" y="802562"/>
                    </a:cubicBezTo>
                    <a:cubicBezTo>
                      <a:pt x="759055" y="799175"/>
                      <a:pt x="744797" y="797903"/>
                      <a:pt x="731962" y="792402"/>
                    </a:cubicBezTo>
                    <a:cubicBezTo>
                      <a:pt x="720739" y="787592"/>
                      <a:pt x="713693" y="772082"/>
                      <a:pt x="701482" y="772082"/>
                    </a:cubicBezTo>
                    <a:cubicBezTo>
                      <a:pt x="673555" y="772082"/>
                      <a:pt x="647295" y="785629"/>
                      <a:pt x="620202" y="792402"/>
                    </a:cubicBezTo>
                    <a:cubicBezTo>
                      <a:pt x="610042" y="799175"/>
                      <a:pt x="601155" y="808435"/>
                      <a:pt x="589722" y="812722"/>
                    </a:cubicBezTo>
                    <a:cubicBezTo>
                      <a:pt x="573553" y="818785"/>
                      <a:pt x="556191" y="822882"/>
                      <a:pt x="538922" y="822882"/>
                    </a:cubicBezTo>
                    <a:cubicBezTo>
                      <a:pt x="447419" y="822882"/>
                      <a:pt x="356042" y="816109"/>
                      <a:pt x="264602" y="812722"/>
                    </a:cubicBezTo>
                    <a:cubicBezTo>
                      <a:pt x="243787" y="771092"/>
                      <a:pt x="245456" y="768372"/>
                      <a:pt x="213802" y="731442"/>
                    </a:cubicBezTo>
                    <a:cubicBezTo>
                      <a:pt x="204451" y="720533"/>
                      <a:pt x="192143" y="712304"/>
                      <a:pt x="183322" y="700962"/>
                    </a:cubicBezTo>
                    <a:cubicBezTo>
                      <a:pt x="86325" y="576251"/>
                      <a:pt x="202665" y="709657"/>
                      <a:pt x="102042" y="558722"/>
                    </a:cubicBezTo>
                    <a:lnTo>
                      <a:pt x="41082" y="467282"/>
                    </a:lnTo>
                    <a:lnTo>
                      <a:pt x="20762" y="436802"/>
                    </a:lnTo>
                    <a:cubicBezTo>
                      <a:pt x="17375" y="406322"/>
                      <a:pt x="14939" y="375721"/>
                      <a:pt x="10602" y="345362"/>
                    </a:cubicBezTo>
                    <a:cubicBezTo>
                      <a:pt x="8160" y="328267"/>
                      <a:pt x="442" y="311831"/>
                      <a:pt x="442" y="294562"/>
                    </a:cubicBezTo>
                    <a:cubicBezTo>
                      <a:pt x="442" y="277293"/>
                      <a:pt x="0" y="257393"/>
                      <a:pt x="10602" y="243762"/>
                    </a:cubicBezTo>
                    <a:cubicBezTo>
                      <a:pt x="25595" y="224485"/>
                      <a:pt x="52025" y="217775"/>
                      <a:pt x="71562" y="203122"/>
                    </a:cubicBezTo>
                    <a:lnTo>
                      <a:pt x="112202" y="172642"/>
                    </a:lnTo>
                    <a:cubicBezTo>
                      <a:pt x="115589" y="162482"/>
                      <a:pt x="117161" y="151524"/>
                      <a:pt x="122362" y="142162"/>
                    </a:cubicBezTo>
                    <a:cubicBezTo>
                      <a:pt x="165169" y="65110"/>
                      <a:pt x="156934" y="107520"/>
                      <a:pt x="173162" y="50722"/>
                    </a:cubicBezTo>
                    <a:cubicBezTo>
                      <a:pt x="176998" y="37296"/>
                      <a:pt x="171198" y="17010"/>
                      <a:pt x="183322" y="10082"/>
                    </a:cubicBezTo>
                    <a:cubicBezTo>
                      <a:pt x="200965" y="0"/>
                      <a:pt x="217189" y="18549"/>
                      <a:pt x="223962" y="20242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131" name="Freihandform 16"/>
              <p:cNvSpPr>
                <a:spLocks/>
              </p:cNvSpPr>
              <p:nvPr/>
            </p:nvSpPr>
            <p:spPr bwMode="auto">
              <a:xfrm>
                <a:off x="3169920" y="3972560"/>
                <a:ext cx="782320" cy="863600"/>
              </a:xfrm>
              <a:custGeom>
                <a:avLst/>
                <a:gdLst>
                  <a:gd name="T0" fmla="*/ 782320 w 782320"/>
                  <a:gd name="T1" fmla="*/ 132080 h 863600"/>
                  <a:gd name="T2" fmla="*/ 782320 w 782320"/>
                  <a:gd name="T3" fmla="*/ 132080 h 863600"/>
                  <a:gd name="T4" fmla="*/ 680720 w 782320"/>
                  <a:gd name="T5" fmla="*/ 60960 h 863600"/>
                  <a:gd name="T6" fmla="*/ 609600 w 782320"/>
                  <a:gd name="T7" fmla="*/ 20320 h 863600"/>
                  <a:gd name="T8" fmla="*/ 568960 w 782320"/>
                  <a:gd name="T9" fmla="*/ 10160 h 863600"/>
                  <a:gd name="T10" fmla="*/ 538480 w 782320"/>
                  <a:gd name="T11" fmla="*/ 0 h 863600"/>
                  <a:gd name="T12" fmla="*/ 284480 w 782320"/>
                  <a:gd name="T13" fmla="*/ 20320 h 863600"/>
                  <a:gd name="T14" fmla="*/ 254000 w 782320"/>
                  <a:gd name="T15" fmla="*/ 81280 h 863600"/>
                  <a:gd name="T16" fmla="*/ 193040 w 782320"/>
                  <a:gd name="T17" fmla="*/ 101600 h 863600"/>
                  <a:gd name="T18" fmla="*/ 162560 w 782320"/>
                  <a:gd name="T19" fmla="*/ 121920 h 863600"/>
                  <a:gd name="T20" fmla="*/ 132080 w 782320"/>
                  <a:gd name="T21" fmla="*/ 132080 h 863600"/>
                  <a:gd name="T22" fmla="*/ 81280 w 782320"/>
                  <a:gd name="T23" fmla="*/ 152400 h 863600"/>
                  <a:gd name="T24" fmla="*/ 50800 w 782320"/>
                  <a:gd name="T25" fmla="*/ 172720 h 863600"/>
                  <a:gd name="T26" fmla="*/ 30480 w 782320"/>
                  <a:gd name="T27" fmla="*/ 203200 h 863600"/>
                  <a:gd name="T28" fmla="*/ 20320 w 782320"/>
                  <a:gd name="T29" fmla="*/ 233680 h 863600"/>
                  <a:gd name="T30" fmla="*/ 0 w 782320"/>
                  <a:gd name="T31" fmla="*/ 325120 h 863600"/>
                  <a:gd name="T32" fmla="*/ 10160 w 782320"/>
                  <a:gd name="T33" fmla="*/ 640080 h 863600"/>
                  <a:gd name="T34" fmla="*/ 40640 w 782320"/>
                  <a:gd name="T35" fmla="*/ 701040 h 863600"/>
                  <a:gd name="T36" fmla="*/ 71120 w 782320"/>
                  <a:gd name="T37" fmla="*/ 721360 h 863600"/>
                  <a:gd name="T38" fmla="*/ 111760 w 782320"/>
                  <a:gd name="T39" fmla="*/ 751840 h 863600"/>
                  <a:gd name="T40" fmla="*/ 152400 w 782320"/>
                  <a:gd name="T41" fmla="*/ 762000 h 863600"/>
                  <a:gd name="T42" fmla="*/ 193040 w 782320"/>
                  <a:gd name="T43" fmla="*/ 792480 h 863600"/>
                  <a:gd name="T44" fmla="*/ 314960 w 782320"/>
                  <a:gd name="T45" fmla="*/ 843280 h 863600"/>
                  <a:gd name="T46" fmla="*/ 345440 w 782320"/>
                  <a:gd name="T47" fmla="*/ 853440 h 863600"/>
                  <a:gd name="T48" fmla="*/ 416560 w 782320"/>
                  <a:gd name="T49" fmla="*/ 863600 h 863600"/>
                  <a:gd name="T50" fmla="*/ 599440 w 782320"/>
                  <a:gd name="T51" fmla="*/ 843280 h 863600"/>
                  <a:gd name="T52" fmla="*/ 629920 w 782320"/>
                  <a:gd name="T53" fmla="*/ 812800 h 863600"/>
                  <a:gd name="T54" fmla="*/ 660400 w 782320"/>
                  <a:gd name="T55" fmla="*/ 772160 h 863600"/>
                  <a:gd name="T56" fmla="*/ 711200 w 782320"/>
                  <a:gd name="T57" fmla="*/ 721360 h 863600"/>
                  <a:gd name="T58" fmla="*/ 741680 w 782320"/>
                  <a:gd name="T59" fmla="*/ 660400 h 863600"/>
                  <a:gd name="T60" fmla="*/ 762000 w 782320"/>
                  <a:gd name="T61" fmla="*/ 579120 h 863600"/>
                  <a:gd name="T62" fmla="*/ 782320 w 782320"/>
                  <a:gd name="T63" fmla="*/ 132080 h 8636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82320"/>
                  <a:gd name="T97" fmla="*/ 0 h 863600"/>
                  <a:gd name="T98" fmla="*/ 782320 w 782320"/>
                  <a:gd name="T99" fmla="*/ 863600 h 86360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82320" h="863600">
                    <a:moveTo>
                      <a:pt x="782320" y="132080"/>
                    </a:moveTo>
                    <a:lnTo>
                      <a:pt x="782320" y="132080"/>
                    </a:lnTo>
                    <a:lnTo>
                      <a:pt x="680720" y="60960"/>
                    </a:lnTo>
                    <a:cubicBezTo>
                      <a:pt x="657496" y="44882"/>
                      <a:pt x="636531" y="30419"/>
                      <a:pt x="609600" y="20320"/>
                    </a:cubicBezTo>
                    <a:cubicBezTo>
                      <a:pt x="596525" y="15417"/>
                      <a:pt x="582386" y="13996"/>
                      <a:pt x="568960" y="10160"/>
                    </a:cubicBezTo>
                    <a:cubicBezTo>
                      <a:pt x="558662" y="7218"/>
                      <a:pt x="548640" y="3387"/>
                      <a:pt x="538480" y="0"/>
                    </a:cubicBezTo>
                    <a:cubicBezTo>
                      <a:pt x="453813" y="6773"/>
                      <a:pt x="367997" y="4854"/>
                      <a:pt x="284480" y="20320"/>
                    </a:cubicBezTo>
                    <a:cubicBezTo>
                      <a:pt x="254414" y="25888"/>
                      <a:pt x="271359" y="68881"/>
                      <a:pt x="254000" y="81280"/>
                    </a:cubicBezTo>
                    <a:cubicBezTo>
                      <a:pt x="236571" y="93730"/>
                      <a:pt x="210862" y="89719"/>
                      <a:pt x="193040" y="101600"/>
                    </a:cubicBezTo>
                    <a:cubicBezTo>
                      <a:pt x="182880" y="108373"/>
                      <a:pt x="173482" y="116459"/>
                      <a:pt x="162560" y="121920"/>
                    </a:cubicBezTo>
                    <a:cubicBezTo>
                      <a:pt x="152981" y="126709"/>
                      <a:pt x="142108" y="128320"/>
                      <a:pt x="132080" y="132080"/>
                    </a:cubicBezTo>
                    <a:cubicBezTo>
                      <a:pt x="115003" y="138484"/>
                      <a:pt x="97592" y="144244"/>
                      <a:pt x="81280" y="152400"/>
                    </a:cubicBezTo>
                    <a:cubicBezTo>
                      <a:pt x="70358" y="157861"/>
                      <a:pt x="60960" y="165947"/>
                      <a:pt x="50800" y="172720"/>
                    </a:cubicBezTo>
                    <a:cubicBezTo>
                      <a:pt x="44027" y="182880"/>
                      <a:pt x="35941" y="192278"/>
                      <a:pt x="30480" y="203200"/>
                    </a:cubicBezTo>
                    <a:cubicBezTo>
                      <a:pt x="25691" y="212779"/>
                      <a:pt x="23262" y="223382"/>
                      <a:pt x="20320" y="233680"/>
                    </a:cubicBezTo>
                    <a:cubicBezTo>
                      <a:pt x="10754" y="267159"/>
                      <a:pt x="6984" y="290202"/>
                      <a:pt x="0" y="325120"/>
                    </a:cubicBezTo>
                    <a:cubicBezTo>
                      <a:pt x="3387" y="430107"/>
                      <a:pt x="3992" y="535220"/>
                      <a:pt x="10160" y="640080"/>
                    </a:cubicBezTo>
                    <a:cubicBezTo>
                      <a:pt x="11193" y="657640"/>
                      <a:pt x="29189" y="689589"/>
                      <a:pt x="40640" y="701040"/>
                    </a:cubicBezTo>
                    <a:cubicBezTo>
                      <a:pt x="49274" y="709674"/>
                      <a:pt x="61184" y="714263"/>
                      <a:pt x="71120" y="721360"/>
                    </a:cubicBezTo>
                    <a:cubicBezTo>
                      <a:pt x="84899" y="731202"/>
                      <a:pt x="96614" y="744267"/>
                      <a:pt x="111760" y="751840"/>
                    </a:cubicBezTo>
                    <a:cubicBezTo>
                      <a:pt x="124249" y="758085"/>
                      <a:pt x="138853" y="758613"/>
                      <a:pt x="152400" y="762000"/>
                    </a:cubicBezTo>
                    <a:cubicBezTo>
                      <a:pt x="165947" y="772160"/>
                      <a:pt x="178413" y="783948"/>
                      <a:pt x="193040" y="792480"/>
                    </a:cubicBezTo>
                    <a:cubicBezTo>
                      <a:pt x="278783" y="842497"/>
                      <a:pt x="248633" y="824329"/>
                      <a:pt x="314960" y="843280"/>
                    </a:cubicBezTo>
                    <a:cubicBezTo>
                      <a:pt x="325258" y="846222"/>
                      <a:pt x="334938" y="851340"/>
                      <a:pt x="345440" y="853440"/>
                    </a:cubicBezTo>
                    <a:cubicBezTo>
                      <a:pt x="368922" y="858136"/>
                      <a:pt x="392853" y="860213"/>
                      <a:pt x="416560" y="863600"/>
                    </a:cubicBezTo>
                    <a:cubicBezTo>
                      <a:pt x="477520" y="856827"/>
                      <a:pt x="539773" y="857486"/>
                      <a:pt x="599440" y="843280"/>
                    </a:cubicBezTo>
                    <a:cubicBezTo>
                      <a:pt x="613418" y="839952"/>
                      <a:pt x="620569" y="823709"/>
                      <a:pt x="629920" y="812800"/>
                    </a:cubicBezTo>
                    <a:cubicBezTo>
                      <a:pt x="640940" y="799943"/>
                      <a:pt x="649150" y="784816"/>
                      <a:pt x="660400" y="772160"/>
                    </a:cubicBezTo>
                    <a:cubicBezTo>
                      <a:pt x="676310" y="754262"/>
                      <a:pt x="695431" y="739382"/>
                      <a:pt x="711200" y="721360"/>
                    </a:cubicBezTo>
                    <a:cubicBezTo>
                      <a:pt x="729522" y="700421"/>
                      <a:pt x="734622" y="686281"/>
                      <a:pt x="741680" y="660400"/>
                    </a:cubicBezTo>
                    <a:cubicBezTo>
                      <a:pt x="749028" y="633457"/>
                      <a:pt x="762000" y="579120"/>
                      <a:pt x="762000" y="579120"/>
                    </a:cubicBezTo>
                    <a:cubicBezTo>
                      <a:pt x="773355" y="193058"/>
                      <a:pt x="772160" y="348876"/>
                      <a:pt x="782320" y="132080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132" name="Freihandform 17"/>
              <p:cNvSpPr>
                <a:spLocks/>
              </p:cNvSpPr>
              <p:nvPr/>
            </p:nvSpPr>
            <p:spPr bwMode="auto">
              <a:xfrm>
                <a:off x="4472892" y="1798320"/>
                <a:ext cx="729028" cy="1122142"/>
              </a:xfrm>
              <a:custGeom>
                <a:avLst/>
                <a:gdLst>
                  <a:gd name="T0" fmla="*/ 454708 w 729028"/>
                  <a:gd name="T1" fmla="*/ 0 h 1122142"/>
                  <a:gd name="T2" fmla="*/ 454708 w 729028"/>
                  <a:gd name="T3" fmla="*/ 0 h 1122142"/>
                  <a:gd name="T4" fmla="*/ 383588 w 729028"/>
                  <a:gd name="T5" fmla="*/ 111760 h 1122142"/>
                  <a:gd name="T6" fmla="*/ 363268 w 729028"/>
                  <a:gd name="T7" fmla="*/ 142240 h 1122142"/>
                  <a:gd name="T8" fmla="*/ 353108 w 729028"/>
                  <a:gd name="T9" fmla="*/ 172720 h 1122142"/>
                  <a:gd name="T10" fmla="*/ 322628 w 729028"/>
                  <a:gd name="T11" fmla="*/ 193040 h 1122142"/>
                  <a:gd name="T12" fmla="*/ 271828 w 729028"/>
                  <a:gd name="T13" fmla="*/ 284480 h 1122142"/>
                  <a:gd name="T14" fmla="*/ 221028 w 729028"/>
                  <a:gd name="T15" fmla="*/ 345440 h 1122142"/>
                  <a:gd name="T16" fmla="*/ 160068 w 729028"/>
                  <a:gd name="T17" fmla="*/ 386080 h 1122142"/>
                  <a:gd name="T18" fmla="*/ 129588 w 729028"/>
                  <a:gd name="T19" fmla="*/ 406400 h 1122142"/>
                  <a:gd name="T20" fmla="*/ 38148 w 729028"/>
                  <a:gd name="T21" fmla="*/ 447040 h 1122142"/>
                  <a:gd name="T22" fmla="*/ 17828 w 729028"/>
                  <a:gd name="T23" fmla="*/ 477520 h 1122142"/>
                  <a:gd name="T24" fmla="*/ 17828 w 729028"/>
                  <a:gd name="T25" fmla="*/ 589280 h 1122142"/>
                  <a:gd name="T26" fmla="*/ 78788 w 729028"/>
                  <a:gd name="T27" fmla="*/ 680720 h 1122142"/>
                  <a:gd name="T28" fmla="*/ 99108 w 729028"/>
                  <a:gd name="T29" fmla="*/ 711200 h 1122142"/>
                  <a:gd name="T30" fmla="*/ 109268 w 729028"/>
                  <a:gd name="T31" fmla="*/ 741680 h 1122142"/>
                  <a:gd name="T32" fmla="*/ 139748 w 729028"/>
                  <a:gd name="T33" fmla="*/ 772160 h 1122142"/>
                  <a:gd name="T34" fmla="*/ 149908 w 729028"/>
                  <a:gd name="T35" fmla="*/ 812800 h 1122142"/>
                  <a:gd name="T36" fmla="*/ 160068 w 729028"/>
                  <a:gd name="T37" fmla="*/ 843280 h 1122142"/>
                  <a:gd name="T38" fmla="*/ 180388 w 729028"/>
                  <a:gd name="T39" fmla="*/ 975360 h 1122142"/>
                  <a:gd name="T40" fmla="*/ 200708 w 729028"/>
                  <a:gd name="T41" fmla="*/ 1005840 h 1122142"/>
                  <a:gd name="T42" fmla="*/ 271828 w 729028"/>
                  <a:gd name="T43" fmla="*/ 1046480 h 1122142"/>
                  <a:gd name="T44" fmla="*/ 342948 w 729028"/>
                  <a:gd name="T45" fmla="*/ 1087120 h 1122142"/>
                  <a:gd name="T46" fmla="*/ 383588 w 729028"/>
                  <a:gd name="T47" fmla="*/ 1107440 h 1122142"/>
                  <a:gd name="T48" fmla="*/ 475028 w 729028"/>
                  <a:gd name="T49" fmla="*/ 1117600 h 1122142"/>
                  <a:gd name="T50" fmla="*/ 546148 w 729028"/>
                  <a:gd name="T51" fmla="*/ 1107440 h 1122142"/>
                  <a:gd name="T52" fmla="*/ 566468 w 729028"/>
                  <a:gd name="T53" fmla="*/ 1046480 h 1122142"/>
                  <a:gd name="T54" fmla="*/ 586788 w 729028"/>
                  <a:gd name="T55" fmla="*/ 1005840 h 1122142"/>
                  <a:gd name="T56" fmla="*/ 596948 w 729028"/>
                  <a:gd name="T57" fmla="*/ 975360 h 1122142"/>
                  <a:gd name="T58" fmla="*/ 617268 w 729028"/>
                  <a:gd name="T59" fmla="*/ 944880 h 1122142"/>
                  <a:gd name="T60" fmla="*/ 627428 w 729028"/>
                  <a:gd name="T61" fmla="*/ 914400 h 1122142"/>
                  <a:gd name="T62" fmla="*/ 668068 w 729028"/>
                  <a:gd name="T63" fmla="*/ 853440 h 1122142"/>
                  <a:gd name="T64" fmla="*/ 698548 w 729028"/>
                  <a:gd name="T65" fmla="*/ 772160 h 1122142"/>
                  <a:gd name="T66" fmla="*/ 708708 w 729028"/>
                  <a:gd name="T67" fmla="*/ 731520 h 1122142"/>
                  <a:gd name="T68" fmla="*/ 729028 w 729028"/>
                  <a:gd name="T69" fmla="*/ 670560 h 1122142"/>
                  <a:gd name="T70" fmla="*/ 718868 w 729028"/>
                  <a:gd name="T71" fmla="*/ 426720 h 1122142"/>
                  <a:gd name="T72" fmla="*/ 698548 w 729028"/>
                  <a:gd name="T73" fmla="*/ 375920 h 1122142"/>
                  <a:gd name="T74" fmla="*/ 678228 w 729028"/>
                  <a:gd name="T75" fmla="*/ 284480 h 1122142"/>
                  <a:gd name="T76" fmla="*/ 678228 w 729028"/>
                  <a:gd name="T77" fmla="*/ 60960 h 1122142"/>
                  <a:gd name="T78" fmla="*/ 647748 w 729028"/>
                  <a:gd name="T79" fmla="*/ 50800 h 1122142"/>
                  <a:gd name="T80" fmla="*/ 444548 w 729028"/>
                  <a:gd name="T81" fmla="*/ 30480 h 1122142"/>
                  <a:gd name="T82" fmla="*/ 454708 w 729028"/>
                  <a:gd name="T83" fmla="*/ 0 h 112214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29028"/>
                  <a:gd name="T127" fmla="*/ 0 h 1122142"/>
                  <a:gd name="T128" fmla="*/ 729028 w 729028"/>
                  <a:gd name="T129" fmla="*/ 1122142 h 112214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29028" h="1122142">
                    <a:moveTo>
                      <a:pt x="454708" y="0"/>
                    </a:moveTo>
                    <a:lnTo>
                      <a:pt x="454708" y="0"/>
                    </a:lnTo>
                    <a:lnTo>
                      <a:pt x="383588" y="111760"/>
                    </a:lnTo>
                    <a:cubicBezTo>
                      <a:pt x="376985" y="122031"/>
                      <a:pt x="367129" y="130656"/>
                      <a:pt x="363268" y="142240"/>
                    </a:cubicBezTo>
                    <a:cubicBezTo>
                      <a:pt x="359881" y="152400"/>
                      <a:pt x="359798" y="164357"/>
                      <a:pt x="353108" y="172720"/>
                    </a:cubicBezTo>
                    <a:cubicBezTo>
                      <a:pt x="345480" y="182255"/>
                      <a:pt x="332788" y="186267"/>
                      <a:pt x="322628" y="193040"/>
                    </a:cubicBezTo>
                    <a:cubicBezTo>
                      <a:pt x="304745" y="246688"/>
                      <a:pt x="318409" y="214609"/>
                      <a:pt x="271828" y="284480"/>
                    </a:cubicBezTo>
                    <a:cubicBezTo>
                      <a:pt x="253766" y="311573"/>
                      <a:pt x="248107" y="324378"/>
                      <a:pt x="221028" y="345440"/>
                    </a:cubicBezTo>
                    <a:cubicBezTo>
                      <a:pt x="201751" y="360433"/>
                      <a:pt x="180388" y="372533"/>
                      <a:pt x="160068" y="386080"/>
                    </a:cubicBezTo>
                    <a:cubicBezTo>
                      <a:pt x="149908" y="392853"/>
                      <a:pt x="140925" y="401865"/>
                      <a:pt x="129588" y="406400"/>
                    </a:cubicBezTo>
                    <a:cubicBezTo>
                      <a:pt x="64726" y="432345"/>
                      <a:pt x="95100" y="418564"/>
                      <a:pt x="38148" y="447040"/>
                    </a:cubicBezTo>
                    <a:cubicBezTo>
                      <a:pt x="31375" y="457200"/>
                      <a:pt x="23289" y="466598"/>
                      <a:pt x="17828" y="477520"/>
                    </a:cubicBezTo>
                    <a:cubicBezTo>
                      <a:pt x="0" y="513176"/>
                      <a:pt x="3876" y="550216"/>
                      <a:pt x="17828" y="589280"/>
                    </a:cubicBezTo>
                    <a:lnTo>
                      <a:pt x="78788" y="680720"/>
                    </a:lnTo>
                    <a:cubicBezTo>
                      <a:pt x="85561" y="690880"/>
                      <a:pt x="95247" y="699616"/>
                      <a:pt x="99108" y="711200"/>
                    </a:cubicBezTo>
                    <a:cubicBezTo>
                      <a:pt x="102495" y="721360"/>
                      <a:pt x="103327" y="732769"/>
                      <a:pt x="109268" y="741680"/>
                    </a:cubicBezTo>
                    <a:cubicBezTo>
                      <a:pt x="117238" y="753635"/>
                      <a:pt x="129588" y="762000"/>
                      <a:pt x="139748" y="772160"/>
                    </a:cubicBezTo>
                    <a:cubicBezTo>
                      <a:pt x="143135" y="785707"/>
                      <a:pt x="146072" y="799374"/>
                      <a:pt x="149908" y="812800"/>
                    </a:cubicBezTo>
                    <a:cubicBezTo>
                      <a:pt x="152850" y="823098"/>
                      <a:pt x="158307" y="832716"/>
                      <a:pt x="160068" y="843280"/>
                    </a:cubicBezTo>
                    <a:cubicBezTo>
                      <a:pt x="163776" y="865530"/>
                      <a:pt x="166430" y="942791"/>
                      <a:pt x="180388" y="975360"/>
                    </a:cubicBezTo>
                    <a:cubicBezTo>
                      <a:pt x="185198" y="986583"/>
                      <a:pt x="192074" y="997206"/>
                      <a:pt x="200708" y="1005840"/>
                    </a:cubicBezTo>
                    <a:cubicBezTo>
                      <a:pt x="219352" y="1024484"/>
                      <a:pt x="250578" y="1033199"/>
                      <a:pt x="271828" y="1046480"/>
                    </a:cubicBezTo>
                    <a:cubicBezTo>
                      <a:pt x="388031" y="1119107"/>
                      <a:pt x="254032" y="1049013"/>
                      <a:pt x="342948" y="1087120"/>
                    </a:cubicBezTo>
                    <a:cubicBezTo>
                      <a:pt x="356869" y="1093086"/>
                      <a:pt x="368830" y="1104034"/>
                      <a:pt x="383588" y="1107440"/>
                    </a:cubicBezTo>
                    <a:cubicBezTo>
                      <a:pt x="413470" y="1114336"/>
                      <a:pt x="444548" y="1114213"/>
                      <a:pt x="475028" y="1117600"/>
                    </a:cubicBezTo>
                    <a:cubicBezTo>
                      <a:pt x="498735" y="1114213"/>
                      <a:pt x="527245" y="1122142"/>
                      <a:pt x="546148" y="1107440"/>
                    </a:cubicBezTo>
                    <a:cubicBezTo>
                      <a:pt x="563055" y="1094290"/>
                      <a:pt x="556889" y="1065638"/>
                      <a:pt x="566468" y="1046480"/>
                    </a:cubicBezTo>
                    <a:cubicBezTo>
                      <a:pt x="573241" y="1032933"/>
                      <a:pt x="580822" y="1019761"/>
                      <a:pt x="586788" y="1005840"/>
                    </a:cubicBezTo>
                    <a:cubicBezTo>
                      <a:pt x="591007" y="995996"/>
                      <a:pt x="592159" y="984939"/>
                      <a:pt x="596948" y="975360"/>
                    </a:cubicBezTo>
                    <a:cubicBezTo>
                      <a:pt x="602409" y="964438"/>
                      <a:pt x="611807" y="955802"/>
                      <a:pt x="617268" y="944880"/>
                    </a:cubicBezTo>
                    <a:cubicBezTo>
                      <a:pt x="622057" y="935301"/>
                      <a:pt x="622227" y="923762"/>
                      <a:pt x="627428" y="914400"/>
                    </a:cubicBezTo>
                    <a:cubicBezTo>
                      <a:pt x="639288" y="893052"/>
                      <a:pt x="654521" y="873760"/>
                      <a:pt x="668068" y="853440"/>
                    </a:cubicBezTo>
                    <a:cubicBezTo>
                      <a:pt x="694147" y="749124"/>
                      <a:pt x="658701" y="878419"/>
                      <a:pt x="698548" y="772160"/>
                    </a:cubicBezTo>
                    <a:cubicBezTo>
                      <a:pt x="703451" y="759085"/>
                      <a:pt x="704696" y="744895"/>
                      <a:pt x="708708" y="731520"/>
                    </a:cubicBezTo>
                    <a:cubicBezTo>
                      <a:pt x="714863" y="711004"/>
                      <a:pt x="729028" y="670560"/>
                      <a:pt x="729028" y="670560"/>
                    </a:cubicBezTo>
                    <a:cubicBezTo>
                      <a:pt x="725641" y="589280"/>
                      <a:pt x="727239" y="507639"/>
                      <a:pt x="718868" y="426720"/>
                    </a:cubicBezTo>
                    <a:cubicBezTo>
                      <a:pt x="716991" y="408579"/>
                      <a:pt x="704952" y="392997"/>
                      <a:pt x="698548" y="375920"/>
                    </a:cubicBezTo>
                    <a:cubicBezTo>
                      <a:pt x="683541" y="335901"/>
                      <a:pt x="686941" y="336760"/>
                      <a:pt x="678228" y="284480"/>
                    </a:cubicBezTo>
                    <a:cubicBezTo>
                      <a:pt x="681661" y="239850"/>
                      <a:pt x="699570" y="114315"/>
                      <a:pt x="678228" y="60960"/>
                    </a:cubicBezTo>
                    <a:cubicBezTo>
                      <a:pt x="674251" y="51016"/>
                      <a:pt x="658203" y="53123"/>
                      <a:pt x="647748" y="50800"/>
                    </a:cubicBezTo>
                    <a:cubicBezTo>
                      <a:pt x="551900" y="29500"/>
                      <a:pt x="579648" y="49780"/>
                      <a:pt x="444548" y="30480"/>
                    </a:cubicBezTo>
                    <a:cubicBezTo>
                      <a:pt x="441195" y="30001"/>
                      <a:pt x="444548" y="23707"/>
                      <a:pt x="454708" y="0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133" name="Freihandform 18"/>
              <p:cNvSpPr>
                <a:spLocks/>
              </p:cNvSpPr>
              <p:nvPr/>
            </p:nvSpPr>
            <p:spPr bwMode="auto">
              <a:xfrm>
                <a:off x="4823548" y="3129280"/>
                <a:ext cx="805092" cy="1117600"/>
              </a:xfrm>
              <a:custGeom>
                <a:avLst/>
                <a:gdLst>
                  <a:gd name="T0" fmla="*/ 408852 w 805092"/>
                  <a:gd name="T1" fmla="*/ 0 h 1117600"/>
                  <a:gd name="T2" fmla="*/ 408852 w 805092"/>
                  <a:gd name="T3" fmla="*/ 0 h 1117600"/>
                  <a:gd name="T4" fmla="*/ 266612 w 805092"/>
                  <a:gd name="T5" fmla="*/ 91440 h 1117600"/>
                  <a:gd name="T6" fmla="*/ 236132 w 805092"/>
                  <a:gd name="T7" fmla="*/ 111760 h 1117600"/>
                  <a:gd name="T8" fmla="*/ 205652 w 805092"/>
                  <a:gd name="T9" fmla="*/ 142240 h 1117600"/>
                  <a:gd name="T10" fmla="*/ 175172 w 805092"/>
                  <a:gd name="T11" fmla="*/ 162560 h 1117600"/>
                  <a:gd name="T12" fmla="*/ 124372 w 805092"/>
                  <a:gd name="T13" fmla="*/ 223520 h 1117600"/>
                  <a:gd name="T14" fmla="*/ 134532 w 805092"/>
                  <a:gd name="T15" fmla="*/ 304800 h 1117600"/>
                  <a:gd name="T16" fmla="*/ 165012 w 805092"/>
                  <a:gd name="T17" fmla="*/ 335280 h 1117600"/>
                  <a:gd name="T18" fmla="*/ 175172 w 805092"/>
                  <a:gd name="T19" fmla="*/ 365760 h 1117600"/>
                  <a:gd name="T20" fmla="*/ 165012 w 805092"/>
                  <a:gd name="T21" fmla="*/ 447040 h 1117600"/>
                  <a:gd name="T22" fmla="*/ 134532 w 805092"/>
                  <a:gd name="T23" fmla="*/ 477520 h 1117600"/>
                  <a:gd name="T24" fmla="*/ 83732 w 805092"/>
                  <a:gd name="T25" fmla="*/ 528320 h 1117600"/>
                  <a:gd name="T26" fmla="*/ 73572 w 805092"/>
                  <a:gd name="T27" fmla="*/ 558800 h 1117600"/>
                  <a:gd name="T28" fmla="*/ 22772 w 805092"/>
                  <a:gd name="T29" fmla="*/ 609600 h 1117600"/>
                  <a:gd name="T30" fmla="*/ 2452 w 805092"/>
                  <a:gd name="T31" fmla="*/ 670560 h 1117600"/>
                  <a:gd name="T32" fmla="*/ 32932 w 805092"/>
                  <a:gd name="T33" fmla="*/ 782320 h 1117600"/>
                  <a:gd name="T34" fmla="*/ 63412 w 805092"/>
                  <a:gd name="T35" fmla="*/ 802640 h 1117600"/>
                  <a:gd name="T36" fmla="*/ 104052 w 805092"/>
                  <a:gd name="T37" fmla="*/ 863600 h 1117600"/>
                  <a:gd name="T38" fmla="*/ 215812 w 805092"/>
                  <a:gd name="T39" fmla="*/ 944880 h 1117600"/>
                  <a:gd name="T40" fmla="*/ 286932 w 805092"/>
                  <a:gd name="T41" fmla="*/ 1016000 h 1117600"/>
                  <a:gd name="T42" fmla="*/ 337732 w 805092"/>
                  <a:gd name="T43" fmla="*/ 1066800 h 1117600"/>
                  <a:gd name="T44" fmla="*/ 358052 w 805092"/>
                  <a:gd name="T45" fmla="*/ 1097280 h 1117600"/>
                  <a:gd name="T46" fmla="*/ 419012 w 805092"/>
                  <a:gd name="T47" fmla="*/ 1117600 h 1117600"/>
                  <a:gd name="T48" fmla="*/ 490132 w 805092"/>
                  <a:gd name="T49" fmla="*/ 1107440 h 1117600"/>
                  <a:gd name="T50" fmla="*/ 540932 w 805092"/>
                  <a:gd name="T51" fmla="*/ 1097280 h 1117600"/>
                  <a:gd name="T52" fmla="*/ 612052 w 805092"/>
                  <a:gd name="T53" fmla="*/ 1016000 h 1117600"/>
                  <a:gd name="T54" fmla="*/ 642532 w 805092"/>
                  <a:gd name="T55" fmla="*/ 995680 h 1117600"/>
                  <a:gd name="T56" fmla="*/ 662852 w 805092"/>
                  <a:gd name="T57" fmla="*/ 965200 h 1117600"/>
                  <a:gd name="T58" fmla="*/ 774612 w 805092"/>
                  <a:gd name="T59" fmla="*/ 883920 h 1117600"/>
                  <a:gd name="T60" fmla="*/ 805092 w 805092"/>
                  <a:gd name="T61" fmla="*/ 802640 h 1117600"/>
                  <a:gd name="T62" fmla="*/ 794932 w 805092"/>
                  <a:gd name="T63" fmla="*/ 609600 h 1117600"/>
                  <a:gd name="T64" fmla="*/ 754292 w 805092"/>
                  <a:gd name="T65" fmla="*/ 518160 h 1117600"/>
                  <a:gd name="T66" fmla="*/ 733972 w 805092"/>
                  <a:gd name="T67" fmla="*/ 487680 h 1117600"/>
                  <a:gd name="T68" fmla="*/ 713652 w 805092"/>
                  <a:gd name="T69" fmla="*/ 447040 h 1117600"/>
                  <a:gd name="T70" fmla="*/ 673012 w 805092"/>
                  <a:gd name="T71" fmla="*/ 386080 h 1117600"/>
                  <a:gd name="T72" fmla="*/ 652692 w 805092"/>
                  <a:gd name="T73" fmla="*/ 254000 h 1117600"/>
                  <a:gd name="T74" fmla="*/ 642532 w 805092"/>
                  <a:gd name="T75" fmla="*/ 213360 h 1117600"/>
                  <a:gd name="T76" fmla="*/ 622212 w 805092"/>
                  <a:gd name="T77" fmla="*/ 182880 h 1117600"/>
                  <a:gd name="T78" fmla="*/ 591732 w 805092"/>
                  <a:gd name="T79" fmla="*/ 121920 h 1117600"/>
                  <a:gd name="T80" fmla="*/ 561252 w 805092"/>
                  <a:gd name="T81" fmla="*/ 101600 h 1117600"/>
                  <a:gd name="T82" fmla="*/ 530772 w 805092"/>
                  <a:gd name="T83" fmla="*/ 40640 h 1117600"/>
                  <a:gd name="T84" fmla="*/ 520612 w 805092"/>
                  <a:gd name="T85" fmla="*/ 10160 h 1117600"/>
                  <a:gd name="T86" fmla="*/ 490132 w 805092"/>
                  <a:gd name="T87" fmla="*/ 0 h 1117600"/>
                  <a:gd name="T88" fmla="*/ 419012 w 805092"/>
                  <a:gd name="T89" fmla="*/ 10160 h 1117600"/>
                  <a:gd name="T90" fmla="*/ 408852 w 805092"/>
                  <a:gd name="T91" fmla="*/ 0 h 111760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05092"/>
                  <a:gd name="T139" fmla="*/ 0 h 1117600"/>
                  <a:gd name="T140" fmla="*/ 805092 w 805092"/>
                  <a:gd name="T141" fmla="*/ 1117600 h 111760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05092" h="1117600">
                    <a:moveTo>
                      <a:pt x="408852" y="0"/>
                    </a:moveTo>
                    <a:lnTo>
                      <a:pt x="408852" y="0"/>
                    </a:lnTo>
                    <a:cubicBezTo>
                      <a:pt x="286790" y="77676"/>
                      <a:pt x="333833" y="46626"/>
                      <a:pt x="266612" y="91440"/>
                    </a:cubicBezTo>
                    <a:cubicBezTo>
                      <a:pt x="256452" y="98213"/>
                      <a:pt x="244766" y="103126"/>
                      <a:pt x="236132" y="111760"/>
                    </a:cubicBezTo>
                    <a:cubicBezTo>
                      <a:pt x="225972" y="121920"/>
                      <a:pt x="216690" y="133042"/>
                      <a:pt x="205652" y="142240"/>
                    </a:cubicBezTo>
                    <a:cubicBezTo>
                      <a:pt x="196271" y="150057"/>
                      <a:pt x="184553" y="154743"/>
                      <a:pt x="175172" y="162560"/>
                    </a:cubicBezTo>
                    <a:cubicBezTo>
                      <a:pt x="145836" y="187006"/>
                      <a:pt x="144352" y="193550"/>
                      <a:pt x="124372" y="223520"/>
                    </a:cubicBezTo>
                    <a:cubicBezTo>
                      <a:pt x="127759" y="250613"/>
                      <a:pt x="125201" y="279140"/>
                      <a:pt x="134532" y="304800"/>
                    </a:cubicBezTo>
                    <a:cubicBezTo>
                      <a:pt x="139442" y="318303"/>
                      <a:pt x="157042" y="323325"/>
                      <a:pt x="165012" y="335280"/>
                    </a:cubicBezTo>
                    <a:cubicBezTo>
                      <a:pt x="170953" y="344191"/>
                      <a:pt x="171785" y="355600"/>
                      <a:pt x="175172" y="365760"/>
                    </a:cubicBezTo>
                    <a:cubicBezTo>
                      <a:pt x="171785" y="392853"/>
                      <a:pt x="174343" y="421380"/>
                      <a:pt x="165012" y="447040"/>
                    </a:cubicBezTo>
                    <a:cubicBezTo>
                      <a:pt x="160102" y="460543"/>
                      <a:pt x="143730" y="466482"/>
                      <a:pt x="134532" y="477520"/>
                    </a:cubicBezTo>
                    <a:cubicBezTo>
                      <a:pt x="92199" y="528320"/>
                      <a:pt x="139612" y="491067"/>
                      <a:pt x="83732" y="528320"/>
                    </a:cubicBezTo>
                    <a:cubicBezTo>
                      <a:pt x="80345" y="538480"/>
                      <a:pt x="80262" y="550437"/>
                      <a:pt x="73572" y="558800"/>
                    </a:cubicBezTo>
                    <a:cubicBezTo>
                      <a:pt x="29545" y="613833"/>
                      <a:pt x="53252" y="541020"/>
                      <a:pt x="22772" y="609600"/>
                    </a:cubicBezTo>
                    <a:cubicBezTo>
                      <a:pt x="14073" y="629173"/>
                      <a:pt x="2452" y="670560"/>
                      <a:pt x="2452" y="670560"/>
                    </a:cubicBezTo>
                    <a:cubicBezTo>
                      <a:pt x="8462" y="718640"/>
                      <a:pt x="0" y="749388"/>
                      <a:pt x="32932" y="782320"/>
                    </a:cubicBezTo>
                    <a:cubicBezTo>
                      <a:pt x="41566" y="790954"/>
                      <a:pt x="53252" y="795867"/>
                      <a:pt x="63412" y="802640"/>
                    </a:cubicBezTo>
                    <a:cubicBezTo>
                      <a:pt x="76959" y="822960"/>
                      <a:pt x="83732" y="850053"/>
                      <a:pt x="104052" y="863600"/>
                    </a:cubicBezTo>
                    <a:cubicBezTo>
                      <a:pt x="146335" y="891789"/>
                      <a:pt x="178548" y="910721"/>
                      <a:pt x="215812" y="944880"/>
                    </a:cubicBezTo>
                    <a:cubicBezTo>
                      <a:pt x="240526" y="967535"/>
                      <a:pt x="286932" y="1016000"/>
                      <a:pt x="286932" y="1016000"/>
                    </a:cubicBezTo>
                    <a:cubicBezTo>
                      <a:pt x="307345" y="1077238"/>
                      <a:pt x="279787" y="1018513"/>
                      <a:pt x="337732" y="1066800"/>
                    </a:cubicBezTo>
                    <a:cubicBezTo>
                      <a:pt x="347113" y="1074617"/>
                      <a:pt x="347697" y="1090808"/>
                      <a:pt x="358052" y="1097280"/>
                    </a:cubicBezTo>
                    <a:cubicBezTo>
                      <a:pt x="376215" y="1108632"/>
                      <a:pt x="419012" y="1117600"/>
                      <a:pt x="419012" y="1117600"/>
                    </a:cubicBezTo>
                    <a:cubicBezTo>
                      <a:pt x="442719" y="1114213"/>
                      <a:pt x="466510" y="1111377"/>
                      <a:pt x="490132" y="1107440"/>
                    </a:cubicBezTo>
                    <a:cubicBezTo>
                      <a:pt x="507166" y="1104601"/>
                      <a:pt x="527117" y="1107641"/>
                      <a:pt x="540932" y="1097280"/>
                    </a:cubicBezTo>
                    <a:cubicBezTo>
                      <a:pt x="569733" y="1075680"/>
                      <a:pt x="586596" y="1041456"/>
                      <a:pt x="612052" y="1016000"/>
                    </a:cubicBezTo>
                    <a:cubicBezTo>
                      <a:pt x="620686" y="1007366"/>
                      <a:pt x="632372" y="1002453"/>
                      <a:pt x="642532" y="995680"/>
                    </a:cubicBezTo>
                    <a:cubicBezTo>
                      <a:pt x="649305" y="985520"/>
                      <a:pt x="653317" y="972828"/>
                      <a:pt x="662852" y="965200"/>
                    </a:cubicBezTo>
                    <a:cubicBezTo>
                      <a:pt x="704903" y="931559"/>
                      <a:pt x="744662" y="925850"/>
                      <a:pt x="774612" y="883920"/>
                    </a:cubicBezTo>
                    <a:cubicBezTo>
                      <a:pt x="795046" y="855312"/>
                      <a:pt x="796911" y="835366"/>
                      <a:pt x="805092" y="802640"/>
                    </a:cubicBezTo>
                    <a:cubicBezTo>
                      <a:pt x="801705" y="738293"/>
                      <a:pt x="802924" y="673538"/>
                      <a:pt x="794932" y="609600"/>
                    </a:cubicBezTo>
                    <a:cubicBezTo>
                      <a:pt x="793190" y="595666"/>
                      <a:pt x="762669" y="532819"/>
                      <a:pt x="754292" y="518160"/>
                    </a:cubicBezTo>
                    <a:cubicBezTo>
                      <a:pt x="748234" y="507558"/>
                      <a:pt x="740030" y="498282"/>
                      <a:pt x="733972" y="487680"/>
                    </a:cubicBezTo>
                    <a:cubicBezTo>
                      <a:pt x="726458" y="474530"/>
                      <a:pt x="721444" y="460027"/>
                      <a:pt x="713652" y="447040"/>
                    </a:cubicBezTo>
                    <a:cubicBezTo>
                      <a:pt x="701087" y="426099"/>
                      <a:pt x="673012" y="386080"/>
                      <a:pt x="673012" y="386080"/>
                    </a:cubicBezTo>
                    <a:cubicBezTo>
                      <a:pt x="664215" y="315700"/>
                      <a:pt x="665990" y="313843"/>
                      <a:pt x="652692" y="254000"/>
                    </a:cubicBezTo>
                    <a:cubicBezTo>
                      <a:pt x="649663" y="240369"/>
                      <a:pt x="648033" y="226195"/>
                      <a:pt x="642532" y="213360"/>
                    </a:cubicBezTo>
                    <a:cubicBezTo>
                      <a:pt x="637722" y="202137"/>
                      <a:pt x="627673" y="193802"/>
                      <a:pt x="622212" y="182880"/>
                    </a:cubicBezTo>
                    <a:cubicBezTo>
                      <a:pt x="605685" y="149826"/>
                      <a:pt x="620849" y="151037"/>
                      <a:pt x="591732" y="121920"/>
                    </a:cubicBezTo>
                    <a:cubicBezTo>
                      <a:pt x="583098" y="113286"/>
                      <a:pt x="571412" y="108373"/>
                      <a:pt x="561252" y="101600"/>
                    </a:cubicBezTo>
                    <a:cubicBezTo>
                      <a:pt x="535715" y="24988"/>
                      <a:pt x="570163" y="119422"/>
                      <a:pt x="530772" y="40640"/>
                    </a:cubicBezTo>
                    <a:cubicBezTo>
                      <a:pt x="525983" y="31061"/>
                      <a:pt x="528185" y="17733"/>
                      <a:pt x="520612" y="10160"/>
                    </a:cubicBezTo>
                    <a:cubicBezTo>
                      <a:pt x="513039" y="2587"/>
                      <a:pt x="500292" y="3387"/>
                      <a:pt x="490132" y="0"/>
                    </a:cubicBezTo>
                    <a:cubicBezTo>
                      <a:pt x="466425" y="3387"/>
                      <a:pt x="442494" y="5464"/>
                      <a:pt x="419012" y="10160"/>
                    </a:cubicBezTo>
                    <a:cubicBezTo>
                      <a:pt x="408510" y="12260"/>
                      <a:pt x="410545" y="1693"/>
                      <a:pt x="408852" y="0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134" name="Freihandform 19"/>
              <p:cNvSpPr>
                <a:spLocks/>
              </p:cNvSpPr>
              <p:nvPr/>
            </p:nvSpPr>
            <p:spPr bwMode="auto">
              <a:xfrm>
                <a:off x="4185920" y="4069486"/>
                <a:ext cx="792480" cy="1010514"/>
              </a:xfrm>
              <a:custGeom>
                <a:avLst/>
                <a:gdLst>
                  <a:gd name="T0" fmla="*/ 629920 w 792480"/>
                  <a:gd name="T1" fmla="*/ 106274 h 1010514"/>
                  <a:gd name="T2" fmla="*/ 629920 w 792480"/>
                  <a:gd name="T3" fmla="*/ 106274 h 1010514"/>
                  <a:gd name="T4" fmla="*/ 487680 w 792480"/>
                  <a:gd name="T5" fmla="*/ 96114 h 1010514"/>
                  <a:gd name="T6" fmla="*/ 416560 w 792480"/>
                  <a:gd name="T7" fmla="*/ 65634 h 1010514"/>
                  <a:gd name="T8" fmla="*/ 386080 w 792480"/>
                  <a:gd name="T9" fmla="*/ 45314 h 1010514"/>
                  <a:gd name="T10" fmla="*/ 345440 w 792480"/>
                  <a:gd name="T11" fmla="*/ 35154 h 1010514"/>
                  <a:gd name="T12" fmla="*/ 284480 w 792480"/>
                  <a:gd name="T13" fmla="*/ 4674 h 1010514"/>
                  <a:gd name="T14" fmla="*/ 254000 w 792480"/>
                  <a:gd name="T15" fmla="*/ 35154 h 1010514"/>
                  <a:gd name="T16" fmla="*/ 223520 w 792480"/>
                  <a:gd name="T17" fmla="*/ 96114 h 1010514"/>
                  <a:gd name="T18" fmla="*/ 193040 w 792480"/>
                  <a:gd name="T19" fmla="*/ 157074 h 1010514"/>
                  <a:gd name="T20" fmla="*/ 162560 w 792480"/>
                  <a:gd name="T21" fmla="*/ 228194 h 1010514"/>
                  <a:gd name="T22" fmla="*/ 132080 w 792480"/>
                  <a:gd name="T23" fmla="*/ 248514 h 1010514"/>
                  <a:gd name="T24" fmla="*/ 111760 w 792480"/>
                  <a:gd name="T25" fmla="*/ 278994 h 1010514"/>
                  <a:gd name="T26" fmla="*/ 50800 w 792480"/>
                  <a:gd name="T27" fmla="*/ 329794 h 1010514"/>
                  <a:gd name="T28" fmla="*/ 20320 w 792480"/>
                  <a:gd name="T29" fmla="*/ 339954 h 1010514"/>
                  <a:gd name="T30" fmla="*/ 0 w 792480"/>
                  <a:gd name="T31" fmla="*/ 492354 h 1010514"/>
                  <a:gd name="T32" fmla="*/ 10160 w 792480"/>
                  <a:gd name="T33" fmla="*/ 797154 h 1010514"/>
                  <a:gd name="T34" fmla="*/ 20320 w 792480"/>
                  <a:gd name="T35" fmla="*/ 827634 h 1010514"/>
                  <a:gd name="T36" fmla="*/ 40640 w 792480"/>
                  <a:gd name="T37" fmla="*/ 868274 h 1010514"/>
                  <a:gd name="T38" fmla="*/ 142240 w 792480"/>
                  <a:gd name="T39" fmla="*/ 939394 h 1010514"/>
                  <a:gd name="T40" fmla="*/ 203200 w 792480"/>
                  <a:gd name="T41" fmla="*/ 980034 h 1010514"/>
                  <a:gd name="T42" fmla="*/ 264160 w 792480"/>
                  <a:gd name="T43" fmla="*/ 990194 h 1010514"/>
                  <a:gd name="T44" fmla="*/ 294640 w 792480"/>
                  <a:gd name="T45" fmla="*/ 1000354 h 1010514"/>
                  <a:gd name="T46" fmla="*/ 365760 w 792480"/>
                  <a:gd name="T47" fmla="*/ 1010514 h 1010514"/>
                  <a:gd name="T48" fmla="*/ 528320 w 792480"/>
                  <a:gd name="T49" fmla="*/ 969874 h 1010514"/>
                  <a:gd name="T50" fmla="*/ 548640 w 792480"/>
                  <a:gd name="T51" fmla="*/ 919074 h 1010514"/>
                  <a:gd name="T52" fmla="*/ 609600 w 792480"/>
                  <a:gd name="T53" fmla="*/ 868274 h 1010514"/>
                  <a:gd name="T54" fmla="*/ 650240 w 792480"/>
                  <a:gd name="T55" fmla="*/ 827634 h 1010514"/>
                  <a:gd name="T56" fmla="*/ 660400 w 792480"/>
                  <a:gd name="T57" fmla="*/ 797154 h 1010514"/>
                  <a:gd name="T58" fmla="*/ 680720 w 792480"/>
                  <a:gd name="T59" fmla="*/ 715874 h 1010514"/>
                  <a:gd name="T60" fmla="*/ 690880 w 792480"/>
                  <a:gd name="T61" fmla="*/ 685394 h 1010514"/>
                  <a:gd name="T62" fmla="*/ 721360 w 792480"/>
                  <a:gd name="T63" fmla="*/ 492354 h 1010514"/>
                  <a:gd name="T64" fmla="*/ 731520 w 792480"/>
                  <a:gd name="T65" fmla="*/ 441554 h 1010514"/>
                  <a:gd name="T66" fmla="*/ 762000 w 792480"/>
                  <a:gd name="T67" fmla="*/ 411074 h 1010514"/>
                  <a:gd name="T68" fmla="*/ 792480 w 792480"/>
                  <a:gd name="T69" fmla="*/ 350114 h 1010514"/>
                  <a:gd name="T70" fmla="*/ 782320 w 792480"/>
                  <a:gd name="T71" fmla="*/ 238354 h 1010514"/>
                  <a:gd name="T72" fmla="*/ 772160 w 792480"/>
                  <a:gd name="T73" fmla="*/ 207874 h 1010514"/>
                  <a:gd name="T74" fmla="*/ 741680 w 792480"/>
                  <a:gd name="T75" fmla="*/ 187554 h 1010514"/>
                  <a:gd name="T76" fmla="*/ 731520 w 792480"/>
                  <a:gd name="T77" fmla="*/ 157074 h 1010514"/>
                  <a:gd name="T78" fmla="*/ 701040 w 792480"/>
                  <a:gd name="T79" fmla="*/ 146914 h 1010514"/>
                  <a:gd name="T80" fmla="*/ 640080 w 792480"/>
                  <a:gd name="T81" fmla="*/ 106274 h 1010514"/>
                  <a:gd name="T82" fmla="*/ 629920 w 792480"/>
                  <a:gd name="T83" fmla="*/ 106274 h 101051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92480"/>
                  <a:gd name="T127" fmla="*/ 0 h 1010514"/>
                  <a:gd name="T128" fmla="*/ 792480 w 792480"/>
                  <a:gd name="T129" fmla="*/ 1010514 h 101051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92480" h="1010514">
                    <a:moveTo>
                      <a:pt x="629920" y="106274"/>
                    </a:moveTo>
                    <a:lnTo>
                      <a:pt x="629920" y="106274"/>
                    </a:lnTo>
                    <a:cubicBezTo>
                      <a:pt x="582507" y="102887"/>
                      <a:pt x="534889" y="101668"/>
                      <a:pt x="487680" y="96114"/>
                    </a:cubicBezTo>
                    <a:cubicBezTo>
                      <a:pt x="469738" y="94003"/>
                      <a:pt x="428728" y="72587"/>
                      <a:pt x="416560" y="65634"/>
                    </a:cubicBezTo>
                    <a:cubicBezTo>
                      <a:pt x="405958" y="59576"/>
                      <a:pt x="397303" y="50124"/>
                      <a:pt x="386080" y="45314"/>
                    </a:cubicBezTo>
                    <a:cubicBezTo>
                      <a:pt x="373245" y="39813"/>
                      <a:pt x="358987" y="38541"/>
                      <a:pt x="345440" y="35154"/>
                    </a:cubicBezTo>
                    <a:cubicBezTo>
                      <a:pt x="338023" y="30209"/>
                      <a:pt x="298501" y="0"/>
                      <a:pt x="284480" y="4674"/>
                    </a:cubicBezTo>
                    <a:cubicBezTo>
                      <a:pt x="270849" y="9218"/>
                      <a:pt x="264160" y="24994"/>
                      <a:pt x="254000" y="35154"/>
                    </a:cubicBezTo>
                    <a:cubicBezTo>
                      <a:pt x="228463" y="111766"/>
                      <a:pt x="262911" y="17332"/>
                      <a:pt x="223520" y="96114"/>
                    </a:cubicBezTo>
                    <a:cubicBezTo>
                      <a:pt x="181456" y="180242"/>
                      <a:pt x="251274" y="69723"/>
                      <a:pt x="193040" y="157074"/>
                    </a:cubicBezTo>
                    <a:cubicBezTo>
                      <a:pt x="185267" y="188164"/>
                      <a:pt x="185948" y="204806"/>
                      <a:pt x="162560" y="228194"/>
                    </a:cubicBezTo>
                    <a:cubicBezTo>
                      <a:pt x="153926" y="236828"/>
                      <a:pt x="142240" y="241741"/>
                      <a:pt x="132080" y="248514"/>
                    </a:cubicBezTo>
                    <a:cubicBezTo>
                      <a:pt x="125307" y="258674"/>
                      <a:pt x="119577" y="269613"/>
                      <a:pt x="111760" y="278994"/>
                    </a:cubicBezTo>
                    <a:cubicBezTo>
                      <a:pt x="95710" y="298254"/>
                      <a:pt x="73634" y="318377"/>
                      <a:pt x="50800" y="329794"/>
                    </a:cubicBezTo>
                    <a:cubicBezTo>
                      <a:pt x="41221" y="334583"/>
                      <a:pt x="30480" y="336567"/>
                      <a:pt x="20320" y="339954"/>
                    </a:cubicBezTo>
                    <a:cubicBezTo>
                      <a:pt x="166" y="400417"/>
                      <a:pt x="0" y="392910"/>
                      <a:pt x="0" y="492354"/>
                    </a:cubicBezTo>
                    <a:cubicBezTo>
                      <a:pt x="0" y="594010"/>
                      <a:pt x="4010" y="695684"/>
                      <a:pt x="10160" y="797154"/>
                    </a:cubicBezTo>
                    <a:cubicBezTo>
                      <a:pt x="10808" y="807844"/>
                      <a:pt x="16101" y="817790"/>
                      <a:pt x="20320" y="827634"/>
                    </a:cubicBezTo>
                    <a:cubicBezTo>
                      <a:pt x="26286" y="841555"/>
                      <a:pt x="31837" y="855949"/>
                      <a:pt x="40640" y="868274"/>
                    </a:cubicBezTo>
                    <a:cubicBezTo>
                      <a:pt x="67510" y="905892"/>
                      <a:pt x="102194" y="914750"/>
                      <a:pt x="142240" y="939394"/>
                    </a:cubicBezTo>
                    <a:cubicBezTo>
                      <a:pt x="163039" y="952193"/>
                      <a:pt x="179111" y="976019"/>
                      <a:pt x="203200" y="980034"/>
                    </a:cubicBezTo>
                    <a:cubicBezTo>
                      <a:pt x="223520" y="983421"/>
                      <a:pt x="244050" y="985725"/>
                      <a:pt x="264160" y="990194"/>
                    </a:cubicBezTo>
                    <a:cubicBezTo>
                      <a:pt x="274615" y="992517"/>
                      <a:pt x="284138" y="998254"/>
                      <a:pt x="294640" y="1000354"/>
                    </a:cubicBezTo>
                    <a:cubicBezTo>
                      <a:pt x="318122" y="1005050"/>
                      <a:pt x="342053" y="1007127"/>
                      <a:pt x="365760" y="1010514"/>
                    </a:cubicBezTo>
                    <a:cubicBezTo>
                      <a:pt x="419947" y="996967"/>
                      <a:pt x="478362" y="994853"/>
                      <a:pt x="528320" y="969874"/>
                    </a:cubicBezTo>
                    <a:cubicBezTo>
                      <a:pt x="544632" y="961718"/>
                      <a:pt x="537247" y="933315"/>
                      <a:pt x="548640" y="919074"/>
                    </a:cubicBezTo>
                    <a:cubicBezTo>
                      <a:pt x="565164" y="898419"/>
                      <a:pt x="589939" y="885969"/>
                      <a:pt x="609600" y="868274"/>
                    </a:cubicBezTo>
                    <a:cubicBezTo>
                      <a:pt x="623840" y="855458"/>
                      <a:pt x="636693" y="841181"/>
                      <a:pt x="650240" y="827634"/>
                    </a:cubicBezTo>
                    <a:cubicBezTo>
                      <a:pt x="653627" y="817474"/>
                      <a:pt x="657582" y="807486"/>
                      <a:pt x="660400" y="797154"/>
                    </a:cubicBezTo>
                    <a:cubicBezTo>
                      <a:pt x="667748" y="770211"/>
                      <a:pt x="671889" y="742368"/>
                      <a:pt x="680720" y="715874"/>
                    </a:cubicBezTo>
                    <a:lnTo>
                      <a:pt x="690880" y="685394"/>
                    </a:lnTo>
                    <a:cubicBezTo>
                      <a:pt x="710130" y="473644"/>
                      <a:pt x="687069" y="663810"/>
                      <a:pt x="721360" y="492354"/>
                    </a:cubicBezTo>
                    <a:cubicBezTo>
                      <a:pt x="724747" y="475421"/>
                      <a:pt x="723797" y="457000"/>
                      <a:pt x="731520" y="441554"/>
                    </a:cubicBezTo>
                    <a:cubicBezTo>
                      <a:pt x="737946" y="428703"/>
                      <a:pt x="752802" y="422112"/>
                      <a:pt x="762000" y="411074"/>
                    </a:cubicBezTo>
                    <a:cubicBezTo>
                      <a:pt x="783884" y="384813"/>
                      <a:pt x="782297" y="380662"/>
                      <a:pt x="792480" y="350114"/>
                    </a:cubicBezTo>
                    <a:cubicBezTo>
                      <a:pt x="789093" y="312861"/>
                      <a:pt x="787610" y="275385"/>
                      <a:pt x="782320" y="238354"/>
                    </a:cubicBezTo>
                    <a:cubicBezTo>
                      <a:pt x="780805" y="227752"/>
                      <a:pt x="778850" y="216237"/>
                      <a:pt x="772160" y="207874"/>
                    </a:cubicBezTo>
                    <a:cubicBezTo>
                      <a:pt x="764532" y="198339"/>
                      <a:pt x="751840" y="194327"/>
                      <a:pt x="741680" y="187554"/>
                    </a:cubicBezTo>
                    <a:cubicBezTo>
                      <a:pt x="738293" y="177394"/>
                      <a:pt x="739093" y="164647"/>
                      <a:pt x="731520" y="157074"/>
                    </a:cubicBezTo>
                    <a:cubicBezTo>
                      <a:pt x="723947" y="149501"/>
                      <a:pt x="710402" y="152115"/>
                      <a:pt x="701040" y="146914"/>
                    </a:cubicBezTo>
                    <a:cubicBezTo>
                      <a:pt x="679692" y="135054"/>
                      <a:pt x="661923" y="117196"/>
                      <a:pt x="640080" y="106274"/>
                    </a:cubicBezTo>
                    <a:lnTo>
                      <a:pt x="629920" y="106274"/>
                    </a:ln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</p:grpSp>
        <p:sp>
          <p:nvSpPr>
            <p:cNvPr id="68" name="Pfeil nach unten 21"/>
            <p:cNvSpPr>
              <a:spLocks noChangeArrowheads="1"/>
            </p:cNvSpPr>
            <p:nvPr/>
          </p:nvSpPr>
          <p:spPr bwMode="auto">
            <a:xfrm>
              <a:off x="3863975" y="1125538"/>
              <a:ext cx="912813" cy="858837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B0F0"/>
            </a:solidFill>
            <a:ln w="9525" algn="ctr">
              <a:solidFill>
                <a:srgbClr val="0070C0"/>
              </a:solidFill>
              <a:round/>
              <a:headEnd/>
              <a:tailEnd/>
            </a:ln>
          </p:spPr>
          <p:txBody>
            <a:bodyPr anchor="b"/>
            <a:lstStyle/>
            <a:p>
              <a:endParaRPr lang="de-DE" altLang="de-DE"/>
            </a:p>
          </p:txBody>
        </p:sp>
        <p:sp>
          <p:nvSpPr>
            <p:cNvPr id="70" name="Pfeil nach unten 22"/>
            <p:cNvSpPr>
              <a:spLocks noChangeArrowheads="1"/>
            </p:cNvSpPr>
            <p:nvPr/>
          </p:nvSpPr>
          <p:spPr bwMode="auto">
            <a:xfrm>
              <a:off x="3863975" y="5727700"/>
              <a:ext cx="912813" cy="860425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B0F0"/>
            </a:solidFill>
            <a:ln w="9525" algn="ctr">
              <a:solidFill>
                <a:srgbClr val="0070C0"/>
              </a:solidFill>
              <a:round/>
              <a:headEnd/>
              <a:tailEnd/>
            </a:ln>
          </p:spPr>
          <p:txBody>
            <a:bodyPr anchor="b"/>
            <a:lstStyle/>
            <a:p>
              <a:endParaRPr lang="de-DE" altLang="de-DE"/>
            </a:p>
          </p:txBody>
        </p:sp>
        <p:sp>
          <p:nvSpPr>
            <p:cNvPr id="71" name="Freihandform 70"/>
            <p:cNvSpPr/>
            <p:nvPr/>
          </p:nvSpPr>
          <p:spPr bwMode="auto">
            <a:xfrm>
              <a:off x="3017838" y="1825625"/>
              <a:ext cx="660400" cy="622300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2" name="Freihandform 71"/>
            <p:cNvSpPr/>
            <p:nvPr/>
          </p:nvSpPr>
          <p:spPr bwMode="auto">
            <a:xfrm>
              <a:off x="3044825" y="2559050"/>
              <a:ext cx="461963" cy="446088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3" name="Freihandform 72"/>
            <p:cNvSpPr/>
            <p:nvPr/>
          </p:nvSpPr>
          <p:spPr bwMode="auto">
            <a:xfrm>
              <a:off x="2032000" y="4543425"/>
              <a:ext cx="46038" cy="4603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4" name="Freihandform 73"/>
            <p:cNvSpPr/>
            <p:nvPr/>
          </p:nvSpPr>
          <p:spPr bwMode="auto">
            <a:xfrm>
              <a:off x="5242515" y="263763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5" name="Freihandform 74"/>
            <p:cNvSpPr/>
            <p:nvPr/>
          </p:nvSpPr>
          <p:spPr bwMode="auto">
            <a:xfrm rot="2040000">
              <a:off x="5224565" y="496021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6" name="Freihandform 75"/>
            <p:cNvSpPr/>
            <p:nvPr/>
          </p:nvSpPr>
          <p:spPr bwMode="auto">
            <a:xfrm>
              <a:off x="5529263" y="398541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80" name="Freihandform 79"/>
            <p:cNvSpPr/>
            <p:nvPr/>
          </p:nvSpPr>
          <p:spPr bwMode="auto">
            <a:xfrm rot="2160000">
              <a:off x="4968875" y="367427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81" name="Freihandform 80"/>
            <p:cNvSpPr/>
            <p:nvPr/>
          </p:nvSpPr>
          <p:spPr bwMode="auto">
            <a:xfrm rot="5280000">
              <a:off x="4527508" y="458127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82" name="Freihandform 81"/>
            <p:cNvSpPr/>
            <p:nvPr/>
          </p:nvSpPr>
          <p:spPr bwMode="auto">
            <a:xfrm rot="2160000">
              <a:off x="4928033" y="371880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83" name="Freihandform 82"/>
            <p:cNvSpPr/>
            <p:nvPr/>
          </p:nvSpPr>
          <p:spPr bwMode="auto">
            <a:xfrm rot="2160000">
              <a:off x="5009716" y="362974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85" name="Freihandform 84"/>
            <p:cNvSpPr/>
            <p:nvPr/>
          </p:nvSpPr>
          <p:spPr bwMode="auto">
            <a:xfrm rot="5280000">
              <a:off x="4460033" y="458128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86" name="Freihandform 85"/>
            <p:cNvSpPr/>
            <p:nvPr/>
          </p:nvSpPr>
          <p:spPr bwMode="auto">
            <a:xfrm rot="5280000">
              <a:off x="4606799" y="458127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87" name="Freihandform 86"/>
            <p:cNvSpPr/>
            <p:nvPr/>
          </p:nvSpPr>
          <p:spPr bwMode="auto">
            <a:xfrm rot="5280000">
              <a:off x="4338093" y="465464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88" name="Freihandform 87"/>
            <p:cNvSpPr/>
            <p:nvPr/>
          </p:nvSpPr>
          <p:spPr bwMode="auto">
            <a:xfrm rot="5280000">
              <a:off x="4298446" y="467821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89" name="Freihandform 88"/>
            <p:cNvSpPr/>
            <p:nvPr/>
          </p:nvSpPr>
          <p:spPr bwMode="auto">
            <a:xfrm>
              <a:off x="2582862" y="1823242"/>
              <a:ext cx="461963" cy="446088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90" name="Freihandform 89"/>
            <p:cNvSpPr/>
            <p:nvPr/>
          </p:nvSpPr>
          <p:spPr bwMode="auto">
            <a:xfrm>
              <a:off x="5242515" y="275113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91" name="Freihandform 90"/>
            <p:cNvSpPr/>
            <p:nvPr/>
          </p:nvSpPr>
          <p:spPr bwMode="auto">
            <a:xfrm>
              <a:off x="5242515" y="279003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92" name="Freihandform 91"/>
            <p:cNvSpPr/>
            <p:nvPr/>
          </p:nvSpPr>
          <p:spPr bwMode="auto">
            <a:xfrm>
              <a:off x="5242515" y="2856234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93" name="Freihandform 92"/>
            <p:cNvSpPr/>
            <p:nvPr/>
          </p:nvSpPr>
          <p:spPr bwMode="auto">
            <a:xfrm>
              <a:off x="5242515" y="292681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94" name="Freihandform 93"/>
            <p:cNvSpPr/>
            <p:nvPr/>
          </p:nvSpPr>
          <p:spPr bwMode="auto">
            <a:xfrm>
              <a:off x="5242515" y="2712244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 dirty="0"/>
            </a:p>
          </p:txBody>
        </p:sp>
        <p:sp>
          <p:nvSpPr>
            <p:cNvPr id="95" name="Freihandform 94"/>
            <p:cNvSpPr/>
            <p:nvPr/>
          </p:nvSpPr>
          <p:spPr bwMode="auto">
            <a:xfrm>
              <a:off x="5945951" y="413781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96" name="Freihandform 95"/>
            <p:cNvSpPr/>
            <p:nvPr/>
          </p:nvSpPr>
          <p:spPr bwMode="auto">
            <a:xfrm>
              <a:off x="5945951" y="417671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97" name="Freihandform 96"/>
            <p:cNvSpPr/>
            <p:nvPr/>
          </p:nvSpPr>
          <p:spPr bwMode="auto">
            <a:xfrm>
              <a:off x="5529263" y="402431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98" name="Freihandform 97"/>
            <p:cNvSpPr/>
            <p:nvPr/>
          </p:nvSpPr>
          <p:spPr bwMode="auto">
            <a:xfrm rot="2160000">
              <a:off x="5687222" y="267652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99" name="Freihandform 98"/>
            <p:cNvSpPr/>
            <p:nvPr/>
          </p:nvSpPr>
          <p:spPr bwMode="auto">
            <a:xfrm rot="2160000">
              <a:off x="5646380" y="272105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00" name="Freihandform 99"/>
            <p:cNvSpPr/>
            <p:nvPr/>
          </p:nvSpPr>
          <p:spPr bwMode="auto">
            <a:xfrm rot="2160000">
              <a:off x="5728063" y="263199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01" name="Freihandform 100"/>
            <p:cNvSpPr/>
            <p:nvPr/>
          </p:nvSpPr>
          <p:spPr bwMode="auto">
            <a:xfrm rot="2160000">
              <a:off x="5882884" y="422687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02" name="Freihandform 101"/>
            <p:cNvSpPr/>
            <p:nvPr/>
          </p:nvSpPr>
          <p:spPr bwMode="auto">
            <a:xfrm rot="2160000">
              <a:off x="5842042" y="427140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03" name="Freihandform 102"/>
            <p:cNvSpPr/>
            <p:nvPr/>
          </p:nvSpPr>
          <p:spPr bwMode="auto">
            <a:xfrm rot="2160000">
              <a:off x="5923725" y="418234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04" name="Freihandform 103"/>
            <p:cNvSpPr/>
            <p:nvPr/>
          </p:nvSpPr>
          <p:spPr bwMode="auto">
            <a:xfrm rot="2160000">
              <a:off x="3837476" y="372223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05" name="Freihandform 104"/>
            <p:cNvSpPr/>
            <p:nvPr/>
          </p:nvSpPr>
          <p:spPr bwMode="auto">
            <a:xfrm rot="2160000">
              <a:off x="3869406" y="3745249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06" name="Freihandform 105"/>
            <p:cNvSpPr/>
            <p:nvPr/>
          </p:nvSpPr>
          <p:spPr bwMode="auto">
            <a:xfrm rot="2160000">
              <a:off x="3901337" y="377936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07" name="Freihandform 106"/>
            <p:cNvSpPr/>
            <p:nvPr/>
          </p:nvSpPr>
          <p:spPr bwMode="auto">
            <a:xfrm rot="2160000">
              <a:off x="3913267" y="380910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08" name="Freihandform 107"/>
            <p:cNvSpPr/>
            <p:nvPr/>
          </p:nvSpPr>
          <p:spPr bwMode="auto">
            <a:xfrm rot="2160000">
              <a:off x="3913267" y="384322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09" name="Freihandform 108"/>
            <p:cNvSpPr/>
            <p:nvPr/>
          </p:nvSpPr>
          <p:spPr bwMode="auto">
            <a:xfrm rot="2160000">
              <a:off x="3913267" y="387515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10" name="Freihandform 109"/>
            <p:cNvSpPr/>
            <p:nvPr/>
          </p:nvSpPr>
          <p:spPr bwMode="auto">
            <a:xfrm rot="2160000">
              <a:off x="4751876" y="463663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 dirty="0"/>
            </a:p>
          </p:txBody>
        </p:sp>
        <p:sp>
          <p:nvSpPr>
            <p:cNvPr id="111" name="Freihandform 110"/>
            <p:cNvSpPr/>
            <p:nvPr/>
          </p:nvSpPr>
          <p:spPr bwMode="auto">
            <a:xfrm rot="2160000">
              <a:off x="4904276" y="478903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12" name="Freihandform 111"/>
            <p:cNvSpPr/>
            <p:nvPr/>
          </p:nvSpPr>
          <p:spPr bwMode="auto">
            <a:xfrm rot="2160000">
              <a:off x="4854627" y="428744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13" name="Freihandform 112"/>
            <p:cNvSpPr/>
            <p:nvPr/>
          </p:nvSpPr>
          <p:spPr bwMode="auto">
            <a:xfrm rot="2160000">
              <a:off x="5634345" y="478903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14" name="Freihandform 113"/>
            <p:cNvSpPr/>
            <p:nvPr/>
          </p:nvSpPr>
          <p:spPr bwMode="auto">
            <a:xfrm rot="2160000">
              <a:off x="2994979" y="390708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15" name="Freihandform 114"/>
            <p:cNvSpPr/>
            <p:nvPr/>
          </p:nvSpPr>
          <p:spPr bwMode="auto">
            <a:xfrm rot="2160000">
              <a:off x="2420832" y="360124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16" name="Freihandform 115"/>
            <p:cNvSpPr/>
            <p:nvPr/>
          </p:nvSpPr>
          <p:spPr bwMode="auto">
            <a:xfrm rot="2160000">
              <a:off x="3687309" y="4001453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17" name="Freihandform 116"/>
            <p:cNvSpPr/>
            <p:nvPr/>
          </p:nvSpPr>
          <p:spPr bwMode="auto">
            <a:xfrm rot="2160000">
              <a:off x="3805545" y="457492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18" name="Freihandform 117"/>
            <p:cNvSpPr/>
            <p:nvPr/>
          </p:nvSpPr>
          <p:spPr bwMode="auto">
            <a:xfrm rot="2160000">
              <a:off x="2723324" y="482096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19" name="Freihandform 118"/>
            <p:cNvSpPr/>
            <p:nvPr/>
          </p:nvSpPr>
          <p:spPr bwMode="auto">
            <a:xfrm rot="2160000">
              <a:off x="3021966" y="367770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20" name="Freihandform 119"/>
            <p:cNvSpPr/>
            <p:nvPr/>
          </p:nvSpPr>
          <p:spPr bwMode="auto">
            <a:xfrm rot="2160000">
              <a:off x="2877239" y="304932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</p:grpSp>
      <p:sp>
        <p:nvSpPr>
          <p:cNvPr id="812" name="Rectangle 2"/>
          <p:cNvSpPr txBox="1">
            <a:spLocks noChangeArrowheads="1"/>
          </p:cNvSpPr>
          <p:nvPr/>
        </p:nvSpPr>
        <p:spPr bwMode="auto">
          <a:xfrm>
            <a:off x="685800" y="295275"/>
            <a:ext cx="3241797" cy="617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altLang="de-DE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ahoma" pitchFamily="34" charset="0"/>
                <a:ea typeface="+mj-ea"/>
                <a:cs typeface="Tahoma" pitchFamily="34" charset="0"/>
              </a:rPr>
              <a:t>Filterbettbeladung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6C331B51-6E3F-8559-C54A-3A09D6D08F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461" y="6443662"/>
            <a:ext cx="1153389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spcBef>
                <a:spcPct val="20000"/>
              </a:spcBef>
              <a:spcAft>
                <a:spcPct val="30000"/>
              </a:spcAft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Darstellung: A. </a:t>
            </a:r>
            <a:r>
              <a:rPr lang="de-DE" sz="800" dirty="0"/>
              <a:t>Reuß</a:t>
            </a:r>
            <a:endParaRPr lang="de-DE" sz="800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</p:txBody>
      </p:sp>
    </p:spTree>
  </p:cSld>
  <p:clrMapOvr>
    <a:masterClrMapping/>
  </p:clrMapOvr>
  <p:transition spd="med"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2"/>
          <p:cNvSpPr txBox="1">
            <a:spLocks noChangeArrowheads="1"/>
          </p:cNvSpPr>
          <p:nvPr/>
        </p:nvSpPr>
        <p:spPr bwMode="auto">
          <a:xfrm>
            <a:off x="179512" y="6342473"/>
            <a:ext cx="2232496" cy="2159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l">
              <a:defRPr/>
            </a:pPr>
            <a:r>
              <a:rPr lang="de-DE" sz="800" kern="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Quelle: adaptiert von Dr. Dygutsch</a:t>
            </a: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D2E85D19-4ADF-62F5-CED2-1B820565969B}"/>
              </a:ext>
            </a:extLst>
          </p:cNvPr>
          <p:cNvGrpSpPr/>
          <p:nvPr/>
        </p:nvGrpSpPr>
        <p:grpSpPr>
          <a:xfrm>
            <a:off x="323528" y="1379538"/>
            <a:ext cx="8694524" cy="5352701"/>
            <a:chOff x="323528" y="1379538"/>
            <a:chExt cx="8694524" cy="5352701"/>
          </a:xfrm>
        </p:grpSpPr>
        <p:grpSp>
          <p:nvGrpSpPr>
            <p:cNvPr id="7" name="Gruppieren 6">
              <a:extLst>
                <a:ext uri="{FF2B5EF4-FFF2-40B4-BE49-F238E27FC236}">
                  <a16:creationId xmlns:a16="http://schemas.microsoft.com/office/drawing/2014/main" id="{D3679062-6470-5FEF-3E00-C9B337B2A86A}"/>
                </a:ext>
              </a:extLst>
            </p:cNvPr>
            <p:cNvGrpSpPr/>
            <p:nvPr/>
          </p:nvGrpSpPr>
          <p:grpSpPr>
            <a:xfrm>
              <a:off x="323528" y="1379538"/>
              <a:ext cx="8553896" cy="4445000"/>
              <a:chOff x="107504" y="1379538"/>
              <a:chExt cx="8553896" cy="4445000"/>
            </a:xfrm>
          </p:grpSpPr>
          <p:grpSp>
            <p:nvGrpSpPr>
              <p:cNvPr id="10243" name="Gruppieren 195"/>
              <p:cNvGrpSpPr>
                <a:grpSpLocks/>
              </p:cNvGrpSpPr>
              <p:nvPr/>
            </p:nvGrpSpPr>
            <p:grpSpPr bwMode="auto">
              <a:xfrm>
                <a:off x="107504" y="1379538"/>
                <a:ext cx="8553896" cy="4445000"/>
                <a:chOff x="183704" y="1168400"/>
                <a:chExt cx="8553896" cy="4445000"/>
              </a:xfrm>
            </p:grpSpPr>
            <p:pic>
              <p:nvPicPr>
                <p:cNvPr id="10245" name="Objekt 3"/>
                <p:cNvPicPr>
                  <a:picLocks noChangeArrowheads="1"/>
                </p:cNvPicPr>
                <p:nvPr/>
              </p:nvPicPr>
              <p:blipFill>
                <a:blip r:embed="rId3" cstate="print"/>
                <a:srcRect r="-694" b="-183"/>
                <a:stretch>
                  <a:fillRect/>
                </a:stretch>
              </p:blipFill>
              <p:spPr bwMode="auto">
                <a:xfrm>
                  <a:off x="183704" y="1168400"/>
                  <a:ext cx="5613400" cy="444500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sp>
              <p:nvSpPr>
                <p:cNvPr id="10246" name="Line 156"/>
                <p:cNvSpPr>
                  <a:spLocks noChangeShapeType="1"/>
                </p:cNvSpPr>
                <p:nvPr/>
              </p:nvSpPr>
              <p:spPr bwMode="auto">
                <a:xfrm flipV="1">
                  <a:off x="5512298" y="2936238"/>
                  <a:ext cx="2463302" cy="13246"/>
                </a:xfrm>
                <a:prstGeom prst="line">
                  <a:avLst/>
                </a:prstGeom>
                <a:noFill/>
                <a:ln w="50800">
                  <a:solidFill>
                    <a:srgbClr val="00689D"/>
                  </a:solidFill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47" name="Line 156"/>
                <p:cNvSpPr>
                  <a:spLocks noChangeShapeType="1"/>
                </p:cNvSpPr>
                <p:nvPr/>
              </p:nvSpPr>
              <p:spPr bwMode="auto">
                <a:xfrm flipV="1">
                  <a:off x="5532623" y="5557518"/>
                  <a:ext cx="2950978" cy="20321"/>
                </a:xfrm>
                <a:prstGeom prst="line">
                  <a:avLst/>
                </a:prstGeom>
                <a:noFill/>
                <a:ln w="50800">
                  <a:solidFill>
                    <a:srgbClr val="00B0F0"/>
                  </a:solidFill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48" name="Line 156"/>
                <p:cNvSpPr>
                  <a:spLocks noChangeShapeType="1"/>
                </p:cNvSpPr>
                <p:nvPr/>
              </p:nvSpPr>
              <p:spPr bwMode="auto">
                <a:xfrm>
                  <a:off x="7000240" y="2936240"/>
                  <a:ext cx="0" cy="396240"/>
                </a:xfrm>
                <a:prstGeom prst="line">
                  <a:avLst/>
                </a:prstGeom>
                <a:noFill/>
                <a:ln w="31750">
                  <a:solidFill>
                    <a:srgbClr val="00689D"/>
                  </a:solidFill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49" name="Line 156"/>
                <p:cNvSpPr>
                  <a:spLocks noChangeShapeType="1"/>
                </p:cNvSpPr>
                <p:nvPr/>
              </p:nvSpPr>
              <p:spPr bwMode="auto">
                <a:xfrm flipH="1">
                  <a:off x="7955280" y="2956560"/>
                  <a:ext cx="10160" cy="924560"/>
                </a:xfrm>
                <a:prstGeom prst="line">
                  <a:avLst/>
                </a:prstGeom>
                <a:noFill/>
                <a:ln w="31750">
                  <a:solidFill>
                    <a:srgbClr val="00689D"/>
                  </a:solidFill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pic>
              <p:nvPicPr>
                <p:cNvPr id="10250" name="Grafik 153" descr="FM-Zugabe.png"/>
                <p:cNvPicPr>
                  <a:picLocks noChangeAspect="1"/>
                </p:cNvPicPr>
                <p:nvPr/>
              </p:nvPicPr>
              <p:blipFill>
                <a:blip r:embed="rId4" cstate="print"/>
                <a:srcRect/>
                <a:stretch>
                  <a:fillRect/>
                </a:stretch>
              </p:blipFill>
              <p:spPr bwMode="auto">
                <a:xfrm>
                  <a:off x="6541964" y="3044916"/>
                  <a:ext cx="469512" cy="2804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10251" name="Grafik 155" descr="FM-Zugabe.png"/>
                <p:cNvPicPr>
                  <a:picLocks noChangeAspect="1"/>
                </p:cNvPicPr>
                <p:nvPr/>
              </p:nvPicPr>
              <p:blipFill>
                <a:blip r:embed="rId4" cstate="print"/>
                <a:srcRect/>
                <a:stretch>
                  <a:fillRect/>
                </a:stretch>
              </p:blipFill>
              <p:spPr bwMode="auto">
                <a:xfrm>
                  <a:off x="7497004" y="3550376"/>
                  <a:ext cx="469512" cy="2804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10252" name="Grafik 156" descr="Reaktionsbehälter.png"/>
                <p:cNvPicPr>
                  <a:picLocks noChangeAspect="1"/>
                </p:cNvPicPr>
                <p:nvPr/>
              </p:nvPicPr>
              <p:blipFill>
                <a:blip r:embed="rId5" cstate="print"/>
                <a:srcRect/>
                <a:stretch>
                  <a:fillRect/>
                </a:stretch>
              </p:blipFill>
              <p:spPr bwMode="auto">
                <a:xfrm>
                  <a:off x="6838647" y="3450232"/>
                  <a:ext cx="384146" cy="81097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sp>
              <p:nvSpPr>
                <p:cNvPr id="10253" name="Line 156"/>
                <p:cNvSpPr>
                  <a:spLocks noChangeShapeType="1"/>
                </p:cNvSpPr>
                <p:nvPr/>
              </p:nvSpPr>
              <p:spPr bwMode="auto">
                <a:xfrm>
                  <a:off x="7007860" y="4389120"/>
                  <a:ext cx="0" cy="152400"/>
                </a:xfrm>
                <a:prstGeom prst="line">
                  <a:avLst/>
                </a:prstGeom>
                <a:noFill/>
                <a:ln w="31750">
                  <a:solidFill>
                    <a:srgbClr val="00689D"/>
                  </a:solidFill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pic>
              <p:nvPicPr>
                <p:cNvPr id="10254" name="Grafik 158" descr="Reaktionsbehälter.png"/>
                <p:cNvPicPr>
                  <a:picLocks noChangeAspect="1"/>
                </p:cNvPicPr>
                <p:nvPr/>
              </p:nvPicPr>
              <p:blipFill>
                <a:blip r:embed="rId5" cstate="print"/>
                <a:srcRect/>
                <a:stretch>
                  <a:fillRect/>
                </a:stretch>
              </p:blipFill>
              <p:spPr bwMode="auto">
                <a:xfrm>
                  <a:off x="6725920" y="4537352"/>
                  <a:ext cx="650240" cy="81097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sp>
              <p:nvSpPr>
                <p:cNvPr id="10255" name="Line 156"/>
                <p:cNvSpPr>
                  <a:spLocks noChangeShapeType="1"/>
                </p:cNvSpPr>
                <p:nvPr/>
              </p:nvSpPr>
              <p:spPr bwMode="auto">
                <a:xfrm>
                  <a:off x="7051040" y="5344160"/>
                  <a:ext cx="0" cy="152400"/>
                </a:xfrm>
                <a:prstGeom prst="line">
                  <a:avLst/>
                </a:prstGeom>
                <a:noFill/>
                <a:ln w="31750">
                  <a:solidFill>
                    <a:srgbClr val="00689D"/>
                  </a:solidFill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56" name="Line 156"/>
                <p:cNvSpPr>
                  <a:spLocks noChangeShapeType="1"/>
                </p:cNvSpPr>
                <p:nvPr/>
              </p:nvSpPr>
              <p:spPr bwMode="auto">
                <a:xfrm flipH="1">
                  <a:off x="7040880" y="5486400"/>
                  <a:ext cx="467360" cy="0"/>
                </a:xfrm>
                <a:prstGeom prst="line">
                  <a:avLst/>
                </a:prstGeom>
                <a:noFill/>
                <a:ln w="31750">
                  <a:solidFill>
                    <a:srgbClr val="00689D"/>
                  </a:solidFill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57" name="Line 156"/>
                <p:cNvSpPr>
                  <a:spLocks noChangeShapeType="1"/>
                </p:cNvSpPr>
                <p:nvPr/>
              </p:nvSpPr>
              <p:spPr bwMode="auto">
                <a:xfrm flipH="1">
                  <a:off x="7518400" y="4409440"/>
                  <a:ext cx="20320" cy="1076960"/>
                </a:xfrm>
                <a:prstGeom prst="line">
                  <a:avLst/>
                </a:prstGeom>
                <a:noFill/>
                <a:ln w="31750">
                  <a:solidFill>
                    <a:srgbClr val="00689D"/>
                  </a:solidFill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58" name="Line 156"/>
                <p:cNvSpPr>
                  <a:spLocks noChangeShapeType="1"/>
                </p:cNvSpPr>
                <p:nvPr/>
              </p:nvSpPr>
              <p:spPr bwMode="auto">
                <a:xfrm flipH="1" flipV="1">
                  <a:off x="7538720" y="4419600"/>
                  <a:ext cx="254000" cy="0"/>
                </a:xfrm>
                <a:prstGeom prst="line">
                  <a:avLst/>
                </a:prstGeom>
                <a:noFill/>
                <a:ln w="31750">
                  <a:solidFill>
                    <a:srgbClr val="00689D"/>
                  </a:solidFill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59" name="Line 156"/>
                <p:cNvSpPr>
                  <a:spLocks noChangeShapeType="1"/>
                </p:cNvSpPr>
                <p:nvPr/>
              </p:nvSpPr>
              <p:spPr bwMode="auto">
                <a:xfrm>
                  <a:off x="7802880" y="4419600"/>
                  <a:ext cx="0" cy="152400"/>
                </a:xfrm>
                <a:prstGeom prst="line">
                  <a:avLst/>
                </a:prstGeom>
                <a:noFill/>
                <a:ln w="31750">
                  <a:solidFill>
                    <a:srgbClr val="00689D"/>
                  </a:solidFill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60" name="Line 156"/>
                <p:cNvSpPr>
                  <a:spLocks noChangeShapeType="1"/>
                </p:cNvSpPr>
                <p:nvPr/>
              </p:nvSpPr>
              <p:spPr bwMode="auto">
                <a:xfrm>
                  <a:off x="7813040" y="5344160"/>
                  <a:ext cx="0" cy="223520"/>
                </a:xfrm>
                <a:prstGeom prst="line">
                  <a:avLst/>
                </a:prstGeom>
                <a:noFill/>
                <a:ln w="31750">
                  <a:solidFill>
                    <a:srgbClr val="00B0F0"/>
                  </a:solidFill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pic>
              <p:nvPicPr>
                <p:cNvPr id="10261" name="Grafik 166" descr="Sorptionsfilter.png"/>
                <p:cNvPicPr>
                  <a:picLocks noChangeAspect="1"/>
                </p:cNvPicPr>
                <p:nvPr/>
              </p:nvPicPr>
              <p:blipFill>
                <a:blip r:embed="rId6" cstate="print"/>
                <a:srcRect/>
                <a:stretch>
                  <a:fillRect/>
                </a:stretch>
              </p:blipFill>
              <p:spPr bwMode="auto">
                <a:xfrm>
                  <a:off x="7625029" y="4524143"/>
                  <a:ext cx="396341" cy="81707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10262" name="Grafik 167" descr="UF-Anlage.png"/>
                <p:cNvPicPr>
                  <a:picLocks noChangeAspect="1"/>
                </p:cNvPicPr>
                <p:nvPr/>
              </p:nvPicPr>
              <p:blipFill>
                <a:blip r:embed="rId7" cstate="print"/>
                <a:srcRect/>
                <a:stretch>
                  <a:fillRect/>
                </a:stretch>
              </p:blipFill>
              <p:spPr bwMode="auto">
                <a:xfrm>
                  <a:off x="8288478" y="4000930"/>
                  <a:ext cx="390244" cy="60365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10263" name="Grafik 168" descr="Sorptionsfilter.png"/>
                <p:cNvPicPr>
                  <a:picLocks noChangeAspect="1"/>
                </p:cNvPicPr>
                <p:nvPr/>
              </p:nvPicPr>
              <p:blipFill>
                <a:blip r:embed="rId6" cstate="print"/>
                <a:srcRect/>
                <a:stretch>
                  <a:fillRect/>
                </a:stretch>
              </p:blipFill>
              <p:spPr bwMode="auto">
                <a:xfrm>
                  <a:off x="8331201" y="3189849"/>
                  <a:ext cx="261392" cy="538871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10264" name="Grafik 169" descr="UV-Strahler.png"/>
                <p:cNvPicPr>
                  <a:picLocks noChangeAspect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8407357" y="4882792"/>
                  <a:ext cx="157523" cy="38091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sp>
              <p:nvSpPr>
                <p:cNvPr id="10265" name="Line 156"/>
                <p:cNvSpPr>
                  <a:spLocks noChangeShapeType="1"/>
                </p:cNvSpPr>
                <p:nvPr/>
              </p:nvSpPr>
              <p:spPr bwMode="auto">
                <a:xfrm flipH="1">
                  <a:off x="7010400" y="3322320"/>
                  <a:ext cx="294640" cy="0"/>
                </a:xfrm>
                <a:prstGeom prst="line">
                  <a:avLst/>
                </a:prstGeom>
                <a:noFill/>
                <a:ln w="31750">
                  <a:solidFill>
                    <a:srgbClr val="00689D"/>
                  </a:solidFill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66" name="Line 156"/>
                <p:cNvSpPr>
                  <a:spLocks noChangeShapeType="1"/>
                </p:cNvSpPr>
                <p:nvPr/>
              </p:nvSpPr>
              <p:spPr bwMode="auto">
                <a:xfrm flipH="1" flipV="1">
                  <a:off x="7018020" y="4396740"/>
                  <a:ext cx="287020" cy="2540"/>
                </a:xfrm>
                <a:prstGeom prst="line">
                  <a:avLst/>
                </a:prstGeom>
                <a:noFill/>
                <a:ln w="31750">
                  <a:solidFill>
                    <a:srgbClr val="00689D"/>
                  </a:solidFill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67" name="Line 156"/>
                <p:cNvSpPr>
                  <a:spLocks noChangeShapeType="1"/>
                </p:cNvSpPr>
                <p:nvPr/>
              </p:nvSpPr>
              <p:spPr bwMode="auto">
                <a:xfrm flipH="1" flipV="1">
                  <a:off x="7945120" y="3870960"/>
                  <a:ext cx="538480" cy="0"/>
                </a:xfrm>
                <a:prstGeom prst="line">
                  <a:avLst/>
                </a:prstGeom>
                <a:noFill/>
                <a:ln w="31750">
                  <a:solidFill>
                    <a:srgbClr val="00689D"/>
                  </a:solidFill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68" name="Line 156"/>
                <p:cNvSpPr>
                  <a:spLocks noChangeShapeType="1"/>
                </p:cNvSpPr>
                <p:nvPr/>
              </p:nvSpPr>
              <p:spPr bwMode="auto">
                <a:xfrm>
                  <a:off x="8483600" y="3860800"/>
                  <a:ext cx="0" cy="152400"/>
                </a:xfrm>
                <a:prstGeom prst="line">
                  <a:avLst/>
                </a:prstGeom>
                <a:noFill/>
                <a:ln w="31750">
                  <a:solidFill>
                    <a:srgbClr val="00689D"/>
                  </a:solidFill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69" name="Line 156"/>
                <p:cNvSpPr>
                  <a:spLocks noChangeShapeType="1"/>
                </p:cNvSpPr>
                <p:nvPr/>
              </p:nvSpPr>
              <p:spPr bwMode="auto">
                <a:xfrm flipH="1">
                  <a:off x="7305040" y="3312160"/>
                  <a:ext cx="0" cy="1097280"/>
                </a:xfrm>
                <a:prstGeom prst="line">
                  <a:avLst/>
                </a:prstGeom>
                <a:noFill/>
                <a:ln w="31750">
                  <a:solidFill>
                    <a:srgbClr val="00689D"/>
                  </a:solidFill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70" name="Line 156"/>
                <p:cNvSpPr>
                  <a:spLocks noChangeShapeType="1"/>
                </p:cNvSpPr>
                <p:nvPr/>
              </p:nvSpPr>
              <p:spPr bwMode="auto">
                <a:xfrm flipH="1">
                  <a:off x="8483600" y="4775200"/>
                  <a:ext cx="254000" cy="0"/>
                </a:xfrm>
                <a:prstGeom prst="line">
                  <a:avLst/>
                </a:prstGeom>
                <a:noFill/>
                <a:ln w="31750">
                  <a:solidFill>
                    <a:srgbClr val="00689D"/>
                  </a:solidFill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71" name="Line 156"/>
                <p:cNvSpPr>
                  <a:spLocks noChangeShapeType="1"/>
                </p:cNvSpPr>
                <p:nvPr/>
              </p:nvSpPr>
              <p:spPr bwMode="auto">
                <a:xfrm flipH="1">
                  <a:off x="8483600" y="5364480"/>
                  <a:ext cx="243840" cy="0"/>
                </a:xfrm>
                <a:prstGeom prst="line">
                  <a:avLst/>
                </a:prstGeom>
                <a:noFill/>
                <a:ln w="31750">
                  <a:solidFill>
                    <a:srgbClr val="00689D"/>
                  </a:solidFill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72" name="Line 156"/>
                <p:cNvSpPr>
                  <a:spLocks noChangeShapeType="1"/>
                </p:cNvSpPr>
                <p:nvPr/>
              </p:nvSpPr>
              <p:spPr bwMode="auto">
                <a:xfrm flipH="1">
                  <a:off x="8727440" y="4765040"/>
                  <a:ext cx="10160" cy="599440"/>
                </a:xfrm>
                <a:prstGeom prst="line">
                  <a:avLst/>
                </a:prstGeom>
                <a:noFill/>
                <a:ln w="31750">
                  <a:solidFill>
                    <a:srgbClr val="00689D"/>
                  </a:solidFill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73" name="Line 156"/>
                <p:cNvSpPr>
                  <a:spLocks noChangeShapeType="1"/>
                </p:cNvSpPr>
                <p:nvPr/>
              </p:nvSpPr>
              <p:spPr bwMode="auto">
                <a:xfrm>
                  <a:off x="8483600" y="5364480"/>
                  <a:ext cx="0" cy="213360"/>
                </a:xfrm>
                <a:prstGeom prst="line">
                  <a:avLst/>
                </a:prstGeom>
                <a:noFill/>
                <a:ln w="31750">
                  <a:solidFill>
                    <a:srgbClr val="00B0F0"/>
                  </a:solidFill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74" name="Line 156"/>
                <p:cNvSpPr>
                  <a:spLocks noChangeShapeType="1"/>
                </p:cNvSpPr>
                <p:nvPr/>
              </p:nvSpPr>
              <p:spPr bwMode="auto">
                <a:xfrm flipH="1">
                  <a:off x="8473440" y="4592320"/>
                  <a:ext cx="0" cy="193040"/>
                </a:xfrm>
                <a:prstGeom prst="line">
                  <a:avLst/>
                </a:prstGeom>
                <a:noFill/>
                <a:ln w="31750">
                  <a:solidFill>
                    <a:srgbClr val="00689D"/>
                  </a:solidFill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75" name="Line 156"/>
                <p:cNvSpPr>
                  <a:spLocks noChangeShapeType="1"/>
                </p:cNvSpPr>
                <p:nvPr/>
              </p:nvSpPr>
              <p:spPr bwMode="auto">
                <a:xfrm>
                  <a:off x="7000240" y="3322320"/>
                  <a:ext cx="0" cy="152400"/>
                </a:xfrm>
                <a:prstGeom prst="line">
                  <a:avLst/>
                </a:prstGeom>
                <a:noFill/>
                <a:ln w="31750">
                  <a:solidFill>
                    <a:srgbClr val="00689D"/>
                  </a:solidFill>
                  <a:prstDash val="sysDot"/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76" name="Line 156"/>
                <p:cNvSpPr>
                  <a:spLocks noChangeShapeType="1"/>
                </p:cNvSpPr>
                <p:nvPr/>
              </p:nvSpPr>
              <p:spPr bwMode="auto">
                <a:xfrm>
                  <a:off x="7020560" y="4257040"/>
                  <a:ext cx="0" cy="152400"/>
                </a:xfrm>
                <a:prstGeom prst="line">
                  <a:avLst/>
                </a:prstGeom>
                <a:noFill/>
                <a:ln w="31750">
                  <a:solidFill>
                    <a:srgbClr val="00689D"/>
                  </a:solidFill>
                  <a:prstDash val="sysDot"/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77" name="Line 156"/>
                <p:cNvSpPr>
                  <a:spLocks noChangeShapeType="1"/>
                </p:cNvSpPr>
                <p:nvPr/>
              </p:nvSpPr>
              <p:spPr bwMode="auto">
                <a:xfrm>
                  <a:off x="8463280" y="3078480"/>
                  <a:ext cx="0" cy="152400"/>
                </a:xfrm>
                <a:prstGeom prst="line">
                  <a:avLst/>
                </a:prstGeom>
                <a:noFill/>
                <a:ln w="31750">
                  <a:solidFill>
                    <a:schemeClr val="tx2"/>
                  </a:solidFill>
                  <a:prstDash val="sysDot"/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78" name="Line 156"/>
                <p:cNvSpPr>
                  <a:spLocks noChangeShapeType="1"/>
                </p:cNvSpPr>
                <p:nvPr/>
              </p:nvSpPr>
              <p:spPr bwMode="auto">
                <a:xfrm>
                  <a:off x="8473440" y="3738880"/>
                  <a:ext cx="5080" cy="127000"/>
                </a:xfrm>
                <a:prstGeom prst="line">
                  <a:avLst/>
                </a:prstGeom>
                <a:noFill/>
                <a:ln w="31750">
                  <a:solidFill>
                    <a:schemeClr val="tx2"/>
                  </a:solidFill>
                  <a:prstDash val="sysDot"/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79" name="Line 156"/>
                <p:cNvSpPr>
                  <a:spLocks noChangeShapeType="1"/>
                </p:cNvSpPr>
                <p:nvPr/>
              </p:nvSpPr>
              <p:spPr bwMode="auto">
                <a:xfrm>
                  <a:off x="8199120" y="3098800"/>
                  <a:ext cx="0" cy="772160"/>
                </a:xfrm>
                <a:prstGeom prst="line">
                  <a:avLst/>
                </a:prstGeom>
                <a:noFill/>
                <a:ln w="31750">
                  <a:solidFill>
                    <a:srgbClr val="00689D"/>
                  </a:solidFill>
                  <a:prstDash val="sysDot"/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80" name="Line 156"/>
                <p:cNvSpPr>
                  <a:spLocks noChangeShapeType="1"/>
                </p:cNvSpPr>
                <p:nvPr/>
              </p:nvSpPr>
              <p:spPr bwMode="auto">
                <a:xfrm flipV="1">
                  <a:off x="8194040" y="3093720"/>
                  <a:ext cx="274320" cy="10160"/>
                </a:xfrm>
                <a:prstGeom prst="line">
                  <a:avLst/>
                </a:prstGeom>
                <a:noFill/>
                <a:ln w="31750">
                  <a:solidFill>
                    <a:srgbClr val="00689D"/>
                  </a:solidFill>
                  <a:prstDash val="sysDot"/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81" name="Line 156"/>
                <p:cNvSpPr>
                  <a:spLocks noChangeShapeType="1"/>
                </p:cNvSpPr>
                <p:nvPr/>
              </p:nvSpPr>
              <p:spPr bwMode="auto">
                <a:xfrm flipH="1">
                  <a:off x="8483600" y="4775200"/>
                  <a:ext cx="0" cy="111760"/>
                </a:xfrm>
                <a:prstGeom prst="line">
                  <a:avLst/>
                </a:prstGeom>
                <a:noFill/>
                <a:ln w="31750">
                  <a:solidFill>
                    <a:srgbClr val="00689D"/>
                  </a:solidFill>
                  <a:prstDash val="sysDot"/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82" name="Line 156"/>
                <p:cNvSpPr>
                  <a:spLocks noChangeShapeType="1"/>
                </p:cNvSpPr>
                <p:nvPr/>
              </p:nvSpPr>
              <p:spPr bwMode="auto">
                <a:xfrm>
                  <a:off x="8483600" y="5252720"/>
                  <a:ext cx="0" cy="111760"/>
                </a:xfrm>
                <a:prstGeom prst="line">
                  <a:avLst/>
                </a:prstGeom>
                <a:noFill/>
                <a:ln w="31750">
                  <a:solidFill>
                    <a:srgbClr val="00689D"/>
                  </a:solidFill>
                  <a:prstDash val="sysDot"/>
                  <a:round/>
                  <a:headEnd/>
                  <a:tailEnd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pic>
              <p:nvPicPr>
                <p:cNvPr id="10283" name="Grafik 189" descr="PAK-Dosierung.png"/>
                <p:cNvPicPr>
                  <a:picLocks noChangeAspect="1"/>
                </p:cNvPicPr>
                <p:nvPr/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auto">
                <a:xfrm>
                  <a:off x="7490401" y="3029652"/>
                  <a:ext cx="457317" cy="46341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sp>
              <p:nvSpPr>
                <p:cNvPr id="10284" name="Textfeld 190"/>
                <p:cNvSpPr txBox="1">
                  <a:spLocks noChangeArrowheads="1"/>
                </p:cNvSpPr>
                <p:nvPr/>
              </p:nvSpPr>
              <p:spPr bwMode="auto">
                <a:xfrm>
                  <a:off x="6137819" y="5318760"/>
                  <a:ext cx="967740" cy="246221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r>
                    <a:rPr lang="de-DE" altLang="de-DE" sz="1000" dirty="0">
                      <a:latin typeface="Agency FB" pitchFamily="34" charset="0"/>
                      <a:ea typeface="Calibri" pitchFamily="34" charset="0"/>
                      <a:cs typeface="Calibri" pitchFamily="34" charset="0"/>
                    </a:rPr>
                    <a:t>Reaktionsbehälter</a:t>
                  </a:r>
                </a:p>
              </p:txBody>
            </p:sp>
            <p:sp>
              <p:nvSpPr>
                <p:cNvPr id="10285" name="Textfeld 191"/>
                <p:cNvSpPr txBox="1">
                  <a:spLocks noChangeArrowheads="1"/>
                </p:cNvSpPr>
                <p:nvPr/>
              </p:nvSpPr>
              <p:spPr bwMode="auto">
                <a:xfrm>
                  <a:off x="7825740" y="4023360"/>
                  <a:ext cx="556260" cy="4001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r>
                    <a:rPr lang="de-DE" altLang="de-DE" sz="1000">
                      <a:latin typeface="Agency FB" pitchFamily="34" charset="0"/>
                      <a:ea typeface="Calibri" pitchFamily="34" charset="0"/>
                      <a:cs typeface="Calibri" pitchFamily="34" charset="0"/>
                    </a:rPr>
                    <a:t>Ultra-Filtration</a:t>
                  </a:r>
                </a:p>
              </p:txBody>
            </p:sp>
            <p:grpSp>
              <p:nvGrpSpPr>
                <p:cNvPr id="10286" name="Gruppieren 194"/>
                <p:cNvGrpSpPr>
                  <a:grpSpLocks/>
                </p:cNvGrpSpPr>
                <p:nvPr/>
              </p:nvGrpSpPr>
              <p:grpSpPr bwMode="auto">
                <a:xfrm>
                  <a:off x="6427384" y="4232861"/>
                  <a:ext cx="571671" cy="327758"/>
                  <a:chOff x="6427384" y="4255721"/>
                  <a:chExt cx="571671" cy="327758"/>
                </a:xfrm>
              </p:grpSpPr>
              <p:pic>
                <p:nvPicPr>
                  <p:cNvPr id="10287" name="Grafik 192" descr="Ozon-Zugabe.png"/>
                  <p:cNvPicPr>
                    <a:picLocks noChangeAspect="1"/>
                  </p:cNvPicPr>
                  <p:nvPr/>
                </p:nvPicPr>
                <p:blipFill>
                  <a:blip r:embed="rId10" cstate="print"/>
                  <a:srcRect/>
                  <a:stretch>
                    <a:fillRect/>
                  </a:stretch>
                </p:blipFill>
                <p:spPr bwMode="auto">
                  <a:xfrm>
                    <a:off x="6427384" y="4255721"/>
                    <a:ext cx="571671" cy="32775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sp>
                <p:nvSpPr>
                  <p:cNvPr id="10288" name="Textfeld 19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61760" y="4290060"/>
                    <a:ext cx="396240" cy="246221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r>
                      <a:rPr lang="de-DE" altLang="de-DE" sz="1000" b="1">
                        <a:latin typeface="Agency FB" pitchFamily="34" charset="0"/>
                        <a:ea typeface="Calibri" pitchFamily="34" charset="0"/>
                        <a:cs typeface="Calibri" pitchFamily="34" charset="0"/>
                      </a:rPr>
                      <a:t>Ozon</a:t>
                    </a:r>
                  </a:p>
                </p:txBody>
              </p:sp>
            </p:grpSp>
          </p:grpSp>
          <p:pic>
            <p:nvPicPr>
              <p:cNvPr id="2" name="Grafik 189" descr="PAK-Dosierung.png">
                <a:extLst>
                  <a:ext uri="{FF2B5EF4-FFF2-40B4-BE49-F238E27FC236}">
                    <a16:creationId xmlns:a16="http://schemas.microsoft.com/office/drawing/2014/main" id="{5905EEF7-F320-2869-23FA-187817DFA79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9" cstate="print"/>
              <a:srcRect t="2" r="-8737" b="38428"/>
              <a:stretch/>
            </p:blipFill>
            <p:spPr bwMode="auto">
              <a:xfrm>
                <a:off x="5553003" y="3258289"/>
                <a:ext cx="497273" cy="28532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" name="Line 156">
                <a:extLst>
                  <a:ext uri="{FF2B5EF4-FFF2-40B4-BE49-F238E27FC236}">
                    <a16:creationId xmlns:a16="http://schemas.microsoft.com/office/drawing/2014/main" id="{D71A2633-C86F-18AB-41E3-A587AAF58A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15543" y="3160043"/>
                <a:ext cx="10146" cy="1183496"/>
              </a:xfrm>
              <a:prstGeom prst="line">
                <a:avLst/>
              </a:prstGeom>
              <a:noFill/>
              <a:ln w="31750">
                <a:solidFill>
                  <a:srgbClr val="00689D"/>
                </a:solidFill>
                <a:round/>
                <a:headEnd/>
                <a:tailEnd/>
              </a:ln>
            </p:spPr>
            <p:txBody>
              <a:bodyPr anchor="b"/>
              <a:lstStyle/>
              <a:p>
                <a:endParaRPr lang="de-DE"/>
              </a:p>
            </p:txBody>
          </p:sp>
          <p:pic>
            <p:nvPicPr>
              <p:cNvPr id="4" name="Grafik 156" descr="Reaktionsbehälter.png">
                <a:extLst>
                  <a:ext uri="{FF2B5EF4-FFF2-40B4-BE49-F238E27FC236}">
                    <a16:creationId xmlns:a16="http://schemas.microsoft.com/office/drawing/2014/main" id="{3060C4F3-ADA5-5DB2-EC07-9559F010433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5824582" y="4347170"/>
                <a:ext cx="384146" cy="81097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50800" dir="5516820" sx="128322" sy="128322" algn="ctr" rotWithShape="0">
                  <a:schemeClr val="accent1">
                    <a:alpha val="43000"/>
                  </a:schemeClr>
                </a:outerShdw>
              </a:effectLst>
            </p:spPr>
          </p:pic>
          <p:sp>
            <p:nvSpPr>
              <p:cNvPr id="5" name="Line 156">
                <a:extLst>
                  <a:ext uri="{FF2B5EF4-FFF2-40B4-BE49-F238E27FC236}">
                    <a16:creationId xmlns:a16="http://schemas.microsoft.com/office/drawing/2014/main" id="{07F49E3B-3456-6102-9A62-CB63C569C8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025688" y="5147091"/>
                <a:ext cx="1" cy="641886"/>
              </a:xfrm>
              <a:prstGeom prst="line">
                <a:avLst/>
              </a:prstGeom>
              <a:noFill/>
              <a:ln w="31750">
                <a:solidFill>
                  <a:srgbClr val="00B0F0"/>
                </a:solidFill>
                <a:round/>
                <a:headEnd/>
                <a:tailEnd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6" name="Textfeld 190">
                <a:extLst>
                  <a:ext uri="{FF2B5EF4-FFF2-40B4-BE49-F238E27FC236}">
                    <a16:creationId xmlns:a16="http://schemas.microsoft.com/office/drawing/2014/main" id="{74D5A499-67E7-3151-42B0-2D84486F23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70549" y="5144593"/>
                <a:ext cx="967740" cy="2462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r>
                  <a:rPr lang="de-DE" altLang="de-DE" sz="1000" dirty="0">
                    <a:latin typeface="Agency FB" pitchFamily="34" charset="0"/>
                    <a:ea typeface="Calibri" pitchFamily="34" charset="0"/>
                    <a:cs typeface="Calibri" pitchFamily="34" charset="0"/>
                  </a:rPr>
                  <a:t>Anschwemmfilter</a:t>
                </a:r>
              </a:p>
            </p:txBody>
          </p:sp>
        </p:grpSp>
        <p:sp>
          <p:nvSpPr>
            <p:cNvPr id="8" name="Geschweifte Klammer rechts 7">
              <a:extLst>
                <a:ext uri="{FF2B5EF4-FFF2-40B4-BE49-F238E27FC236}">
                  <a16:creationId xmlns:a16="http://schemas.microsoft.com/office/drawing/2014/main" id="{F1741B07-1B4E-4B51-20C9-29C73ECBB4BC}"/>
                </a:ext>
              </a:extLst>
            </p:cNvPr>
            <p:cNvSpPr/>
            <p:nvPr/>
          </p:nvSpPr>
          <p:spPr bwMode="auto">
            <a:xfrm rot="5400000">
              <a:off x="3230282" y="2981641"/>
              <a:ext cx="466472" cy="6276130"/>
            </a:xfrm>
            <a:prstGeom prst="rightBrac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0" name="Rectangle 2">
              <a:extLst>
                <a:ext uri="{FF2B5EF4-FFF2-40B4-BE49-F238E27FC236}">
                  <a16:creationId xmlns:a16="http://schemas.microsoft.com/office/drawing/2014/main" id="{A21774FF-6215-88E5-5BEB-3858E68188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0228" y="6420729"/>
              <a:ext cx="720080" cy="311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b" anchorCtr="0" compatLnSpc="1">
              <a:prstTxWarp prst="textNoShape">
                <a:avLst/>
              </a:prstTxWarp>
            </a:bodyPr>
            <a:lstStyle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2A7E"/>
                  </a:solidFill>
                  <a:latin typeface="+mj-lt"/>
                  <a:ea typeface="+mj-ea"/>
                  <a:cs typeface="+mj-cs"/>
                </a:defRPr>
              </a:lvl1pPr>
              <a:lvl2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2A7E"/>
                  </a:solidFill>
                  <a:latin typeface="Tahoma" pitchFamily="34" charset="0"/>
                </a:defRPr>
              </a:lvl2pPr>
              <a:lvl3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2A7E"/>
                  </a:solidFill>
                  <a:latin typeface="Tahoma" pitchFamily="34" charset="0"/>
                </a:defRPr>
              </a:lvl3pPr>
              <a:lvl4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2A7E"/>
                  </a:solidFill>
                  <a:latin typeface="Tahoma" pitchFamily="34" charset="0"/>
                </a:defRPr>
              </a:lvl4pPr>
              <a:lvl5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2A7E"/>
                  </a:solidFill>
                  <a:latin typeface="Tahoma" pitchFamily="34" charset="0"/>
                </a:defRPr>
              </a:lvl5pPr>
              <a:lvl6pPr marL="457200" algn="l" rtl="0" fontAlgn="base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2A7E"/>
                  </a:solidFill>
                  <a:latin typeface="Tahoma" pitchFamily="34" charset="0"/>
                </a:defRPr>
              </a:lvl6pPr>
              <a:lvl7pPr marL="914400" algn="l" rtl="0" fontAlgn="base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2A7E"/>
                  </a:solidFill>
                  <a:latin typeface="Tahoma" pitchFamily="34" charset="0"/>
                </a:defRPr>
              </a:lvl7pPr>
              <a:lvl8pPr marL="1371600" algn="l" rtl="0" fontAlgn="base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2A7E"/>
                  </a:solidFill>
                  <a:latin typeface="Tahoma" pitchFamily="34" charset="0"/>
                </a:defRPr>
              </a:lvl8pPr>
              <a:lvl9pPr marL="1828800" algn="l" rtl="0" fontAlgn="base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2A7E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r>
                <a:rPr lang="de-DE" altLang="de-DE" sz="1600" kern="0" dirty="0">
                  <a:solidFill>
                    <a:schemeClr val="tx1"/>
                  </a:solidFill>
                  <a:cs typeface="Tahoma" pitchFamily="34" charset="0"/>
                </a:rPr>
                <a:t>Teil 2</a:t>
              </a:r>
            </a:p>
          </p:txBody>
        </p:sp>
        <p:sp>
          <p:nvSpPr>
            <p:cNvPr id="12" name="Rectangle 2">
              <a:extLst>
                <a:ext uri="{FF2B5EF4-FFF2-40B4-BE49-F238E27FC236}">
                  <a16:creationId xmlns:a16="http://schemas.microsoft.com/office/drawing/2014/main" id="{3FDCAAF9-5D21-3E1A-FA57-349323A2A4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4773" y="5863187"/>
              <a:ext cx="720080" cy="311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b" anchorCtr="0" compatLnSpc="1">
              <a:prstTxWarp prst="textNoShape">
                <a:avLst/>
              </a:prstTxWarp>
            </a:bodyPr>
            <a:lstStyle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2A7E"/>
                  </a:solidFill>
                  <a:latin typeface="+mj-lt"/>
                  <a:ea typeface="+mj-ea"/>
                  <a:cs typeface="+mj-cs"/>
                </a:defRPr>
              </a:lvl1pPr>
              <a:lvl2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2A7E"/>
                  </a:solidFill>
                  <a:latin typeface="Tahoma" pitchFamily="34" charset="0"/>
                </a:defRPr>
              </a:lvl2pPr>
              <a:lvl3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2A7E"/>
                  </a:solidFill>
                  <a:latin typeface="Tahoma" pitchFamily="34" charset="0"/>
                </a:defRPr>
              </a:lvl3pPr>
              <a:lvl4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2A7E"/>
                  </a:solidFill>
                  <a:latin typeface="Tahoma" pitchFamily="34" charset="0"/>
                </a:defRPr>
              </a:lvl4pPr>
              <a:lvl5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2A7E"/>
                  </a:solidFill>
                  <a:latin typeface="Tahoma" pitchFamily="34" charset="0"/>
                </a:defRPr>
              </a:lvl5pPr>
              <a:lvl6pPr marL="457200" algn="l" rtl="0" fontAlgn="base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2A7E"/>
                  </a:solidFill>
                  <a:latin typeface="Tahoma" pitchFamily="34" charset="0"/>
                </a:defRPr>
              </a:lvl6pPr>
              <a:lvl7pPr marL="914400" algn="l" rtl="0" fontAlgn="base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2A7E"/>
                  </a:solidFill>
                  <a:latin typeface="Tahoma" pitchFamily="34" charset="0"/>
                </a:defRPr>
              </a:lvl7pPr>
              <a:lvl8pPr marL="1371600" algn="l" rtl="0" fontAlgn="base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2A7E"/>
                  </a:solidFill>
                  <a:latin typeface="Tahoma" pitchFamily="34" charset="0"/>
                </a:defRPr>
              </a:lvl8pPr>
              <a:lvl9pPr marL="1828800" algn="l" rtl="0" fontAlgn="base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2A7E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r>
                <a:rPr lang="de-DE" altLang="de-DE" sz="1600" kern="0" dirty="0">
                  <a:solidFill>
                    <a:schemeClr val="tx1"/>
                  </a:solidFill>
                  <a:cs typeface="Tahoma" pitchFamily="34" charset="0"/>
                </a:rPr>
                <a:t>Teil 3</a:t>
              </a:r>
            </a:p>
          </p:txBody>
        </p:sp>
        <p:sp>
          <p:nvSpPr>
            <p:cNvPr id="13" name="Rectangle 2">
              <a:extLst>
                <a:ext uri="{FF2B5EF4-FFF2-40B4-BE49-F238E27FC236}">
                  <a16:creationId xmlns:a16="http://schemas.microsoft.com/office/drawing/2014/main" id="{F45DD7F0-F328-12ED-9DAB-64B14394EF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97972" y="5863188"/>
              <a:ext cx="720080" cy="311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b" anchorCtr="0" compatLnSpc="1">
              <a:prstTxWarp prst="textNoShape">
                <a:avLst/>
              </a:prstTxWarp>
            </a:bodyPr>
            <a:lstStyle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2A7E"/>
                  </a:solidFill>
                  <a:latin typeface="+mj-lt"/>
                  <a:ea typeface="+mj-ea"/>
                  <a:cs typeface="+mj-cs"/>
                </a:defRPr>
              </a:lvl1pPr>
              <a:lvl2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2A7E"/>
                  </a:solidFill>
                  <a:latin typeface="Tahoma" pitchFamily="34" charset="0"/>
                </a:defRPr>
              </a:lvl2pPr>
              <a:lvl3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2A7E"/>
                  </a:solidFill>
                  <a:latin typeface="Tahoma" pitchFamily="34" charset="0"/>
                </a:defRPr>
              </a:lvl3pPr>
              <a:lvl4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2A7E"/>
                  </a:solidFill>
                  <a:latin typeface="Tahoma" pitchFamily="34" charset="0"/>
                </a:defRPr>
              </a:lvl4pPr>
              <a:lvl5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2A7E"/>
                  </a:solidFill>
                  <a:latin typeface="Tahoma" pitchFamily="34" charset="0"/>
                </a:defRPr>
              </a:lvl5pPr>
              <a:lvl6pPr marL="457200" algn="l" rtl="0" fontAlgn="base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2A7E"/>
                  </a:solidFill>
                  <a:latin typeface="Tahoma" pitchFamily="34" charset="0"/>
                </a:defRPr>
              </a:lvl6pPr>
              <a:lvl7pPr marL="914400" algn="l" rtl="0" fontAlgn="base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2A7E"/>
                  </a:solidFill>
                  <a:latin typeface="Tahoma" pitchFamily="34" charset="0"/>
                </a:defRPr>
              </a:lvl7pPr>
              <a:lvl8pPr marL="1371600" algn="l" rtl="0" fontAlgn="base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2A7E"/>
                  </a:solidFill>
                  <a:latin typeface="Tahoma" pitchFamily="34" charset="0"/>
                </a:defRPr>
              </a:lvl8pPr>
              <a:lvl9pPr marL="1828800" algn="l" rtl="0" fontAlgn="base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2A7E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r>
                <a:rPr lang="de-DE" altLang="de-DE" sz="1600" kern="0" dirty="0">
                  <a:solidFill>
                    <a:schemeClr val="tx1"/>
                  </a:solidFill>
                  <a:cs typeface="Tahoma" pitchFamily="34" charset="0"/>
                </a:rPr>
                <a:t>Teil 4</a:t>
              </a:r>
            </a:p>
          </p:txBody>
        </p:sp>
      </p:grpSp>
      <p:sp>
        <p:nvSpPr>
          <p:cNvPr id="15" name="Rectangle 2">
            <a:extLst>
              <a:ext uri="{FF2B5EF4-FFF2-40B4-BE49-F238E27FC236}">
                <a16:creationId xmlns:a16="http://schemas.microsoft.com/office/drawing/2014/main" id="{5D17E874-D7A0-785D-EC0D-AA6532AE205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2840" y="333585"/>
            <a:ext cx="6969824" cy="813285"/>
          </a:xfrm>
        </p:spPr>
        <p:txBody>
          <a:bodyPr/>
          <a:lstStyle/>
          <a:p>
            <a:pPr eaLnBrk="1" hangingPunct="1"/>
            <a:r>
              <a:rPr lang="de-DE" altLang="de-DE" sz="2400" dirty="0">
                <a:solidFill>
                  <a:schemeClr val="tx1"/>
                </a:solidFill>
                <a:cs typeface="Tahoma" pitchFamily="34" charset="0"/>
              </a:rPr>
              <a:t>Wasseraufbereitung (speziell Filtrationsverfahren) nach DIN 19643-2, -3 &amp; -4</a:t>
            </a:r>
          </a:p>
        </p:txBody>
      </p:sp>
    </p:spTree>
  </p:cSld>
  <p:clrMapOvr>
    <a:masterClrMapping/>
  </p:clrMapOvr>
  <p:transition spd="med"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134"/>
          <p:cNvGrpSpPr/>
          <p:nvPr/>
        </p:nvGrpSpPr>
        <p:grpSpPr>
          <a:xfrm>
            <a:off x="1800000" y="360000"/>
            <a:ext cx="5400000" cy="6120000"/>
            <a:chOff x="1781175" y="1125538"/>
            <a:chExt cx="4814888" cy="5462587"/>
          </a:xfrm>
        </p:grpSpPr>
        <p:grpSp>
          <p:nvGrpSpPr>
            <p:cNvPr id="3" name="Gruppieren 20"/>
            <p:cNvGrpSpPr>
              <a:grpSpLocks/>
            </p:cNvGrpSpPr>
            <p:nvPr/>
          </p:nvGrpSpPr>
          <p:grpSpPr bwMode="auto">
            <a:xfrm>
              <a:off x="1781175" y="2178050"/>
              <a:ext cx="4814888" cy="3549650"/>
              <a:chOff x="812800" y="1530639"/>
              <a:chExt cx="4815840" cy="3549361"/>
            </a:xfrm>
          </p:grpSpPr>
          <p:sp>
            <p:nvSpPr>
              <p:cNvPr id="305" name="Freihandform 3"/>
              <p:cNvSpPr>
                <a:spLocks/>
              </p:cNvSpPr>
              <p:nvPr/>
            </p:nvSpPr>
            <p:spPr bwMode="auto">
              <a:xfrm>
                <a:off x="1109891" y="1534160"/>
                <a:ext cx="1013549" cy="752390"/>
              </a:xfrm>
              <a:custGeom>
                <a:avLst/>
                <a:gdLst>
                  <a:gd name="T0" fmla="*/ 190589 w 1013549"/>
                  <a:gd name="T1" fmla="*/ 213360 h 752390"/>
                  <a:gd name="T2" fmla="*/ 190589 w 1013549"/>
                  <a:gd name="T3" fmla="*/ 213360 h 752390"/>
                  <a:gd name="T4" fmla="*/ 210909 w 1013549"/>
                  <a:gd name="T5" fmla="*/ 121920 h 752390"/>
                  <a:gd name="T6" fmla="*/ 221069 w 1013549"/>
                  <a:gd name="T7" fmla="*/ 91440 h 752390"/>
                  <a:gd name="T8" fmla="*/ 241389 w 1013549"/>
                  <a:gd name="T9" fmla="*/ 60960 h 752390"/>
                  <a:gd name="T10" fmla="*/ 271869 w 1013549"/>
                  <a:gd name="T11" fmla="*/ 50800 h 752390"/>
                  <a:gd name="T12" fmla="*/ 363309 w 1013549"/>
                  <a:gd name="T13" fmla="*/ 10160 h 752390"/>
                  <a:gd name="T14" fmla="*/ 393789 w 1013549"/>
                  <a:gd name="T15" fmla="*/ 0 h 752390"/>
                  <a:gd name="T16" fmla="*/ 576669 w 1013549"/>
                  <a:gd name="T17" fmla="*/ 20320 h 752390"/>
                  <a:gd name="T18" fmla="*/ 607149 w 1013549"/>
                  <a:gd name="T19" fmla="*/ 40640 h 752390"/>
                  <a:gd name="T20" fmla="*/ 668109 w 1013549"/>
                  <a:gd name="T21" fmla="*/ 50800 h 752390"/>
                  <a:gd name="T22" fmla="*/ 830669 w 1013549"/>
                  <a:gd name="T23" fmla="*/ 71120 h 752390"/>
                  <a:gd name="T24" fmla="*/ 861149 w 1013549"/>
                  <a:gd name="T25" fmla="*/ 81280 h 752390"/>
                  <a:gd name="T26" fmla="*/ 922109 w 1013549"/>
                  <a:gd name="T27" fmla="*/ 111760 h 752390"/>
                  <a:gd name="T28" fmla="*/ 942429 w 1013549"/>
                  <a:gd name="T29" fmla="*/ 142240 h 752390"/>
                  <a:gd name="T30" fmla="*/ 993229 w 1013549"/>
                  <a:gd name="T31" fmla="*/ 193040 h 752390"/>
                  <a:gd name="T32" fmla="*/ 1013549 w 1013549"/>
                  <a:gd name="T33" fmla="*/ 254000 h 752390"/>
                  <a:gd name="T34" fmla="*/ 993229 w 1013549"/>
                  <a:gd name="T35" fmla="*/ 528320 h 752390"/>
                  <a:gd name="T36" fmla="*/ 942429 w 1013549"/>
                  <a:gd name="T37" fmla="*/ 609600 h 752390"/>
                  <a:gd name="T38" fmla="*/ 911949 w 1013549"/>
                  <a:gd name="T39" fmla="*/ 619760 h 752390"/>
                  <a:gd name="T40" fmla="*/ 881469 w 1013549"/>
                  <a:gd name="T41" fmla="*/ 640080 h 752390"/>
                  <a:gd name="T42" fmla="*/ 820509 w 1013549"/>
                  <a:gd name="T43" fmla="*/ 660400 h 752390"/>
                  <a:gd name="T44" fmla="*/ 403949 w 1013549"/>
                  <a:gd name="T45" fmla="*/ 680720 h 752390"/>
                  <a:gd name="T46" fmla="*/ 342989 w 1013549"/>
                  <a:gd name="T47" fmla="*/ 690880 h 752390"/>
                  <a:gd name="T48" fmla="*/ 312509 w 1013549"/>
                  <a:gd name="T49" fmla="*/ 701040 h 752390"/>
                  <a:gd name="T50" fmla="*/ 251549 w 1013549"/>
                  <a:gd name="T51" fmla="*/ 711200 h 752390"/>
                  <a:gd name="T52" fmla="*/ 170269 w 1013549"/>
                  <a:gd name="T53" fmla="*/ 731520 h 752390"/>
                  <a:gd name="T54" fmla="*/ 139789 w 1013549"/>
                  <a:gd name="T55" fmla="*/ 741680 h 752390"/>
                  <a:gd name="T56" fmla="*/ 88989 w 1013549"/>
                  <a:gd name="T57" fmla="*/ 751840 h 752390"/>
                  <a:gd name="T58" fmla="*/ 17869 w 1013549"/>
                  <a:gd name="T59" fmla="*/ 741680 h 752390"/>
                  <a:gd name="T60" fmla="*/ 7709 w 1013549"/>
                  <a:gd name="T61" fmla="*/ 711200 h 752390"/>
                  <a:gd name="T62" fmla="*/ 17869 w 1013549"/>
                  <a:gd name="T63" fmla="*/ 497840 h 752390"/>
                  <a:gd name="T64" fmla="*/ 78829 w 1013549"/>
                  <a:gd name="T65" fmla="*/ 436880 h 752390"/>
                  <a:gd name="T66" fmla="*/ 99149 w 1013549"/>
                  <a:gd name="T67" fmla="*/ 406400 h 752390"/>
                  <a:gd name="T68" fmla="*/ 160109 w 1013549"/>
                  <a:gd name="T69" fmla="*/ 365760 h 752390"/>
                  <a:gd name="T70" fmla="*/ 190589 w 1013549"/>
                  <a:gd name="T71" fmla="*/ 345440 h 752390"/>
                  <a:gd name="T72" fmla="*/ 180429 w 1013549"/>
                  <a:gd name="T73" fmla="*/ 254000 h 752390"/>
                  <a:gd name="T74" fmla="*/ 190589 w 1013549"/>
                  <a:gd name="T75" fmla="*/ 213360 h 75239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13549"/>
                  <a:gd name="T115" fmla="*/ 0 h 752390"/>
                  <a:gd name="T116" fmla="*/ 1013549 w 1013549"/>
                  <a:gd name="T117" fmla="*/ 752390 h 75239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13549" h="752390">
                    <a:moveTo>
                      <a:pt x="190589" y="213360"/>
                    </a:moveTo>
                    <a:lnTo>
                      <a:pt x="190589" y="213360"/>
                    </a:lnTo>
                    <a:cubicBezTo>
                      <a:pt x="197362" y="182880"/>
                      <a:pt x="203336" y="152211"/>
                      <a:pt x="210909" y="121920"/>
                    </a:cubicBezTo>
                    <a:cubicBezTo>
                      <a:pt x="213506" y="111530"/>
                      <a:pt x="216280" y="101019"/>
                      <a:pt x="221069" y="91440"/>
                    </a:cubicBezTo>
                    <a:cubicBezTo>
                      <a:pt x="226530" y="80518"/>
                      <a:pt x="231854" y="68588"/>
                      <a:pt x="241389" y="60960"/>
                    </a:cubicBezTo>
                    <a:cubicBezTo>
                      <a:pt x="249752" y="54270"/>
                      <a:pt x="262290" y="55589"/>
                      <a:pt x="271869" y="50800"/>
                    </a:cubicBezTo>
                    <a:cubicBezTo>
                      <a:pt x="368473" y="2498"/>
                      <a:pt x="206038" y="62584"/>
                      <a:pt x="363309" y="10160"/>
                    </a:cubicBezTo>
                    <a:lnTo>
                      <a:pt x="393789" y="0"/>
                    </a:lnTo>
                    <a:cubicBezTo>
                      <a:pt x="399898" y="611"/>
                      <a:pt x="560017" y="15778"/>
                      <a:pt x="576669" y="20320"/>
                    </a:cubicBezTo>
                    <a:cubicBezTo>
                      <a:pt x="588450" y="23533"/>
                      <a:pt x="595565" y="36779"/>
                      <a:pt x="607149" y="40640"/>
                    </a:cubicBezTo>
                    <a:cubicBezTo>
                      <a:pt x="626692" y="47154"/>
                      <a:pt x="647841" y="47115"/>
                      <a:pt x="668109" y="50800"/>
                    </a:cubicBezTo>
                    <a:cubicBezTo>
                      <a:pt x="773086" y="69887"/>
                      <a:pt x="663812" y="55951"/>
                      <a:pt x="830669" y="71120"/>
                    </a:cubicBezTo>
                    <a:cubicBezTo>
                      <a:pt x="840829" y="74507"/>
                      <a:pt x="851570" y="76491"/>
                      <a:pt x="861149" y="81280"/>
                    </a:cubicBezTo>
                    <a:cubicBezTo>
                      <a:pt x="939931" y="120671"/>
                      <a:pt x="845497" y="86223"/>
                      <a:pt x="922109" y="111760"/>
                    </a:cubicBezTo>
                    <a:cubicBezTo>
                      <a:pt x="928882" y="121920"/>
                      <a:pt x="933795" y="133606"/>
                      <a:pt x="942429" y="142240"/>
                    </a:cubicBezTo>
                    <a:cubicBezTo>
                      <a:pt x="977650" y="177461"/>
                      <a:pt x="971554" y="144272"/>
                      <a:pt x="993229" y="193040"/>
                    </a:cubicBezTo>
                    <a:cubicBezTo>
                      <a:pt x="1001928" y="212613"/>
                      <a:pt x="1013549" y="254000"/>
                      <a:pt x="1013549" y="254000"/>
                    </a:cubicBezTo>
                    <a:cubicBezTo>
                      <a:pt x="1012651" y="267463"/>
                      <a:pt x="998025" y="499544"/>
                      <a:pt x="993229" y="528320"/>
                    </a:cubicBezTo>
                    <a:cubicBezTo>
                      <a:pt x="984805" y="578864"/>
                      <a:pt x="981748" y="589941"/>
                      <a:pt x="942429" y="609600"/>
                    </a:cubicBezTo>
                    <a:cubicBezTo>
                      <a:pt x="932850" y="614389"/>
                      <a:pt x="921528" y="614971"/>
                      <a:pt x="911949" y="619760"/>
                    </a:cubicBezTo>
                    <a:cubicBezTo>
                      <a:pt x="901027" y="625221"/>
                      <a:pt x="892627" y="635121"/>
                      <a:pt x="881469" y="640080"/>
                    </a:cubicBezTo>
                    <a:cubicBezTo>
                      <a:pt x="861896" y="648779"/>
                      <a:pt x="840829" y="653627"/>
                      <a:pt x="820509" y="660400"/>
                    </a:cubicBezTo>
                    <a:cubicBezTo>
                      <a:pt x="667898" y="711270"/>
                      <a:pt x="800735" y="670278"/>
                      <a:pt x="403949" y="680720"/>
                    </a:cubicBezTo>
                    <a:cubicBezTo>
                      <a:pt x="383629" y="684107"/>
                      <a:pt x="363099" y="686411"/>
                      <a:pt x="342989" y="690880"/>
                    </a:cubicBezTo>
                    <a:cubicBezTo>
                      <a:pt x="332534" y="693203"/>
                      <a:pt x="322964" y="698717"/>
                      <a:pt x="312509" y="701040"/>
                    </a:cubicBezTo>
                    <a:cubicBezTo>
                      <a:pt x="292399" y="705509"/>
                      <a:pt x="271692" y="706884"/>
                      <a:pt x="251549" y="711200"/>
                    </a:cubicBezTo>
                    <a:cubicBezTo>
                      <a:pt x="224242" y="717052"/>
                      <a:pt x="196763" y="722689"/>
                      <a:pt x="170269" y="731520"/>
                    </a:cubicBezTo>
                    <a:cubicBezTo>
                      <a:pt x="160109" y="734907"/>
                      <a:pt x="150179" y="739083"/>
                      <a:pt x="139789" y="741680"/>
                    </a:cubicBezTo>
                    <a:cubicBezTo>
                      <a:pt x="123036" y="745868"/>
                      <a:pt x="105922" y="748453"/>
                      <a:pt x="88989" y="751840"/>
                    </a:cubicBezTo>
                    <a:cubicBezTo>
                      <a:pt x="65282" y="748453"/>
                      <a:pt x="39288" y="752390"/>
                      <a:pt x="17869" y="741680"/>
                    </a:cubicBezTo>
                    <a:cubicBezTo>
                      <a:pt x="8290" y="736891"/>
                      <a:pt x="7709" y="721910"/>
                      <a:pt x="7709" y="711200"/>
                    </a:cubicBezTo>
                    <a:cubicBezTo>
                      <a:pt x="7709" y="639999"/>
                      <a:pt x="0" y="566762"/>
                      <a:pt x="17869" y="497840"/>
                    </a:cubicBezTo>
                    <a:cubicBezTo>
                      <a:pt x="25081" y="470023"/>
                      <a:pt x="62889" y="460790"/>
                      <a:pt x="78829" y="436880"/>
                    </a:cubicBezTo>
                    <a:cubicBezTo>
                      <a:pt x="85602" y="426720"/>
                      <a:pt x="89959" y="414441"/>
                      <a:pt x="99149" y="406400"/>
                    </a:cubicBezTo>
                    <a:cubicBezTo>
                      <a:pt x="117528" y="390318"/>
                      <a:pt x="139789" y="379307"/>
                      <a:pt x="160109" y="365760"/>
                    </a:cubicBezTo>
                    <a:lnTo>
                      <a:pt x="190589" y="345440"/>
                    </a:lnTo>
                    <a:cubicBezTo>
                      <a:pt x="219376" y="259080"/>
                      <a:pt x="180429" y="396240"/>
                      <a:pt x="180429" y="254000"/>
                    </a:cubicBezTo>
                    <a:lnTo>
                      <a:pt x="190589" y="213360"/>
                    </a:ln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306" name="Freihandform 5"/>
              <p:cNvSpPr>
                <a:spLocks/>
              </p:cNvSpPr>
              <p:nvPr/>
            </p:nvSpPr>
            <p:spPr bwMode="auto">
              <a:xfrm>
                <a:off x="1778000" y="2357120"/>
                <a:ext cx="853440" cy="782320"/>
              </a:xfrm>
              <a:custGeom>
                <a:avLst/>
                <a:gdLst>
                  <a:gd name="T0" fmla="*/ 142240 w 853440"/>
                  <a:gd name="T1" fmla="*/ 81280 h 782320"/>
                  <a:gd name="T2" fmla="*/ 142240 w 853440"/>
                  <a:gd name="T3" fmla="*/ 81280 h 782320"/>
                  <a:gd name="T4" fmla="*/ 20320 w 853440"/>
                  <a:gd name="T5" fmla="*/ 182880 h 782320"/>
                  <a:gd name="T6" fmla="*/ 10160 w 853440"/>
                  <a:gd name="T7" fmla="*/ 213360 h 782320"/>
                  <a:gd name="T8" fmla="*/ 0 w 853440"/>
                  <a:gd name="T9" fmla="*/ 254000 h 782320"/>
                  <a:gd name="T10" fmla="*/ 10160 w 853440"/>
                  <a:gd name="T11" fmla="*/ 508000 h 782320"/>
                  <a:gd name="T12" fmla="*/ 91440 w 853440"/>
                  <a:gd name="T13" fmla="*/ 558800 h 782320"/>
                  <a:gd name="T14" fmla="*/ 121920 w 853440"/>
                  <a:gd name="T15" fmla="*/ 568960 h 782320"/>
                  <a:gd name="T16" fmla="*/ 193040 w 853440"/>
                  <a:gd name="T17" fmla="*/ 609600 h 782320"/>
                  <a:gd name="T18" fmla="*/ 223520 w 853440"/>
                  <a:gd name="T19" fmla="*/ 640080 h 782320"/>
                  <a:gd name="T20" fmla="*/ 254000 w 853440"/>
                  <a:gd name="T21" fmla="*/ 650240 h 782320"/>
                  <a:gd name="T22" fmla="*/ 314960 w 853440"/>
                  <a:gd name="T23" fmla="*/ 680720 h 782320"/>
                  <a:gd name="T24" fmla="*/ 335280 w 853440"/>
                  <a:gd name="T25" fmla="*/ 711200 h 782320"/>
                  <a:gd name="T26" fmla="*/ 396240 w 853440"/>
                  <a:gd name="T27" fmla="*/ 741680 h 782320"/>
                  <a:gd name="T28" fmla="*/ 477520 w 853440"/>
                  <a:gd name="T29" fmla="*/ 762000 h 782320"/>
                  <a:gd name="T30" fmla="*/ 548640 w 853440"/>
                  <a:gd name="T31" fmla="*/ 782320 h 782320"/>
                  <a:gd name="T32" fmla="*/ 660400 w 853440"/>
                  <a:gd name="T33" fmla="*/ 772160 h 782320"/>
                  <a:gd name="T34" fmla="*/ 701040 w 853440"/>
                  <a:gd name="T35" fmla="*/ 751840 h 782320"/>
                  <a:gd name="T36" fmla="*/ 762000 w 853440"/>
                  <a:gd name="T37" fmla="*/ 721360 h 782320"/>
                  <a:gd name="T38" fmla="*/ 782320 w 853440"/>
                  <a:gd name="T39" fmla="*/ 690880 h 782320"/>
                  <a:gd name="T40" fmla="*/ 792480 w 853440"/>
                  <a:gd name="T41" fmla="*/ 650240 h 782320"/>
                  <a:gd name="T42" fmla="*/ 822960 w 853440"/>
                  <a:gd name="T43" fmla="*/ 629920 h 782320"/>
                  <a:gd name="T44" fmla="*/ 853440 w 853440"/>
                  <a:gd name="T45" fmla="*/ 568960 h 782320"/>
                  <a:gd name="T46" fmla="*/ 843280 w 853440"/>
                  <a:gd name="T47" fmla="*/ 538480 h 782320"/>
                  <a:gd name="T48" fmla="*/ 843280 w 853440"/>
                  <a:gd name="T49" fmla="*/ 132080 h 782320"/>
                  <a:gd name="T50" fmla="*/ 853440 w 853440"/>
                  <a:gd name="T51" fmla="*/ 101600 h 782320"/>
                  <a:gd name="T52" fmla="*/ 843280 w 853440"/>
                  <a:gd name="T53" fmla="*/ 60960 h 782320"/>
                  <a:gd name="T54" fmla="*/ 812800 w 853440"/>
                  <a:gd name="T55" fmla="*/ 50800 h 782320"/>
                  <a:gd name="T56" fmla="*/ 721360 w 853440"/>
                  <a:gd name="T57" fmla="*/ 30480 h 782320"/>
                  <a:gd name="T58" fmla="*/ 660400 w 853440"/>
                  <a:gd name="T59" fmla="*/ 20320 h 782320"/>
                  <a:gd name="T60" fmla="*/ 518160 w 853440"/>
                  <a:gd name="T61" fmla="*/ 0 h 782320"/>
                  <a:gd name="T62" fmla="*/ 467360 w 853440"/>
                  <a:gd name="T63" fmla="*/ 10160 h 782320"/>
                  <a:gd name="T64" fmla="*/ 406400 w 853440"/>
                  <a:gd name="T65" fmla="*/ 40640 h 782320"/>
                  <a:gd name="T66" fmla="*/ 213360 w 853440"/>
                  <a:gd name="T67" fmla="*/ 50800 h 782320"/>
                  <a:gd name="T68" fmla="*/ 142240 w 853440"/>
                  <a:gd name="T69" fmla="*/ 81280 h 78232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3440"/>
                  <a:gd name="T106" fmla="*/ 0 h 782320"/>
                  <a:gd name="T107" fmla="*/ 853440 w 853440"/>
                  <a:gd name="T108" fmla="*/ 782320 h 78232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3440" h="782320">
                    <a:moveTo>
                      <a:pt x="142240" y="81280"/>
                    </a:moveTo>
                    <a:lnTo>
                      <a:pt x="142240" y="81280"/>
                    </a:lnTo>
                    <a:cubicBezTo>
                      <a:pt x="86954" y="119980"/>
                      <a:pt x="46936" y="129648"/>
                      <a:pt x="20320" y="182880"/>
                    </a:cubicBezTo>
                    <a:cubicBezTo>
                      <a:pt x="15531" y="192459"/>
                      <a:pt x="13102" y="203062"/>
                      <a:pt x="10160" y="213360"/>
                    </a:cubicBezTo>
                    <a:cubicBezTo>
                      <a:pt x="6324" y="226786"/>
                      <a:pt x="3387" y="240453"/>
                      <a:pt x="0" y="254000"/>
                    </a:cubicBezTo>
                    <a:cubicBezTo>
                      <a:pt x="3387" y="338667"/>
                      <a:pt x="1133" y="423748"/>
                      <a:pt x="10160" y="508000"/>
                    </a:cubicBezTo>
                    <a:cubicBezTo>
                      <a:pt x="14334" y="546959"/>
                      <a:pt x="68058" y="551006"/>
                      <a:pt x="91440" y="558800"/>
                    </a:cubicBezTo>
                    <a:cubicBezTo>
                      <a:pt x="101600" y="562187"/>
                      <a:pt x="112341" y="564171"/>
                      <a:pt x="121920" y="568960"/>
                    </a:cubicBezTo>
                    <a:cubicBezTo>
                      <a:pt x="146763" y="581382"/>
                      <a:pt x="171499" y="591649"/>
                      <a:pt x="193040" y="609600"/>
                    </a:cubicBezTo>
                    <a:cubicBezTo>
                      <a:pt x="204078" y="618798"/>
                      <a:pt x="211565" y="632110"/>
                      <a:pt x="223520" y="640080"/>
                    </a:cubicBezTo>
                    <a:cubicBezTo>
                      <a:pt x="232431" y="646021"/>
                      <a:pt x="244421" y="645451"/>
                      <a:pt x="254000" y="650240"/>
                    </a:cubicBezTo>
                    <a:cubicBezTo>
                      <a:pt x="332782" y="689631"/>
                      <a:pt x="238348" y="655183"/>
                      <a:pt x="314960" y="680720"/>
                    </a:cubicBezTo>
                    <a:cubicBezTo>
                      <a:pt x="321733" y="690880"/>
                      <a:pt x="326646" y="702566"/>
                      <a:pt x="335280" y="711200"/>
                    </a:cubicBezTo>
                    <a:cubicBezTo>
                      <a:pt x="352620" y="728540"/>
                      <a:pt x="373516" y="735482"/>
                      <a:pt x="396240" y="741680"/>
                    </a:cubicBezTo>
                    <a:cubicBezTo>
                      <a:pt x="423183" y="749028"/>
                      <a:pt x="451026" y="753169"/>
                      <a:pt x="477520" y="762000"/>
                    </a:cubicBezTo>
                    <a:cubicBezTo>
                      <a:pt x="521247" y="776576"/>
                      <a:pt x="497610" y="769563"/>
                      <a:pt x="548640" y="782320"/>
                    </a:cubicBezTo>
                    <a:cubicBezTo>
                      <a:pt x="585893" y="778933"/>
                      <a:pt x="623719" y="779496"/>
                      <a:pt x="660400" y="772160"/>
                    </a:cubicBezTo>
                    <a:cubicBezTo>
                      <a:pt x="675252" y="769190"/>
                      <a:pt x="687119" y="757806"/>
                      <a:pt x="701040" y="751840"/>
                    </a:cubicBezTo>
                    <a:cubicBezTo>
                      <a:pt x="759930" y="726601"/>
                      <a:pt x="703425" y="760410"/>
                      <a:pt x="762000" y="721360"/>
                    </a:cubicBezTo>
                    <a:cubicBezTo>
                      <a:pt x="768773" y="711200"/>
                      <a:pt x="777510" y="702103"/>
                      <a:pt x="782320" y="690880"/>
                    </a:cubicBezTo>
                    <a:cubicBezTo>
                      <a:pt x="787821" y="678045"/>
                      <a:pt x="784734" y="661858"/>
                      <a:pt x="792480" y="650240"/>
                    </a:cubicBezTo>
                    <a:cubicBezTo>
                      <a:pt x="799253" y="640080"/>
                      <a:pt x="812800" y="636693"/>
                      <a:pt x="822960" y="629920"/>
                    </a:cubicBezTo>
                    <a:cubicBezTo>
                      <a:pt x="833234" y="614509"/>
                      <a:pt x="853440" y="589992"/>
                      <a:pt x="853440" y="568960"/>
                    </a:cubicBezTo>
                    <a:cubicBezTo>
                      <a:pt x="853440" y="558250"/>
                      <a:pt x="846667" y="548640"/>
                      <a:pt x="843280" y="538480"/>
                    </a:cubicBezTo>
                    <a:cubicBezTo>
                      <a:pt x="827509" y="349231"/>
                      <a:pt x="826385" y="393957"/>
                      <a:pt x="843280" y="132080"/>
                    </a:cubicBezTo>
                    <a:cubicBezTo>
                      <a:pt x="843970" y="121393"/>
                      <a:pt x="850053" y="111760"/>
                      <a:pt x="853440" y="101600"/>
                    </a:cubicBezTo>
                    <a:cubicBezTo>
                      <a:pt x="850053" y="88053"/>
                      <a:pt x="852003" y="71864"/>
                      <a:pt x="843280" y="60960"/>
                    </a:cubicBezTo>
                    <a:cubicBezTo>
                      <a:pt x="836590" y="52597"/>
                      <a:pt x="823098" y="53742"/>
                      <a:pt x="812800" y="50800"/>
                    </a:cubicBezTo>
                    <a:cubicBezTo>
                      <a:pt x="784262" y="42646"/>
                      <a:pt x="750168" y="35718"/>
                      <a:pt x="721360" y="30480"/>
                    </a:cubicBezTo>
                    <a:cubicBezTo>
                      <a:pt x="701092" y="26795"/>
                      <a:pt x="680772" y="23376"/>
                      <a:pt x="660400" y="20320"/>
                    </a:cubicBezTo>
                    <a:lnTo>
                      <a:pt x="518160" y="0"/>
                    </a:lnTo>
                    <a:cubicBezTo>
                      <a:pt x="501227" y="3387"/>
                      <a:pt x="483529" y="4097"/>
                      <a:pt x="467360" y="10160"/>
                    </a:cubicBezTo>
                    <a:cubicBezTo>
                      <a:pt x="428454" y="24750"/>
                      <a:pt x="448039" y="36855"/>
                      <a:pt x="406400" y="40640"/>
                    </a:cubicBezTo>
                    <a:cubicBezTo>
                      <a:pt x="342229" y="46474"/>
                      <a:pt x="277707" y="47413"/>
                      <a:pt x="213360" y="50800"/>
                    </a:cubicBezTo>
                    <a:cubicBezTo>
                      <a:pt x="143313" y="74149"/>
                      <a:pt x="154093" y="76200"/>
                      <a:pt x="142240" y="81280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307" name="Freihandform 6"/>
              <p:cNvSpPr>
                <a:spLocks/>
              </p:cNvSpPr>
              <p:nvPr/>
            </p:nvSpPr>
            <p:spPr bwMode="auto">
              <a:xfrm>
                <a:off x="2519680" y="1530639"/>
                <a:ext cx="833120" cy="939779"/>
              </a:xfrm>
              <a:custGeom>
                <a:avLst/>
                <a:gdLst>
                  <a:gd name="T0" fmla="*/ 203200 w 833120"/>
                  <a:gd name="T1" fmla="*/ 23841 h 939779"/>
                  <a:gd name="T2" fmla="*/ 203200 w 833120"/>
                  <a:gd name="T3" fmla="*/ 23841 h 939779"/>
                  <a:gd name="T4" fmla="*/ 101600 w 833120"/>
                  <a:gd name="T5" fmla="*/ 94961 h 939779"/>
                  <a:gd name="T6" fmla="*/ 81280 w 833120"/>
                  <a:gd name="T7" fmla="*/ 125441 h 939779"/>
                  <a:gd name="T8" fmla="*/ 50800 w 833120"/>
                  <a:gd name="T9" fmla="*/ 135601 h 939779"/>
                  <a:gd name="T10" fmla="*/ 30480 w 833120"/>
                  <a:gd name="T11" fmla="*/ 196561 h 939779"/>
                  <a:gd name="T12" fmla="*/ 20320 w 833120"/>
                  <a:gd name="T13" fmla="*/ 227041 h 939779"/>
                  <a:gd name="T14" fmla="*/ 0 w 833120"/>
                  <a:gd name="T15" fmla="*/ 298161 h 939779"/>
                  <a:gd name="T16" fmla="*/ 10160 w 833120"/>
                  <a:gd name="T17" fmla="*/ 379441 h 939779"/>
                  <a:gd name="T18" fmla="*/ 50800 w 833120"/>
                  <a:gd name="T19" fmla="*/ 450561 h 939779"/>
                  <a:gd name="T20" fmla="*/ 101600 w 833120"/>
                  <a:gd name="T21" fmla="*/ 501361 h 939779"/>
                  <a:gd name="T22" fmla="*/ 111760 w 833120"/>
                  <a:gd name="T23" fmla="*/ 531841 h 939779"/>
                  <a:gd name="T24" fmla="*/ 121920 w 833120"/>
                  <a:gd name="T25" fmla="*/ 623281 h 939779"/>
                  <a:gd name="T26" fmla="*/ 182880 w 833120"/>
                  <a:gd name="T27" fmla="*/ 674081 h 939779"/>
                  <a:gd name="T28" fmla="*/ 203200 w 833120"/>
                  <a:gd name="T29" fmla="*/ 704561 h 939779"/>
                  <a:gd name="T30" fmla="*/ 233680 w 833120"/>
                  <a:gd name="T31" fmla="*/ 724881 h 939779"/>
                  <a:gd name="T32" fmla="*/ 243840 w 833120"/>
                  <a:gd name="T33" fmla="*/ 775681 h 939779"/>
                  <a:gd name="T34" fmla="*/ 274320 w 833120"/>
                  <a:gd name="T35" fmla="*/ 846801 h 939779"/>
                  <a:gd name="T36" fmla="*/ 365760 w 833120"/>
                  <a:gd name="T37" fmla="*/ 897601 h 939779"/>
                  <a:gd name="T38" fmla="*/ 436880 w 833120"/>
                  <a:gd name="T39" fmla="*/ 928081 h 939779"/>
                  <a:gd name="T40" fmla="*/ 518160 w 833120"/>
                  <a:gd name="T41" fmla="*/ 938241 h 939779"/>
                  <a:gd name="T42" fmla="*/ 629920 w 833120"/>
                  <a:gd name="T43" fmla="*/ 907761 h 939779"/>
                  <a:gd name="T44" fmla="*/ 640080 w 833120"/>
                  <a:gd name="T45" fmla="*/ 877281 h 939779"/>
                  <a:gd name="T46" fmla="*/ 660400 w 833120"/>
                  <a:gd name="T47" fmla="*/ 846801 h 939779"/>
                  <a:gd name="T48" fmla="*/ 670560 w 833120"/>
                  <a:gd name="T49" fmla="*/ 816321 h 939779"/>
                  <a:gd name="T50" fmla="*/ 711200 w 833120"/>
                  <a:gd name="T51" fmla="*/ 755361 h 939779"/>
                  <a:gd name="T52" fmla="*/ 731520 w 833120"/>
                  <a:gd name="T53" fmla="*/ 714721 h 939779"/>
                  <a:gd name="T54" fmla="*/ 741680 w 833120"/>
                  <a:gd name="T55" fmla="*/ 684241 h 939779"/>
                  <a:gd name="T56" fmla="*/ 762000 w 833120"/>
                  <a:gd name="T57" fmla="*/ 653761 h 939779"/>
                  <a:gd name="T58" fmla="*/ 792480 w 833120"/>
                  <a:gd name="T59" fmla="*/ 592801 h 939779"/>
                  <a:gd name="T60" fmla="*/ 802640 w 833120"/>
                  <a:gd name="T61" fmla="*/ 521681 h 939779"/>
                  <a:gd name="T62" fmla="*/ 822960 w 833120"/>
                  <a:gd name="T63" fmla="*/ 491201 h 939779"/>
                  <a:gd name="T64" fmla="*/ 833120 w 833120"/>
                  <a:gd name="T65" fmla="*/ 460721 h 939779"/>
                  <a:gd name="T66" fmla="*/ 822960 w 833120"/>
                  <a:gd name="T67" fmla="*/ 338801 h 939779"/>
                  <a:gd name="T68" fmla="*/ 762000 w 833120"/>
                  <a:gd name="T69" fmla="*/ 237201 h 939779"/>
                  <a:gd name="T70" fmla="*/ 711200 w 833120"/>
                  <a:gd name="T71" fmla="*/ 176241 h 939779"/>
                  <a:gd name="T72" fmla="*/ 660400 w 833120"/>
                  <a:gd name="T73" fmla="*/ 115281 h 939779"/>
                  <a:gd name="T74" fmla="*/ 629920 w 833120"/>
                  <a:gd name="T75" fmla="*/ 105121 h 939779"/>
                  <a:gd name="T76" fmla="*/ 568960 w 833120"/>
                  <a:gd name="T77" fmla="*/ 64481 h 939779"/>
                  <a:gd name="T78" fmla="*/ 497840 w 833120"/>
                  <a:gd name="T79" fmla="*/ 44161 h 939779"/>
                  <a:gd name="T80" fmla="*/ 416560 w 833120"/>
                  <a:gd name="T81" fmla="*/ 34001 h 939779"/>
                  <a:gd name="T82" fmla="*/ 386080 w 833120"/>
                  <a:gd name="T83" fmla="*/ 23841 h 939779"/>
                  <a:gd name="T84" fmla="*/ 294640 w 833120"/>
                  <a:gd name="T85" fmla="*/ 3521 h 939779"/>
                  <a:gd name="T86" fmla="*/ 203200 w 833120"/>
                  <a:gd name="T87" fmla="*/ 23841 h 9397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3120"/>
                  <a:gd name="T133" fmla="*/ 0 h 939779"/>
                  <a:gd name="T134" fmla="*/ 833120 w 833120"/>
                  <a:gd name="T135" fmla="*/ 939779 h 9397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3120" h="939779">
                    <a:moveTo>
                      <a:pt x="203200" y="23841"/>
                    </a:moveTo>
                    <a:lnTo>
                      <a:pt x="203200" y="23841"/>
                    </a:lnTo>
                    <a:cubicBezTo>
                      <a:pt x="169333" y="47548"/>
                      <a:pt x="124531" y="60564"/>
                      <a:pt x="101600" y="94961"/>
                    </a:cubicBezTo>
                    <a:cubicBezTo>
                      <a:pt x="94827" y="105121"/>
                      <a:pt x="90815" y="117813"/>
                      <a:pt x="81280" y="125441"/>
                    </a:cubicBezTo>
                    <a:cubicBezTo>
                      <a:pt x="72917" y="132131"/>
                      <a:pt x="60960" y="132214"/>
                      <a:pt x="50800" y="135601"/>
                    </a:cubicBezTo>
                    <a:lnTo>
                      <a:pt x="30480" y="196561"/>
                    </a:lnTo>
                    <a:cubicBezTo>
                      <a:pt x="27093" y="206721"/>
                      <a:pt x="22917" y="216651"/>
                      <a:pt x="20320" y="227041"/>
                    </a:cubicBezTo>
                    <a:cubicBezTo>
                      <a:pt x="7563" y="278071"/>
                      <a:pt x="14576" y="254434"/>
                      <a:pt x="0" y="298161"/>
                    </a:cubicBezTo>
                    <a:cubicBezTo>
                      <a:pt x="3387" y="325254"/>
                      <a:pt x="5276" y="352577"/>
                      <a:pt x="10160" y="379441"/>
                    </a:cubicBezTo>
                    <a:cubicBezTo>
                      <a:pt x="16594" y="414828"/>
                      <a:pt x="28252" y="418994"/>
                      <a:pt x="50800" y="450561"/>
                    </a:cubicBezTo>
                    <a:cubicBezTo>
                      <a:pt x="81588" y="493664"/>
                      <a:pt x="57265" y="471805"/>
                      <a:pt x="101600" y="501361"/>
                    </a:cubicBezTo>
                    <a:cubicBezTo>
                      <a:pt x="104987" y="511521"/>
                      <a:pt x="109999" y="521277"/>
                      <a:pt x="111760" y="531841"/>
                    </a:cubicBezTo>
                    <a:cubicBezTo>
                      <a:pt x="116802" y="562091"/>
                      <a:pt x="112222" y="594187"/>
                      <a:pt x="121920" y="623281"/>
                    </a:cubicBezTo>
                    <a:cubicBezTo>
                      <a:pt x="127508" y="640044"/>
                      <a:pt x="168937" y="664786"/>
                      <a:pt x="182880" y="674081"/>
                    </a:cubicBezTo>
                    <a:cubicBezTo>
                      <a:pt x="189653" y="684241"/>
                      <a:pt x="194566" y="695927"/>
                      <a:pt x="203200" y="704561"/>
                    </a:cubicBezTo>
                    <a:cubicBezTo>
                      <a:pt x="211834" y="713195"/>
                      <a:pt x="227622" y="714279"/>
                      <a:pt x="233680" y="724881"/>
                    </a:cubicBezTo>
                    <a:cubicBezTo>
                      <a:pt x="242248" y="739874"/>
                      <a:pt x="240094" y="758824"/>
                      <a:pt x="243840" y="775681"/>
                    </a:cubicBezTo>
                    <a:cubicBezTo>
                      <a:pt x="249618" y="801683"/>
                      <a:pt x="252676" y="827862"/>
                      <a:pt x="274320" y="846801"/>
                    </a:cubicBezTo>
                    <a:cubicBezTo>
                      <a:pt x="337683" y="902244"/>
                      <a:pt x="314966" y="875832"/>
                      <a:pt x="365760" y="897601"/>
                    </a:cubicBezTo>
                    <a:cubicBezTo>
                      <a:pt x="391571" y="908663"/>
                      <a:pt x="409291" y="923065"/>
                      <a:pt x="436880" y="928081"/>
                    </a:cubicBezTo>
                    <a:cubicBezTo>
                      <a:pt x="463744" y="932965"/>
                      <a:pt x="491067" y="934854"/>
                      <a:pt x="518160" y="938241"/>
                    </a:cubicBezTo>
                    <a:cubicBezTo>
                      <a:pt x="549876" y="934277"/>
                      <a:pt x="604306" y="939779"/>
                      <a:pt x="629920" y="907761"/>
                    </a:cubicBezTo>
                    <a:cubicBezTo>
                      <a:pt x="636610" y="899398"/>
                      <a:pt x="635291" y="886860"/>
                      <a:pt x="640080" y="877281"/>
                    </a:cubicBezTo>
                    <a:cubicBezTo>
                      <a:pt x="645541" y="866359"/>
                      <a:pt x="654939" y="857723"/>
                      <a:pt x="660400" y="846801"/>
                    </a:cubicBezTo>
                    <a:cubicBezTo>
                      <a:pt x="665189" y="837222"/>
                      <a:pt x="665359" y="825683"/>
                      <a:pt x="670560" y="816321"/>
                    </a:cubicBezTo>
                    <a:cubicBezTo>
                      <a:pt x="682420" y="794973"/>
                      <a:pt x="700278" y="777204"/>
                      <a:pt x="711200" y="755361"/>
                    </a:cubicBezTo>
                    <a:cubicBezTo>
                      <a:pt x="717973" y="741814"/>
                      <a:pt x="725554" y="728642"/>
                      <a:pt x="731520" y="714721"/>
                    </a:cubicBezTo>
                    <a:cubicBezTo>
                      <a:pt x="735739" y="704877"/>
                      <a:pt x="736891" y="693820"/>
                      <a:pt x="741680" y="684241"/>
                    </a:cubicBezTo>
                    <a:cubicBezTo>
                      <a:pt x="747141" y="673319"/>
                      <a:pt x="756539" y="664683"/>
                      <a:pt x="762000" y="653761"/>
                    </a:cubicBezTo>
                    <a:cubicBezTo>
                      <a:pt x="804064" y="569633"/>
                      <a:pt x="734246" y="680152"/>
                      <a:pt x="792480" y="592801"/>
                    </a:cubicBezTo>
                    <a:cubicBezTo>
                      <a:pt x="795867" y="569094"/>
                      <a:pt x="795759" y="544618"/>
                      <a:pt x="802640" y="521681"/>
                    </a:cubicBezTo>
                    <a:cubicBezTo>
                      <a:pt x="806149" y="509985"/>
                      <a:pt x="817499" y="502123"/>
                      <a:pt x="822960" y="491201"/>
                    </a:cubicBezTo>
                    <a:cubicBezTo>
                      <a:pt x="827749" y="481622"/>
                      <a:pt x="829733" y="470881"/>
                      <a:pt x="833120" y="460721"/>
                    </a:cubicBezTo>
                    <a:cubicBezTo>
                      <a:pt x="829733" y="420081"/>
                      <a:pt x="830475" y="378883"/>
                      <a:pt x="822960" y="338801"/>
                    </a:cubicBezTo>
                    <a:cubicBezTo>
                      <a:pt x="818885" y="317068"/>
                      <a:pt x="767236" y="245056"/>
                      <a:pt x="762000" y="237201"/>
                    </a:cubicBezTo>
                    <a:cubicBezTo>
                      <a:pt x="711549" y="161525"/>
                      <a:pt x="776391" y="254470"/>
                      <a:pt x="711200" y="176241"/>
                    </a:cubicBezTo>
                    <a:cubicBezTo>
                      <a:pt x="687772" y="148128"/>
                      <a:pt x="693793" y="137543"/>
                      <a:pt x="660400" y="115281"/>
                    </a:cubicBezTo>
                    <a:cubicBezTo>
                      <a:pt x="651489" y="109340"/>
                      <a:pt x="639282" y="110322"/>
                      <a:pt x="629920" y="105121"/>
                    </a:cubicBezTo>
                    <a:cubicBezTo>
                      <a:pt x="608572" y="93261"/>
                      <a:pt x="592128" y="72204"/>
                      <a:pt x="568960" y="64481"/>
                    </a:cubicBezTo>
                    <a:cubicBezTo>
                      <a:pt x="544802" y="56428"/>
                      <a:pt x="523355" y="48413"/>
                      <a:pt x="497840" y="44161"/>
                    </a:cubicBezTo>
                    <a:cubicBezTo>
                      <a:pt x="470907" y="39672"/>
                      <a:pt x="443653" y="37388"/>
                      <a:pt x="416560" y="34001"/>
                    </a:cubicBezTo>
                    <a:cubicBezTo>
                      <a:pt x="406400" y="30614"/>
                      <a:pt x="396535" y="26164"/>
                      <a:pt x="386080" y="23841"/>
                    </a:cubicBezTo>
                    <a:cubicBezTo>
                      <a:pt x="278794" y="0"/>
                      <a:pt x="363255" y="26393"/>
                      <a:pt x="294640" y="3521"/>
                    </a:cubicBezTo>
                    <a:cubicBezTo>
                      <a:pt x="206639" y="14521"/>
                      <a:pt x="218440" y="20454"/>
                      <a:pt x="203200" y="23841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308" name="Freihandform 9"/>
              <p:cNvSpPr>
                <a:spLocks/>
              </p:cNvSpPr>
              <p:nvPr/>
            </p:nvSpPr>
            <p:spPr bwMode="auto">
              <a:xfrm>
                <a:off x="2672080" y="2695874"/>
                <a:ext cx="842338" cy="1145542"/>
              </a:xfrm>
              <a:custGeom>
                <a:avLst/>
                <a:gdLst>
                  <a:gd name="T0" fmla="*/ 487680 w 842338"/>
                  <a:gd name="T1" fmla="*/ 6686 h 1145542"/>
                  <a:gd name="T2" fmla="*/ 487680 w 842338"/>
                  <a:gd name="T3" fmla="*/ 6686 h 1145542"/>
                  <a:gd name="T4" fmla="*/ 335280 w 842338"/>
                  <a:gd name="T5" fmla="*/ 87966 h 1145542"/>
                  <a:gd name="T6" fmla="*/ 264160 w 842338"/>
                  <a:gd name="T7" fmla="*/ 138766 h 1145542"/>
                  <a:gd name="T8" fmla="*/ 233680 w 842338"/>
                  <a:gd name="T9" fmla="*/ 209886 h 1145542"/>
                  <a:gd name="T10" fmla="*/ 223520 w 842338"/>
                  <a:gd name="T11" fmla="*/ 240366 h 1145542"/>
                  <a:gd name="T12" fmla="*/ 203200 w 842338"/>
                  <a:gd name="T13" fmla="*/ 291166 h 1145542"/>
                  <a:gd name="T14" fmla="*/ 213360 w 842338"/>
                  <a:gd name="T15" fmla="*/ 362286 h 1145542"/>
                  <a:gd name="T16" fmla="*/ 223520 w 842338"/>
                  <a:gd name="T17" fmla="*/ 392766 h 1145542"/>
                  <a:gd name="T18" fmla="*/ 254000 w 842338"/>
                  <a:gd name="T19" fmla="*/ 402926 h 1145542"/>
                  <a:gd name="T20" fmla="*/ 274320 w 842338"/>
                  <a:gd name="T21" fmla="*/ 433406 h 1145542"/>
                  <a:gd name="T22" fmla="*/ 304800 w 842338"/>
                  <a:gd name="T23" fmla="*/ 463886 h 1145542"/>
                  <a:gd name="T24" fmla="*/ 314960 w 842338"/>
                  <a:gd name="T25" fmla="*/ 514686 h 1145542"/>
                  <a:gd name="T26" fmla="*/ 304800 w 842338"/>
                  <a:gd name="T27" fmla="*/ 606126 h 1145542"/>
                  <a:gd name="T28" fmla="*/ 233680 w 842338"/>
                  <a:gd name="T29" fmla="*/ 646766 h 1145542"/>
                  <a:gd name="T30" fmla="*/ 182880 w 842338"/>
                  <a:gd name="T31" fmla="*/ 656926 h 1145542"/>
                  <a:gd name="T32" fmla="*/ 121920 w 842338"/>
                  <a:gd name="T33" fmla="*/ 677246 h 1145542"/>
                  <a:gd name="T34" fmla="*/ 10160 w 842338"/>
                  <a:gd name="T35" fmla="*/ 707726 h 1145542"/>
                  <a:gd name="T36" fmla="*/ 0 w 842338"/>
                  <a:gd name="T37" fmla="*/ 738206 h 1145542"/>
                  <a:gd name="T38" fmla="*/ 10160 w 842338"/>
                  <a:gd name="T39" fmla="*/ 799166 h 1145542"/>
                  <a:gd name="T40" fmla="*/ 101600 w 842338"/>
                  <a:gd name="T41" fmla="*/ 900766 h 1145542"/>
                  <a:gd name="T42" fmla="*/ 121920 w 842338"/>
                  <a:gd name="T43" fmla="*/ 941406 h 1145542"/>
                  <a:gd name="T44" fmla="*/ 152400 w 842338"/>
                  <a:gd name="T45" fmla="*/ 961726 h 1145542"/>
                  <a:gd name="T46" fmla="*/ 182880 w 842338"/>
                  <a:gd name="T47" fmla="*/ 992206 h 1145542"/>
                  <a:gd name="T48" fmla="*/ 243840 w 842338"/>
                  <a:gd name="T49" fmla="*/ 1022686 h 1145542"/>
                  <a:gd name="T50" fmla="*/ 264160 w 842338"/>
                  <a:gd name="T51" fmla="*/ 1053166 h 1145542"/>
                  <a:gd name="T52" fmla="*/ 335280 w 842338"/>
                  <a:gd name="T53" fmla="*/ 1083646 h 1145542"/>
                  <a:gd name="T54" fmla="*/ 365760 w 842338"/>
                  <a:gd name="T55" fmla="*/ 1103966 h 1145542"/>
                  <a:gd name="T56" fmla="*/ 447040 w 842338"/>
                  <a:gd name="T57" fmla="*/ 1124286 h 1145542"/>
                  <a:gd name="T58" fmla="*/ 558800 w 842338"/>
                  <a:gd name="T59" fmla="*/ 1144606 h 1145542"/>
                  <a:gd name="T60" fmla="*/ 751840 w 842338"/>
                  <a:gd name="T61" fmla="*/ 1124286 h 1145542"/>
                  <a:gd name="T62" fmla="*/ 792480 w 842338"/>
                  <a:gd name="T63" fmla="*/ 1063326 h 1145542"/>
                  <a:gd name="T64" fmla="*/ 822960 w 842338"/>
                  <a:gd name="T65" fmla="*/ 941406 h 1145542"/>
                  <a:gd name="T66" fmla="*/ 822960 w 842338"/>
                  <a:gd name="T67" fmla="*/ 453726 h 1145542"/>
                  <a:gd name="T68" fmla="*/ 782320 w 842338"/>
                  <a:gd name="T69" fmla="*/ 362286 h 1145542"/>
                  <a:gd name="T70" fmla="*/ 772160 w 842338"/>
                  <a:gd name="T71" fmla="*/ 331806 h 1145542"/>
                  <a:gd name="T72" fmla="*/ 741680 w 842338"/>
                  <a:gd name="T73" fmla="*/ 311486 h 1145542"/>
                  <a:gd name="T74" fmla="*/ 731520 w 842338"/>
                  <a:gd name="T75" fmla="*/ 260686 h 1145542"/>
                  <a:gd name="T76" fmla="*/ 711200 w 842338"/>
                  <a:gd name="T77" fmla="*/ 199726 h 1145542"/>
                  <a:gd name="T78" fmla="*/ 701040 w 842338"/>
                  <a:gd name="T79" fmla="*/ 138766 h 1145542"/>
                  <a:gd name="T80" fmla="*/ 680720 w 842338"/>
                  <a:gd name="T81" fmla="*/ 77806 h 1145542"/>
                  <a:gd name="T82" fmla="*/ 609600 w 842338"/>
                  <a:gd name="T83" fmla="*/ 57486 h 1145542"/>
                  <a:gd name="T84" fmla="*/ 538480 w 842338"/>
                  <a:gd name="T85" fmla="*/ 16846 h 1145542"/>
                  <a:gd name="T86" fmla="*/ 487680 w 842338"/>
                  <a:gd name="T87" fmla="*/ 6686 h 114554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42338"/>
                  <a:gd name="T133" fmla="*/ 0 h 1145542"/>
                  <a:gd name="T134" fmla="*/ 842338 w 842338"/>
                  <a:gd name="T135" fmla="*/ 1145542 h 114554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42338" h="1145542">
                    <a:moveTo>
                      <a:pt x="487680" y="6686"/>
                    </a:moveTo>
                    <a:lnTo>
                      <a:pt x="487680" y="6686"/>
                    </a:lnTo>
                    <a:cubicBezTo>
                      <a:pt x="436880" y="33779"/>
                      <a:pt x="381339" y="53422"/>
                      <a:pt x="335280" y="87966"/>
                    </a:cubicBezTo>
                    <a:cubicBezTo>
                      <a:pt x="284871" y="125772"/>
                      <a:pt x="308729" y="109053"/>
                      <a:pt x="264160" y="138766"/>
                    </a:cubicBezTo>
                    <a:cubicBezTo>
                      <a:pt x="240333" y="210247"/>
                      <a:pt x="271344" y="122003"/>
                      <a:pt x="233680" y="209886"/>
                    </a:cubicBezTo>
                    <a:cubicBezTo>
                      <a:pt x="229461" y="219730"/>
                      <a:pt x="227280" y="230338"/>
                      <a:pt x="223520" y="240366"/>
                    </a:cubicBezTo>
                    <a:cubicBezTo>
                      <a:pt x="217116" y="257443"/>
                      <a:pt x="209973" y="274233"/>
                      <a:pt x="203200" y="291166"/>
                    </a:cubicBezTo>
                    <a:cubicBezTo>
                      <a:pt x="206587" y="314873"/>
                      <a:pt x="208664" y="338804"/>
                      <a:pt x="213360" y="362286"/>
                    </a:cubicBezTo>
                    <a:cubicBezTo>
                      <a:pt x="215460" y="372788"/>
                      <a:pt x="215947" y="385193"/>
                      <a:pt x="223520" y="392766"/>
                    </a:cubicBezTo>
                    <a:cubicBezTo>
                      <a:pt x="231093" y="400339"/>
                      <a:pt x="243840" y="399539"/>
                      <a:pt x="254000" y="402926"/>
                    </a:cubicBezTo>
                    <a:cubicBezTo>
                      <a:pt x="260773" y="413086"/>
                      <a:pt x="266503" y="424025"/>
                      <a:pt x="274320" y="433406"/>
                    </a:cubicBezTo>
                    <a:cubicBezTo>
                      <a:pt x="283518" y="444444"/>
                      <a:pt x="298374" y="451035"/>
                      <a:pt x="304800" y="463886"/>
                    </a:cubicBezTo>
                    <a:cubicBezTo>
                      <a:pt x="312523" y="479332"/>
                      <a:pt x="311573" y="497753"/>
                      <a:pt x="314960" y="514686"/>
                    </a:cubicBezTo>
                    <a:cubicBezTo>
                      <a:pt x="311573" y="545166"/>
                      <a:pt x="315280" y="577305"/>
                      <a:pt x="304800" y="606126"/>
                    </a:cubicBezTo>
                    <a:cubicBezTo>
                      <a:pt x="301725" y="614583"/>
                      <a:pt x="235620" y="646119"/>
                      <a:pt x="233680" y="646766"/>
                    </a:cubicBezTo>
                    <a:cubicBezTo>
                      <a:pt x="217297" y="652227"/>
                      <a:pt x="199540" y="652382"/>
                      <a:pt x="182880" y="656926"/>
                    </a:cubicBezTo>
                    <a:cubicBezTo>
                      <a:pt x="162216" y="662562"/>
                      <a:pt x="142700" y="672051"/>
                      <a:pt x="121920" y="677246"/>
                    </a:cubicBezTo>
                    <a:cubicBezTo>
                      <a:pt x="30250" y="700163"/>
                      <a:pt x="67134" y="688735"/>
                      <a:pt x="10160" y="707726"/>
                    </a:cubicBezTo>
                    <a:cubicBezTo>
                      <a:pt x="6773" y="717886"/>
                      <a:pt x="0" y="727496"/>
                      <a:pt x="0" y="738206"/>
                    </a:cubicBezTo>
                    <a:cubicBezTo>
                      <a:pt x="0" y="758806"/>
                      <a:pt x="2237" y="780150"/>
                      <a:pt x="10160" y="799166"/>
                    </a:cubicBezTo>
                    <a:cubicBezTo>
                      <a:pt x="33203" y="854468"/>
                      <a:pt x="58037" y="865915"/>
                      <a:pt x="101600" y="900766"/>
                    </a:cubicBezTo>
                    <a:cubicBezTo>
                      <a:pt x="108373" y="914313"/>
                      <a:pt x="112224" y="929771"/>
                      <a:pt x="121920" y="941406"/>
                    </a:cubicBezTo>
                    <a:cubicBezTo>
                      <a:pt x="129737" y="950787"/>
                      <a:pt x="143019" y="953909"/>
                      <a:pt x="152400" y="961726"/>
                    </a:cubicBezTo>
                    <a:cubicBezTo>
                      <a:pt x="163438" y="970924"/>
                      <a:pt x="171842" y="983008"/>
                      <a:pt x="182880" y="992206"/>
                    </a:cubicBezTo>
                    <a:cubicBezTo>
                      <a:pt x="209141" y="1014090"/>
                      <a:pt x="213292" y="1012503"/>
                      <a:pt x="243840" y="1022686"/>
                    </a:cubicBezTo>
                    <a:cubicBezTo>
                      <a:pt x="250613" y="1032846"/>
                      <a:pt x="254779" y="1045349"/>
                      <a:pt x="264160" y="1053166"/>
                    </a:cubicBezTo>
                    <a:cubicBezTo>
                      <a:pt x="295873" y="1079593"/>
                      <a:pt x="303518" y="1067765"/>
                      <a:pt x="335280" y="1083646"/>
                    </a:cubicBezTo>
                    <a:cubicBezTo>
                      <a:pt x="346202" y="1089107"/>
                      <a:pt x="354838" y="1098505"/>
                      <a:pt x="365760" y="1103966"/>
                    </a:cubicBezTo>
                    <a:cubicBezTo>
                      <a:pt x="387546" y="1114859"/>
                      <a:pt x="426172" y="1119649"/>
                      <a:pt x="447040" y="1124286"/>
                    </a:cubicBezTo>
                    <a:cubicBezTo>
                      <a:pt x="533268" y="1143448"/>
                      <a:pt x="435518" y="1126994"/>
                      <a:pt x="558800" y="1144606"/>
                    </a:cubicBezTo>
                    <a:cubicBezTo>
                      <a:pt x="623147" y="1137833"/>
                      <a:pt x="690729" y="1145542"/>
                      <a:pt x="751840" y="1124286"/>
                    </a:cubicBezTo>
                    <a:cubicBezTo>
                      <a:pt x="774906" y="1116263"/>
                      <a:pt x="784757" y="1086494"/>
                      <a:pt x="792480" y="1063326"/>
                    </a:cubicBezTo>
                    <a:cubicBezTo>
                      <a:pt x="819314" y="982823"/>
                      <a:pt x="809279" y="1023494"/>
                      <a:pt x="822960" y="941406"/>
                    </a:cubicBezTo>
                    <a:cubicBezTo>
                      <a:pt x="833697" y="737409"/>
                      <a:pt x="842338" y="679807"/>
                      <a:pt x="822960" y="453726"/>
                    </a:cubicBezTo>
                    <a:cubicBezTo>
                      <a:pt x="817537" y="390456"/>
                      <a:pt x="803827" y="405301"/>
                      <a:pt x="782320" y="362286"/>
                    </a:cubicBezTo>
                    <a:cubicBezTo>
                      <a:pt x="777531" y="352707"/>
                      <a:pt x="778850" y="340169"/>
                      <a:pt x="772160" y="331806"/>
                    </a:cubicBezTo>
                    <a:cubicBezTo>
                      <a:pt x="764532" y="322271"/>
                      <a:pt x="751840" y="318259"/>
                      <a:pt x="741680" y="311486"/>
                    </a:cubicBezTo>
                    <a:cubicBezTo>
                      <a:pt x="738293" y="294553"/>
                      <a:pt x="736064" y="277346"/>
                      <a:pt x="731520" y="260686"/>
                    </a:cubicBezTo>
                    <a:cubicBezTo>
                      <a:pt x="725884" y="240022"/>
                      <a:pt x="714721" y="220854"/>
                      <a:pt x="711200" y="199726"/>
                    </a:cubicBezTo>
                    <a:cubicBezTo>
                      <a:pt x="707813" y="179406"/>
                      <a:pt x="706036" y="158751"/>
                      <a:pt x="701040" y="138766"/>
                    </a:cubicBezTo>
                    <a:cubicBezTo>
                      <a:pt x="695845" y="117986"/>
                      <a:pt x="701500" y="83001"/>
                      <a:pt x="680720" y="77806"/>
                    </a:cubicBezTo>
                    <a:cubicBezTo>
                      <a:pt x="660097" y="72650"/>
                      <a:pt x="630006" y="66231"/>
                      <a:pt x="609600" y="57486"/>
                    </a:cubicBezTo>
                    <a:cubicBezTo>
                      <a:pt x="484915" y="4049"/>
                      <a:pt x="640516" y="67864"/>
                      <a:pt x="538480" y="16846"/>
                    </a:cubicBezTo>
                    <a:cubicBezTo>
                      <a:pt x="504787" y="0"/>
                      <a:pt x="496147" y="8379"/>
                      <a:pt x="487680" y="6686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309" name="Freihandform 10"/>
              <p:cNvSpPr>
                <a:spLocks/>
              </p:cNvSpPr>
              <p:nvPr/>
            </p:nvSpPr>
            <p:spPr bwMode="auto">
              <a:xfrm>
                <a:off x="812800" y="2456632"/>
                <a:ext cx="792480" cy="632008"/>
              </a:xfrm>
              <a:custGeom>
                <a:avLst/>
                <a:gdLst>
                  <a:gd name="T0" fmla="*/ 467360 w 792480"/>
                  <a:gd name="T1" fmla="*/ 2088 h 632008"/>
                  <a:gd name="T2" fmla="*/ 467360 w 792480"/>
                  <a:gd name="T3" fmla="*/ 2088 h 632008"/>
                  <a:gd name="T4" fmla="*/ 609600 w 792480"/>
                  <a:gd name="T5" fmla="*/ 12248 h 632008"/>
                  <a:gd name="T6" fmla="*/ 619760 w 792480"/>
                  <a:gd name="T7" fmla="*/ 42728 h 632008"/>
                  <a:gd name="T8" fmla="*/ 650240 w 792480"/>
                  <a:gd name="T9" fmla="*/ 73208 h 632008"/>
                  <a:gd name="T10" fmla="*/ 690880 w 792480"/>
                  <a:gd name="T11" fmla="*/ 134168 h 632008"/>
                  <a:gd name="T12" fmla="*/ 751840 w 792480"/>
                  <a:gd name="T13" fmla="*/ 195128 h 632008"/>
                  <a:gd name="T14" fmla="*/ 782320 w 792480"/>
                  <a:gd name="T15" fmla="*/ 225608 h 632008"/>
                  <a:gd name="T16" fmla="*/ 792480 w 792480"/>
                  <a:gd name="T17" fmla="*/ 256088 h 632008"/>
                  <a:gd name="T18" fmla="*/ 782320 w 792480"/>
                  <a:gd name="T19" fmla="*/ 337368 h 632008"/>
                  <a:gd name="T20" fmla="*/ 731520 w 792480"/>
                  <a:gd name="T21" fmla="*/ 388168 h 632008"/>
                  <a:gd name="T22" fmla="*/ 701040 w 792480"/>
                  <a:gd name="T23" fmla="*/ 418648 h 632008"/>
                  <a:gd name="T24" fmla="*/ 670560 w 792480"/>
                  <a:gd name="T25" fmla="*/ 479608 h 632008"/>
                  <a:gd name="T26" fmla="*/ 660400 w 792480"/>
                  <a:gd name="T27" fmla="*/ 510088 h 632008"/>
                  <a:gd name="T28" fmla="*/ 640080 w 792480"/>
                  <a:gd name="T29" fmla="*/ 540568 h 632008"/>
                  <a:gd name="T30" fmla="*/ 629920 w 792480"/>
                  <a:gd name="T31" fmla="*/ 571048 h 632008"/>
                  <a:gd name="T32" fmla="*/ 568960 w 792480"/>
                  <a:gd name="T33" fmla="*/ 601528 h 632008"/>
                  <a:gd name="T34" fmla="*/ 538480 w 792480"/>
                  <a:gd name="T35" fmla="*/ 621848 h 632008"/>
                  <a:gd name="T36" fmla="*/ 304800 w 792480"/>
                  <a:gd name="T37" fmla="*/ 632008 h 632008"/>
                  <a:gd name="T38" fmla="*/ 243840 w 792480"/>
                  <a:gd name="T39" fmla="*/ 611688 h 632008"/>
                  <a:gd name="T40" fmla="*/ 142240 w 792480"/>
                  <a:gd name="T41" fmla="*/ 540568 h 632008"/>
                  <a:gd name="T42" fmla="*/ 71120 w 792480"/>
                  <a:gd name="T43" fmla="*/ 489768 h 632008"/>
                  <a:gd name="T44" fmla="*/ 40640 w 792480"/>
                  <a:gd name="T45" fmla="*/ 459288 h 632008"/>
                  <a:gd name="T46" fmla="*/ 10160 w 792480"/>
                  <a:gd name="T47" fmla="*/ 398328 h 632008"/>
                  <a:gd name="T48" fmla="*/ 0 w 792480"/>
                  <a:gd name="T49" fmla="*/ 367848 h 632008"/>
                  <a:gd name="T50" fmla="*/ 20320 w 792480"/>
                  <a:gd name="T51" fmla="*/ 296728 h 632008"/>
                  <a:gd name="T52" fmla="*/ 60960 w 792480"/>
                  <a:gd name="T53" fmla="*/ 286568 h 632008"/>
                  <a:gd name="T54" fmla="*/ 101600 w 792480"/>
                  <a:gd name="T55" fmla="*/ 266248 h 632008"/>
                  <a:gd name="T56" fmla="*/ 193040 w 792480"/>
                  <a:gd name="T57" fmla="*/ 235768 h 632008"/>
                  <a:gd name="T58" fmla="*/ 223520 w 792480"/>
                  <a:gd name="T59" fmla="*/ 215448 h 632008"/>
                  <a:gd name="T60" fmla="*/ 254000 w 792480"/>
                  <a:gd name="T61" fmla="*/ 205288 h 632008"/>
                  <a:gd name="T62" fmla="*/ 264160 w 792480"/>
                  <a:gd name="T63" fmla="*/ 174808 h 632008"/>
                  <a:gd name="T64" fmla="*/ 304800 w 792480"/>
                  <a:gd name="T65" fmla="*/ 144328 h 632008"/>
                  <a:gd name="T66" fmla="*/ 355600 w 792480"/>
                  <a:gd name="T67" fmla="*/ 93528 h 632008"/>
                  <a:gd name="T68" fmla="*/ 436880 w 792480"/>
                  <a:gd name="T69" fmla="*/ 22408 h 632008"/>
                  <a:gd name="T70" fmla="*/ 467360 w 792480"/>
                  <a:gd name="T71" fmla="*/ 2088 h 63200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92480"/>
                  <a:gd name="T109" fmla="*/ 0 h 632008"/>
                  <a:gd name="T110" fmla="*/ 792480 w 792480"/>
                  <a:gd name="T111" fmla="*/ 632008 h 63200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92480" h="632008">
                    <a:moveTo>
                      <a:pt x="467360" y="2088"/>
                    </a:moveTo>
                    <a:lnTo>
                      <a:pt x="467360" y="2088"/>
                    </a:lnTo>
                    <a:cubicBezTo>
                      <a:pt x="514773" y="5475"/>
                      <a:pt x="563671" y="0"/>
                      <a:pt x="609600" y="12248"/>
                    </a:cubicBezTo>
                    <a:cubicBezTo>
                      <a:pt x="619948" y="15007"/>
                      <a:pt x="613819" y="33817"/>
                      <a:pt x="619760" y="42728"/>
                    </a:cubicBezTo>
                    <a:cubicBezTo>
                      <a:pt x="627730" y="54683"/>
                      <a:pt x="641419" y="61866"/>
                      <a:pt x="650240" y="73208"/>
                    </a:cubicBezTo>
                    <a:cubicBezTo>
                      <a:pt x="665233" y="92485"/>
                      <a:pt x="673611" y="116899"/>
                      <a:pt x="690880" y="134168"/>
                    </a:cubicBezTo>
                    <a:lnTo>
                      <a:pt x="751840" y="195128"/>
                    </a:lnTo>
                    <a:lnTo>
                      <a:pt x="782320" y="225608"/>
                    </a:lnTo>
                    <a:cubicBezTo>
                      <a:pt x="785707" y="235768"/>
                      <a:pt x="792480" y="245378"/>
                      <a:pt x="792480" y="256088"/>
                    </a:cubicBezTo>
                    <a:cubicBezTo>
                      <a:pt x="792480" y="283392"/>
                      <a:pt x="789504" y="311026"/>
                      <a:pt x="782320" y="337368"/>
                    </a:cubicBezTo>
                    <a:cubicBezTo>
                      <a:pt x="773555" y="369508"/>
                      <a:pt x="753832" y="369575"/>
                      <a:pt x="731520" y="388168"/>
                    </a:cubicBezTo>
                    <a:cubicBezTo>
                      <a:pt x="720482" y="397366"/>
                      <a:pt x="711200" y="408488"/>
                      <a:pt x="701040" y="418648"/>
                    </a:cubicBezTo>
                    <a:cubicBezTo>
                      <a:pt x="675503" y="495260"/>
                      <a:pt x="709951" y="400826"/>
                      <a:pt x="670560" y="479608"/>
                    </a:cubicBezTo>
                    <a:cubicBezTo>
                      <a:pt x="665771" y="489187"/>
                      <a:pt x="665189" y="500509"/>
                      <a:pt x="660400" y="510088"/>
                    </a:cubicBezTo>
                    <a:cubicBezTo>
                      <a:pt x="654939" y="521010"/>
                      <a:pt x="645541" y="529646"/>
                      <a:pt x="640080" y="540568"/>
                    </a:cubicBezTo>
                    <a:cubicBezTo>
                      <a:pt x="635291" y="550147"/>
                      <a:pt x="636610" y="562685"/>
                      <a:pt x="629920" y="571048"/>
                    </a:cubicBezTo>
                    <a:cubicBezTo>
                      <a:pt x="610509" y="595312"/>
                      <a:pt x="593501" y="589257"/>
                      <a:pt x="568960" y="601528"/>
                    </a:cubicBezTo>
                    <a:cubicBezTo>
                      <a:pt x="558038" y="606989"/>
                      <a:pt x="550610" y="620448"/>
                      <a:pt x="538480" y="621848"/>
                    </a:cubicBezTo>
                    <a:cubicBezTo>
                      <a:pt x="461027" y="630785"/>
                      <a:pt x="382693" y="628621"/>
                      <a:pt x="304800" y="632008"/>
                    </a:cubicBezTo>
                    <a:cubicBezTo>
                      <a:pt x="284480" y="625235"/>
                      <a:pt x="262998" y="621267"/>
                      <a:pt x="243840" y="611688"/>
                    </a:cubicBezTo>
                    <a:cubicBezTo>
                      <a:pt x="212698" y="596117"/>
                      <a:pt x="171973" y="561806"/>
                      <a:pt x="142240" y="540568"/>
                    </a:cubicBezTo>
                    <a:cubicBezTo>
                      <a:pt x="110077" y="517594"/>
                      <a:pt x="104324" y="518229"/>
                      <a:pt x="71120" y="489768"/>
                    </a:cubicBezTo>
                    <a:cubicBezTo>
                      <a:pt x="60211" y="480417"/>
                      <a:pt x="50800" y="469448"/>
                      <a:pt x="40640" y="459288"/>
                    </a:cubicBezTo>
                    <a:cubicBezTo>
                      <a:pt x="15103" y="382676"/>
                      <a:pt x="49551" y="477110"/>
                      <a:pt x="10160" y="398328"/>
                    </a:cubicBezTo>
                    <a:cubicBezTo>
                      <a:pt x="5371" y="388749"/>
                      <a:pt x="3387" y="378008"/>
                      <a:pt x="0" y="367848"/>
                    </a:cubicBezTo>
                    <a:cubicBezTo>
                      <a:pt x="6773" y="344141"/>
                      <a:pt x="5527" y="316452"/>
                      <a:pt x="20320" y="296728"/>
                    </a:cubicBezTo>
                    <a:cubicBezTo>
                      <a:pt x="28698" y="285557"/>
                      <a:pt x="47885" y="291471"/>
                      <a:pt x="60960" y="286568"/>
                    </a:cubicBezTo>
                    <a:cubicBezTo>
                      <a:pt x="75141" y="281250"/>
                      <a:pt x="87760" y="272399"/>
                      <a:pt x="101600" y="266248"/>
                    </a:cubicBezTo>
                    <a:cubicBezTo>
                      <a:pt x="150790" y="244386"/>
                      <a:pt x="145866" y="247562"/>
                      <a:pt x="193040" y="235768"/>
                    </a:cubicBezTo>
                    <a:cubicBezTo>
                      <a:pt x="203200" y="228995"/>
                      <a:pt x="212598" y="220909"/>
                      <a:pt x="223520" y="215448"/>
                    </a:cubicBezTo>
                    <a:cubicBezTo>
                      <a:pt x="233099" y="210659"/>
                      <a:pt x="246427" y="212861"/>
                      <a:pt x="254000" y="205288"/>
                    </a:cubicBezTo>
                    <a:cubicBezTo>
                      <a:pt x="261573" y="197715"/>
                      <a:pt x="257304" y="183035"/>
                      <a:pt x="264160" y="174808"/>
                    </a:cubicBezTo>
                    <a:cubicBezTo>
                      <a:pt x="275000" y="161799"/>
                      <a:pt x="292826" y="156302"/>
                      <a:pt x="304800" y="144328"/>
                    </a:cubicBezTo>
                    <a:cubicBezTo>
                      <a:pt x="372533" y="76595"/>
                      <a:pt x="274320" y="147715"/>
                      <a:pt x="355600" y="93528"/>
                    </a:cubicBezTo>
                    <a:cubicBezTo>
                      <a:pt x="379307" y="57968"/>
                      <a:pt x="386080" y="39341"/>
                      <a:pt x="436880" y="22408"/>
                    </a:cubicBezTo>
                    <a:cubicBezTo>
                      <a:pt x="470573" y="11177"/>
                      <a:pt x="462280" y="5475"/>
                      <a:pt x="467360" y="2088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310" name="Freihandform 11"/>
              <p:cNvSpPr>
                <a:spLocks/>
              </p:cNvSpPr>
              <p:nvPr/>
            </p:nvSpPr>
            <p:spPr bwMode="auto">
              <a:xfrm>
                <a:off x="3542849" y="1656080"/>
                <a:ext cx="776434" cy="1178560"/>
              </a:xfrm>
              <a:custGeom>
                <a:avLst/>
                <a:gdLst>
                  <a:gd name="T0" fmla="*/ 378911 w 776434"/>
                  <a:gd name="T1" fmla="*/ 10160 h 1178560"/>
                  <a:gd name="T2" fmla="*/ 378911 w 776434"/>
                  <a:gd name="T3" fmla="*/ 10160 h 1178560"/>
                  <a:gd name="T4" fmla="*/ 328111 w 776434"/>
                  <a:gd name="T5" fmla="*/ 152400 h 1178560"/>
                  <a:gd name="T6" fmla="*/ 317951 w 776434"/>
                  <a:gd name="T7" fmla="*/ 182880 h 1178560"/>
                  <a:gd name="T8" fmla="*/ 307791 w 776434"/>
                  <a:gd name="T9" fmla="*/ 213360 h 1178560"/>
                  <a:gd name="T10" fmla="*/ 287471 w 776434"/>
                  <a:gd name="T11" fmla="*/ 243840 h 1178560"/>
                  <a:gd name="T12" fmla="*/ 236671 w 776434"/>
                  <a:gd name="T13" fmla="*/ 325120 h 1178560"/>
                  <a:gd name="T14" fmla="*/ 226511 w 776434"/>
                  <a:gd name="T15" fmla="*/ 355600 h 1178560"/>
                  <a:gd name="T16" fmla="*/ 165551 w 776434"/>
                  <a:gd name="T17" fmla="*/ 396240 h 1178560"/>
                  <a:gd name="T18" fmla="*/ 145231 w 776434"/>
                  <a:gd name="T19" fmla="*/ 426720 h 1178560"/>
                  <a:gd name="T20" fmla="*/ 84271 w 776434"/>
                  <a:gd name="T21" fmla="*/ 477520 h 1178560"/>
                  <a:gd name="T22" fmla="*/ 43631 w 776434"/>
                  <a:gd name="T23" fmla="*/ 538480 h 1178560"/>
                  <a:gd name="T24" fmla="*/ 23311 w 776434"/>
                  <a:gd name="T25" fmla="*/ 568960 h 1178560"/>
                  <a:gd name="T26" fmla="*/ 13151 w 776434"/>
                  <a:gd name="T27" fmla="*/ 599440 h 1178560"/>
                  <a:gd name="T28" fmla="*/ 94431 w 776434"/>
                  <a:gd name="T29" fmla="*/ 701040 h 1178560"/>
                  <a:gd name="T30" fmla="*/ 124911 w 776434"/>
                  <a:gd name="T31" fmla="*/ 741680 h 1178560"/>
                  <a:gd name="T32" fmla="*/ 185871 w 776434"/>
                  <a:gd name="T33" fmla="*/ 782320 h 1178560"/>
                  <a:gd name="T34" fmla="*/ 206191 w 776434"/>
                  <a:gd name="T35" fmla="*/ 1036320 h 1178560"/>
                  <a:gd name="T36" fmla="*/ 226511 w 776434"/>
                  <a:gd name="T37" fmla="*/ 1097280 h 1178560"/>
                  <a:gd name="T38" fmla="*/ 246831 w 776434"/>
                  <a:gd name="T39" fmla="*/ 1127760 h 1178560"/>
                  <a:gd name="T40" fmla="*/ 338271 w 776434"/>
                  <a:gd name="T41" fmla="*/ 1158240 h 1178560"/>
                  <a:gd name="T42" fmla="*/ 368751 w 776434"/>
                  <a:gd name="T43" fmla="*/ 1168400 h 1178560"/>
                  <a:gd name="T44" fmla="*/ 399231 w 776434"/>
                  <a:gd name="T45" fmla="*/ 1178560 h 1178560"/>
                  <a:gd name="T46" fmla="*/ 480511 w 776434"/>
                  <a:gd name="T47" fmla="*/ 1168400 h 1178560"/>
                  <a:gd name="T48" fmla="*/ 571951 w 776434"/>
                  <a:gd name="T49" fmla="*/ 1097280 h 1178560"/>
                  <a:gd name="T50" fmla="*/ 612591 w 776434"/>
                  <a:gd name="T51" fmla="*/ 1066800 h 1178560"/>
                  <a:gd name="T52" fmla="*/ 663391 w 776434"/>
                  <a:gd name="T53" fmla="*/ 975360 h 1178560"/>
                  <a:gd name="T54" fmla="*/ 683711 w 776434"/>
                  <a:gd name="T55" fmla="*/ 944880 h 1178560"/>
                  <a:gd name="T56" fmla="*/ 704031 w 776434"/>
                  <a:gd name="T57" fmla="*/ 873760 h 1178560"/>
                  <a:gd name="T58" fmla="*/ 724351 w 776434"/>
                  <a:gd name="T59" fmla="*/ 843280 h 1178560"/>
                  <a:gd name="T60" fmla="*/ 754831 w 776434"/>
                  <a:gd name="T61" fmla="*/ 772160 h 1178560"/>
                  <a:gd name="T62" fmla="*/ 734511 w 776434"/>
                  <a:gd name="T63" fmla="*/ 254000 h 1178560"/>
                  <a:gd name="T64" fmla="*/ 714191 w 776434"/>
                  <a:gd name="T65" fmla="*/ 182880 h 1178560"/>
                  <a:gd name="T66" fmla="*/ 673551 w 776434"/>
                  <a:gd name="T67" fmla="*/ 121920 h 1178560"/>
                  <a:gd name="T68" fmla="*/ 632911 w 776434"/>
                  <a:gd name="T69" fmla="*/ 60960 h 1178560"/>
                  <a:gd name="T70" fmla="*/ 612591 w 776434"/>
                  <a:gd name="T71" fmla="*/ 30480 h 1178560"/>
                  <a:gd name="T72" fmla="*/ 551631 w 776434"/>
                  <a:gd name="T73" fmla="*/ 0 h 1178560"/>
                  <a:gd name="T74" fmla="*/ 439871 w 776434"/>
                  <a:gd name="T75" fmla="*/ 10160 h 1178560"/>
                  <a:gd name="T76" fmla="*/ 378911 w 776434"/>
                  <a:gd name="T77" fmla="*/ 10160 h 117856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6434"/>
                  <a:gd name="T118" fmla="*/ 0 h 1178560"/>
                  <a:gd name="T119" fmla="*/ 776434 w 776434"/>
                  <a:gd name="T120" fmla="*/ 1178560 h 117856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6434" h="1178560">
                    <a:moveTo>
                      <a:pt x="378911" y="10160"/>
                    </a:moveTo>
                    <a:lnTo>
                      <a:pt x="378911" y="10160"/>
                    </a:lnTo>
                    <a:cubicBezTo>
                      <a:pt x="340910" y="111495"/>
                      <a:pt x="357581" y="63989"/>
                      <a:pt x="328111" y="152400"/>
                    </a:cubicBezTo>
                    <a:lnTo>
                      <a:pt x="317951" y="182880"/>
                    </a:lnTo>
                    <a:cubicBezTo>
                      <a:pt x="314564" y="193040"/>
                      <a:pt x="313732" y="204449"/>
                      <a:pt x="307791" y="213360"/>
                    </a:cubicBezTo>
                    <a:cubicBezTo>
                      <a:pt x="301018" y="223520"/>
                      <a:pt x="292430" y="232682"/>
                      <a:pt x="287471" y="243840"/>
                    </a:cubicBezTo>
                    <a:cubicBezTo>
                      <a:pt x="251835" y="324020"/>
                      <a:pt x="291503" y="288565"/>
                      <a:pt x="236671" y="325120"/>
                    </a:cubicBezTo>
                    <a:cubicBezTo>
                      <a:pt x="233284" y="335280"/>
                      <a:pt x="234084" y="348027"/>
                      <a:pt x="226511" y="355600"/>
                    </a:cubicBezTo>
                    <a:cubicBezTo>
                      <a:pt x="209242" y="372869"/>
                      <a:pt x="165551" y="396240"/>
                      <a:pt x="165551" y="396240"/>
                    </a:cubicBezTo>
                    <a:cubicBezTo>
                      <a:pt x="158778" y="406400"/>
                      <a:pt x="153048" y="417339"/>
                      <a:pt x="145231" y="426720"/>
                    </a:cubicBezTo>
                    <a:cubicBezTo>
                      <a:pt x="120785" y="456056"/>
                      <a:pt x="114241" y="457540"/>
                      <a:pt x="84271" y="477520"/>
                    </a:cubicBezTo>
                    <a:lnTo>
                      <a:pt x="43631" y="538480"/>
                    </a:lnTo>
                    <a:cubicBezTo>
                      <a:pt x="36858" y="548640"/>
                      <a:pt x="27172" y="557376"/>
                      <a:pt x="23311" y="568960"/>
                    </a:cubicBezTo>
                    <a:lnTo>
                      <a:pt x="13151" y="599440"/>
                    </a:lnTo>
                    <a:cubicBezTo>
                      <a:pt x="38940" y="676808"/>
                      <a:pt x="0" y="575131"/>
                      <a:pt x="94431" y="701040"/>
                    </a:cubicBezTo>
                    <a:cubicBezTo>
                      <a:pt x="104591" y="714587"/>
                      <a:pt x="112255" y="730430"/>
                      <a:pt x="124911" y="741680"/>
                    </a:cubicBezTo>
                    <a:cubicBezTo>
                      <a:pt x="143164" y="757905"/>
                      <a:pt x="185871" y="782320"/>
                      <a:pt x="185871" y="782320"/>
                    </a:cubicBezTo>
                    <a:cubicBezTo>
                      <a:pt x="186933" y="797194"/>
                      <a:pt x="200984" y="1006814"/>
                      <a:pt x="206191" y="1036320"/>
                    </a:cubicBezTo>
                    <a:cubicBezTo>
                      <a:pt x="209913" y="1057413"/>
                      <a:pt x="214630" y="1079458"/>
                      <a:pt x="226511" y="1097280"/>
                    </a:cubicBezTo>
                    <a:cubicBezTo>
                      <a:pt x="233284" y="1107440"/>
                      <a:pt x="236476" y="1121288"/>
                      <a:pt x="246831" y="1127760"/>
                    </a:cubicBezTo>
                    <a:lnTo>
                      <a:pt x="338271" y="1158240"/>
                    </a:lnTo>
                    <a:lnTo>
                      <a:pt x="368751" y="1168400"/>
                    </a:lnTo>
                    <a:lnTo>
                      <a:pt x="399231" y="1178560"/>
                    </a:lnTo>
                    <a:cubicBezTo>
                      <a:pt x="426324" y="1175173"/>
                      <a:pt x="454798" y="1177583"/>
                      <a:pt x="480511" y="1168400"/>
                    </a:cubicBezTo>
                    <a:cubicBezTo>
                      <a:pt x="531476" y="1150198"/>
                      <a:pt x="537117" y="1127138"/>
                      <a:pt x="571951" y="1097280"/>
                    </a:cubicBezTo>
                    <a:cubicBezTo>
                      <a:pt x="584808" y="1086260"/>
                      <a:pt x="601341" y="1079456"/>
                      <a:pt x="612591" y="1066800"/>
                    </a:cubicBezTo>
                    <a:cubicBezTo>
                      <a:pt x="685813" y="984425"/>
                      <a:pt x="633825" y="1034492"/>
                      <a:pt x="663391" y="975360"/>
                    </a:cubicBezTo>
                    <a:cubicBezTo>
                      <a:pt x="668852" y="964438"/>
                      <a:pt x="678250" y="955802"/>
                      <a:pt x="683711" y="944880"/>
                    </a:cubicBezTo>
                    <a:cubicBezTo>
                      <a:pt x="703482" y="905337"/>
                      <a:pt x="684499" y="919334"/>
                      <a:pt x="704031" y="873760"/>
                    </a:cubicBezTo>
                    <a:cubicBezTo>
                      <a:pt x="708841" y="862537"/>
                      <a:pt x="718293" y="853882"/>
                      <a:pt x="724351" y="843280"/>
                    </a:cubicBezTo>
                    <a:cubicBezTo>
                      <a:pt x="744439" y="808127"/>
                      <a:pt x="743433" y="806355"/>
                      <a:pt x="754831" y="772160"/>
                    </a:cubicBezTo>
                    <a:cubicBezTo>
                      <a:pt x="748058" y="599440"/>
                      <a:pt x="776434" y="421692"/>
                      <a:pt x="734511" y="254000"/>
                    </a:cubicBezTo>
                    <a:cubicBezTo>
                      <a:pt x="732120" y="244434"/>
                      <a:pt x="720816" y="194806"/>
                      <a:pt x="714191" y="182880"/>
                    </a:cubicBezTo>
                    <a:cubicBezTo>
                      <a:pt x="702331" y="161532"/>
                      <a:pt x="681274" y="145088"/>
                      <a:pt x="673551" y="121920"/>
                    </a:cubicBezTo>
                    <a:cubicBezTo>
                      <a:pt x="655696" y="68355"/>
                      <a:pt x="675192" y="111697"/>
                      <a:pt x="632911" y="60960"/>
                    </a:cubicBezTo>
                    <a:cubicBezTo>
                      <a:pt x="625094" y="51579"/>
                      <a:pt x="621225" y="39114"/>
                      <a:pt x="612591" y="30480"/>
                    </a:cubicBezTo>
                    <a:cubicBezTo>
                      <a:pt x="592896" y="10785"/>
                      <a:pt x="576421" y="8263"/>
                      <a:pt x="551631" y="0"/>
                    </a:cubicBezTo>
                    <a:cubicBezTo>
                      <a:pt x="514378" y="3387"/>
                      <a:pt x="476902" y="4870"/>
                      <a:pt x="439871" y="10160"/>
                    </a:cubicBezTo>
                    <a:cubicBezTo>
                      <a:pt x="361254" y="21391"/>
                      <a:pt x="389071" y="10160"/>
                      <a:pt x="378911" y="10160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311" name="Freihandform 12"/>
              <p:cNvSpPr>
                <a:spLocks/>
              </p:cNvSpPr>
              <p:nvPr/>
            </p:nvSpPr>
            <p:spPr bwMode="auto">
              <a:xfrm>
                <a:off x="1371600" y="3126405"/>
                <a:ext cx="809091" cy="724993"/>
              </a:xfrm>
              <a:custGeom>
                <a:avLst/>
                <a:gdLst>
                  <a:gd name="T0" fmla="*/ 406400 w 809091"/>
                  <a:gd name="T1" fmla="*/ 2875 h 724993"/>
                  <a:gd name="T2" fmla="*/ 406400 w 809091"/>
                  <a:gd name="T3" fmla="*/ 2875 h 724993"/>
                  <a:gd name="T4" fmla="*/ 71120 w 809091"/>
                  <a:gd name="T5" fmla="*/ 13035 h 724993"/>
                  <a:gd name="T6" fmla="*/ 20320 w 809091"/>
                  <a:gd name="T7" fmla="*/ 53675 h 724993"/>
                  <a:gd name="T8" fmla="*/ 0 w 809091"/>
                  <a:gd name="T9" fmla="*/ 124795 h 724993"/>
                  <a:gd name="T10" fmla="*/ 30480 w 809091"/>
                  <a:gd name="T11" fmla="*/ 277195 h 724993"/>
                  <a:gd name="T12" fmla="*/ 91440 w 809091"/>
                  <a:gd name="T13" fmla="*/ 358475 h 724993"/>
                  <a:gd name="T14" fmla="*/ 121920 w 809091"/>
                  <a:gd name="T15" fmla="*/ 378795 h 724993"/>
                  <a:gd name="T16" fmla="*/ 182880 w 809091"/>
                  <a:gd name="T17" fmla="*/ 439755 h 724993"/>
                  <a:gd name="T18" fmla="*/ 213360 w 809091"/>
                  <a:gd name="T19" fmla="*/ 470235 h 724993"/>
                  <a:gd name="T20" fmla="*/ 243840 w 809091"/>
                  <a:gd name="T21" fmla="*/ 490555 h 724993"/>
                  <a:gd name="T22" fmla="*/ 274320 w 809091"/>
                  <a:gd name="T23" fmla="*/ 521035 h 724993"/>
                  <a:gd name="T24" fmla="*/ 304800 w 809091"/>
                  <a:gd name="T25" fmla="*/ 531195 h 724993"/>
                  <a:gd name="T26" fmla="*/ 335280 w 809091"/>
                  <a:gd name="T27" fmla="*/ 551515 h 724993"/>
                  <a:gd name="T28" fmla="*/ 436880 w 809091"/>
                  <a:gd name="T29" fmla="*/ 632795 h 724993"/>
                  <a:gd name="T30" fmla="*/ 487680 w 809091"/>
                  <a:gd name="T31" fmla="*/ 663275 h 724993"/>
                  <a:gd name="T32" fmla="*/ 558800 w 809091"/>
                  <a:gd name="T33" fmla="*/ 703915 h 724993"/>
                  <a:gd name="T34" fmla="*/ 680720 w 809091"/>
                  <a:gd name="T35" fmla="*/ 724235 h 724993"/>
                  <a:gd name="T36" fmla="*/ 741680 w 809091"/>
                  <a:gd name="T37" fmla="*/ 714075 h 724993"/>
                  <a:gd name="T38" fmla="*/ 762000 w 809091"/>
                  <a:gd name="T39" fmla="*/ 673435 h 724993"/>
                  <a:gd name="T40" fmla="*/ 792480 w 809091"/>
                  <a:gd name="T41" fmla="*/ 612475 h 724993"/>
                  <a:gd name="T42" fmla="*/ 792480 w 809091"/>
                  <a:gd name="T43" fmla="*/ 287355 h 724993"/>
                  <a:gd name="T44" fmla="*/ 762000 w 809091"/>
                  <a:gd name="T45" fmla="*/ 226395 h 724993"/>
                  <a:gd name="T46" fmla="*/ 731520 w 809091"/>
                  <a:gd name="T47" fmla="*/ 206075 h 724993"/>
                  <a:gd name="T48" fmla="*/ 711200 w 809091"/>
                  <a:gd name="T49" fmla="*/ 175595 h 724993"/>
                  <a:gd name="T50" fmla="*/ 680720 w 809091"/>
                  <a:gd name="T51" fmla="*/ 165435 h 724993"/>
                  <a:gd name="T52" fmla="*/ 640080 w 809091"/>
                  <a:gd name="T53" fmla="*/ 104475 h 724993"/>
                  <a:gd name="T54" fmla="*/ 599440 w 809091"/>
                  <a:gd name="T55" fmla="*/ 43515 h 724993"/>
                  <a:gd name="T56" fmla="*/ 548640 w 809091"/>
                  <a:gd name="T57" fmla="*/ 2875 h 724993"/>
                  <a:gd name="T58" fmla="*/ 406400 w 809091"/>
                  <a:gd name="T59" fmla="*/ 2875 h 72499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09091"/>
                  <a:gd name="T91" fmla="*/ 0 h 724993"/>
                  <a:gd name="T92" fmla="*/ 809091 w 809091"/>
                  <a:gd name="T93" fmla="*/ 724993 h 72499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09091" h="724993">
                    <a:moveTo>
                      <a:pt x="406400" y="2875"/>
                    </a:moveTo>
                    <a:lnTo>
                      <a:pt x="406400" y="2875"/>
                    </a:lnTo>
                    <a:cubicBezTo>
                      <a:pt x="294640" y="6262"/>
                      <a:pt x="182759" y="6833"/>
                      <a:pt x="71120" y="13035"/>
                    </a:cubicBezTo>
                    <a:cubicBezTo>
                      <a:pt x="40988" y="14709"/>
                      <a:pt x="32976" y="28362"/>
                      <a:pt x="20320" y="53675"/>
                    </a:cubicBezTo>
                    <a:cubicBezTo>
                      <a:pt x="13032" y="68251"/>
                      <a:pt x="3255" y="111774"/>
                      <a:pt x="0" y="124795"/>
                    </a:cubicBezTo>
                    <a:cubicBezTo>
                      <a:pt x="3930" y="160161"/>
                      <a:pt x="6466" y="241173"/>
                      <a:pt x="30480" y="277195"/>
                    </a:cubicBezTo>
                    <a:cubicBezTo>
                      <a:pt x="49239" y="305334"/>
                      <a:pt x="67306" y="334341"/>
                      <a:pt x="91440" y="358475"/>
                    </a:cubicBezTo>
                    <a:cubicBezTo>
                      <a:pt x="100074" y="367109"/>
                      <a:pt x="112794" y="370683"/>
                      <a:pt x="121920" y="378795"/>
                    </a:cubicBezTo>
                    <a:cubicBezTo>
                      <a:pt x="143398" y="397887"/>
                      <a:pt x="162560" y="419435"/>
                      <a:pt x="182880" y="439755"/>
                    </a:cubicBezTo>
                    <a:cubicBezTo>
                      <a:pt x="193040" y="449915"/>
                      <a:pt x="201405" y="462265"/>
                      <a:pt x="213360" y="470235"/>
                    </a:cubicBezTo>
                    <a:cubicBezTo>
                      <a:pt x="223520" y="477008"/>
                      <a:pt x="234459" y="482738"/>
                      <a:pt x="243840" y="490555"/>
                    </a:cubicBezTo>
                    <a:cubicBezTo>
                      <a:pt x="254878" y="499753"/>
                      <a:pt x="262365" y="513065"/>
                      <a:pt x="274320" y="521035"/>
                    </a:cubicBezTo>
                    <a:cubicBezTo>
                      <a:pt x="283231" y="526976"/>
                      <a:pt x="295221" y="526406"/>
                      <a:pt x="304800" y="531195"/>
                    </a:cubicBezTo>
                    <a:cubicBezTo>
                      <a:pt x="315722" y="536656"/>
                      <a:pt x="325120" y="544742"/>
                      <a:pt x="335280" y="551515"/>
                    </a:cubicBezTo>
                    <a:cubicBezTo>
                      <a:pt x="372942" y="608008"/>
                      <a:pt x="346241" y="577017"/>
                      <a:pt x="436880" y="632795"/>
                    </a:cubicBezTo>
                    <a:cubicBezTo>
                      <a:pt x="453698" y="643145"/>
                      <a:pt x="471249" y="652321"/>
                      <a:pt x="487680" y="663275"/>
                    </a:cubicBezTo>
                    <a:cubicBezTo>
                      <a:pt x="509977" y="678140"/>
                      <a:pt x="533019" y="695321"/>
                      <a:pt x="558800" y="703915"/>
                    </a:cubicBezTo>
                    <a:cubicBezTo>
                      <a:pt x="581085" y="711343"/>
                      <a:pt x="664613" y="721934"/>
                      <a:pt x="680720" y="724235"/>
                    </a:cubicBezTo>
                    <a:cubicBezTo>
                      <a:pt x="701040" y="720848"/>
                      <a:pt x="724211" y="724993"/>
                      <a:pt x="741680" y="714075"/>
                    </a:cubicBezTo>
                    <a:cubicBezTo>
                      <a:pt x="754523" y="706048"/>
                      <a:pt x="754486" y="686585"/>
                      <a:pt x="762000" y="673435"/>
                    </a:cubicBezTo>
                    <a:cubicBezTo>
                      <a:pt x="793513" y="618288"/>
                      <a:pt x="773852" y="668358"/>
                      <a:pt x="792480" y="612475"/>
                    </a:cubicBezTo>
                    <a:cubicBezTo>
                      <a:pt x="806632" y="456806"/>
                      <a:pt x="809091" y="486689"/>
                      <a:pt x="792480" y="287355"/>
                    </a:cubicBezTo>
                    <a:cubicBezTo>
                      <a:pt x="790978" y="269326"/>
                      <a:pt x="773987" y="238382"/>
                      <a:pt x="762000" y="226395"/>
                    </a:cubicBezTo>
                    <a:cubicBezTo>
                      <a:pt x="753366" y="217761"/>
                      <a:pt x="741680" y="212848"/>
                      <a:pt x="731520" y="206075"/>
                    </a:cubicBezTo>
                    <a:cubicBezTo>
                      <a:pt x="724747" y="195915"/>
                      <a:pt x="720735" y="183223"/>
                      <a:pt x="711200" y="175595"/>
                    </a:cubicBezTo>
                    <a:cubicBezTo>
                      <a:pt x="702837" y="168905"/>
                      <a:pt x="688293" y="173008"/>
                      <a:pt x="680720" y="165435"/>
                    </a:cubicBezTo>
                    <a:cubicBezTo>
                      <a:pt x="663451" y="148166"/>
                      <a:pt x="653627" y="124795"/>
                      <a:pt x="640080" y="104475"/>
                    </a:cubicBezTo>
                    <a:lnTo>
                      <a:pt x="599440" y="43515"/>
                    </a:lnTo>
                    <a:cubicBezTo>
                      <a:pt x="582551" y="18181"/>
                      <a:pt x="582485" y="4567"/>
                      <a:pt x="548640" y="2875"/>
                    </a:cubicBezTo>
                    <a:cubicBezTo>
                      <a:pt x="491138" y="0"/>
                      <a:pt x="430107" y="2875"/>
                      <a:pt x="406400" y="2875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312" name="Freihandform 13"/>
              <p:cNvSpPr>
                <a:spLocks/>
              </p:cNvSpPr>
              <p:nvPr/>
            </p:nvSpPr>
            <p:spPr bwMode="auto">
              <a:xfrm>
                <a:off x="3847874" y="2941751"/>
                <a:ext cx="734286" cy="976494"/>
              </a:xfrm>
              <a:custGeom>
                <a:avLst/>
                <a:gdLst>
                  <a:gd name="T0" fmla="*/ 510766 w 734286"/>
                  <a:gd name="T1" fmla="*/ 4649 h 976494"/>
                  <a:gd name="T2" fmla="*/ 510766 w 734286"/>
                  <a:gd name="T3" fmla="*/ 4649 h 976494"/>
                  <a:gd name="T4" fmla="*/ 307566 w 734286"/>
                  <a:gd name="T5" fmla="*/ 14809 h 976494"/>
                  <a:gd name="T6" fmla="*/ 216126 w 734286"/>
                  <a:gd name="T7" fmla="*/ 85929 h 976494"/>
                  <a:gd name="T8" fmla="*/ 175486 w 734286"/>
                  <a:gd name="T9" fmla="*/ 146889 h 976494"/>
                  <a:gd name="T10" fmla="*/ 104366 w 734286"/>
                  <a:gd name="T11" fmla="*/ 197689 h 976494"/>
                  <a:gd name="T12" fmla="*/ 84046 w 734286"/>
                  <a:gd name="T13" fmla="*/ 228169 h 976494"/>
                  <a:gd name="T14" fmla="*/ 63726 w 734286"/>
                  <a:gd name="T15" fmla="*/ 350089 h 976494"/>
                  <a:gd name="T16" fmla="*/ 33246 w 734286"/>
                  <a:gd name="T17" fmla="*/ 451689 h 976494"/>
                  <a:gd name="T18" fmla="*/ 12926 w 734286"/>
                  <a:gd name="T19" fmla="*/ 512649 h 976494"/>
                  <a:gd name="T20" fmla="*/ 2766 w 734286"/>
                  <a:gd name="T21" fmla="*/ 543129 h 976494"/>
                  <a:gd name="T22" fmla="*/ 33246 w 734286"/>
                  <a:gd name="T23" fmla="*/ 654889 h 976494"/>
                  <a:gd name="T24" fmla="*/ 43406 w 734286"/>
                  <a:gd name="T25" fmla="*/ 685369 h 976494"/>
                  <a:gd name="T26" fmla="*/ 73886 w 734286"/>
                  <a:gd name="T27" fmla="*/ 715849 h 976494"/>
                  <a:gd name="T28" fmla="*/ 94206 w 734286"/>
                  <a:gd name="T29" fmla="*/ 746329 h 976494"/>
                  <a:gd name="T30" fmla="*/ 114526 w 734286"/>
                  <a:gd name="T31" fmla="*/ 827609 h 976494"/>
                  <a:gd name="T32" fmla="*/ 124686 w 734286"/>
                  <a:gd name="T33" fmla="*/ 878409 h 976494"/>
                  <a:gd name="T34" fmla="*/ 175486 w 734286"/>
                  <a:gd name="T35" fmla="*/ 929209 h 976494"/>
                  <a:gd name="T36" fmla="*/ 216126 w 734286"/>
                  <a:gd name="T37" fmla="*/ 949529 h 976494"/>
                  <a:gd name="T38" fmla="*/ 327886 w 734286"/>
                  <a:gd name="T39" fmla="*/ 959689 h 976494"/>
                  <a:gd name="T40" fmla="*/ 592046 w 734286"/>
                  <a:gd name="T41" fmla="*/ 949529 h 976494"/>
                  <a:gd name="T42" fmla="*/ 612366 w 734286"/>
                  <a:gd name="T43" fmla="*/ 868249 h 976494"/>
                  <a:gd name="T44" fmla="*/ 642846 w 734286"/>
                  <a:gd name="T45" fmla="*/ 827609 h 976494"/>
                  <a:gd name="T46" fmla="*/ 683486 w 734286"/>
                  <a:gd name="T47" fmla="*/ 726009 h 976494"/>
                  <a:gd name="T48" fmla="*/ 693646 w 734286"/>
                  <a:gd name="T49" fmla="*/ 695529 h 976494"/>
                  <a:gd name="T50" fmla="*/ 703806 w 734286"/>
                  <a:gd name="T51" fmla="*/ 665049 h 976494"/>
                  <a:gd name="T52" fmla="*/ 713966 w 734286"/>
                  <a:gd name="T53" fmla="*/ 512649 h 976494"/>
                  <a:gd name="T54" fmla="*/ 734286 w 734286"/>
                  <a:gd name="T55" fmla="*/ 441529 h 976494"/>
                  <a:gd name="T56" fmla="*/ 724126 w 734286"/>
                  <a:gd name="T57" fmla="*/ 278969 h 976494"/>
                  <a:gd name="T58" fmla="*/ 683486 w 734286"/>
                  <a:gd name="T59" fmla="*/ 187529 h 976494"/>
                  <a:gd name="T60" fmla="*/ 663166 w 734286"/>
                  <a:gd name="T61" fmla="*/ 126569 h 976494"/>
                  <a:gd name="T62" fmla="*/ 642846 w 734286"/>
                  <a:gd name="T63" fmla="*/ 96089 h 976494"/>
                  <a:gd name="T64" fmla="*/ 622526 w 734286"/>
                  <a:gd name="T65" fmla="*/ 35129 h 976494"/>
                  <a:gd name="T66" fmla="*/ 592046 w 734286"/>
                  <a:gd name="T67" fmla="*/ 24969 h 976494"/>
                  <a:gd name="T68" fmla="*/ 561566 w 734286"/>
                  <a:gd name="T69" fmla="*/ 4649 h 976494"/>
                  <a:gd name="T70" fmla="*/ 510766 w 734286"/>
                  <a:gd name="T71" fmla="*/ 4649 h 9764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34286"/>
                  <a:gd name="T109" fmla="*/ 0 h 976494"/>
                  <a:gd name="T110" fmla="*/ 734286 w 734286"/>
                  <a:gd name="T111" fmla="*/ 976494 h 97649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34286" h="976494">
                    <a:moveTo>
                      <a:pt x="510766" y="4649"/>
                    </a:moveTo>
                    <a:lnTo>
                      <a:pt x="510766" y="4649"/>
                    </a:lnTo>
                    <a:cubicBezTo>
                      <a:pt x="443033" y="8036"/>
                      <a:pt x="374164" y="2002"/>
                      <a:pt x="307566" y="14809"/>
                    </a:cubicBezTo>
                    <a:cubicBezTo>
                      <a:pt x="287491" y="18670"/>
                      <a:pt x="232786" y="64509"/>
                      <a:pt x="216126" y="85929"/>
                    </a:cubicBezTo>
                    <a:cubicBezTo>
                      <a:pt x="201133" y="105206"/>
                      <a:pt x="195023" y="132236"/>
                      <a:pt x="175486" y="146889"/>
                    </a:cubicBezTo>
                    <a:cubicBezTo>
                      <a:pt x="125077" y="184695"/>
                      <a:pt x="148935" y="167976"/>
                      <a:pt x="104366" y="197689"/>
                    </a:cubicBezTo>
                    <a:cubicBezTo>
                      <a:pt x="97593" y="207849"/>
                      <a:pt x="89507" y="217247"/>
                      <a:pt x="84046" y="228169"/>
                    </a:cubicBezTo>
                    <a:cubicBezTo>
                      <a:pt x="66400" y="263460"/>
                      <a:pt x="68734" y="317540"/>
                      <a:pt x="63726" y="350089"/>
                    </a:cubicBezTo>
                    <a:cubicBezTo>
                      <a:pt x="59339" y="378605"/>
                      <a:pt x="41158" y="427953"/>
                      <a:pt x="33246" y="451689"/>
                    </a:cubicBezTo>
                    <a:lnTo>
                      <a:pt x="12926" y="512649"/>
                    </a:lnTo>
                    <a:lnTo>
                      <a:pt x="2766" y="543129"/>
                    </a:lnTo>
                    <a:cubicBezTo>
                      <a:pt x="18572" y="653773"/>
                      <a:pt x="0" y="577315"/>
                      <a:pt x="33246" y="654889"/>
                    </a:cubicBezTo>
                    <a:cubicBezTo>
                      <a:pt x="37465" y="664733"/>
                      <a:pt x="37465" y="676458"/>
                      <a:pt x="43406" y="685369"/>
                    </a:cubicBezTo>
                    <a:cubicBezTo>
                      <a:pt x="51376" y="697324"/>
                      <a:pt x="64688" y="704811"/>
                      <a:pt x="73886" y="715849"/>
                    </a:cubicBezTo>
                    <a:cubicBezTo>
                      <a:pt x="81703" y="725230"/>
                      <a:pt x="87433" y="736169"/>
                      <a:pt x="94206" y="746329"/>
                    </a:cubicBezTo>
                    <a:cubicBezTo>
                      <a:pt x="100979" y="773422"/>
                      <a:pt x="109049" y="800224"/>
                      <a:pt x="114526" y="827609"/>
                    </a:cubicBezTo>
                    <a:cubicBezTo>
                      <a:pt x="117913" y="844542"/>
                      <a:pt x="118623" y="862240"/>
                      <a:pt x="124686" y="878409"/>
                    </a:cubicBezTo>
                    <a:cubicBezTo>
                      <a:pt x="134846" y="905502"/>
                      <a:pt x="151779" y="915662"/>
                      <a:pt x="175486" y="929209"/>
                    </a:cubicBezTo>
                    <a:cubicBezTo>
                      <a:pt x="188636" y="936723"/>
                      <a:pt x="201274" y="946559"/>
                      <a:pt x="216126" y="949529"/>
                    </a:cubicBezTo>
                    <a:cubicBezTo>
                      <a:pt x="252807" y="956865"/>
                      <a:pt x="290633" y="956302"/>
                      <a:pt x="327886" y="959689"/>
                    </a:cubicBezTo>
                    <a:cubicBezTo>
                      <a:pt x="415939" y="956302"/>
                      <a:pt x="508155" y="976494"/>
                      <a:pt x="592046" y="949529"/>
                    </a:cubicBezTo>
                    <a:cubicBezTo>
                      <a:pt x="618633" y="940983"/>
                      <a:pt x="595610" y="890591"/>
                      <a:pt x="612366" y="868249"/>
                    </a:cubicBezTo>
                    <a:cubicBezTo>
                      <a:pt x="622526" y="854702"/>
                      <a:pt x="633871" y="841968"/>
                      <a:pt x="642846" y="827609"/>
                    </a:cubicBezTo>
                    <a:cubicBezTo>
                      <a:pt x="664202" y="793439"/>
                      <a:pt x="670458" y="765094"/>
                      <a:pt x="683486" y="726009"/>
                    </a:cubicBezTo>
                    <a:lnTo>
                      <a:pt x="693646" y="695529"/>
                    </a:lnTo>
                    <a:lnTo>
                      <a:pt x="703806" y="665049"/>
                    </a:lnTo>
                    <a:cubicBezTo>
                      <a:pt x="707193" y="614249"/>
                      <a:pt x="708636" y="563282"/>
                      <a:pt x="713966" y="512649"/>
                    </a:cubicBezTo>
                    <a:cubicBezTo>
                      <a:pt x="715929" y="494003"/>
                      <a:pt x="727990" y="460418"/>
                      <a:pt x="734286" y="441529"/>
                    </a:cubicBezTo>
                    <a:cubicBezTo>
                      <a:pt x="730899" y="387342"/>
                      <a:pt x="731462" y="332764"/>
                      <a:pt x="724126" y="278969"/>
                    </a:cubicBezTo>
                    <a:cubicBezTo>
                      <a:pt x="712224" y="191691"/>
                      <a:pt x="708687" y="244230"/>
                      <a:pt x="683486" y="187529"/>
                    </a:cubicBezTo>
                    <a:cubicBezTo>
                      <a:pt x="674787" y="167956"/>
                      <a:pt x="675047" y="144391"/>
                      <a:pt x="663166" y="126569"/>
                    </a:cubicBezTo>
                    <a:cubicBezTo>
                      <a:pt x="656393" y="116409"/>
                      <a:pt x="647805" y="107247"/>
                      <a:pt x="642846" y="96089"/>
                    </a:cubicBezTo>
                    <a:cubicBezTo>
                      <a:pt x="634147" y="76516"/>
                      <a:pt x="642846" y="41902"/>
                      <a:pt x="622526" y="35129"/>
                    </a:cubicBezTo>
                    <a:cubicBezTo>
                      <a:pt x="612366" y="31742"/>
                      <a:pt x="601625" y="29758"/>
                      <a:pt x="592046" y="24969"/>
                    </a:cubicBezTo>
                    <a:cubicBezTo>
                      <a:pt x="581124" y="19508"/>
                      <a:pt x="573540" y="7044"/>
                      <a:pt x="561566" y="4649"/>
                    </a:cubicBezTo>
                    <a:cubicBezTo>
                      <a:pt x="538320" y="0"/>
                      <a:pt x="519233" y="4649"/>
                      <a:pt x="510766" y="4649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313" name="Freihandform 14"/>
              <p:cNvSpPr>
                <a:spLocks/>
              </p:cNvSpPr>
              <p:nvPr/>
            </p:nvSpPr>
            <p:spPr bwMode="auto">
              <a:xfrm>
                <a:off x="2162385" y="3768539"/>
                <a:ext cx="773855" cy="854261"/>
              </a:xfrm>
              <a:custGeom>
                <a:avLst/>
                <a:gdLst>
                  <a:gd name="T0" fmla="*/ 458895 w 773855"/>
                  <a:gd name="T1" fmla="*/ 21141 h 854261"/>
                  <a:gd name="T2" fmla="*/ 458895 w 773855"/>
                  <a:gd name="T3" fmla="*/ 21141 h 854261"/>
                  <a:gd name="T4" fmla="*/ 367455 w 773855"/>
                  <a:gd name="T5" fmla="*/ 10981 h 854261"/>
                  <a:gd name="T6" fmla="*/ 235375 w 773855"/>
                  <a:gd name="T7" fmla="*/ 21141 h 854261"/>
                  <a:gd name="T8" fmla="*/ 204895 w 773855"/>
                  <a:gd name="T9" fmla="*/ 41461 h 854261"/>
                  <a:gd name="T10" fmla="*/ 143935 w 773855"/>
                  <a:gd name="T11" fmla="*/ 112581 h 854261"/>
                  <a:gd name="T12" fmla="*/ 123615 w 773855"/>
                  <a:gd name="T13" fmla="*/ 153221 h 854261"/>
                  <a:gd name="T14" fmla="*/ 103295 w 773855"/>
                  <a:gd name="T15" fmla="*/ 183701 h 854261"/>
                  <a:gd name="T16" fmla="*/ 93135 w 773855"/>
                  <a:gd name="T17" fmla="*/ 224341 h 854261"/>
                  <a:gd name="T18" fmla="*/ 52495 w 773855"/>
                  <a:gd name="T19" fmla="*/ 285301 h 854261"/>
                  <a:gd name="T20" fmla="*/ 32175 w 773855"/>
                  <a:gd name="T21" fmla="*/ 315781 h 854261"/>
                  <a:gd name="T22" fmla="*/ 22015 w 773855"/>
                  <a:gd name="T23" fmla="*/ 346261 h 854261"/>
                  <a:gd name="T24" fmla="*/ 1695 w 773855"/>
                  <a:gd name="T25" fmla="*/ 427541 h 854261"/>
                  <a:gd name="T26" fmla="*/ 11855 w 773855"/>
                  <a:gd name="T27" fmla="*/ 661221 h 854261"/>
                  <a:gd name="T28" fmla="*/ 42335 w 773855"/>
                  <a:gd name="T29" fmla="*/ 691701 h 854261"/>
                  <a:gd name="T30" fmla="*/ 93135 w 773855"/>
                  <a:gd name="T31" fmla="*/ 722181 h 854261"/>
                  <a:gd name="T32" fmla="*/ 164255 w 773855"/>
                  <a:gd name="T33" fmla="*/ 742501 h 854261"/>
                  <a:gd name="T34" fmla="*/ 194735 w 773855"/>
                  <a:gd name="T35" fmla="*/ 772981 h 854261"/>
                  <a:gd name="T36" fmla="*/ 347135 w 773855"/>
                  <a:gd name="T37" fmla="*/ 823781 h 854261"/>
                  <a:gd name="T38" fmla="*/ 387775 w 773855"/>
                  <a:gd name="T39" fmla="*/ 833941 h 854261"/>
                  <a:gd name="T40" fmla="*/ 469055 w 773855"/>
                  <a:gd name="T41" fmla="*/ 844101 h 854261"/>
                  <a:gd name="T42" fmla="*/ 499535 w 773855"/>
                  <a:gd name="T43" fmla="*/ 854261 h 854261"/>
                  <a:gd name="T44" fmla="*/ 601135 w 773855"/>
                  <a:gd name="T45" fmla="*/ 833941 h 854261"/>
                  <a:gd name="T46" fmla="*/ 641775 w 773855"/>
                  <a:gd name="T47" fmla="*/ 803461 h 854261"/>
                  <a:gd name="T48" fmla="*/ 672255 w 773855"/>
                  <a:gd name="T49" fmla="*/ 783141 h 854261"/>
                  <a:gd name="T50" fmla="*/ 743375 w 773855"/>
                  <a:gd name="T51" fmla="*/ 681541 h 854261"/>
                  <a:gd name="T52" fmla="*/ 773855 w 773855"/>
                  <a:gd name="T53" fmla="*/ 661221 h 854261"/>
                  <a:gd name="T54" fmla="*/ 763695 w 773855"/>
                  <a:gd name="T55" fmla="*/ 386901 h 854261"/>
                  <a:gd name="T56" fmla="*/ 743375 w 773855"/>
                  <a:gd name="T57" fmla="*/ 325941 h 854261"/>
                  <a:gd name="T58" fmla="*/ 733215 w 773855"/>
                  <a:gd name="T59" fmla="*/ 295461 h 854261"/>
                  <a:gd name="T60" fmla="*/ 723055 w 773855"/>
                  <a:gd name="T61" fmla="*/ 264981 h 854261"/>
                  <a:gd name="T62" fmla="*/ 712895 w 773855"/>
                  <a:gd name="T63" fmla="*/ 234501 h 854261"/>
                  <a:gd name="T64" fmla="*/ 682415 w 773855"/>
                  <a:gd name="T65" fmla="*/ 204021 h 854261"/>
                  <a:gd name="T66" fmla="*/ 672255 w 773855"/>
                  <a:gd name="T67" fmla="*/ 173541 h 854261"/>
                  <a:gd name="T68" fmla="*/ 631615 w 773855"/>
                  <a:gd name="T69" fmla="*/ 112581 h 854261"/>
                  <a:gd name="T70" fmla="*/ 601135 w 773855"/>
                  <a:gd name="T71" fmla="*/ 51621 h 854261"/>
                  <a:gd name="T72" fmla="*/ 560495 w 773855"/>
                  <a:gd name="T73" fmla="*/ 41461 h 854261"/>
                  <a:gd name="T74" fmla="*/ 499535 w 773855"/>
                  <a:gd name="T75" fmla="*/ 21141 h 854261"/>
                  <a:gd name="T76" fmla="*/ 408095 w 773855"/>
                  <a:gd name="T77" fmla="*/ 821 h 854261"/>
                  <a:gd name="T78" fmla="*/ 458895 w 773855"/>
                  <a:gd name="T79" fmla="*/ 21141 h 85426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73855"/>
                  <a:gd name="T121" fmla="*/ 0 h 854261"/>
                  <a:gd name="T122" fmla="*/ 773855 w 773855"/>
                  <a:gd name="T123" fmla="*/ 854261 h 85426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73855" h="854261">
                    <a:moveTo>
                      <a:pt x="458895" y="21141"/>
                    </a:moveTo>
                    <a:lnTo>
                      <a:pt x="458895" y="21141"/>
                    </a:lnTo>
                    <a:cubicBezTo>
                      <a:pt x="428415" y="17754"/>
                      <a:pt x="398123" y="10981"/>
                      <a:pt x="367455" y="10981"/>
                    </a:cubicBezTo>
                    <a:cubicBezTo>
                      <a:pt x="323298" y="10981"/>
                      <a:pt x="278775" y="13003"/>
                      <a:pt x="235375" y="21141"/>
                    </a:cubicBezTo>
                    <a:cubicBezTo>
                      <a:pt x="223373" y="23391"/>
                      <a:pt x="214276" y="33644"/>
                      <a:pt x="204895" y="41461"/>
                    </a:cubicBezTo>
                    <a:cubicBezTo>
                      <a:pt x="183211" y="59531"/>
                      <a:pt x="158559" y="89182"/>
                      <a:pt x="143935" y="112581"/>
                    </a:cubicBezTo>
                    <a:cubicBezTo>
                      <a:pt x="135908" y="125424"/>
                      <a:pt x="131129" y="140071"/>
                      <a:pt x="123615" y="153221"/>
                    </a:cubicBezTo>
                    <a:cubicBezTo>
                      <a:pt x="117557" y="163823"/>
                      <a:pt x="110068" y="173541"/>
                      <a:pt x="103295" y="183701"/>
                    </a:cubicBezTo>
                    <a:cubicBezTo>
                      <a:pt x="99908" y="197248"/>
                      <a:pt x="99380" y="211852"/>
                      <a:pt x="93135" y="224341"/>
                    </a:cubicBezTo>
                    <a:cubicBezTo>
                      <a:pt x="82213" y="246184"/>
                      <a:pt x="66042" y="264981"/>
                      <a:pt x="52495" y="285301"/>
                    </a:cubicBezTo>
                    <a:cubicBezTo>
                      <a:pt x="45722" y="295461"/>
                      <a:pt x="36036" y="304197"/>
                      <a:pt x="32175" y="315781"/>
                    </a:cubicBezTo>
                    <a:cubicBezTo>
                      <a:pt x="28788" y="325941"/>
                      <a:pt x="24833" y="335929"/>
                      <a:pt x="22015" y="346261"/>
                    </a:cubicBezTo>
                    <a:cubicBezTo>
                      <a:pt x="14667" y="373204"/>
                      <a:pt x="1695" y="427541"/>
                      <a:pt x="1695" y="427541"/>
                    </a:cubicBezTo>
                    <a:cubicBezTo>
                      <a:pt x="5082" y="505434"/>
                      <a:pt x="0" y="584161"/>
                      <a:pt x="11855" y="661221"/>
                    </a:cubicBezTo>
                    <a:cubicBezTo>
                      <a:pt x="14040" y="675422"/>
                      <a:pt x="30840" y="683080"/>
                      <a:pt x="42335" y="691701"/>
                    </a:cubicBezTo>
                    <a:cubicBezTo>
                      <a:pt x="58133" y="703549"/>
                      <a:pt x="75472" y="713350"/>
                      <a:pt x="93135" y="722181"/>
                    </a:cubicBezTo>
                    <a:cubicBezTo>
                      <a:pt x="107711" y="729469"/>
                      <a:pt x="151234" y="739246"/>
                      <a:pt x="164255" y="742501"/>
                    </a:cubicBezTo>
                    <a:cubicBezTo>
                      <a:pt x="174415" y="752661"/>
                      <a:pt x="182613" y="765267"/>
                      <a:pt x="194735" y="772981"/>
                    </a:cubicBezTo>
                    <a:cubicBezTo>
                      <a:pt x="277587" y="825705"/>
                      <a:pt x="261719" y="808251"/>
                      <a:pt x="347135" y="823781"/>
                    </a:cubicBezTo>
                    <a:cubicBezTo>
                      <a:pt x="360873" y="826279"/>
                      <a:pt x="374001" y="831645"/>
                      <a:pt x="387775" y="833941"/>
                    </a:cubicBezTo>
                    <a:cubicBezTo>
                      <a:pt x="414708" y="838430"/>
                      <a:pt x="441962" y="840714"/>
                      <a:pt x="469055" y="844101"/>
                    </a:cubicBezTo>
                    <a:cubicBezTo>
                      <a:pt x="479215" y="847488"/>
                      <a:pt x="488825" y="854261"/>
                      <a:pt x="499535" y="854261"/>
                    </a:cubicBezTo>
                    <a:cubicBezTo>
                      <a:pt x="546233" y="854261"/>
                      <a:pt x="563600" y="846453"/>
                      <a:pt x="601135" y="833941"/>
                    </a:cubicBezTo>
                    <a:cubicBezTo>
                      <a:pt x="614682" y="823781"/>
                      <a:pt x="627996" y="813303"/>
                      <a:pt x="641775" y="803461"/>
                    </a:cubicBezTo>
                    <a:cubicBezTo>
                      <a:pt x="651711" y="796364"/>
                      <a:pt x="664214" y="792331"/>
                      <a:pt x="672255" y="783141"/>
                    </a:cubicBezTo>
                    <a:cubicBezTo>
                      <a:pt x="695490" y="756587"/>
                      <a:pt x="716823" y="708093"/>
                      <a:pt x="743375" y="681541"/>
                    </a:cubicBezTo>
                    <a:cubicBezTo>
                      <a:pt x="752009" y="672907"/>
                      <a:pt x="763695" y="667994"/>
                      <a:pt x="773855" y="661221"/>
                    </a:cubicBezTo>
                    <a:cubicBezTo>
                      <a:pt x="770468" y="569781"/>
                      <a:pt x="771979" y="478028"/>
                      <a:pt x="763695" y="386901"/>
                    </a:cubicBezTo>
                    <a:cubicBezTo>
                      <a:pt x="761756" y="365570"/>
                      <a:pt x="750148" y="346261"/>
                      <a:pt x="743375" y="325941"/>
                    </a:cubicBezTo>
                    <a:lnTo>
                      <a:pt x="733215" y="295461"/>
                    </a:lnTo>
                    <a:lnTo>
                      <a:pt x="723055" y="264981"/>
                    </a:lnTo>
                    <a:cubicBezTo>
                      <a:pt x="719668" y="254821"/>
                      <a:pt x="720468" y="242074"/>
                      <a:pt x="712895" y="234501"/>
                    </a:cubicBezTo>
                    <a:lnTo>
                      <a:pt x="682415" y="204021"/>
                    </a:lnTo>
                    <a:cubicBezTo>
                      <a:pt x="679028" y="193861"/>
                      <a:pt x="677456" y="182903"/>
                      <a:pt x="672255" y="173541"/>
                    </a:cubicBezTo>
                    <a:cubicBezTo>
                      <a:pt x="660395" y="152193"/>
                      <a:pt x="639338" y="135749"/>
                      <a:pt x="631615" y="112581"/>
                    </a:cubicBezTo>
                    <a:cubicBezTo>
                      <a:pt x="625819" y="95194"/>
                      <a:pt x="618017" y="62876"/>
                      <a:pt x="601135" y="51621"/>
                    </a:cubicBezTo>
                    <a:cubicBezTo>
                      <a:pt x="589517" y="43875"/>
                      <a:pt x="573870" y="45473"/>
                      <a:pt x="560495" y="41461"/>
                    </a:cubicBezTo>
                    <a:cubicBezTo>
                      <a:pt x="539979" y="35306"/>
                      <a:pt x="520315" y="26336"/>
                      <a:pt x="499535" y="21141"/>
                    </a:cubicBezTo>
                    <a:cubicBezTo>
                      <a:pt x="414969" y="0"/>
                      <a:pt x="446182" y="821"/>
                      <a:pt x="408095" y="821"/>
                    </a:cubicBezTo>
                    <a:lnTo>
                      <a:pt x="458895" y="21141"/>
                    </a:ln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314" name="Freihandform 15"/>
              <p:cNvSpPr>
                <a:spLocks/>
              </p:cNvSpPr>
              <p:nvPr/>
            </p:nvSpPr>
            <p:spPr bwMode="auto">
              <a:xfrm>
                <a:off x="954598" y="3830398"/>
                <a:ext cx="945410" cy="822882"/>
              </a:xfrm>
              <a:custGeom>
                <a:avLst/>
                <a:gdLst>
                  <a:gd name="T0" fmla="*/ 223962 w 945410"/>
                  <a:gd name="T1" fmla="*/ 20242 h 822882"/>
                  <a:gd name="T2" fmla="*/ 223962 w 945410"/>
                  <a:gd name="T3" fmla="*/ 20242 h 822882"/>
                  <a:gd name="T4" fmla="*/ 315402 w 945410"/>
                  <a:gd name="T5" fmla="*/ 30402 h 822882"/>
                  <a:gd name="T6" fmla="*/ 366202 w 945410"/>
                  <a:gd name="T7" fmla="*/ 60882 h 822882"/>
                  <a:gd name="T8" fmla="*/ 447482 w 945410"/>
                  <a:gd name="T9" fmla="*/ 81202 h 822882"/>
                  <a:gd name="T10" fmla="*/ 477962 w 945410"/>
                  <a:gd name="T11" fmla="*/ 91362 h 822882"/>
                  <a:gd name="T12" fmla="*/ 538922 w 945410"/>
                  <a:gd name="T13" fmla="*/ 142162 h 822882"/>
                  <a:gd name="T14" fmla="*/ 579562 w 945410"/>
                  <a:gd name="T15" fmla="*/ 192962 h 822882"/>
                  <a:gd name="T16" fmla="*/ 711642 w 945410"/>
                  <a:gd name="T17" fmla="*/ 304722 h 822882"/>
                  <a:gd name="T18" fmla="*/ 782762 w 945410"/>
                  <a:gd name="T19" fmla="*/ 345362 h 822882"/>
                  <a:gd name="T20" fmla="*/ 843722 w 945410"/>
                  <a:gd name="T21" fmla="*/ 386002 h 822882"/>
                  <a:gd name="T22" fmla="*/ 914842 w 945410"/>
                  <a:gd name="T23" fmla="*/ 426642 h 822882"/>
                  <a:gd name="T24" fmla="*/ 935162 w 945410"/>
                  <a:gd name="T25" fmla="*/ 467282 h 822882"/>
                  <a:gd name="T26" fmla="*/ 904682 w 945410"/>
                  <a:gd name="T27" fmla="*/ 680642 h 822882"/>
                  <a:gd name="T28" fmla="*/ 874202 w 945410"/>
                  <a:gd name="T29" fmla="*/ 741602 h 822882"/>
                  <a:gd name="T30" fmla="*/ 803082 w 945410"/>
                  <a:gd name="T31" fmla="*/ 792402 h 822882"/>
                  <a:gd name="T32" fmla="*/ 772602 w 945410"/>
                  <a:gd name="T33" fmla="*/ 802562 h 822882"/>
                  <a:gd name="T34" fmla="*/ 731962 w 945410"/>
                  <a:gd name="T35" fmla="*/ 792402 h 822882"/>
                  <a:gd name="T36" fmla="*/ 701482 w 945410"/>
                  <a:gd name="T37" fmla="*/ 772082 h 822882"/>
                  <a:gd name="T38" fmla="*/ 620202 w 945410"/>
                  <a:gd name="T39" fmla="*/ 792402 h 822882"/>
                  <a:gd name="T40" fmla="*/ 589722 w 945410"/>
                  <a:gd name="T41" fmla="*/ 812722 h 822882"/>
                  <a:gd name="T42" fmla="*/ 538922 w 945410"/>
                  <a:gd name="T43" fmla="*/ 822882 h 822882"/>
                  <a:gd name="T44" fmla="*/ 264602 w 945410"/>
                  <a:gd name="T45" fmla="*/ 812722 h 822882"/>
                  <a:gd name="T46" fmla="*/ 213802 w 945410"/>
                  <a:gd name="T47" fmla="*/ 731442 h 822882"/>
                  <a:gd name="T48" fmla="*/ 183322 w 945410"/>
                  <a:gd name="T49" fmla="*/ 700962 h 822882"/>
                  <a:gd name="T50" fmla="*/ 102042 w 945410"/>
                  <a:gd name="T51" fmla="*/ 558722 h 822882"/>
                  <a:gd name="T52" fmla="*/ 41082 w 945410"/>
                  <a:gd name="T53" fmla="*/ 467282 h 822882"/>
                  <a:gd name="T54" fmla="*/ 20762 w 945410"/>
                  <a:gd name="T55" fmla="*/ 436802 h 822882"/>
                  <a:gd name="T56" fmla="*/ 10602 w 945410"/>
                  <a:gd name="T57" fmla="*/ 345362 h 822882"/>
                  <a:gd name="T58" fmla="*/ 442 w 945410"/>
                  <a:gd name="T59" fmla="*/ 294562 h 822882"/>
                  <a:gd name="T60" fmla="*/ 10602 w 945410"/>
                  <a:gd name="T61" fmla="*/ 243762 h 822882"/>
                  <a:gd name="T62" fmla="*/ 71562 w 945410"/>
                  <a:gd name="T63" fmla="*/ 203122 h 822882"/>
                  <a:gd name="T64" fmla="*/ 112202 w 945410"/>
                  <a:gd name="T65" fmla="*/ 172642 h 822882"/>
                  <a:gd name="T66" fmla="*/ 122362 w 945410"/>
                  <a:gd name="T67" fmla="*/ 142162 h 822882"/>
                  <a:gd name="T68" fmla="*/ 173162 w 945410"/>
                  <a:gd name="T69" fmla="*/ 50722 h 822882"/>
                  <a:gd name="T70" fmla="*/ 183322 w 945410"/>
                  <a:gd name="T71" fmla="*/ 10082 h 822882"/>
                  <a:gd name="T72" fmla="*/ 223962 w 945410"/>
                  <a:gd name="T73" fmla="*/ 20242 h 82288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945410"/>
                  <a:gd name="T112" fmla="*/ 0 h 822882"/>
                  <a:gd name="T113" fmla="*/ 945410 w 945410"/>
                  <a:gd name="T114" fmla="*/ 822882 h 82288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945410" h="822882">
                    <a:moveTo>
                      <a:pt x="223962" y="20242"/>
                    </a:moveTo>
                    <a:lnTo>
                      <a:pt x="223962" y="20242"/>
                    </a:lnTo>
                    <a:cubicBezTo>
                      <a:pt x="254442" y="23629"/>
                      <a:pt x="285914" y="21977"/>
                      <a:pt x="315402" y="30402"/>
                    </a:cubicBezTo>
                    <a:cubicBezTo>
                      <a:pt x="334390" y="35827"/>
                      <a:pt x="348539" y="52051"/>
                      <a:pt x="366202" y="60882"/>
                    </a:cubicBezTo>
                    <a:cubicBezTo>
                      <a:pt x="389426" y="72494"/>
                      <a:pt x="424296" y="75405"/>
                      <a:pt x="447482" y="81202"/>
                    </a:cubicBezTo>
                    <a:cubicBezTo>
                      <a:pt x="457872" y="83799"/>
                      <a:pt x="467802" y="87975"/>
                      <a:pt x="477962" y="91362"/>
                    </a:cubicBezTo>
                    <a:cubicBezTo>
                      <a:pt x="531625" y="171857"/>
                      <a:pt x="456423" y="69976"/>
                      <a:pt x="538922" y="142162"/>
                    </a:cubicBezTo>
                    <a:cubicBezTo>
                      <a:pt x="555242" y="156442"/>
                      <a:pt x="565282" y="176642"/>
                      <a:pt x="579562" y="192962"/>
                    </a:cubicBezTo>
                    <a:cubicBezTo>
                      <a:pt x="614252" y="232607"/>
                      <a:pt x="678685" y="279370"/>
                      <a:pt x="711642" y="304722"/>
                    </a:cubicBezTo>
                    <a:cubicBezTo>
                      <a:pt x="753178" y="336673"/>
                      <a:pt x="733118" y="315576"/>
                      <a:pt x="782762" y="345362"/>
                    </a:cubicBezTo>
                    <a:cubicBezTo>
                      <a:pt x="803703" y="357927"/>
                      <a:pt x="821879" y="375080"/>
                      <a:pt x="843722" y="386002"/>
                    </a:cubicBezTo>
                    <a:cubicBezTo>
                      <a:pt x="895284" y="411783"/>
                      <a:pt x="871760" y="397921"/>
                      <a:pt x="914842" y="426642"/>
                    </a:cubicBezTo>
                    <a:cubicBezTo>
                      <a:pt x="921615" y="440189"/>
                      <a:pt x="934442" y="452154"/>
                      <a:pt x="935162" y="467282"/>
                    </a:cubicBezTo>
                    <a:cubicBezTo>
                      <a:pt x="944616" y="665811"/>
                      <a:pt x="945410" y="585611"/>
                      <a:pt x="904682" y="680642"/>
                    </a:cubicBezTo>
                    <a:cubicBezTo>
                      <a:pt x="892287" y="709564"/>
                      <a:pt x="898608" y="717196"/>
                      <a:pt x="874202" y="741602"/>
                    </a:cubicBezTo>
                    <a:cubicBezTo>
                      <a:pt x="869600" y="746204"/>
                      <a:pt x="814620" y="786633"/>
                      <a:pt x="803082" y="792402"/>
                    </a:cubicBezTo>
                    <a:cubicBezTo>
                      <a:pt x="793503" y="797191"/>
                      <a:pt x="782762" y="799175"/>
                      <a:pt x="772602" y="802562"/>
                    </a:cubicBezTo>
                    <a:cubicBezTo>
                      <a:pt x="759055" y="799175"/>
                      <a:pt x="744797" y="797903"/>
                      <a:pt x="731962" y="792402"/>
                    </a:cubicBezTo>
                    <a:cubicBezTo>
                      <a:pt x="720739" y="787592"/>
                      <a:pt x="713693" y="772082"/>
                      <a:pt x="701482" y="772082"/>
                    </a:cubicBezTo>
                    <a:cubicBezTo>
                      <a:pt x="673555" y="772082"/>
                      <a:pt x="647295" y="785629"/>
                      <a:pt x="620202" y="792402"/>
                    </a:cubicBezTo>
                    <a:cubicBezTo>
                      <a:pt x="610042" y="799175"/>
                      <a:pt x="601155" y="808435"/>
                      <a:pt x="589722" y="812722"/>
                    </a:cubicBezTo>
                    <a:cubicBezTo>
                      <a:pt x="573553" y="818785"/>
                      <a:pt x="556191" y="822882"/>
                      <a:pt x="538922" y="822882"/>
                    </a:cubicBezTo>
                    <a:cubicBezTo>
                      <a:pt x="447419" y="822882"/>
                      <a:pt x="356042" y="816109"/>
                      <a:pt x="264602" y="812722"/>
                    </a:cubicBezTo>
                    <a:cubicBezTo>
                      <a:pt x="243787" y="771092"/>
                      <a:pt x="245456" y="768372"/>
                      <a:pt x="213802" y="731442"/>
                    </a:cubicBezTo>
                    <a:cubicBezTo>
                      <a:pt x="204451" y="720533"/>
                      <a:pt x="192143" y="712304"/>
                      <a:pt x="183322" y="700962"/>
                    </a:cubicBezTo>
                    <a:cubicBezTo>
                      <a:pt x="86325" y="576251"/>
                      <a:pt x="202665" y="709657"/>
                      <a:pt x="102042" y="558722"/>
                    </a:cubicBezTo>
                    <a:lnTo>
                      <a:pt x="41082" y="467282"/>
                    </a:lnTo>
                    <a:lnTo>
                      <a:pt x="20762" y="436802"/>
                    </a:lnTo>
                    <a:cubicBezTo>
                      <a:pt x="17375" y="406322"/>
                      <a:pt x="14939" y="375721"/>
                      <a:pt x="10602" y="345362"/>
                    </a:cubicBezTo>
                    <a:cubicBezTo>
                      <a:pt x="8160" y="328267"/>
                      <a:pt x="442" y="311831"/>
                      <a:pt x="442" y="294562"/>
                    </a:cubicBezTo>
                    <a:cubicBezTo>
                      <a:pt x="442" y="277293"/>
                      <a:pt x="0" y="257393"/>
                      <a:pt x="10602" y="243762"/>
                    </a:cubicBezTo>
                    <a:cubicBezTo>
                      <a:pt x="25595" y="224485"/>
                      <a:pt x="52025" y="217775"/>
                      <a:pt x="71562" y="203122"/>
                    </a:cubicBezTo>
                    <a:lnTo>
                      <a:pt x="112202" y="172642"/>
                    </a:lnTo>
                    <a:cubicBezTo>
                      <a:pt x="115589" y="162482"/>
                      <a:pt x="117161" y="151524"/>
                      <a:pt x="122362" y="142162"/>
                    </a:cubicBezTo>
                    <a:cubicBezTo>
                      <a:pt x="165169" y="65110"/>
                      <a:pt x="156934" y="107520"/>
                      <a:pt x="173162" y="50722"/>
                    </a:cubicBezTo>
                    <a:cubicBezTo>
                      <a:pt x="176998" y="37296"/>
                      <a:pt x="171198" y="17010"/>
                      <a:pt x="183322" y="10082"/>
                    </a:cubicBezTo>
                    <a:cubicBezTo>
                      <a:pt x="200965" y="0"/>
                      <a:pt x="217189" y="18549"/>
                      <a:pt x="223962" y="20242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315" name="Freihandform 16"/>
              <p:cNvSpPr>
                <a:spLocks/>
              </p:cNvSpPr>
              <p:nvPr/>
            </p:nvSpPr>
            <p:spPr bwMode="auto">
              <a:xfrm>
                <a:off x="3169920" y="3972560"/>
                <a:ext cx="782320" cy="863600"/>
              </a:xfrm>
              <a:custGeom>
                <a:avLst/>
                <a:gdLst>
                  <a:gd name="T0" fmla="*/ 782320 w 782320"/>
                  <a:gd name="T1" fmla="*/ 132080 h 863600"/>
                  <a:gd name="T2" fmla="*/ 782320 w 782320"/>
                  <a:gd name="T3" fmla="*/ 132080 h 863600"/>
                  <a:gd name="T4" fmla="*/ 680720 w 782320"/>
                  <a:gd name="T5" fmla="*/ 60960 h 863600"/>
                  <a:gd name="T6" fmla="*/ 609600 w 782320"/>
                  <a:gd name="T7" fmla="*/ 20320 h 863600"/>
                  <a:gd name="T8" fmla="*/ 568960 w 782320"/>
                  <a:gd name="T9" fmla="*/ 10160 h 863600"/>
                  <a:gd name="T10" fmla="*/ 538480 w 782320"/>
                  <a:gd name="T11" fmla="*/ 0 h 863600"/>
                  <a:gd name="T12" fmla="*/ 284480 w 782320"/>
                  <a:gd name="T13" fmla="*/ 20320 h 863600"/>
                  <a:gd name="T14" fmla="*/ 254000 w 782320"/>
                  <a:gd name="T15" fmla="*/ 81280 h 863600"/>
                  <a:gd name="T16" fmla="*/ 193040 w 782320"/>
                  <a:gd name="T17" fmla="*/ 101600 h 863600"/>
                  <a:gd name="T18" fmla="*/ 162560 w 782320"/>
                  <a:gd name="T19" fmla="*/ 121920 h 863600"/>
                  <a:gd name="T20" fmla="*/ 132080 w 782320"/>
                  <a:gd name="T21" fmla="*/ 132080 h 863600"/>
                  <a:gd name="T22" fmla="*/ 81280 w 782320"/>
                  <a:gd name="T23" fmla="*/ 152400 h 863600"/>
                  <a:gd name="T24" fmla="*/ 50800 w 782320"/>
                  <a:gd name="T25" fmla="*/ 172720 h 863600"/>
                  <a:gd name="T26" fmla="*/ 30480 w 782320"/>
                  <a:gd name="T27" fmla="*/ 203200 h 863600"/>
                  <a:gd name="T28" fmla="*/ 20320 w 782320"/>
                  <a:gd name="T29" fmla="*/ 233680 h 863600"/>
                  <a:gd name="T30" fmla="*/ 0 w 782320"/>
                  <a:gd name="T31" fmla="*/ 325120 h 863600"/>
                  <a:gd name="T32" fmla="*/ 10160 w 782320"/>
                  <a:gd name="T33" fmla="*/ 640080 h 863600"/>
                  <a:gd name="T34" fmla="*/ 40640 w 782320"/>
                  <a:gd name="T35" fmla="*/ 701040 h 863600"/>
                  <a:gd name="T36" fmla="*/ 71120 w 782320"/>
                  <a:gd name="T37" fmla="*/ 721360 h 863600"/>
                  <a:gd name="T38" fmla="*/ 111760 w 782320"/>
                  <a:gd name="T39" fmla="*/ 751840 h 863600"/>
                  <a:gd name="T40" fmla="*/ 152400 w 782320"/>
                  <a:gd name="T41" fmla="*/ 762000 h 863600"/>
                  <a:gd name="T42" fmla="*/ 193040 w 782320"/>
                  <a:gd name="T43" fmla="*/ 792480 h 863600"/>
                  <a:gd name="T44" fmla="*/ 314960 w 782320"/>
                  <a:gd name="T45" fmla="*/ 843280 h 863600"/>
                  <a:gd name="T46" fmla="*/ 345440 w 782320"/>
                  <a:gd name="T47" fmla="*/ 853440 h 863600"/>
                  <a:gd name="T48" fmla="*/ 416560 w 782320"/>
                  <a:gd name="T49" fmla="*/ 863600 h 863600"/>
                  <a:gd name="T50" fmla="*/ 599440 w 782320"/>
                  <a:gd name="T51" fmla="*/ 843280 h 863600"/>
                  <a:gd name="T52" fmla="*/ 629920 w 782320"/>
                  <a:gd name="T53" fmla="*/ 812800 h 863600"/>
                  <a:gd name="T54" fmla="*/ 660400 w 782320"/>
                  <a:gd name="T55" fmla="*/ 772160 h 863600"/>
                  <a:gd name="T56" fmla="*/ 711200 w 782320"/>
                  <a:gd name="T57" fmla="*/ 721360 h 863600"/>
                  <a:gd name="T58" fmla="*/ 741680 w 782320"/>
                  <a:gd name="T59" fmla="*/ 660400 h 863600"/>
                  <a:gd name="T60" fmla="*/ 762000 w 782320"/>
                  <a:gd name="T61" fmla="*/ 579120 h 863600"/>
                  <a:gd name="T62" fmla="*/ 782320 w 782320"/>
                  <a:gd name="T63" fmla="*/ 132080 h 8636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82320"/>
                  <a:gd name="T97" fmla="*/ 0 h 863600"/>
                  <a:gd name="T98" fmla="*/ 782320 w 782320"/>
                  <a:gd name="T99" fmla="*/ 863600 h 86360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82320" h="863600">
                    <a:moveTo>
                      <a:pt x="782320" y="132080"/>
                    </a:moveTo>
                    <a:lnTo>
                      <a:pt x="782320" y="132080"/>
                    </a:lnTo>
                    <a:lnTo>
                      <a:pt x="680720" y="60960"/>
                    </a:lnTo>
                    <a:cubicBezTo>
                      <a:pt x="657496" y="44882"/>
                      <a:pt x="636531" y="30419"/>
                      <a:pt x="609600" y="20320"/>
                    </a:cubicBezTo>
                    <a:cubicBezTo>
                      <a:pt x="596525" y="15417"/>
                      <a:pt x="582386" y="13996"/>
                      <a:pt x="568960" y="10160"/>
                    </a:cubicBezTo>
                    <a:cubicBezTo>
                      <a:pt x="558662" y="7218"/>
                      <a:pt x="548640" y="3387"/>
                      <a:pt x="538480" y="0"/>
                    </a:cubicBezTo>
                    <a:cubicBezTo>
                      <a:pt x="453813" y="6773"/>
                      <a:pt x="367997" y="4854"/>
                      <a:pt x="284480" y="20320"/>
                    </a:cubicBezTo>
                    <a:cubicBezTo>
                      <a:pt x="254414" y="25888"/>
                      <a:pt x="271359" y="68881"/>
                      <a:pt x="254000" y="81280"/>
                    </a:cubicBezTo>
                    <a:cubicBezTo>
                      <a:pt x="236571" y="93730"/>
                      <a:pt x="210862" y="89719"/>
                      <a:pt x="193040" y="101600"/>
                    </a:cubicBezTo>
                    <a:cubicBezTo>
                      <a:pt x="182880" y="108373"/>
                      <a:pt x="173482" y="116459"/>
                      <a:pt x="162560" y="121920"/>
                    </a:cubicBezTo>
                    <a:cubicBezTo>
                      <a:pt x="152981" y="126709"/>
                      <a:pt x="142108" y="128320"/>
                      <a:pt x="132080" y="132080"/>
                    </a:cubicBezTo>
                    <a:cubicBezTo>
                      <a:pt x="115003" y="138484"/>
                      <a:pt x="97592" y="144244"/>
                      <a:pt x="81280" y="152400"/>
                    </a:cubicBezTo>
                    <a:cubicBezTo>
                      <a:pt x="70358" y="157861"/>
                      <a:pt x="60960" y="165947"/>
                      <a:pt x="50800" y="172720"/>
                    </a:cubicBezTo>
                    <a:cubicBezTo>
                      <a:pt x="44027" y="182880"/>
                      <a:pt x="35941" y="192278"/>
                      <a:pt x="30480" y="203200"/>
                    </a:cubicBezTo>
                    <a:cubicBezTo>
                      <a:pt x="25691" y="212779"/>
                      <a:pt x="23262" y="223382"/>
                      <a:pt x="20320" y="233680"/>
                    </a:cubicBezTo>
                    <a:cubicBezTo>
                      <a:pt x="10754" y="267159"/>
                      <a:pt x="6984" y="290202"/>
                      <a:pt x="0" y="325120"/>
                    </a:cubicBezTo>
                    <a:cubicBezTo>
                      <a:pt x="3387" y="430107"/>
                      <a:pt x="3992" y="535220"/>
                      <a:pt x="10160" y="640080"/>
                    </a:cubicBezTo>
                    <a:cubicBezTo>
                      <a:pt x="11193" y="657640"/>
                      <a:pt x="29189" y="689589"/>
                      <a:pt x="40640" y="701040"/>
                    </a:cubicBezTo>
                    <a:cubicBezTo>
                      <a:pt x="49274" y="709674"/>
                      <a:pt x="61184" y="714263"/>
                      <a:pt x="71120" y="721360"/>
                    </a:cubicBezTo>
                    <a:cubicBezTo>
                      <a:pt x="84899" y="731202"/>
                      <a:pt x="96614" y="744267"/>
                      <a:pt x="111760" y="751840"/>
                    </a:cubicBezTo>
                    <a:cubicBezTo>
                      <a:pt x="124249" y="758085"/>
                      <a:pt x="138853" y="758613"/>
                      <a:pt x="152400" y="762000"/>
                    </a:cubicBezTo>
                    <a:cubicBezTo>
                      <a:pt x="165947" y="772160"/>
                      <a:pt x="178413" y="783948"/>
                      <a:pt x="193040" y="792480"/>
                    </a:cubicBezTo>
                    <a:cubicBezTo>
                      <a:pt x="278783" y="842497"/>
                      <a:pt x="248633" y="824329"/>
                      <a:pt x="314960" y="843280"/>
                    </a:cubicBezTo>
                    <a:cubicBezTo>
                      <a:pt x="325258" y="846222"/>
                      <a:pt x="334938" y="851340"/>
                      <a:pt x="345440" y="853440"/>
                    </a:cubicBezTo>
                    <a:cubicBezTo>
                      <a:pt x="368922" y="858136"/>
                      <a:pt x="392853" y="860213"/>
                      <a:pt x="416560" y="863600"/>
                    </a:cubicBezTo>
                    <a:cubicBezTo>
                      <a:pt x="477520" y="856827"/>
                      <a:pt x="539773" y="857486"/>
                      <a:pt x="599440" y="843280"/>
                    </a:cubicBezTo>
                    <a:cubicBezTo>
                      <a:pt x="613418" y="839952"/>
                      <a:pt x="620569" y="823709"/>
                      <a:pt x="629920" y="812800"/>
                    </a:cubicBezTo>
                    <a:cubicBezTo>
                      <a:pt x="640940" y="799943"/>
                      <a:pt x="649150" y="784816"/>
                      <a:pt x="660400" y="772160"/>
                    </a:cubicBezTo>
                    <a:cubicBezTo>
                      <a:pt x="676310" y="754262"/>
                      <a:pt x="695431" y="739382"/>
                      <a:pt x="711200" y="721360"/>
                    </a:cubicBezTo>
                    <a:cubicBezTo>
                      <a:pt x="729522" y="700421"/>
                      <a:pt x="734622" y="686281"/>
                      <a:pt x="741680" y="660400"/>
                    </a:cubicBezTo>
                    <a:cubicBezTo>
                      <a:pt x="749028" y="633457"/>
                      <a:pt x="762000" y="579120"/>
                      <a:pt x="762000" y="579120"/>
                    </a:cubicBezTo>
                    <a:cubicBezTo>
                      <a:pt x="773355" y="193058"/>
                      <a:pt x="772160" y="348876"/>
                      <a:pt x="782320" y="132080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316" name="Freihandform 17"/>
              <p:cNvSpPr>
                <a:spLocks/>
              </p:cNvSpPr>
              <p:nvPr/>
            </p:nvSpPr>
            <p:spPr bwMode="auto">
              <a:xfrm>
                <a:off x="4472892" y="1798320"/>
                <a:ext cx="729028" cy="1122142"/>
              </a:xfrm>
              <a:custGeom>
                <a:avLst/>
                <a:gdLst>
                  <a:gd name="T0" fmla="*/ 454708 w 729028"/>
                  <a:gd name="T1" fmla="*/ 0 h 1122142"/>
                  <a:gd name="T2" fmla="*/ 454708 w 729028"/>
                  <a:gd name="T3" fmla="*/ 0 h 1122142"/>
                  <a:gd name="T4" fmla="*/ 383588 w 729028"/>
                  <a:gd name="T5" fmla="*/ 111760 h 1122142"/>
                  <a:gd name="T6" fmla="*/ 363268 w 729028"/>
                  <a:gd name="T7" fmla="*/ 142240 h 1122142"/>
                  <a:gd name="T8" fmla="*/ 353108 w 729028"/>
                  <a:gd name="T9" fmla="*/ 172720 h 1122142"/>
                  <a:gd name="T10" fmla="*/ 322628 w 729028"/>
                  <a:gd name="T11" fmla="*/ 193040 h 1122142"/>
                  <a:gd name="T12" fmla="*/ 271828 w 729028"/>
                  <a:gd name="T13" fmla="*/ 284480 h 1122142"/>
                  <a:gd name="T14" fmla="*/ 221028 w 729028"/>
                  <a:gd name="T15" fmla="*/ 345440 h 1122142"/>
                  <a:gd name="T16" fmla="*/ 160068 w 729028"/>
                  <a:gd name="T17" fmla="*/ 386080 h 1122142"/>
                  <a:gd name="T18" fmla="*/ 129588 w 729028"/>
                  <a:gd name="T19" fmla="*/ 406400 h 1122142"/>
                  <a:gd name="T20" fmla="*/ 38148 w 729028"/>
                  <a:gd name="T21" fmla="*/ 447040 h 1122142"/>
                  <a:gd name="T22" fmla="*/ 17828 w 729028"/>
                  <a:gd name="T23" fmla="*/ 477520 h 1122142"/>
                  <a:gd name="T24" fmla="*/ 17828 w 729028"/>
                  <a:gd name="T25" fmla="*/ 589280 h 1122142"/>
                  <a:gd name="T26" fmla="*/ 78788 w 729028"/>
                  <a:gd name="T27" fmla="*/ 680720 h 1122142"/>
                  <a:gd name="T28" fmla="*/ 99108 w 729028"/>
                  <a:gd name="T29" fmla="*/ 711200 h 1122142"/>
                  <a:gd name="T30" fmla="*/ 109268 w 729028"/>
                  <a:gd name="T31" fmla="*/ 741680 h 1122142"/>
                  <a:gd name="T32" fmla="*/ 139748 w 729028"/>
                  <a:gd name="T33" fmla="*/ 772160 h 1122142"/>
                  <a:gd name="T34" fmla="*/ 149908 w 729028"/>
                  <a:gd name="T35" fmla="*/ 812800 h 1122142"/>
                  <a:gd name="T36" fmla="*/ 160068 w 729028"/>
                  <a:gd name="T37" fmla="*/ 843280 h 1122142"/>
                  <a:gd name="T38" fmla="*/ 180388 w 729028"/>
                  <a:gd name="T39" fmla="*/ 975360 h 1122142"/>
                  <a:gd name="T40" fmla="*/ 200708 w 729028"/>
                  <a:gd name="T41" fmla="*/ 1005840 h 1122142"/>
                  <a:gd name="T42" fmla="*/ 271828 w 729028"/>
                  <a:gd name="T43" fmla="*/ 1046480 h 1122142"/>
                  <a:gd name="T44" fmla="*/ 342948 w 729028"/>
                  <a:gd name="T45" fmla="*/ 1087120 h 1122142"/>
                  <a:gd name="T46" fmla="*/ 383588 w 729028"/>
                  <a:gd name="T47" fmla="*/ 1107440 h 1122142"/>
                  <a:gd name="T48" fmla="*/ 475028 w 729028"/>
                  <a:gd name="T49" fmla="*/ 1117600 h 1122142"/>
                  <a:gd name="T50" fmla="*/ 546148 w 729028"/>
                  <a:gd name="T51" fmla="*/ 1107440 h 1122142"/>
                  <a:gd name="T52" fmla="*/ 566468 w 729028"/>
                  <a:gd name="T53" fmla="*/ 1046480 h 1122142"/>
                  <a:gd name="T54" fmla="*/ 586788 w 729028"/>
                  <a:gd name="T55" fmla="*/ 1005840 h 1122142"/>
                  <a:gd name="T56" fmla="*/ 596948 w 729028"/>
                  <a:gd name="T57" fmla="*/ 975360 h 1122142"/>
                  <a:gd name="T58" fmla="*/ 617268 w 729028"/>
                  <a:gd name="T59" fmla="*/ 944880 h 1122142"/>
                  <a:gd name="T60" fmla="*/ 627428 w 729028"/>
                  <a:gd name="T61" fmla="*/ 914400 h 1122142"/>
                  <a:gd name="T62" fmla="*/ 668068 w 729028"/>
                  <a:gd name="T63" fmla="*/ 853440 h 1122142"/>
                  <a:gd name="T64" fmla="*/ 698548 w 729028"/>
                  <a:gd name="T65" fmla="*/ 772160 h 1122142"/>
                  <a:gd name="T66" fmla="*/ 708708 w 729028"/>
                  <a:gd name="T67" fmla="*/ 731520 h 1122142"/>
                  <a:gd name="T68" fmla="*/ 729028 w 729028"/>
                  <a:gd name="T69" fmla="*/ 670560 h 1122142"/>
                  <a:gd name="T70" fmla="*/ 718868 w 729028"/>
                  <a:gd name="T71" fmla="*/ 426720 h 1122142"/>
                  <a:gd name="T72" fmla="*/ 698548 w 729028"/>
                  <a:gd name="T73" fmla="*/ 375920 h 1122142"/>
                  <a:gd name="T74" fmla="*/ 678228 w 729028"/>
                  <a:gd name="T75" fmla="*/ 284480 h 1122142"/>
                  <a:gd name="T76" fmla="*/ 678228 w 729028"/>
                  <a:gd name="T77" fmla="*/ 60960 h 1122142"/>
                  <a:gd name="T78" fmla="*/ 647748 w 729028"/>
                  <a:gd name="T79" fmla="*/ 50800 h 1122142"/>
                  <a:gd name="T80" fmla="*/ 444548 w 729028"/>
                  <a:gd name="T81" fmla="*/ 30480 h 1122142"/>
                  <a:gd name="T82" fmla="*/ 454708 w 729028"/>
                  <a:gd name="T83" fmla="*/ 0 h 112214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29028"/>
                  <a:gd name="T127" fmla="*/ 0 h 1122142"/>
                  <a:gd name="T128" fmla="*/ 729028 w 729028"/>
                  <a:gd name="T129" fmla="*/ 1122142 h 112214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29028" h="1122142">
                    <a:moveTo>
                      <a:pt x="454708" y="0"/>
                    </a:moveTo>
                    <a:lnTo>
                      <a:pt x="454708" y="0"/>
                    </a:lnTo>
                    <a:lnTo>
                      <a:pt x="383588" y="111760"/>
                    </a:lnTo>
                    <a:cubicBezTo>
                      <a:pt x="376985" y="122031"/>
                      <a:pt x="367129" y="130656"/>
                      <a:pt x="363268" y="142240"/>
                    </a:cubicBezTo>
                    <a:cubicBezTo>
                      <a:pt x="359881" y="152400"/>
                      <a:pt x="359798" y="164357"/>
                      <a:pt x="353108" y="172720"/>
                    </a:cubicBezTo>
                    <a:cubicBezTo>
                      <a:pt x="345480" y="182255"/>
                      <a:pt x="332788" y="186267"/>
                      <a:pt x="322628" y="193040"/>
                    </a:cubicBezTo>
                    <a:cubicBezTo>
                      <a:pt x="304745" y="246688"/>
                      <a:pt x="318409" y="214609"/>
                      <a:pt x="271828" y="284480"/>
                    </a:cubicBezTo>
                    <a:cubicBezTo>
                      <a:pt x="253766" y="311573"/>
                      <a:pt x="248107" y="324378"/>
                      <a:pt x="221028" y="345440"/>
                    </a:cubicBezTo>
                    <a:cubicBezTo>
                      <a:pt x="201751" y="360433"/>
                      <a:pt x="180388" y="372533"/>
                      <a:pt x="160068" y="386080"/>
                    </a:cubicBezTo>
                    <a:cubicBezTo>
                      <a:pt x="149908" y="392853"/>
                      <a:pt x="140925" y="401865"/>
                      <a:pt x="129588" y="406400"/>
                    </a:cubicBezTo>
                    <a:cubicBezTo>
                      <a:pt x="64726" y="432345"/>
                      <a:pt x="95100" y="418564"/>
                      <a:pt x="38148" y="447040"/>
                    </a:cubicBezTo>
                    <a:cubicBezTo>
                      <a:pt x="31375" y="457200"/>
                      <a:pt x="23289" y="466598"/>
                      <a:pt x="17828" y="477520"/>
                    </a:cubicBezTo>
                    <a:cubicBezTo>
                      <a:pt x="0" y="513176"/>
                      <a:pt x="3876" y="550216"/>
                      <a:pt x="17828" y="589280"/>
                    </a:cubicBezTo>
                    <a:lnTo>
                      <a:pt x="78788" y="680720"/>
                    </a:lnTo>
                    <a:cubicBezTo>
                      <a:pt x="85561" y="690880"/>
                      <a:pt x="95247" y="699616"/>
                      <a:pt x="99108" y="711200"/>
                    </a:cubicBezTo>
                    <a:cubicBezTo>
                      <a:pt x="102495" y="721360"/>
                      <a:pt x="103327" y="732769"/>
                      <a:pt x="109268" y="741680"/>
                    </a:cubicBezTo>
                    <a:cubicBezTo>
                      <a:pt x="117238" y="753635"/>
                      <a:pt x="129588" y="762000"/>
                      <a:pt x="139748" y="772160"/>
                    </a:cubicBezTo>
                    <a:cubicBezTo>
                      <a:pt x="143135" y="785707"/>
                      <a:pt x="146072" y="799374"/>
                      <a:pt x="149908" y="812800"/>
                    </a:cubicBezTo>
                    <a:cubicBezTo>
                      <a:pt x="152850" y="823098"/>
                      <a:pt x="158307" y="832716"/>
                      <a:pt x="160068" y="843280"/>
                    </a:cubicBezTo>
                    <a:cubicBezTo>
                      <a:pt x="163776" y="865530"/>
                      <a:pt x="166430" y="942791"/>
                      <a:pt x="180388" y="975360"/>
                    </a:cubicBezTo>
                    <a:cubicBezTo>
                      <a:pt x="185198" y="986583"/>
                      <a:pt x="192074" y="997206"/>
                      <a:pt x="200708" y="1005840"/>
                    </a:cubicBezTo>
                    <a:cubicBezTo>
                      <a:pt x="219352" y="1024484"/>
                      <a:pt x="250578" y="1033199"/>
                      <a:pt x="271828" y="1046480"/>
                    </a:cubicBezTo>
                    <a:cubicBezTo>
                      <a:pt x="388031" y="1119107"/>
                      <a:pt x="254032" y="1049013"/>
                      <a:pt x="342948" y="1087120"/>
                    </a:cubicBezTo>
                    <a:cubicBezTo>
                      <a:pt x="356869" y="1093086"/>
                      <a:pt x="368830" y="1104034"/>
                      <a:pt x="383588" y="1107440"/>
                    </a:cubicBezTo>
                    <a:cubicBezTo>
                      <a:pt x="413470" y="1114336"/>
                      <a:pt x="444548" y="1114213"/>
                      <a:pt x="475028" y="1117600"/>
                    </a:cubicBezTo>
                    <a:cubicBezTo>
                      <a:pt x="498735" y="1114213"/>
                      <a:pt x="527245" y="1122142"/>
                      <a:pt x="546148" y="1107440"/>
                    </a:cubicBezTo>
                    <a:cubicBezTo>
                      <a:pt x="563055" y="1094290"/>
                      <a:pt x="556889" y="1065638"/>
                      <a:pt x="566468" y="1046480"/>
                    </a:cubicBezTo>
                    <a:cubicBezTo>
                      <a:pt x="573241" y="1032933"/>
                      <a:pt x="580822" y="1019761"/>
                      <a:pt x="586788" y="1005840"/>
                    </a:cubicBezTo>
                    <a:cubicBezTo>
                      <a:pt x="591007" y="995996"/>
                      <a:pt x="592159" y="984939"/>
                      <a:pt x="596948" y="975360"/>
                    </a:cubicBezTo>
                    <a:cubicBezTo>
                      <a:pt x="602409" y="964438"/>
                      <a:pt x="611807" y="955802"/>
                      <a:pt x="617268" y="944880"/>
                    </a:cubicBezTo>
                    <a:cubicBezTo>
                      <a:pt x="622057" y="935301"/>
                      <a:pt x="622227" y="923762"/>
                      <a:pt x="627428" y="914400"/>
                    </a:cubicBezTo>
                    <a:cubicBezTo>
                      <a:pt x="639288" y="893052"/>
                      <a:pt x="654521" y="873760"/>
                      <a:pt x="668068" y="853440"/>
                    </a:cubicBezTo>
                    <a:cubicBezTo>
                      <a:pt x="694147" y="749124"/>
                      <a:pt x="658701" y="878419"/>
                      <a:pt x="698548" y="772160"/>
                    </a:cubicBezTo>
                    <a:cubicBezTo>
                      <a:pt x="703451" y="759085"/>
                      <a:pt x="704696" y="744895"/>
                      <a:pt x="708708" y="731520"/>
                    </a:cubicBezTo>
                    <a:cubicBezTo>
                      <a:pt x="714863" y="711004"/>
                      <a:pt x="729028" y="670560"/>
                      <a:pt x="729028" y="670560"/>
                    </a:cubicBezTo>
                    <a:cubicBezTo>
                      <a:pt x="725641" y="589280"/>
                      <a:pt x="727239" y="507639"/>
                      <a:pt x="718868" y="426720"/>
                    </a:cubicBezTo>
                    <a:cubicBezTo>
                      <a:pt x="716991" y="408579"/>
                      <a:pt x="704952" y="392997"/>
                      <a:pt x="698548" y="375920"/>
                    </a:cubicBezTo>
                    <a:cubicBezTo>
                      <a:pt x="683541" y="335901"/>
                      <a:pt x="686941" y="336760"/>
                      <a:pt x="678228" y="284480"/>
                    </a:cubicBezTo>
                    <a:cubicBezTo>
                      <a:pt x="681661" y="239850"/>
                      <a:pt x="699570" y="114315"/>
                      <a:pt x="678228" y="60960"/>
                    </a:cubicBezTo>
                    <a:cubicBezTo>
                      <a:pt x="674251" y="51016"/>
                      <a:pt x="658203" y="53123"/>
                      <a:pt x="647748" y="50800"/>
                    </a:cubicBezTo>
                    <a:cubicBezTo>
                      <a:pt x="551900" y="29500"/>
                      <a:pt x="579648" y="49780"/>
                      <a:pt x="444548" y="30480"/>
                    </a:cubicBezTo>
                    <a:cubicBezTo>
                      <a:pt x="441195" y="30001"/>
                      <a:pt x="444548" y="23707"/>
                      <a:pt x="454708" y="0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317" name="Freihandform 18"/>
              <p:cNvSpPr>
                <a:spLocks/>
              </p:cNvSpPr>
              <p:nvPr/>
            </p:nvSpPr>
            <p:spPr bwMode="auto">
              <a:xfrm>
                <a:off x="4823548" y="3129280"/>
                <a:ext cx="805092" cy="1117600"/>
              </a:xfrm>
              <a:custGeom>
                <a:avLst/>
                <a:gdLst>
                  <a:gd name="T0" fmla="*/ 408852 w 805092"/>
                  <a:gd name="T1" fmla="*/ 0 h 1117600"/>
                  <a:gd name="T2" fmla="*/ 408852 w 805092"/>
                  <a:gd name="T3" fmla="*/ 0 h 1117600"/>
                  <a:gd name="T4" fmla="*/ 266612 w 805092"/>
                  <a:gd name="T5" fmla="*/ 91440 h 1117600"/>
                  <a:gd name="T6" fmla="*/ 236132 w 805092"/>
                  <a:gd name="T7" fmla="*/ 111760 h 1117600"/>
                  <a:gd name="T8" fmla="*/ 205652 w 805092"/>
                  <a:gd name="T9" fmla="*/ 142240 h 1117600"/>
                  <a:gd name="T10" fmla="*/ 175172 w 805092"/>
                  <a:gd name="T11" fmla="*/ 162560 h 1117600"/>
                  <a:gd name="T12" fmla="*/ 124372 w 805092"/>
                  <a:gd name="T13" fmla="*/ 223520 h 1117600"/>
                  <a:gd name="T14" fmla="*/ 134532 w 805092"/>
                  <a:gd name="T15" fmla="*/ 304800 h 1117600"/>
                  <a:gd name="T16" fmla="*/ 165012 w 805092"/>
                  <a:gd name="T17" fmla="*/ 335280 h 1117600"/>
                  <a:gd name="T18" fmla="*/ 175172 w 805092"/>
                  <a:gd name="T19" fmla="*/ 365760 h 1117600"/>
                  <a:gd name="T20" fmla="*/ 165012 w 805092"/>
                  <a:gd name="T21" fmla="*/ 447040 h 1117600"/>
                  <a:gd name="T22" fmla="*/ 134532 w 805092"/>
                  <a:gd name="T23" fmla="*/ 477520 h 1117600"/>
                  <a:gd name="T24" fmla="*/ 83732 w 805092"/>
                  <a:gd name="T25" fmla="*/ 528320 h 1117600"/>
                  <a:gd name="T26" fmla="*/ 73572 w 805092"/>
                  <a:gd name="T27" fmla="*/ 558800 h 1117600"/>
                  <a:gd name="T28" fmla="*/ 22772 w 805092"/>
                  <a:gd name="T29" fmla="*/ 609600 h 1117600"/>
                  <a:gd name="T30" fmla="*/ 2452 w 805092"/>
                  <a:gd name="T31" fmla="*/ 670560 h 1117600"/>
                  <a:gd name="T32" fmla="*/ 32932 w 805092"/>
                  <a:gd name="T33" fmla="*/ 782320 h 1117600"/>
                  <a:gd name="T34" fmla="*/ 63412 w 805092"/>
                  <a:gd name="T35" fmla="*/ 802640 h 1117600"/>
                  <a:gd name="T36" fmla="*/ 104052 w 805092"/>
                  <a:gd name="T37" fmla="*/ 863600 h 1117600"/>
                  <a:gd name="T38" fmla="*/ 215812 w 805092"/>
                  <a:gd name="T39" fmla="*/ 944880 h 1117600"/>
                  <a:gd name="T40" fmla="*/ 286932 w 805092"/>
                  <a:gd name="T41" fmla="*/ 1016000 h 1117600"/>
                  <a:gd name="T42" fmla="*/ 337732 w 805092"/>
                  <a:gd name="T43" fmla="*/ 1066800 h 1117600"/>
                  <a:gd name="T44" fmla="*/ 358052 w 805092"/>
                  <a:gd name="T45" fmla="*/ 1097280 h 1117600"/>
                  <a:gd name="T46" fmla="*/ 419012 w 805092"/>
                  <a:gd name="T47" fmla="*/ 1117600 h 1117600"/>
                  <a:gd name="T48" fmla="*/ 490132 w 805092"/>
                  <a:gd name="T49" fmla="*/ 1107440 h 1117600"/>
                  <a:gd name="T50" fmla="*/ 540932 w 805092"/>
                  <a:gd name="T51" fmla="*/ 1097280 h 1117600"/>
                  <a:gd name="T52" fmla="*/ 612052 w 805092"/>
                  <a:gd name="T53" fmla="*/ 1016000 h 1117600"/>
                  <a:gd name="T54" fmla="*/ 642532 w 805092"/>
                  <a:gd name="T55" fmla="*/ 995680 h 1117600"/>
                  <a:gd name="T56" fmla="*/ 662852 w 805092"/>
                  <a:gd name="T57" fmla="*/ 965200 h 1117600"/>
                  <a:gd name="T58" fmla="*/ 774612 w 805092"/>
                  <a:gd name="T59" fmla="*/ 883920 h 1117600"/>
                  <a:gd name="T60" fmla="*/ 805092 w 805092"/>
                  <a:gd name="T61" fmla="*/ 802640 h 1117600"/>
                  <a:gd name="T62" fmla="*/ 794932 w 805092"/>
                  <a:gd name="T63" fmla="*/ 609600 h 1117600"/>
                  <a:gd name="T64" fmla="*/ 754292 w 805092"/>
                  <a:gd name="T65" fmla="*/ 518160 h 1117600"/>
                  <a:gd name="T66" fmla="*/ 733972 w 805092"/>
                  <a:gd name="T67" fmla="*/ 487680 h 1117600"/>
                  <a:gd name="T68" fmla="*/ 713652 w 805092"/>
                  <a:gd name="T69" fmla="*/ 447040 h 1117600"/>
                  <a:gd name="T70" fmla="*/ 673012 w 805092"/>
                  <a:gd name="T71" fmla="*/ 386080 h 1117600"/>
                  <a:gd name="T72" fmla="*/ 652692 w 805092"/>
                  <a:gd name="T73" fmla="*/ 254000 h 1117600"/>
                  <a:gd name="T74" fmla="*/ 642532 w 805092"/>
                  <a:gd name="T75" fmla="*/ 213360 h 1117600"/>
                  <a:gd name="T76" fmla="*/ 622212 w 805092"/>
                  <a:gd name="T77" fmla="*/ 182880 h 1117600"/>
                  <a:gd name="T78" fmla="*/ 591732 w 805092"/>
                  <a:gd name="T79" fmla="*/ 121920 h 1117600"/>
                  <a:gd name="T80" fmla="*/ 561252 w 805092"/>
                  <a:gd name="T81" fmla="*/ 101600 h 1117600"/>
                  <a:gd name="T82" fmla="*/ 530772 w 805092"/>
                  <a:gd name="T83" fmla="*/ 40640 h 1117600"/>
                  <a:gd name="T84" fmla="*/ 520612 w 805092"/>
                  <a:gd name="T85" fmla="*/ 10160 h 1117600"/>
                  <a:gd name="T86" fmla="*/ 490132 w 805092"/>
                  <a:gd name="T87" fmla="*/ 0 h 1117600"/>
                  <a:gd name="T88" fmla="*/ 419012 w 805092"/>
                  <a:gd name="T89" fmla="*/ 10160 h 1117600"/>
                  <a:gd name="T90" fmla="*/ 408852 w 805092"/>
                  <a:gd name="T91" fmla="*/ 0 h 111760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05092"/>
                  <a:gd name="T139" fmla="*/ 0 h 1117600"/>
                  <a:gd name="T140" fmla="*/ 805092 w 805092"/>
                  <a:gd name="T141" fmla="*/ 1117600 h 111760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05092" h="1117600">
                    <a:moveTo>
                      <a:pt x="408852" y="0"/>
                    </a:moveTo>
                    <a:lnTo>
                      <a:pt x="408852" y="0"/>
                    </a:lnTo>
                    <a:cubicBezTo>
                      <a:pt x="286790" y="77676"/>
                      <a:pt x="333833" y="46626"/>
                      <a:pt x="266612" y="91440"/>
                    </a:cubicBezTo>
                    <a:cubicBezTo>
                      <a:pt x="256452" y="98213"/>
                      <a:pt x="244766" y="103126"/>
                      <a:pt x="236132" y="111760"/>
                    </a:cubicBezTo>
                    <a:cubicBezTo>
                      <a:pt x="225972" y="121920"/>
                      <a:pt x="216690" y="133042"/>
                      <a:pt x="205652" y="142240"/>
                    </a:cubicBezTo>
                    <a:cubicBezTo>
                      <a:pt x="196271" y="150057"/>
                      <a:pt x="184553" y="154743"/>
                      <a:pt x="175172" y="162560"/>
                    </a:cubicBezTo>
                    <a:cubicBezTo>
                      <a:pt x="145836" y="187006"/>
                      <a:pt x="144352" y="193550"/>
                      <a:pt x="124372" y="223520"/>
                    </a:cubicBezTo>
                    <a:cubicBezTo>
                      <a:pt x="127759" y="250613"/>
                      <a:pt x="125201" y="279140"/>
                      <a:pt x="134532" y="304800"/>
                    </a:cubicBezTo>
                    <a:cubicBezTo>
                      <a:pt x="139442" y="318303"/>
                      <a:pt x="157042" y="323325"/>
                      <a:pt x="165012" y="335280"/>
                    </a:cubicBezTo>
                    <a:cubicBezTo>
                      <a:pt x="170953" y="344191"/>
                      <a:pt x="171785" y="355600"/>
                      <a:pt x="175172" y="365760"/>
                    </a:cubicBezTo>
                    <a:cubicBezTo>
                      <a:pt x="171785" y="392853"/>
                      <a:pt x="174343" y="421380"/>
                      <a:pt x="165012" y="447040"/>
                    </a:cubicBezTo>
                    <a:cubicBezTo>
                      <a:pt x="160102" y="460543"/>
                      <a:pt x="143730" y="466482"/>
                      <a:pt x="134532" y="477520"/>
                    </a:cubicBezTo>
                    <a:cubicBezTo>
                      <a:pt x="92199" y="528320"/>
                      <a:pt x="139612" y="491067"/>
                      <a:pt x="83732" y="528320"/>
                    </a:cubicBezTo>
                    <a:cubicBezTo>
                      <a:pt x="80345" y="538480"/>
                      <a:pt x="80262" y="550437"/>
                      <a:pt x="73572" y="558800"/>
                    </a:cubicBezTo>
                    <a:cubicBezTo>
                      <a:pt x="29545" y="613833"/>
                      <a:pt x="53252" y="541020"/>
                      <a:pt x="22772" y="609600"/>
                    </a:cubicBezTo>
                    <a:cubicBezTo>
                      <a:pt x="14073" y="629173"/>
                      <a:pt x="2452" y="670560"/>
                      <a:pt x="2452" y="670560"/>
                    </a:cubicBezTo>
                    <a:cubicBezTo>
                      <a:pt x="8462" y="718640"/>
                      <a:pt x="0" y="749388"/>
                      <a:pt x="32932" y="782320"/>
                    </a:cubicBezTo>
                    <a:cubicBezTo>
                      <a:pt x="41566" y="790954"/>
                      <a:pt x="53252" y="795867"/>
                      <a:pt x="63412" y="802640"/>
                    </a:cubicBezTo>
                    <a:cubicBezTo>
                      <a:pt x="76959" y="822960"/>
                      <a:pt x="83732" y="850053"/>
                      <a:pt x="104052" y="863600"/>
                    </a:cubicBezTo>
                    <a:cubicBezTo>
                      <a:pt x="146335" y="891789"/>
                      <a:pt x="178548" y="910721"/>
                      <a:pt x="215812" y="944880"/>
                    </a:cubicBezTo>
                    <a:cubicBezTo>
                      <a:pt x="240526" y="967535"/>
                      <a:pt x="286932" y="1016000"/>
                      <a:pt x="286932" y="1016000"/>
                    </a:cubicBezTo>
                    <a:cubicBezTo>
                      <a:pt x="307345" y="1077238"/>
                      <a:pt x="279787" y="1018513"/>
                      <a:pt x="337732" y="1066800"/>
                    </a:cubicBezTo>
                    <a:cubicBezTo>
                      <a:pt x="347113" y="1074617"/>
                      <a:pt x="347697" y="1090808"/>
                      <a:pt x="358052" y="1097280"/>
                    </a:cubicBezTo>
                    <a:cubicBezTo>
                      <a:pt x="376215" y="1108632"/>
                      <a:pt x="419012" y="1117600"/>
                      <a:pt x="419012" y="1117600"/>
                    </a:cubicBezTo>
                    <a:cubicBezTo>
                      <a:pt x="442719" y="1114213"/>
                      <a:pt x="466510" y="1111377"/>
                      <a:pt x="490132" y="1107440"/>
                    </a:cubicBezTo>
                    <a:cubicBezTo>
                      <a:pt x="507166" y="1104601"/>
                      <a:pt x="527117" y="1107641"/>
                      <a:pt x="540932" y="1097280"/>
                    </a:cubicBezTo>
                    <a:cubicBezTo>
                      <a:pt x="569733" y="1075680"/>
                      <a:pt x="586596" y="1041456"/>
                      <a:pt x="612052" y="1016000"/>
                    </a:cubicBezTo>
                    <a:cubicBezTo>
                      <a:pt x="620686" y="1007366"/>
                      <a:pt x="632372" y="1002453"/>
                      <a:pt x="642532" y="995680"/>
                    </a:cubicBezTo>
                    <a:cubicBezTo>
                      <a:pt x="649305" y="985520"/>
                      <a:pt x="653317" y="972828"/>
                      <a:pt x="662852" y="965200"/>
                    </a:cubicBezTo>
                    <a:cubicBezTo>
                      <a:pt x="704903" y="931559"/>
                      <a:pt x="744662" y="925850"/>
                      <a:pt x="774612" y="883920"/>
                    </a:cubicBezTo>
                    <a:cubicBezTo>
                      <a:pt x="795046" y="855312"/>
                      <a:pt x="796911" y="835366"/>
                      <a:pt x="805092" y="802640"/>
                    </a:cubicBezTo>
                    <a:cubicBezTo>
                      <a:pt x="801705" y="738293"/>
                      <a:pt x="802924" y="673538"/>
                      <a:pt x="794932" y="609600"/>
                    </a:cubicBezTo>
                    <a:cubicBezTo>
                      <a:pt x="793190" y="595666"/>
                      <a:pt x="762669" y="532819"/>
                      <a:pt x="754292" y="518160"/>
                    </a:cubicBezTo>
                    <a:cubicBezTo>
                      <a:pt x="748234" y="507558"/>
                      <a:pt x="740030" y="498282"/>
                      <a:pt x="733972" y="487680"/>
                    </a:cubicBezTo>
                    <a:cubicBezTo>
                      <a:pt x="726458" y="474530"/>
                      <a:pt x="721444" y="460027"/>
                      <a:pt x="713652" y="447040"/>
                    </a:cubicBezTo>
                    <a:cubicBezTo>
                      <a:pt x="701087" y="426099"/>
                      <a:pt x="673012" y="386080"/>
                      <a:pt x="673012" y="386080"/>
                    </a:cubicBezTo>
                    <a:cubicBezTo>
                      <a:pt x="664215" y="315700"/>
                      <a:pt x="665990" y="313843"/>
                      <a:pt x="652692" y="254000"/>
                    </a:cubicBezTo>
                    <a:cubicBezTo>
                      <a:pt x="649663" y="240369"/>
                      <a:pt x="648033" y="226195"/>
                      <a:pt x="642532" y="213360"/>
                    </a:cubicBezTo>
                    <a:cubicBezTo>
                      <a:pt x="637722" y="202137"/>
                      <a:pt x="627673" y="193802"/>
                      <a:pt x="622212" y="182880"/>
                    </a:cubicBezTo>
                    <a:cubicBezTo>
                      <a:pt x="605685" y="149826"/>
                      <a:pt x="620849" y="151037"/>
                      <a:pt x="591732" y="121920"/>
                    </a:cubicBezTo>
                    <a:cubicBezTo>
                      <a:pt x="583098" y="113286"/>
                      <a:pt x="571412" y="108373"/>
                      <a:pt x="561252" y="101600"/>
                    </a:cubicBezTo>
                    <a:cubicBezTo>
                      <a:pt x="535715" y="24988"/>
                      <a:pt x="570163" y="119422"/>
                      <a:pt x="530772" y="40640"/>
                    </a:cubicBezTo>
                    <a:cubicBezTo>
                      <a:pt x="525983" y="31061"/>
                      <a:pt x="528185" y="17733"/>
                      <a:pt x="520612" y="10160"/>
                    </a:cubicBezTo>
                    <a:cubicBezTo>
                      <a:pt x="513039" y="2587"/>
                      <a:pt x="500292" y="3387"/>
                      <a:pt x="490132" y="0"/>
                    </a:cubicBezTo>
                    <a:cubicBezTo>
                      <a:pt x="466425" y="3387"/>
                      <a:pt x="442494" y="5464"/>
                      <a:pt x="419012" y="10160"/>
                    </a:cubicBezTo>
                    <a:cubicBezTo>
                      <a:pt x="408510" y="12260"/>
                      <a:pt x="410545" y="1693"/>
                      <a:pt x="408852" y="0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318" name="Freihandform 19"/>
              <p:cNvSpPr>
                <a:spLocks/>
              </p:cNvSpPr>
              <p:nvPr/>
            </p:nvSpPr>
            <p:spPr bwMode="auto">
              <a:xfrm>
                <a:off x="4185920" y="4069486"/>
                <a:ext cx="792480" cy="1010514"/>
              </a:xfrm>
              <a:custGeom>
                <a:avLst/>
                <a:gdLst>
                  <a:gd name="T0" fmla="*/ 629920 w 792480"/>
                  <a:gd name="T1" fmla="*/ 106274 h 1010514"/>
                  <a:gd name="T2" fmla="*/ 629920 w 792480"/>
                  <a:gd name="T3" fmla="*/ 106274 h 1010514"/>
                  <a:gd name="T4" fmla="*/ 487680 w 792480"/>
                  <a:gd name="T5" fmla="*/ 96114 h 1010514"/>
                  <a:gd name="T6" fmla="*/ 416560 w 792480"/>
                  <a:gd name="T7" fmla="*/ 65634 h 1010514"/>
                  <a:gd name="T8" fmla="*/ 386080 w 792480"/>
                  <a:gd name="T9" fmla="*/ 45314 h 1010514"/>
                  <a:gd name="T10" fmla="*/ 345440 w 792480"/>
                  <a:gd name="T11" fmla="*/ 35154 h 1010514"/>
                  <a:gd name="T12" fmla="*/ 284480 w 792480"/>
                  <a:gd name="T13" fmla="*/ 4674 h 1010514"/>
                  <a:gd name="T14" fmla="*/ 254000 w 792480"/>
                  <a:gd name="T15" fmla="*/ 35154 h 1010514"/>
                  <a:gd name="T16" fmla="*/ 223520 w 792480"/>
                  <a:gd name="T17" fmla="*/ 96114 h 1010514"/>
                  <a:gd name="T18" fmla="*/ 193040 w 792480"/>
                  <a:gd name="T19" fmla="*/ 157074 h 1010514"/>
                  <a:gd name="T20" fmla="*/ 162560 w 792480"/>
                  <a:gd name="T21" fmla="*/ 228194 h 1010514"/>
                  <a:gd name="T22" fmla="*/ 132080 w 792480"/>
                  <a:gd name="T23" fmla="*/ 248514 h 1010514"/>
                  <a:gd name="T24" fmla="*/ 111760 w 792480"/>
                  <a:gd name="T25" fmla="*/ 278994 h 1010514"/>
                  <a:gd name="T26" fmla="*/ 50800 w 792480"/>
                  <a:gd name="T27" fmla="*/ 329794 h 1010514"/>
                  <a:gd name="T28" fmla="*/ 20320 w 792480"/>
                  <a:gd name="T29" fmla="*/ 339954 h 1010514"/>
                  <a:gd name="T30" fmla="*/ 0 w 792480"/>
                  <a:gd name="T31" fmla="*/ 492354 h 1010514"/>
                  <a:gd name="T32" fmla="*/ 10160 w 792480"/>
                  <a:gd name="T33" fmla="*/ 797154 h 1010514"/>
                  <a:gd name="T34" fmla="*/ 20320 w 792480"/>
                  <a:gd name="T35" fmla="*/ 827634 h 1010514"/>
                  <a:gd name="T36" fmla="*/ 40640 w 792480"/>
                  <a:gd name="T37" fmla="*/ 868274 h 1010514"/>
                  <a:gd name="T38" fmla="*/ 142240 w 792480"/>
                  <a:gd name="T39" fmla="*/ 939394 h 1010514"/>
                  <a:gd name="T40" fmla="*/ 203200 w 792480"/>
                  <a:gd name="T41" fmla="*/ 980034 h 1010514"/>
                  <a:gd name="T42" fmla="*/ 264160 w 792480"/>
                  <a:gd name="T43" fmla="*/ 990194 h 1010514"/>
                  <a:gd name="T44" fmla="*/ 294640 w 792480"/>
                  <a:gd name="T45" fmla="*/ 1000354 h 1010514"/>
                  <a:gd name="T46" fmla="*/ 365760 w 792480"/>
                  <a:gd name="T47" fmla="*/ 1010514 h 1010514"/>
                  <a:gd name="T48" fmla="*/ 528320 w 792480"/>
                  <a:gd name="T49" fmla="*/ 969874 h 1010514"/>
                  <a:gd name="T50" fmla="*/ 548640 w 792480"/>
                  <a:gd name="T51" fmla="*/ 919074 h 1010514"/>
                  <a:gd name="T52" fmla="*/ 609600 w 792480"/>
                  <a:gd name="T53" fmla="*/ 868274 h 1010514"/>
                  <a:gd name="T54" fmla="*/ 650240 w 792480"/>
                  <a:gd name="T55" fmla="*/ 827634 h 1010514"/>
                  <a:gd name="T56" fmla="*/ 660400 w 792480"/>
                  <a:gd name="T57" fmla="*/ 797154 h 1010514"/>
                  <a:gd name="T58" fmla="*/ 680720 w 792480"/>
                  <a:gd name="T59" fmla="*/ 715874 h 1010514"/>
                  <a:gd name="T60" fmla="*/ 690880 w 792480"/>
                  <a:gd name="T61" fmla="*/ 685394 h 1010514"/>
                  <a:gd name="T62" fmla="*/ 721360 w 792480"/>
                  <a:gd name="T63" fmla="*/ 492354 h 1010514"/>
                  <a:gd name="T64" fmla="*/ 731520 w 792480"/>
                  <a:gd name="T65" fmla="*/ 441554 h 1010514"/>
                  <a:gd name="T66" fmla="*/ 762000 w 792480"/>
                  <a:gd name="T67" fmla="*/ 411074 h 1010514"/>
                  <a:gd name="T68" fmla="*/ 792480 w 792480"/>
                  <a:gd name="T69" fmla="*/ 350114 h 1010514"/>
                  <a:gd name="T70" fmla="*/ 782320 w 792480"/>
                  <a:gd name="T71" fmla="*/ 238354 h 1010514"/>
                  <a:gd name="T72" fmla="*/ 772160 w 792480"/>
                  <a:gd name="T73" fmla="*/ 207874 h 1010514"/>
                  <a:gd name="T74" fmla="*/ 741680 w 792480"/>
                  <a:gd name="T75" fmla="*/ 187554 h 1010514"/>
                  <a:gd name="T76" fmla="*/ 731520 w 792480"/>
                  <a:gd name="T77" fmla="*/ 157074 h 1010514"/>
                  <a:gd name="T78" fmla="*/ 701040 w 792480"/>
                  <a:gd name="T79" fmla="*/ 146914 h 1010514"/>
                  <a:gd name="T80" fmla="*/ 640080 w 792480"/>
                  <a:gd name="T81" fmla="*/ 106274 h 1010514"/>
                  <a:gd name="T82" fmla="*/ 629920 w 792480"/>
                  <a:gd name="T83" fmla="*/ 106274 h 101051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92480"/>
                  <a:gd name="T127" fmla="*/ 0 h 1010514"/>
                  <a:gd name="T128" fmla="*/ 792480 w 792480"/>
                  <a:gd name="T129" fmla="*/ 1010514 h 101051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92480" h="1010514">
                    <a:moveTo>
                      <a:pt x="629920" y="106274"/>
                    </a:moveTo>
                    <a:lnTo>
                      <a:pt x="629920" y="106274"/>
                    </a:lnTo>
                    <a:cubicBezTo>
                      <a:pt x="582507" y="102887"/>
                      <a:pt x="534889" y="101668"/>
                      <a:pt x="487680" y="96114"/>
                    </a:cubicBezTo>
                    <a:cubicBezTo>
                      <a:pt x="469738" y="94003"/>
                      <a:pt x="428728" y="72587"/>
                      <a:pt x="416560" y="65634"/>
                    </a:cubicBezTo>
                    <a:cubicBezTo>
                      <a:pt x="405958" y="59576"/>
                      <a:pt x="397303" y="50124"/>
                      <a:pt x="386080" y="45314"/>
                    </a:cubicBezTo>
                    <a:cubicBezTo>
                      <a:pt x="373245" y="39813"/>
                      <a:pt x="358987" y="38541"/>
                      <a:pt x="345440" y="35154"/>
                    </a:cubicBezTo>
                    <a:cubicBezTo>
                      <a:pt x="338023" y="30209"/>
                      <a:pt x="298501" y="0"/>
                      <a:pt x="284480" y="4674"/>
                    </a:cubicBezTo>
                    <a:cubicBezTo>
                      <a:pt x="270849" y="9218"/>
                      <a:pt x="264160" y="24994"/>
                      <a:pt x="254000" y="35154"/>
                    </a:cubicBezTo>
                    <a:cubicBezTo>
                      <a:pt x="228463" y="111766"/>
                      <a:pt x="262911" y="17332"/>
                      <a:pt x="223520" y="96114"/>
                    </a:cubicBezTo>
                    <a:cubicBezTo>
                      <a:pt x="181456" y="180242"/>
                      <a:pt x="251274" y="69723"/>
                      <a:pt x="193040" y="157074"/>
                    </a:cubicBezTo>
                    <a:cubicBezTo>
                      <a:pt x="185267" y="188164"/>
                      <a:pt x="185948" y="204806"/>
                      <a:pt x="162560" y="228194"/>
                    </a:cubicBezTo>
                    <a:cubicBezTo>
                      <a:pt x="153926" y="236828"/>
                      <a:pt x="142240" y="241741"/>
                      <a:pt x="132080" y="248514"/>
                    </a:cubicBezTo>
                    <a:cubicBezTo>
                      <a:pt x="125307" y="258674"/>
                      <a:pt x="119577" y="269613"/>
                      <a:pt x="111760" y="278994"/>
                    </a:cubicBezTo>
                    <a:cubicBezTo>
                      <a:pt x="95710" y="298254"/>
                      <a:pt x="73634" y="318377"/>
                      <a:pt x="50800" y="329794"/>
                    </a:cubicBezTo>
                    <a:cubicBezTo>
                      <a:pt x="41221" y="334583"/>
                      <a:pt x="30480" y="336567"/>
                      <a:pt x="20320" y="339954"/>
                    </a:cubicBezTo>
                    <a:cubicBezTo>
                      <a:pt x="166" y="400417"/>
                      <a:pt x="0" y="392910"/>
                      <a:pt x="0" y="492354"/>
                    </a:cubicBezTo>
                    <a:cubicBezTo>
                      <a:pt x="0" y="594010"/>
                      <a:pt x="4010" y="695684"/>
                      <a:pt x="10160" y="797154"/>
                    </a:cubicBezTo>
                    <a:cubicBezTo>
                      <a:pt x="10808" y="807844"/>
                      <a:pt x="16101" y="817790"/>
                      <a:pt x="20320" y="827634"/>
                    </a:cubicBezTo>
                    <a:cubicBezTo>
                      <a:pt x="26286" y="841555"/>
                      <a:pt x="31837" y="855949"/>
                      <a:pt x="40640" y="868274"/>
                    </a:cubicBezTo>
                    <a:cubicBezTo>
                      <a:pt x="67510" y="905892"/>
                      <a:pt x="102194" y="914750"/>
                      <a:pt x="142240" y="939394"/>
                    </a:cubicBezTo>
                    <a:cubicBezTo>
                      <a:pt x="163039" y="952193"/>
                      <a:pt x="179111" y="976019"/>
                      <a:pt x="203200" y="980034"/>
                    </a:cubicBezTo>
                    <a:cubicBezTo>
                      <a:pt x="223520" y="983421"/>
                      <a:pt x="244050" y="985725"/>
                      <a:pt x="264160" y="990194"/>
                    </a:cubicBezTo>
                    <a:cubicBezTo>
                      <a:pt x="274615" y="992517"/>
                      <a:pt x="284138" y="998254"/>
                      <a:pt x="294640" y="1000354"/>
                    </a:cubicBezTo>
                    <a:cubicBezTo>
                      <a:pt x="318122" y="1005050"/>
                      <a:pt x="342053" y="1007127"/>
                      <a:pt x="365760" y="1010514"/>
                    </a:cubicBezTo>
                    <a:cubicBezTo>
                      <a:pt x="419947" y="996967"/>
                      <a:pt x="478362" y="994853"/>
                      <a:pt x="528320" y="969874"/>
                    </a:cubicBezTo>
                    <a:cubicBezTo>
                      <a:pt x="544632" y="961718"/>
                      <a:pt x="537247" y="933315"/>
                      <a:pt x="548640" y="919074"/>
                    </a:cubicBezTo>
                    <a:cubicBezTo>
                      <a:pt x="565164" y="898419"/>
                      <a:pt x="589939" y="885969"/>
                      <a:pt x="609600" y="868274"/>
                    </a:cubicBezTo>
                    <a:cubicBezTo>
                      <a:pt x="623840" y="855458"/>
                      <a:pt x="636693" y="841181"/>
                      <a:pt x="650240" y="827634"/>
                    </a:cubicBezTo>
                    <a:cubicBezTo>
                      <a:pt x="653627" y="817474"/>
                      <a:pt x="657582" y="807486"/>
                      <a:pt x="660400" y="797154"/>
                    </a:cubicBezTo>
                    <a:cubicBezTo>
                      <a:pt x="667748" y="770211"/>
                      <a:pt x="671889" y="742368"/>
                      <a:pt x="680720" y="715874"/>
                    </a:cubicBezTo>
                    <a:lnTo>
                      <a:pt x="690880" y="685394"/>
                    </a:lnTo>
                    <a:cubicBezTo>
                      <a:pt x="710130" y="473644"/>
                      <a:pt x="687069" y="663810"/>
                      <a:pt x="721360" y="492354"/>
                    </a:cubicBezTo>
                    <a:cubicBezTo>
                      <a:pt x="724747" y="475421"/>
                      <a:pt x="723797" y="457000"/>
                      <a:pt x="731520" y="441554"/>
                    </a:cubicBezTo>
                    <a:cubicBezTo>
                      <a:pt x="737946" y="428703"/>
                      <a:pt x="752802" y="422112"/>
                      <a:pt x="762000" y="411074"/>
                    </a:cubicBezTo>
                    <a:cubicBezTo>
                      <a:pt x="783884" y="384813"/>
                      <a:pt x="782297" y="380662"/>
                      <a:pt x="792480" y="350114"/>
                    </a:cubicBezTo>
                    <a:cubicBezTo>
                      <a:pt x="789093" y="312861"/>
                      <a:pt x="787610" y="275385"/>
                      <a:pt x="782320" y="238354"/>
                    </a:cubicBezTo>
                    <a:cubicBezTo>
                      <a:pt x="780805" y="227752"/>
                      <a:pt x="778850" y="216237"/>
                      <a:pt x="772160" y="207874"/>
                    </a:cubicBezTo>
                    <a:cubicBezTo>
                      <a:pt x="764532" y="198339"/>
                      <a:pt x="751840" y="194327"/>
                      <a:pt x="741680" y="187554"/>
                    </a:cubicBezTo>
                    <a:cubicBezTo>
                      <a:pt x="738293" y="177394"/>
                      <a:pt x="739093" y="164647"/>
                      <a:pt x="731520" y="157074"/>
                    </a:cubicBezTo>
                    <a:cubicBezTo>
                      <a:pt x="723947" y="149501"/>
                      <a:pt x="710402" y="152115"/>
                      <a:pt x="701040" y="146914"/>
                    </a:cubicBezTo>
                    <a:cubicBezTo>
                      <a:pt x="679692" y="135054"/>
                      <a:pt x="661923" y="117196"/>
                      <a:pt x="640080" y="106274"/>
                    </a:cubicBezTo>
                    <a:lnTo>
                      <a:pt x="629920" y="106274"/>
                    </a:ln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</p:grpSp>
        <p:sp>
          <p:nvSpPr>
            <p:cNvPr id="137" name="Pfeil nach unten 21"/>
            <p:cNvSpPr>
              <a:spLocks noChangeArrowheads="1"/>
            </p:cNvSpPr>
            <p:nvPr/>
          </p:nvSpPr>
          <p:spPr bwMode="auto">
            <a:xfrm>
              <a:off x="3863975" y="1125538"/>
              <a:ext cx="912813" cy="858837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B0F0"/>
            </a:solidFill>
            <a:ln w="9525" algn="ctr">
              <a:solidFill>
                <a:srgbClr val="0070C0"/>
              </a:solidFill>
              <a:round/>
              <a:headEnd/>
              <a:tailEnd/>
            </a:ln>
          </p:spPr>
          <p:txBody>
            <a:bodyPr anchor="b"/>
            <a:lstStyle/>
            <a:p>
              <a:endParaRPr lang="de-DE" altLang="de-DE"/>
            </a:p>
          </p:txBody>
        </p:sp>
        <p:sp>
          <p:nvSpPr>
            <p:cNvPr id="138" name="Pfeil nach unten 22"/>
            <p:cNvSpPr>
              <a:spLocks noChangeArrowheads="1"/>
            </p:cNvSpPr>
            <p:nvPr/>
          </p:nvSpPr>
          <p:spPr bwMode="auto">
            <a:xfrm>
              <a:off x="3863975" y="5727700"/>
              <a:ext cx="912813" cy="860425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B0F0"/>
            </a:solidFill>
            <a:ln w="9525" algn="ctr">
              <a:solidFill>
                <a:srgbClr val="0070C0"/>
              </a:solidFill>
              <a:round/>
              <a:headEnd/>
              <a:tailEnd/>
            </a:ln>
          </p:spPr>
          <p:txBody>
            <a:bodyPr anchor="b"/>
            <a:lstStyle/>
            <a:p>
              <a:endParaRPr lang="de-DE" altLang="de-DE"/>
            </a:p>
          </p:txBody>
        </p:sp>
        <p:sp>
          <p:nvSpPr>
            <p:cNvPr id="139" name="Freihandform 138"/>
            <p:cNvSpPr/>
            <p:nvPr/>
          </p:nvSpPr>
          <p:spPr bwMode="auto">
            <a:xfrm>
              <a:off x="3017838" y="1825625"/>
              <a:ext cx="660400" cy="622300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40" name="Freihandform 139"/>
            <p:cNvSpPr/>
            <p:nvPr/>
          </p:nvSpPr>
          <p:spPr bwMode="auto">
            <a:xfrm>
              <a:off x="3044825" y="2559050"/>
              <a:ext cx="461963" cy="446088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41" name="Freihandform 140"/>
            <p:cNvSpPr/>
            <p:nvPr/>
          </p:nvSpPr>
          <p:spPr bwMode="auto">
            <a:xfrm>
              <a:off x="2032000" y="4543425"/>
              <a:ext cx="46038" cy="4603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42" name="Freihandform 141"/>
            <p:cNvSpPr/>
            <p:nvPr/>
          </p:nvSpPr>
          <p:spPr bwMode="auto">
            <a:xfrm>
              <a:off x="5242515" y="263763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43" name="Freihandform 142"/>
            <p:cNvSpPr/>
            <p:nvPr/>
          </p:nvSpPr>
          <p:spPr bwMode="auto">
            <a:xfrm rot="2040000">
              <a:off x="5224565" y="496021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44" name="Freihandform 143"/>
            <p:cNvSpPr/>
            <p:nvPr/>
          </p:nvSpPr>
          <p:spPr bwMode="auto">
            <a:xfrm>
              <a:off x="5529263" y="398541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45" name="Freihandform 144"/>
            <p:cNvSpPr/>
            <p:nvPr/>
          </p:nvSpPr>
          <p:spPr bwMode="auto">
            <a:xfrm rot="2160000">
              <a:off x="4968875" y="367427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46" name="Freihandform 145"/>
            <p:cNvSpPr/>
            <p:nvPr/>
          </p:nvSpPr>
          <p:spPr bwMode="auto">
            <a:xfrm rot="5280000">
              <a:off x="4527508" y="458127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47" name="Freihandform 146"/>
            <p:cNvSpPr/>
            <p:nvPr/>
          </p:nvSpPr>
          <p:spPr bwMode="auto">
            <a:xfrm rot="2160000">
              <a:off x="4928033" y="371880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48" name="Freihandform 147"/>
            <p:cNvSpPr/>
            <p:nvPr/>
          </p:nvSpPr>
          <p:spPr bwMode="auto">
            <a:xfrm rot="2160000">
              <a:off x="5009716" y="362974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49" name="Freihandform 148"/>
            <p:cNvSpPr/>
            <p:nvPr/>
          </p:nvSpPr>
          <p:spPr bwMode="auto">
            <a:xfrm rot="5280000">
              <a:off x="4460033" y="458128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50" name="Freihandform 149"/>
            <p:cNvSpPr/>
            <p:nvPr/>
          </p:nvSpPr>
          <p:spPr bwMode="auto">
            <a:xfrm rot="5280000">
              <a:off x="4606799" y="458127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51" name="Freihandform 150"/>
            <p:cNvSpPr/>
            <p:nvPr/>
          </p:nvSpPr>
          <p:spPr bwMode="auto">
            <a:xfrm rot="5280000">
              <a:off x="4338093" y="465464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52" name="Freihandform 151"/>
            <p:cNvSpPr/>
            <p:nvPr/>
          </p:nvSpPr>
          <p:spPr bwMode="auto">
            <a:xfrm rot="5280000">
              <a:off x="4298446" y="467821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53" name="Freihandform 152"/>
            <p:cNvSpPr/>
            <p:nvPr/>
          </p:nvSpPr>
          <p:spPr bwMode="auto">
            <a:xfrm>
              <a:off x="2582862" y="1823242"/>
              <a:ext cx="461963" cy="446088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54" name="Freihandform 153"/>
            <p:cNvSpPr/>
            <p:nvPr/>
          </p:nvSpPr>
          <p:spPr bwMode="auto">
            <a:xfrm>
              <a:off x="5242515" y="275113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55" name="Freihandform 154"/>
            <p:cNvSpPr/>
            <p:nvPr/>
          </p:nvSpPr>
          <p:spPr bwMode="auto">
            <a:xfrm>
              <a:off x="5242515" y="279003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56" name="Freihandform 155"/>
            <p:cNvSpPr/>
            <p:nvPr/>
          </p:nvSpPr>
          <p:spPr bwMode="auto">
            <a:xfrm>
              <a:off x="5242515" y="2856234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57" name="Freihandform 156"/>
            <p:cNvSpPr/>
            <p:nvPr/>
          </p:nvSpPr>
          <p:spPr bwMode="auto">
            <a:xfrm>
              <a:off x="5242515" y="292681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58" name="Freihandform 157"/>
            <p:cNvSpPr/>
            <p:nvPr/>
          </p:nvSpPr>
          <p:spPr bwMode="auto">
            <a:xfrm>
              <a:off x="5242515" y="2712244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 dirty="0"/>
            </a:p>
          </p:txBody>
        </p:sp>
        <p:sp>
          <p:nvSpPr>
            <p:cNvPr id="159" name="Freihandform 158"/>
            <p:cNvSpPr/>
            <p:nvPr/>
          </p:nvSpPr>
          <p:spPr bwMode="auto">
            <a:xfrm>
              <a:off x="5945951" y="413781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60" name="Freihandform 159"/>
            <p:cNvSpPr/>
            <p:nvPr/>
          </p:nvSpPr>
          <p:spPr bwMode="auto">
            <a:xfrm>
              <a:off x="5945951" y="417671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61" name="Freihandform 160"/>
            <p:cNvSpPr/>
            <p:nvPr/>
          </p:nvSpPr>
          <p:spPr bwMode="auto">
            <a:xfrm>
              <a:off x="5529263" y="402431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62" name="Freihandform 161"/>
            <p:cNvSpPr/>
            <p:nvPr/>
          </p:nvSpPr>
          <p:spPr bwMode="auto">
            <a:xfrm rot="2160000">
              <a:off x="5687222" y="267652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63" name="Freihandform 162"/>
            <p:cNvSpPr/>
            <p:nvPr/>
          </p:nvSpPr>
          <p:spPr bwMode="auto">
            <a:xfrm rot="2160000">
              <a:off x="5646380" y="272105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64" name="Freihandform 163"/>
            <p:cNvSpPr/>
            <p:nvPr/>
          </p:nvSpPr>
          <p:spPr bwMode="auto">
            <a:xfrm rot="2160000">
              <a:off x="5728063" y="263199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65" name="Freihandform 164"/>
            <p:cNvSpPr/>
            <p:nvPr/>
          </p:nvSpPr>
          <p:spPr bwMode="auto">
            <a:xfrm rot="2160000">
              <a:off x="5882884" y="422687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66" name="Freihandform 165"/>
            <p:cNvSpPr/>
            <p:nvPr/>
          </p:nvSpPr>
          <p:spPr bwMode="auto">
            <a:xfrm rot="2160000">
              <a:off x="5842042" y="427140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67" name="Freihandform 166"/>
            <p:cNvSpPr/>
            <p:nvPr/>
          </p:nvSpPr>
          <p:spPr bwMode="auto">
            <a:xfrm rot="2160000">
              <a:off x="5923725" y="418234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68" name="Freihandform 167"/>
            <p:cNvSpPr/>
            <p:nvPr/>
          </p:nvSpPr>
          <p:spPr bwMode="auto">
            <a:xfrm rot="2160000">
              <a:off x="3837476" y="372223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69" name="Freihandform 168"/>
            <p:cNvSpPr/>
            <p:nvPr/>
          </p:nvSpPr>
          <p:spPr bwMode="auto">
            <a:xfrm rot="2160000">
              <a:off x="3869406" y="3745249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70" name="Freihandform 169"/>
            <p:cNvSpPr/>
            <p:nvPr/>
          </p:nvSpPr>
          <p:spPr bwMode="auto">
            <a:xfrm rot="2160000">
              <a:off x="3901337" y="377936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71" name="Freihandform 170"/>
            <p:cNvSpPr/>
            <p:nvPr/>
          </p:nvSpPr>
          <p:spPr bwMode="auto">
            <a:xfrm rot="2160000">
              <a:off x="3913267" y="380910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72" name="Freihandform 171"/>
            <p:cNvSpPr/>
            <p:nvPr/>
          </p:nvSpPr>
          <p:spPr bwMode="auto">
            <a:xfrm rot="2160000">
              <a:off x="3913267" y="384322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73" name="Freihandform 172"/>
            <p:cNvSpPr/>
            <p:nvPr/>
          </p:nvSpPr>
          <p:spPr bwMode="auto">
            <a:xfrm rot="2160000">
              <a:off x="3913267" y="387515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74" name="Freihandform 173"/>
            <p:cNvSpPr/>
            <p:nvPr/>
          </p:nvSpPr>
          <p:spPr bwMode="auto">
            <a:xfrm rot="2160000">
              <a:off x="4751876" y="463663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 dirty="0"/>
            </a:p>
          </p:txBody>
        </p:sp>
        <p:sp>
          <p:nvSpPr>
            <p:cNvPr id="175" name="Freihandform 174"/>
            <p:cNvSpPr/>
            <p:nvPr/>
          </p:nvSpPr>
          <p:spPr bwMode="auto">
            <a:xfrm rot="2160000">
              <a:off x="4904276" y="478903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76" name="Freihandform 175"/>
            <p:cNvSpPr/>
            <p:nvPr/>
          </p:nvSpPr>
          <p:spPr bwMode="auto">
            <a:xfrm rot="2160000">
              <a:off x="4854627" y="428744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77" name="Freihandform 176"/>
            <p:cNvSpPr/>
            <p:nvPr/>
          </p:nvSpPr>
          <p:spPr bwMode="auto">
            <a:xfrm rot="2160000">
              <a:off x="5634345" y="478903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78" name="Freihandform 177"/>
            <p:cNvSpPr/>
            <p:nvPr/>
          </p:nvSpPr>
          <p:spPr bwMode="auto">
            <a:xfrm rot="2160000">
              <a:off x="2994979" y="390708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79" name="Freihandform 178"/>
            <p:cNvSpPr/>
            <p:nvPr/>
          </p:nvSpPr>
          <p:spPr bwMode="auto">
            <a:xfrm rot="2160000">
              <a:off x="2420832" y="360124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80" name="Freihandform 179"/>
            <p:cNvSpPr/>
            <p:nvPr/>
          </p:nvSpPr>
          <p:spPr bwMode="auto">
            <a:xfrm rot="2160000">
              <a:off x="3687309" y="4001453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81" name="Freihandform 180"/>
            <p:cNvSpPr/>
            <p:nvPr/>
          </p:nvSpPr>
          <p:spPr bwMode="auto">
            <a:xfrm rot="2160000">
              <a:off x="3805545" y="457492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82" name="Freihandform 181"/>
            <p:cNvSpPr/>
            <p:nvPr/>
          </p:nvSpPr>
          <p:spPr bwMode="auto">
            <a:xfrm rot="2160000">
              <a:off x="2723324" y="482096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83" name="Freihandform 182"/>
            <p:cNvSpPr/>
            <p:nvPr/>
          </p:nvSpPr>
          <p:spPr bwMode="auto">
            <a:xfrm rot="2160000">
              <a:off x="3021966" y="367770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84" name="Freihandform 183"/>
            <p:cNvSpPr/>
            <p:nvPr/>
          </p:nvSpPr>
          <p:spPr bwMode="auto">
            <a:xfrm rot="2160000">
              <a:off x="2877239" y="304932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85" name="Freihandform 184"/>
            <p:cNvSpPr/>
            <p:nvPr/>
          </p:nvSpPr>
          <p:spPr bwMode="auto">
            <a:xfrm>
              <a:off x="4128856" y="3040257"/>
              <a:ext cx="271108" cy="360834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86" name="Freihandform 185"/>
            <p:cNvSpPr/>
            <p:nvPr/>
          </p:nvSpPr>
          <p:spPr bwMode="auto">
            <a:xfrm>
              <a:off x="5258155" y="2535002"/>
              <a:ext cx="271108" cy="360834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87" name="Freihandform 186"/>
            <p:cNvSpPr/>
            <p:nvPr/>
          </p:nvSpPr>
          <p:spPr bwMode="auto">
            <a:xfrm>
              <a:off x="3148796" y="4074082"/>
              <a:ext cx="271108" cy="360834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88" name="Freihandform 187"/>
            <p:cNvSpPr/>
            <p:nvPr/>
          </p:nvSpPr>
          <p:spPr bwMode="auto">
            <a:xfrm>
              <a:off x="5418027" y="4416132"/>
              <a:ext cx="271108" cy="360834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89" name="Freihandform 188"/>
            <p:cNvSpPr/>
            <p:nvPr/>
          </p:nvSpPr>
          <p:spPr bwMode="auto">
            <a:xfrm>
              <a:off x="2475076" y="3004597"/>
              <a:ext cx="271108" cy="360834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90" name="Freihandform 189"/>
            <p:cNvSpPr/>
            <p:nvPr/>
          </p:nvSpPr>
          <p:spPr bwMode="auto">
            <a:xfrm>
              <a:off x="4319694" y="2209722"/>
              <a:ext cx="525862" cy="461167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91" name="Freihandform 190"/>
            <p:cNvSpPr/>
            <p:nvPr/>
          </p:nvSpPr>
          <p:spPr bwMode="auto">
            <a:xfrm rot="2160000">
              <a:off x="4581361" y="272828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92" name="Freihandform 191"/>
            <p:cNvSpPr/>
            <p:nvPr/>
          </p:nvSpPr>
          <p:spPr bwMode="auto">
            <a:xfrm rot="2160000">
              <a:off x="4540519" y="277281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93" name="Freihandform 192"/>
            <p:cNvSpPr/>
            <p:nvPr/>
          </p:nvSpPr>
          <p:spPr bwMode="auto">
            <a:xfrm rot="2160000">
              <a:off x="4622202" y="268375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94" name="Freihandform 193"/>
            <p:cNvSpPr/>
            <p:nvPr/>
          </p:nvSpPr>
          <p:spPr bwMode="auto">
            <a:xfrm rot="2160000">
              <a:off x="3887862" y="344003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95" name="Freihandform 194"/>
            <p:cNvSpPr/>
            <p:nvPr/>
          </p:nvSpPr>
          <p:spPr bwMode="auto">
            <a:xfrm rot="2160000">
              <a:off x="3847020" y="348456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96" name="Freihandform 195"/>
            <p:cNvSpPr/>
            <p:nvPr/>
          </p:nvSpPr>
          <p:spPr bwMode="auto">
            <a:xfrm rot="2160000">
              <a:off x="3928703" y="339550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97" name="Freihandform 196"/>
            <p:cNvSpPr/>
            <p:nvPr/>
          </p:nvSpPr>
          <p:spPr bwMode="auto">
            <a:xfrm rot="2160000">
              <a:off x="5964565" y="388432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98" name="Freihandform 197"/>
            <p:cNvSpPr/>
            <p:nvPr/>
          </p:nvSpPr>
          <p:spPr bwMode="auto">
            <a:xfrm rot="2160000">
              <a:off x="5923723" y="392885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99" name="Freihandform 198"/>
            <p:cNvSpPr/>
            <p:nvPr/>
          </p:nvSpPr>
          <p:spPr bwMode="auto">
            <a:xfrm rot="2160000">
              <a:off x="6005406" y="383979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00" name="Freihandform 199"/>
            <p:cNvSpPr/>
            <p:nvPr/>
          </p:nvSpPr>
          <p:spPr bwMode="auto">
            <a:xfrm rot="5280000">
              <a:off x="5196284" y="355038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01" name="Freihandform 200"/>
            <p:cNvSpPr/>
            <p:nvPr/>
          </p:nvSpPr>
          <p:spPr bwMode="auto">
            <a:xfrm rot="5280000">
              <a:off x="5128809" y="355038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02" name="Freihandform 201"/>
            <p:cNvSpPr/>
            <p:nvPr/>
          </p:nvSpPr>
          <p:spPr bwMode="auto">
            <a:xfrm rot="5280000">
              <a:off x="5275575" y="355038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03" name="Freihandform 202"/>
            <p:cNvSpPr/>
            <p:nvPr/>
          </p:nvSpPr>
          <p:spPr bwMode="auto">
            <a:xfrm rot="5280000">
              <a:off x="3505138" y="437723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04" name="Freihandform 203"/>
            <p:cNvSpPr/>
            <p:nvPr/>
          </p:nvSpPr>
          <p:spPr bwMode="auto">
            <a:xfrm rot="5280000">
              <a:off x="3437663" y="437724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05" name="Freihandform 204"/>
            <p:cNvSpPr/>
            <p:nvPr/>
          </p:nvSpPr>
          <p:spPr bwMode="auto">
            <a:xfrm rot="5280000">
              <a:off x="3584429" y="437723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06" name="Freihandform 205"/>
            <p:cNvSpPr/>
            <p:nvPr/>
          </p:nvSpPr>
          <p:spPr bwMode="auto">
            <a:xfrm rot="5280000">
              <a:off x="2511628" y="373975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07" name="Freihandform 206"/>
            <p:cNvSpPr/>
            <p:nvPr/>
          </p:nvSpPr>
          <p:spPr bwMode="auto">
            <a:xfrm rot="5280000">
              <a:off x="2444153" y="373976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08" name="Freihandform 207"/>
            <p:cNvSpPr/>
            <p:nvPr/>
          </p:nvSpPr>
          <p:spPr bwMode="auto">
            <a:xfrm rot="5280000">
              <a:off x="2590919" y="373975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09" name="Freihandform 208"/>
            <p:cNvSpPr/>
            <p:nvPr/>
          </p:nvSpPr>
          <p:spPr bwMode="auto">
            <a:xfrm rot="5280000">
              <a:off x="2692027" y="373139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10" name="Freihandform 209"/>
            <p:cNvSpPr/>
            <p:nvPr/>
          </p:nvSpPr>
          <p:spPr bwMode="auto">
            <a:xfrm rot="5280000">
              <a:off x="2624552" y="373140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11" name="Freihandform 210"/>
            <p:cNvSpPr/>
            <p:nvPr/>
          </p:nvSpPr>
          <p:spPr bwMode="auto">
            <a:xfrm rot="5280000">
              <a:off x="2771318" y="373139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12" name="Freihandform 211"/>
            <p:cNvSpPr/>
            <p:nvPr/>
          </p:nvSpPr>
          <p:spPr bwMode="auto">
            <a:xfrm rot="5280000">
              <a:off x="2790868" y="372451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13" name="Freihandform 212"/>
            <p:cNvSpPr/>
            <p:nvPr/>
          </p:nvSpPr>
          <p:spPr bwMode="auto">
            <a:xfrm rot="5280000">
              <a:off x="2723393" y="372452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14" name="Freihandform 213"/>
            <p:cNvSpPr/>
            <p:nvPr/>
          </p:nvSpPr>
          <p:spPr bwMode="auto">
            <a:xfrm rot="5280000">
              <a:off x="2870159" y="372451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15" name="Freihandform 214"/>
            <p:cNvSpPr/>
            <p:nvPr/>
          </p:nvSpPr>
          <p:spPr bwMode="auto">
            <a:xfrm rot="5280000">
              <a:off x="3054531" y="3001364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16" name="Freihandform 215"/>
            <p:cNvSpPr/>
            <p:nvPr/>
          </p:nvSpPr>
          <p:spPr bwMode="auto">
            <a:xfrm rot="5280000">
              <a:off x="2987056" y="300136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17" name="Freihandform 216"/>
            <p:cNvSpPr/>
            <p:nvPr/>
          </p:nvSpPr>
          <p:spPr bwMode="auto">
            <a:xfrm rot="5280000">
              <a:off x="3133822" y="300136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18" name="Freihandform 217"/>
            <p:cNvSpPr/>
            <p:nvPr/>
          </p:nvSpPr>
          <p:spPr bwMode="auto">
            <a:xfrm rot="5280000">
              <a:off x="5157679" y="451866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19" name="Freihandform 218"/>
            <p:cNvSpPr/>
            <p:nvPr/>
          </p:nvSpPr>
          <p:spPr bwMode="auto">
            <a:xfrm rot="5280000">
              <a:off x="5090204" y="451866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20" name="Freihandform 219"/>
            <p:cNvSpPr/>
            <p:nvPr/>
          </p:nvSpPr>
          <p:spPr bwMode="auto">
            <a:xfrm rot="5280000">
              <a:off x="5236970" y="451866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21" name="Freihandform 220"/>
            <p:cNvSpPr/>
            <p:nvPr/>
          </p:nvSpPr>
          <p:spPr bwMode="auto">
            <a:xfrm rot="5280000">
              <a:off x="4257823" y="445012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22" name="Freihandform 221"/>
            <p:cNvSpPr/>
            <p:nvPr/>
          </p:nvSpPr>
          <p:spPr bwMode="auto">
            <a:xfrm rot="5280000">
              <a:off x="4190348" y="445012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23" name="Freihandform 222"/>
            <p:cNvSpPr/>
            <p:nvPr/>
          </p:nvSpPr>
          <p:spPr bwMode="auto">
            <a:xfrm rot="5280000">
              <a:off x="4337114" y="445011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24" name="Freihandform 223"/>
            <p:cNvSpPr/>
            <p:nvPr/>
          </p:nvSpPr>
          <p:spPr bwMode="auto">
            <a:xfrm rot="5280000">
              <a:off x="4544108" y="544494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25" name="Freihandform 224"/>
            <p:cNvSpPr/>
            <p:nvPr/>
          </p:nvSpPr>
          <p:spPr bwMode="auto">
            <a:xfrm rot="5280000">
              <a:off x="4476633" y="544494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26" name="Freihandform 225"/>
            <p:cNvSpPr/>
            <p:nvPr/>
          </p:nvSpPr>
          <p:spPr bwMode="auto">
            <a:xfrm rot="5280000">
              <a:off x="4623399" y="544494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27" name="Freihandform 226"/>
            <p:cNvSpPr/>
            <p:nvPr/>
          </p:nvSpPr>
          <p:spPr bwMode="auto">
            <a:xfrm rot="5280000">
              <a:off x="3544783" y="523848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28" name="Freihandform 227"/>
            <p:cNvSpPr/>
            <p:nvPr/>
          </p:nvSpPr>
          <p:spPr bwMode="auto">
            <a:xfrm rot="5280000">
              <a:off x="3477308" y="523848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29" name="Freihandform 228"/>
            <p:cNvSpPr/>
            <p:nvPr/>
          </p:nvSpPr>
          <p:spPr bwMode="auto">
            <a:xfrm rot="5280000">
              <a:off x="3624074" y="523847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30" name="Freihandform 229"/>
            <p:cNvSpPr/>
            <p:nvPr/>
          </p:nvSpPr>
          <p:spPr bwMode="auto">
            <a:xfrm rot="5280000">
              <a:off x="2285571" y="526205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31" name="Freihandform 230"/>
            <p:cNvSpPr/>
            <p:nvPr/>
          </p:nvSpPr>
          <p:spPr bwMode="auto">
            <a:xfrm rot="5280000">
              <a:off x="2218096" y="526205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32" name="Freihandform 231"/>
            <p:cNvSpPr/>
            <p:nvPr/>
          </p:nvSpPr>
          <p:spPr bwMode="auto">
            <a:xfrm rot="5280000">
              <a:off x="2364862" y="526204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33" name="Freihandform 232"/>
            <p:cNvSpPr/>
            <p:nvPr/>
          </p:nvSpPr>
          <p:spPr bwMode="auto">
            <a:xfrm rot="2160000">
              <a:off x="5873339" y="403647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34" name="Freihandform 233"/>
            <p:cNvSpPr/>
            <p:nvPr/>
          </p:nvSpPr>
          <p:spPr bwMode="auto">
            <a:xfrm rot="2160000">
              <a:off x="5905269" y="4059486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35" name="Freihandform 234"/>
            <p:cNvSpPr/>
            <p:nvPr/>
          </p:nvSpPr>
          <p:spPr bwMode="auto">
            <a:xfrm rot="2160000">
              <a:off x="5937200" y="4093601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36" name="Freihandform 235"/>
            <p:cNvSpPr/>
            <p:nvPr/>
          </p:nvSpPr>
          <p:spPr bwMode="auto">
            <a:xfrm rot="2160000">
              <a:off x="5949130" y="412334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37" name="Freihandform 236"/>
            <p:cNvSpPr/>
            <p:nvPr/>
          </p:nvSpPr>
          <p:spPr bwMode="auto">
            <a:xfrm rot="2160000">
              <a:off x="5949130" y="415746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38" name="Freihandform 237"/>
            <p:cNvSpPr/>
            <p:nvPr/>
          </p:nvSpPr>
          <p:spPr bwMode="auto">
            <a:xfrm rot="2160000">
              <a:off x="5949130" y="418939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39" name="Freihandform 238"/>
            <p:cNvSpPr/>
            <p:nvPr/>
          </p:nvSpPr>
          <p:spPr bwMode="auto">
            <a:xfrm rot="2160000">
              <a:off x="5506403" y="3157721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40" name="Freihandform 239"/>
            <p:cNvSpPr/>
            <p:nvPr/>
          </p:nvSpPr>
          <p:spPr bwMode="auto">
            <a:xfrm rot="2160000">
              <a:off x="5538333" y="318073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41" name="Freihandform 240"/>
            <p:cNvSpPr/>
            <p:nvPr/>
          </p:nvSpPr>
          <p:spPr bwMode="auto">
            <a:xfrm rot="2160000">
              <a:off x="5570264" y="3214850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42" name="Freihandform 241"/>
            <p:cNvSpPr/>
            <p:nvPr/>
          </p:nvSpPr>
          <p:spPr bwMode="auto">
            <a:xfrm rot="2160000">
              <a:off x="5582194" y="324459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43" name="Freihandform 242"/>
            <p:cNvSpPr/>
            <p:nvPr/>
          </p:nvSpPr>
          <p:spPr bwMode="auto">
            <a:xfrm rot="2160000">
              <a:off x="5582194" y="3278711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44" name="Freihandform 243"/>
            <p:cNvSpPr/>
            <p:nvPr/>
          </p:nvSpPr>
          <p:spPr bwMode="auto">
            <a:xfrm rot="2160000">
              <a:off x="5582194" y="3310641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grpSp>
          <p:nvGrpSpPr>
            <p:cNvPr id="4" name="Gruppieren 144"/>
            <p:cNvGrpSpPr/>
            <p:nvPr/>
          </p:nvGrpSpPr>
          <p:grpSpPr>
            <a:xfrm rot="2340000">
              <a:off x="2375763" y="4718206"/>
              <a:ext cx="495224" cy="60963"/>
              <a:chOff x="2396950" y="4513771"/>
              <a:chExt cx="495224" cy="60963"/>
            </a:xfrm>
          </p:grpSpPr>
          <p:sp>
            <p:nvSpPr>
              <p:cNvPr id="296" name="Freihandform 135"/>
              <p:cNvSpPr/>
              <p:nvPr/>
            </p:nvSpPr>
            <p:spPr bwMode="auto">
              <a:xfrm rot="5280000">
                <a:off x="2476174" y="4517264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297" name="Freihandform 296"/>
              <p:cNvSpPr/>
              <p:nvPr/>
            </p:nvSpPr>
            <p:spPr bwMode="auto">
              <a:xfrm rot="5280000">
                <a:off x="2408699" y="4517266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298" name="Freihandform 297"/>
              <p:cNvSpPr/>
              <p:nvPr/>
            </p:nvSpPr>
            <p:spPr bwMode="auto">
              <a:xfrm rot="5280000">
                <a:off x="2555465" y="4517262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299" name="Freihandform 298"/>
              <p:cNvSpPr/>
              <p:nvPr/>
            </p:nvSpPr>
            <p:spPr bwMode="auto">
              <a:xfrm rot="5280000">
                <a:off x="2656573" y="4508904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300" name="Freihandform 299"/>
              <p:cNvSpPr/>
              <p:nvPr/>
            </p:nvSpPr>
            <p:spPr bwMode="auto">
              <a:xfrm rot="5280000">
                <a:off x="2589098" y="4508906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301" name="Freihandform 300"/>
              <p:cNvSpPr/>
              <p:nvPr/>
            </p:nvSpPr>
            <p:spPr bwMode="auto">
              <a:xfrm rot="5280000">
                <a:off x="2735864" y="4508902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302" name="Freihandform 301"/>
              <p:cNvSpPr/>
              <p:nvPr/>
            </p:nvSpPr>
            <p:spPr bwMode="auto">
              <a:xfrm rot="5280000">
                <a:off x="2755414" y="4502024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303" name="Freihandform 302"/>
              <p:cNvSpPr/>
              <p:nvPr/>
            </p:nvSpPr>
            <p:spPr bwMode="auto">
              <a:xfrm rot="5280000">
                <a:off x="2687939" y="4502026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304" name="Freihandform 303"/>
              <p:cNvSpPr/>
              <p:nvPr/>
            </p:nvSpPr>
            <p:spPr bwMode="auto">
              <a:xfrm rot="5280000">
                <a:off x="2834705" y="4502022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</p:grpSp>
        <p:sp>
          <p:nvSpPr>
            <p:cNvPr id="246" name="Freihandform 245"/>
            <p:cNvSpPr/>
            <p:nvPr/>
          </p:nvSpPr>
          <p:spPr bwMode="auto">
            <a:xfrm rot="7620000">
              <a:off x="5408423" y="3589495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47" name="Freihandform 246"/>
            <p:cNvSpPr/>
            <p:nvPr/>
          </p:nvSpPr>
          <p:spPr bwMode="auto">
            <a:xfrm rot="7620000">
              <a:off x="5355984" y="3547033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48" name="Freihandform 247"/>
            <p:cNvSpPr/>
            <p:nvPr/>
          </p:nvSpPr>
          <p:spPr bwMode="auto">
            <a:xfrm rot="7620000">
              <a:off x="4001728" y="2195865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49" name="Freihandform 248"/>
            <p:cNvSpPr/>
            <p:nvPr/>
          </p:nvSpPr>
          <p:spPr bwMode="auto">
            <a:xfrm rot="7620000">
              <a:off x="4085563" y="2252999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50" name="Freihandform 249"/>
            <p:cNvSpPr/>
            <p:nvPr/>
          </p:nvSpPr>
          <p:spPr bwMode="auto">
            <a:xfrm rot="7620000">
              <a:off x="4033124" y="2210537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51" name="Freihandform 250"/>
            <p:cNvSpPr/>
            <p:nvPr/>
          </p:nvSpPr>
          <p:spPr bwMode="auto">
            <a:xfrm rot="7620000">
              <a:off x="4147185" y="2302896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52" name="Freihandform 251"/>
            <p:cNvSpPr/>
            <p:nvPr/>
          </p:nvSpPr>
          <p:spPr bwMode="auto">
            <a:xfrm rot="7620000">
              <a:off x="4166707" y="2309854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53" name="Freihandform 252"/>
            <p:cNvSpPr/>
            <p:nvPr/>
          </p:nvSpPr>
          <p:spPr bwMode="auto">
            <a:xfrm rot="7620000">
              <a:off x="4114268" y="2267393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54" name="Freihandform 253"/>
            <p:cNvSpPr/>
            <p:nvPr/>
          </p:nvSpPr>
          <p:spPr bwMode="auto">
            <a:xfrm rot="7620000">
              <a:off x="4228329" y="2359752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55" name="Freihandform 254"/>
            <p:cNvSpPr/>
            <p:nvPr/>
          </p:nvSpPr>
          <p:spPr bwMode="auto">
            <a:xfrm rot="2160000">
              <a:off x="4589639" y="301366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56" name="Freihandform 255"/>
            <p:cNvSpPr/>
            <p:nvPr/>
          </p:nvSpPr>
          <p:spPr bwMode="auto">
            <a:xfrm rot="2160000">
              <a:off x="4621569" y="303668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57" name="Freihandform 256"/>
            <p:cNvSpPr/>
            <p:nvPr/>
          </p:nvSpPr>
          <p:spPr bwMode="auto">
            <a:xfrm rot="2160000">
              <a:off x="4653500" y="3070797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58" name="Freihandform 257"/>
            <p:cNvSpPr/>
            <p:nvPr/>
          </p:nvSpPr>
          <p:spPr bwMode="auto">
            <a:xfrm rot="2160000">
              <a:off x="4665430" y="3100541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59" name="Freihandform 258"/>
            <p:cNvSpPr/>
            <p:nvPr/>
          </p:nvSpPr>
          <p:spPr bwMode="auto">
            <a:xfrm rot="2160000">
              <a:off x="4665430" y="313465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60" name="Freihandform 259"/>
            <p:cNvSpPr/>
            <p:nvPr/>
          </p:nvSpPr>
          <p:spPr bwMode="auto">
            <a:xfrm rot="2160000">
              <a:off x="4665430" y="316658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61" name="Freihandform 260"/>
            <p:cNvSpPr/>
            <p:nvPr/>
          </p:nvSpPr>
          <p:spPr bwMode="auto">
            <a:xfrm rot="5280000">
              <a:off x="3774250" y="395348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62" name="Freihandform 261"/>
            <p:cNvSpPr/>
            <p:nvPr/>
          </p:nvSpPr>
          <p:spPr bwMode="auto">
            <a:xfrm rot="5280000">
              <a:off x="3734603" y="397705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63" name="Freihandform 262"/>
            <p:cNvSpPr/>
            <p:nvPr/>
          </p:nvSpPr>
          <p:spPr bwMode="auto">
            <a:xfrm rot="5280000">
              <a:off x="5578613" y="277470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64" name="Freihandform 263"/>
            <p:cNvSpPr/>
            <p:nvPr/>
          </p:nvSpPr>
          <p:spPr bwMode="auto">
            <a:xfrm rot="5280000">
              <a:off x="5538966" y="279827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65" name="Freihandform 264"/>
            <p:cNvSpPr/>
            <p:nvPr/>
          </p:nvSpPr>
          <p:spPr bwMode="auto">
            <a:xfrm rot="5280000">
              <a:off x="4013194" y="333862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66" name="Freihandform 265"/>
            <p:cNvSpPr/>
            <p:nvPr/>
          </p:nvSpPr>
          <p:spPr bwMode="auto">
            <a:xfrm rot="5280000">
              <a:off x="3973547" y="336219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67" name="Freihandform 266"/>
            <p:cNvSpPr/>
            <p:nvPr/>
          </p:nvSpPr>
          <p:spPr bwMode="auto">
            <a:xfrm rot="5280000">
              <a:off x="4106424" y="330448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68" name="Freihandform 267"/>
            <p:cNvSpPr/>
            <p:nvPr/>
          </p:nvSpPr>
          <p:spPr bwMode="auto">
            <a:xfrm rot="5280000">
              <a:off x="4066777" y="332805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69" name="Freihandform 268"/>
            <p:cNvSpPr/>
            <p:nvPr/>
          </p:nvSpPr>
          <p:spPr bwMode="auto">
            <a:xfrm rot="2160000">
              <a:off x="3255152" y="448242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70" name="Freihandform 269"/>
            <p:cNvSpPr/>
            <p:nvPr/>
          </p:nvSpPr>
          <p:spPr bwMode="auto">
            <a:xfrm rot="2160000">
              <a:off x="3214310" y="452695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71" name="Freihandform 270"/>
            <p:cNvSpPr/>
            <p:nvPr/>
          </p:nvSpPr>
          <p:spPr bwMode="auto">
            <a:xfrm rot="2160000">
              <a:off x="3295993" y="443789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72" name="Freihandform 271"/>
            <p:cNvSpPr/>
            <p:nvPr/>
          </p:nvSpPr>
          <p:spPr bwMode="auto">
            <a:xfrm rot="2160000">
              <a:off x="3173469" y="463534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73" name="Freihandform 272"/>
            <p:cNvSpPr/>
            <p:nvPr/>
          </p:nvSpPr>
          <p:spPr bwMode="auto">
            <a:xfrm rot="2160000">
              <a:off x="3132627" y="467987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74" name="Freihandform 273"/>
            <p:cNvSpPr/>
            <p:nvPr/>
          </p:nvSpPr>
          <p:spPr bwMode="auto">
            <a:xfrm rot="2160000">
              <a:off x="3214310" y="459081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75" name="Freihandform 274"/>
            <p:cNvSpPr/>
            <p:nvPr/>
          </p:nvSpPr>
          <p:spPr bwMode="auto">
            <a:xfrm rot="2160000">
              <a:off x="5792291" y="254063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76" name="Freihandform 275"/>
            <p:cNvSpPr/>
            <p:nvPr/>
          </p:nvSpPr>
          <p:spPr bwMode="auto">
            <a:xfrm rot="2160000">
              <a:off x="5751449" y="258516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77" name="Freihandform 276"/>
            <p:cNvSpPr/>
            <p:nvPr/>
          </p:nvSpPr>
          <p:spPr bwMode="auto">
            <a:xfrm rot="2160000">
              <a:off x="5833132" y="249610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78" name="Freihandform 277"/>
            <p:cNvSpPr/>
            <p:nvPr/>
          </p:nvSpPr>
          <p:spPr bwMode="auto">
            <a:xfrm rot="2160000">
              <a:off x="2091459" y="316807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79" name="Freihandform 278"/>
            <p:cNvSpPr/>
            <p:nvPr/>
          </p:nvSpPr>
          <p:spPr bwMode="auto">
            <a:xfrm rot="2160000">
              <a:off x="2050617" y="321260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80" name="Freihandform 279"/>
            <p:cNvSpPr/>
            <p:nvPr/>
          </p:nvSpPr>
          <p:spPr bwMode="auto">
            <a:xfrm rot="2160000">
              <a:off x="2132300" y="312354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81" name="Freihandform 280"/>
            <p:cNvSpPr/>
            <p:nvPr/>
          </p:nvSpPr>
          <p:spPr bwMode="auto">
            <a:xfrm rot="5280000">
              <a:off x="1980012" y="327103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82" name="Freihandform 281"/>
            <p:cNvSpPr/>
            <p:nvPr/>
          </p:nvSpPr>
          <p:spPr bwMode="auto">
            <a:xfrm rot="5280000">
              <a:off x="1940365" y="329460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83" name="Freihandform 282"/>
            <p:cNvSpPr/>
            <p:nvPr/>
          </p:nvSpPr>
          <p:spPr bwMode="auto">
            <a:xfrm rot="5280000">
              <a:off x="1900720" y="3303834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84" name="Freihandform 283"/>
            <p:cNvSpPr/>
            <p:nvPr/>
          </p:nvSpPr>
          <p:spPr bwMode="auto">
            <a:xfrm rot="5280000">
              <a:off x="1861073" y="3327404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85" name="Freihandform 284"/>
            <p:cNvSpPr/>
            <p:nvPr/>
          </p:nvSpPr>
          <p:spPr bwMode="auto">
            <a:xfrm rot="5280000">
              <a:off x="2218097" y="249349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86" name="Freihandform 285"/>
            <p:cNvSpPr/>
            <p:nvPr/>
          </p:nvSpPr>
          <p:spPr bwMode="auto">
            <a:xfrm rot="5280000">
              <a:off x="2178450" y="251706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87" name="Freihandform 286"/>
            <p:cNvSpPr/>
            <p:nvPr/>
          </p:nvSpPr>
          <p:spPr bwMode="auto">
            <a:xfrm rot="7620000">
              <a:off x="4845160" y="4676649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88" name="Freihandform 287"/>
            <p:cNvSpPr/>
            <p:nvPr/>
          </p:nvSpPr>
          <p:spPr bwMode="auto">
            <a:xfrm rot="7620000">
              <a:off x="4792721" y="4634187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89" name="Freihandform 288"/>
            <p:cNvSpPr/>
            <p:nvPr/>
          </p:nvSpPr>
          <p:spPr bwMode="auto">
            <a:xfrm rot="7620000">
              <a:off x="3088816" y="3965827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90" name="Freihandform 289"/>
            <p:cNvSpPr/>
            <p:nvPr/>
          </p:nvSpPr>
          <p:spPr bwMode="auto">
            <a:xfrm rot="7620000">
              <a:off x="3036377" y="3923365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91" name="Freihandform 290"/>
            <p:cNvSpPr/>
            <p:nvPr/>
          </p:nvSpPr>
          <p:spPr bwMode="auto">
            <a:xfrm rot="7620000">
              <a:off x="5863872" y="4845579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92" name="Freihandform 291"/>
            <p:cNvSpPr/>
            <p:nvPr/>
          </p:nvSpPr>
          <p:spPr bwMode="auto">
            <a:xfrm rot="7620000">
              <a:off x="5811433" y="4803117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93" name="Freihandform 292"/>
            <p:cNvSpPr/>
            <p:nvPr/>
          </p:nvSpPr>
          <p:spPr bwMode="auto">
            <a:xfrm rot="2160000">
              <a:off x="5285977" y="488244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94" name="Freihandform 293"/>
            <p:cNvSpPr/>
            <p:nvPr/>
          </p:nvSpPr>
          <p:spPr bwMode="auto">
            <a:xfrm rot="2160000">
              <a:off x="5245135" y="492697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95" name="Freihandform 294"/>
            <p:cNvSpPr/>
            <p:nvPr/>
          </p:nvSpPr>
          <p:spPr bwMode="auto">
            <a:xfrm rot="2160000">
              <a:off x="5326818" y="483791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</p:grpSp>
      <p:sp>
        <p:nvSpPr>
          <p:cNvPr id="812" name="Rectangle 2"/>
          <p:cNvSpPr txBox="1">
            <a:spLocks noChangeArrowheads="1"/>
          </p:cNvSpPr>
          <p:nvPr/>
        </p:nvSpPr>
        <p:spPr bwMode="auto">
          <a:xfrm>
            <a:off x="685800" y="295275"/>
            <a:ext cx="3241797" cy="617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altLang="de-DE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ahoma" pitchFamily="34" charset="0"/>
                <a:ea typeface="+mj-ea"/>
                <a:cs typeface="Tahoma" pitchFamily="34" charset="0"/>
              </a:rPr>
              <a:t>Filterbettbeladung</a:t>
            </a: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097EF03B-B2EB-5799-80EA-32FA02DC52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461" y="6443662"/>
            <a:ext cx="1153389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spcBef>
                <a:spcPct val="20000"/>
              </a:spcBef>
              <a:spcAft>
                <a:spcPct val="30000"/>
              </a:spcAft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Darstellung: A. </a:t>
            </a:r>
            <a:r>
              <a:rPr lang="de-DE" sz="800" dirty="0"/>
              <a:t>Reuß</a:t>
            </a:r>
            <a:endParaRPr lang="de-DE" sz="800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</p:txBody>
      </p:sp>
    </p:spTree>
  </p:cSld>
  <p:clrMapOvr>
    <a:masterClrMapping/>
  </p:clrMapOvr>
  <p:transition spd="med"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318"/>
          <p:cNvGrpSpPr/>
          <p:nvPr/>
        </p:nvGrpSpPr>
        <p:grpSpPr>
          <a:xfrm>
            <a:off x="1800000" y="360000"/>
            <a:ext cx="5400000" cy="6120000"/>
            <a:chOff x="1781175" y="1125538"/>
            <a:chExt cx="4837113" cy="5462587"/>
          </a:xfrm>
        </p:grpSpPr>
        <p:grpSp>
          <p:nvGrpSpPr>
            <p:cNvPr id="3" name="Gruppieren 20"/>
            <p:cNvGrpSpPr>
              <a:grpSpLocks/>
            </p:cNvGrpSpPr>
            <p:nvPr/>
          </p:nvGrpSpPr>
          <p:grpSpPr bwMode="auto">
            <a:xfrm>
              <a:off x="1781175" y="2178050"/>
              <a:ext cx="4814888" cy="3549650"/>
              <a:chOff x="812800" y="1530639"/>
              <a:chExt cx="4815840" cy="3549361"/>
            </a:xfrm>
          </p:grpSpPr>
          <p:sp>
            <p:nvSpPr>
              <p:cNvPr id="798" name="Freihandform 3"/>
              <p:cNvSpPr>
                <a:spLocks/>
              </p:cNvSpPr>
              <p:nvPr/>
            </p:nvSpPr>
            <p:spPr bwMode="auto">
              <a:xfrm>
                <a:off x="1109891" y="1534160"/>
                <a:ext cx="1013549" cy="752390"/>
              </a:xfrm>
              <a:custGeom>
                <a:avLst/>
                <a:gdLst>
                  <a:gd name="T0" fmla="*/ 190589 w 1013549"/>
                  <a:gd name="T1" fmla="*/ 213360 h 752390"/>
                  <a:gd name="T2" fmla="*/ 190589 w 1013549"/>
                  <a:gd name="T3" fmla="*/ 213360 h 752390"/>
                  <a:gd name="T4" fmla="*/ 210909 w 1013549"/>
                  <a:gd name="T5" fmla="*/ 121920 h 752390"/>
                  <a:gd name="T6" fmla="*/ 221069 w 1013549"/>
                  <a:gd name="T7" fmla="*/ 91440 h 752390"/>
                  <a:gd name="T8" fmla="*/ 241389 w 1013549"/>
                  <a:gd name="T9" fmla="*/ 60960 h 752390"/>
                  <a:gd name="T10" fmla="*/ 271869 w 1013549"/>
                  <a:gd name="T11" fmla="*/ 50800 h 752390"/>
                  <a:gd name="T12" fmla="*/ 363309 w 1013549"/>
                  <a:gd name="T13" fmla="*/ 10160 h 752390"/>
                  <a:gd name="T14" fmla="*/ 393789 w 1013549"/>
                  <a:gd name="T15" fmla="*/ 0 h 752390"/>
                  <a:gd name="T16" fmla="*/ 576669 w 1013549"/>
                  <a:gd name="T17" fmla="*/ 20320 h 752390"/>
                  <a:gd name="T18" fmla="*/ 607149 w 1013549"/>
                  <a:gd name="T19" fmla="*/ 40640 h 752390"/>
                  <a:gd name="T20" fmla="*/ 668109 w 1013549"/>
                  <a:gd name="T21" fmla="*/ 50800 h 752390"/>
                  <a:gd name="T22" fmla="*/ 830669 w 1013549"/>
                  <a:gd name="T23" fmla="*/ 71120 h 752390"/>
                  <a:gd name="T24" fmla="*/ 861149 w 1013549"/>
                  <a:gd name="T25" fmla="*/ 81280 h 752390"/>
                  <a:gd name="T26" fmla="*/ 922109 w 1013549"/>
                  <a:gd name="T27" fmla="*/ 111760 h 752390"/>
                  <a:gd name="T28" fmla="*/ 942429 w 1013549"/>
                  <a:gd name="T29" fmla="*/ 142240 h 752390"/>
                  <a:gd name="T30" fmla="*/ 993229 w 1013549"/>
                  <a:gd name="T31" fmla="*/ 193040 h 752390"/>
                  <a:gd name="T32" fmla="*/ 1013549 w 1013549"/>
                  <a:gd name="T33" fmla="*/ 254000 h 752390"/>
                  <a:gd name="T34" fmla="*/ 993229 w 1013549"/>
                  <a:gd name="T35" fmla="*/ 528320 h 752390"/>
                  <a:gd name="T36" fmla="*/ 942429 w 1013549"/>
                  <a:gd name="T37" fmla="*/ 609600 h 752390"/>
                  <a:gd name="T38" fmla="*/ 911949 w 1013549"/>
                  <a:gd name="T39" fmla="*/ 619760 h 752390"/>
                  <a:gd name="T40" fmla="*/ 881469 w 1013549"/>
                  <a:gd name="T41" fmla="*/ 640080 h 752390"/>
                  <a:gd name="T42" fmla="*/ 820509 w 1013549"/>
                  <a:gd name="T43" fmla="*/ 660400 h 752390"/>
                  <a:gd name="T44" fmla="*/ 403949 w 1013549"/>
                  <a:gd name="T45" fmla="*/ 680720 h 752390"/>
                  <a:gd name="T46" fmla="*/ 342989 w 1013549"/>
                  <a:gd name="T47" fmla="*/ 690880 h 752390"/>
                  <a:gd name="T48" fmla="*/ 312509 w 1013549"/>
                  <a:gd name="T49" fmla="*/ 701040 h 752390"/>
                  <a:gd name="T50" fmla="*/ 251549 w 1013549"/>
                  <a:gd name="T51" fmla="*/ 711200 h 752390"/>
                  <a:gd name="T52" fmla="*/ 170269 w 1013549"/>
                  <a:gd name="T53" fmla="*/ 731520 h 752390"/>
                  <a:gd name="T54" fmla="*/ 139789 w 1013549"/>
                  <a:gd name="T55" fmla="*/ 741680 h 752390"/>
                  <a:gd name="T56" fmla="*/ 88989 w 1013549"/>
                  <a:gd name="T57" fmla="*/ 751840 h 752390"/>
                  <a:gd name="T58" fmla="*/ 17869 w 1013549"/>
                  <a:gd name="T59" fmla="*/ 741680 h 752390"/>
                  <a:gd name="T60" fmla="*/ 7709 w 1013549"/>
                  <a:gd name="T61" fmla="*/ 711200 h 752390"/>
                  <a:gd name="T62" fmla="*/ 17869 w 1013549"/>
                  <a:gd name="T63" fmla="*/ 497840 h 752390"/>
                  <a:gd name="T64" fmla="*/ 78829 w 1013549"/>
                  <a:gd name="T65" fmla="*/ 436880 h 752390"/>
                  <a:gd name="T66" fmla="*/ 99149 w 1013549"/>
                  <a:gd name="T67" fmla="*/ 406400 h 752390"/>
                  <a:gd name="T68" fmla="*/ 160109 w 1013549"/>
                  <a:gd name="T69" fmla="*/ 365760 h 752390"/>
                  <a:gd name="T70" fmla="*/ 190589 w 1013549"/>
                  <a:gd name="T71" fmla="*/ 345440 h 752390"/>
                  <a:gd name="T72" fmla="*/ 180429 w 1013549"/>
                  <a:gd name="T73" fmla="*/ 254000 h 752390"/>
                  <a:gd name="T74" fmla="*/ 190589 w 1013549"/>
                  <a:gd name="T75" fmla="*/ 213360 h 75239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13549"/>
                  <a:gd name="T115" fmla="*/ 0 h 752390"/>
                  <a:gd name="T116" fmla="*/ 1013549 w 1013549"/>
                  <a:gd name="T117" fmla="*/ 752390 h 75239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13549" h="752390">
                    <a:moveTo>
                      <a:pt x="190589" y="213360"/>
                    </a:moveTo>
                    <a:lnTo>
                      <a:pt x="190589" y="213360"/>
                    </a:lnTo>
                    <a:cubicBezTo>
                      <a:pt x="197362" y="182880"/>
                      <a:pt x="203336" y="152211"/>
                      <a:pt x="210909" y="121920"/>
                    </a:cubicBezTo>
                    <a:cubicBezTo>
                      <a:pt x="213506" y="111530"/>
                      <a:pt x="216280" y="101019"/>
                      <a:pt x="221069" y="91440"/>
                    </a:cubicBezTo>
                    <a:cubicBezTo>
                      <a:pt x="226530" y="80518"/>
                      <a:pt x="231854" y="68588"/>
                      <a:pt x="241389" y="60960"/>
                    </a:cubicBezTo>
                    <a:cubicBezTo>
                      <a:pt x="249752" y="54270"/>
                      <a:pt x="262290" y="55589"/>
                      <a:pt x="271869" y="50800"/>
                    </a:cubicBezTo>
                    <a:cubicBezTo>
                      <a:pt x="368473" y="2498"/>
                      <a:pt x="206038" y="62584"/>
                      <a:pt x="363309" y="10160"/>
                    </a:cubicBezTo>
                    <a:lnTo>
                      <a:pt x="393789" y="0"/>
                    </a:lnTo>
                    <a:cubicBezTo>
                      <a:pt x="399898" y="611"/>
                      <a:pt x="560017" y="15778"/>
                      <a:pt x="576669" y="20320"/>
                    </a:cubicBezTo>
                    <a:cubicBezTo>
                      <a:pt x="588450" y="23533"/>
                      <a:pt x="595565" y="36779"/>
                      <a:pt x="607149" y="40640"/>
                    </a:cubicBezTo>
                    <a:cubicBezTo>
                      <a:pt x="626692" y="47154"/>
                      <a:pt x="647841" y="47115"/>
                      <a:pt x="668109" y="50800"/>
                    </a:cubicBezTo>
                    <a:cubicBezTo>
                      <a:pt x="773086" y="69887"/>
                      <a:pt x="663812" y="55951"/>
                      <a:pt x="830669" y="71120"/>
                    </a:cubicBezTo>
                    <a:cubicBezTo>
                      <a:pt x="840829" y="74507"/>
                      <a:pt x="851570" y="76491"/>
                      <a:pt x="861149" y="81280"/>
                    </a:cubicBezTo>
                    <a:cubicBezTo>
                      <a:pt x="939931" y="120671"/>
                      <a:pt x="845497" y="86223"/>
                      <a:pt x="922109" y="111760"/>
                    </a:cubicBezTo>
                    <a:cubicBezTo>
                      <a:pt x="928882" y="121920"/>
                      <a:pt x="933795" y="133606"/>
                      <a:pt x="942429" y="142240"/>
                    </a:cubicBezTo>
                    <a:cubicBezTo>
                      <a:pt x="977650" y="177461"/>
                      <a:pt x="971554" y="144272"/>
                      <a:pt x="993229" y="193040"/>
                    </a:cubicBezTo>
                    <a:cubicBezTo>
                      <a:pt x="1001928" y="212613"/>
                      <a:pt x="1013549" y="254000"/>
                      <a:pt x="1013549" y="254000"/>
                    </a:cubicBezTo>
                    <a:cubicBezTo>
                      <a:pt x="1012651" y="267463"/>
                      <a:pt x="998025" y="499544"/>
                      <a:pt x="993229" y="528320"/>
                    </a:cubicBezTo>
                    <a:cubicBezTo>
                      <a:pt x="984805" y="578864"/>
                      <a:pt x="981748" y="589941"/>
                      <a:pt x="942429" y="609600"/>
                    </a:cubicBezTo>
                    <a:cubicBezTo>
                      <a:pt x="932850" y="614389"/>
                      <a:pt x="921528" y="614971"/>
                      <a:pt x="911949" y="619760"/>
                    </a:cubicBezTo>
                    <a:cubicBezTo>
                      <a:pt x="901027" y="625221"/>
                      <a:pt x="892627" y="635121"/>
                      <a:pt x="881469" y="640080"/>
                    </a:cubicBezTo>
                    <a:cubicBezTo>
                      <a:pt x="861896" y="648779"/>
                      <a:pt x="840829" y="653627"/>
                      <a:pt x="820509" y="660400"/>
                    </a:cubicBezTo>
                    <a:cubicBezTo>
                      <a:pt x="667898" y="711270"/>
                      <a:pt x="800735" y="670278"/>
                      <a:pt x="403949" y="680720"/>
                    </a:cubicBezTo>
                    <a:cubicBezTo>
                      <a:pt x="383629" y="684107"/>
                      <a:pt x="363099" y="686411"/>
                      <a:pt x="342989" y="690880"/>
                    </a:cubicBezTo>
                    <a:cubicBezTo>
                      <a:pt x="332534" y="693203"/>
                      <a:pt x="322964" y="698717"/>
                      <a:pt x="312509" y="701040"/>
                    </a:cubicBezTo>
                    <a:cubicBezTo>
                      <a:pt x="292399" y="705509"/>
                      <a:pt x="271692" y="706884"/>
                      <a:pt x="251549" y="711200"/>
                    </a:cubicBezTo>
                    <a:cubicBezTo>
                      <a:pt x="224242" y="717052"/>
                      <a:pt x="196763" y="722689"/>
                      <a:pt x="170269" y="731520"/>
                    </a:cubicBezTo>
                    <a:cubicBezTo>
                      <a:pt x="160109" y="734907"/>
                      <a:pt x="150179" y="739083"/>
                      <a:pt x="139789" y="741680"/>
                    </a:cubicBezTo>
                    <a:cubicBezTo>
                      <a:pt x="123036" y="745868"/>
                      <a:pt x="105922" y="748453"/>
                      <a:pt x="88989" y="751840"/>
                    </a:cubicBezTo>
                    <a:cubicBezTo>
                      <a:pt x="65282" y="748453"/>
                      <a:pt x="39288" y="752390"/>
                      <a:pt x="17869" y="741680"/>
                    </a:cubicBezTo>
                    <a:cubicBezTo>
                      <a:pt x="8290" y="736891"/>
                      <a:pt x="7709" y="721910"/>
                      <a:pt x="7709" y="711200"/>
                    </a:cubicBezTo>
                    <a:cubicBezTo>
                      <a:pt x="7709" y="639999"/>
                      <a:pt x="0" y="566762"/>
                      <a:pt x="17869" y="497840"/>
                    </a:cubicBezTo>
                    <a:cubicBezTo>
                      <a:pt x="25081" y="470023"/>
                      <a:pt x="62889" y="460790"/>
                      <a:pt x="78829" y="436880"/>
                    </a:cubicBezTo>
                    <a:cubicBezTo>
                      <a:pt x="85602" y="426720"/>
                      <a:pt x="89959" y="414441"/>
                      <a:pt x="99149" y="406400"/>
                    </a:cubicBezTo>
                    <a:cubicBezTo>
                      <a:pt x="117528" y="390318"/>
                      <a:pt x="139789" y="379307"/>
                      <a:pt x="160109" y="365760"/>
                    </a:cubicBezTo>
                    <a:lnTo>
                      <a:pt x="190589" y="345440"/>
                    </a:lnTo>
                    <a:cubicBezTo>
                      <a:pt x="219376" y="259080"/>
                      <a:pt x="180429" y="396240"/>
                      <a:pt x="180429" y="254000"/>
                    </a:cubicBezTo>
                    <a:lnTo>
                      <a:pt x="190589" y="213360"/>
                    </a:ln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799" name="Freihandform 5"/>
              <p:cNvSpPr>
                <a:spLocks/>
              </p:cNvSpPr>
              <p:nvPr/>
            </p:nvSpPr>
            <p:spPr bwMode="auto">
              <a:xfrm>
                <a:off x="1778000" y="2357120"/>
                <a:ext cx="853440" cy="782320"/>
              </a:xfrm>
              <a:custGeom>
                <a:avLst/>
                <a:gdLst>
                  <a:gd name="T0" fmla="*/ 142240 w 853440"/>
                  <a:gd name="T1" fmla="*/ 81280 h 782320"/>
                  <a:gd name="T2" fmla="*/ 142240 w 853440"/>
                  <a:gd name="T3" fmla="*/ 81280 h 782320"/>
                  <a:gd name="T4" fmla="*/ 20320 w 853440"/>
                  <a:gd name="T5" fmla="*/ 182880 h 782320"/>
                  <a:gd name="T6" fmla="*/ 10160 w 853440"/>
                  <a:gd name="T7" fmla="*/ 213360 h 782320"/>
                  <a:gd name="T8" fmla="*/ 0 w 853440"/>
                  <a:gd name="T9" fmla="*/ 254000 h 782320"/>
                  <a:gd name="T10" fmla="*/ 10160 w 853440"/>
                  <a:gd name="T11" fmla="*/ 508000 h 782320"/>
                  <a:gd name="T12" fmla="*/ 91440 w 853440"/>
                  <a:gd name="T13" fmla="*/ 558800 h 782320"/>
                  <a:gd name="T14" fmla="*/ 121920 w 853440"/>
                  <a:gd name="T15" fmla="*/ 568960 h 782320"/>
                  <a:gd name="T16" fmla="*/ 193040 w 853440"/>
                  <a:gd name="T17" fmla="*/ 609600 h 782320"/>
                  <a:gd name="T18" fmla="*/ 223520 w 853440"/>
                  <a:gd name="T19" fmla="*/ 640080 h 782320"/>
                  <a:gd name="T20" fmla="*/ 254000 w 853440"/>
                  <a:gd name="T21" fmla="*/ 650240 h 782320"/>
                  <a:gd name="T22" fmla="*/ 314960 w 853440"/>
                  <a:gd name="T23" fmla="*/ 680720 h 782320"/>
                  <a:gd name="T24" fmla="*/ 335280 w 853440"/>
                  <a:gd name="T25" fmla="*/ 711200 h 782320"/>
                  <a:gd name="T26" fmla="*/ 396240 w 853440"/>
                  <a:gd name="T27" fmla="*/ 741680 h 782320"/>
                  <a:gd name="T28" fmla="*/ 477520 w 853440"/>
                  <a:gd name="T29" fmla="*/ 762000 h 782320"/>
                  <a:gd name="T30" fmla="*/ 548640 w 853440"/>
                  <a:gd name="T31" fmla="*/ 782320 h 782320"/>
                  <a:gd name="T32" fmla="*/ 660400 w 853440"/>
                  <a:gd name="T33" fmla="*/ 772160 h 782320"/>
                  <a:gd name="T34" fmla="*/ 701040 w 853440"/>
                  <a:gd name="T35" fmla="*/ 751840 h 782320"/>
                  <a:gd name="T36" fmla="*/ 762000 w 853440"/>
                  <a:gd name="T37" fmla="*/ 721360 h 782320"/>
                  <a:gd name="T38" fmla="*/ 782320 w 853440"/>
                  <a:gd name="T39" fmla="*/ 690880 h 782320"/>
                  <a:gd name="T40" fmla="*/ 792480 w 853440"/>
                  <a:gd name="T41" fmla="*/ 650240 h 782320"/>
                  <a:gd name="T42" fmla="*/ 822960 w 853440"/>
                  <a:gd name="T43" fmla="*/ 629920 h 782320"/>
                  <a:gd name="T44" fmla="*/ 853440 w 853440"/>
                  <a:gd name="T45" fmla="*/ 568960 h 782320"/>
                  <a:gd name="T46" fmla="*/ 843280 w 853440"/>
                  <a:gd name="T47" fmla="*/ 538480 h 782320"/>
                  <a:gd name="T48" fmla="*/ 843280 w 853440"/>
                  <a:gd name="T49" fmla="*/ 132080 h 782320"/>
                  <a:gd name="T50" fmla="*/ 853440 w 853440"/>
                  <a:gd name="T51" fmla="*/ 101600 h 782320"/>
                  <a:gd name="T52" fmla="*/ 843280 w 853440"/>
                  <a:gd name="T53" fmla="*/ 60960 h 782320"/>
                  <a:gd name="T54" fmla="*/ 812800 w 853440"/>
                  <a:gd name="T55" fmla="*/ 50800 h 782320"/>
                  <a:gd name="T56" fmla="*/ 721360 w 853440"/>
                  <a:gd name="T57" fmla="*/ 30480 h 782320"/>
                  <a:gd name="T58" fmla="*/ 660400 w 853440"/>
                  <a:gd name="T59" fmla="*/ 20320 h 782320"/>
                  <a:gd name="T60" fmla="*/ 518160 w 853440"/>
                  <a:gd name="T61" fmla="*/ 0 h 782320"/>
                  <a:gd name="T62" fmla="*/ 467360 w 853440"/>
                  <a:gd name="T63" fmla="*/ 10160 h 782320"/>
                  <a:gd name="T64" fmla="*/ 406400 w 853440"/>
                  <a:gd name="T65" fmla="*/ 40640 h 782320"/>
                  <a:gd name="T66" fmla="*/ 213360 w 853440"/>
                  <a:gd name="T67" fmla="*/ 50800 h 782320"/>
                  <a:gd name="T68" fmla="*/ 142240 w 853440"/>
                  <a:gd name="T69" fmla="*/ 81280 h 78232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3440"/>
                  <a:gd name="T106" fmla="*/ 0 h 782320"/>
                  <a:gd name="T107" fmla="*/ 853440 w 853440"/>
                  <a:gd name="T108" fmla="*/ 782320 h 78232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3440" h="782320">
                    <a:moveTo>
                      <a:pt x="142240" y="81280"/>
                    </a:moveTo>
                    <a:lnTo>
                      <a:pt x="142240" y="81280"/>
                    </a:lnTo>
                    <a:cubicBezTo>
                      <a:pt x="86954" y="119980"/>
                      <a:pt x="46936" y="129648"/>
                      <a:pt x="20320" y="182880"/>
                    </a:cubicBezTo>
                    <a:cubicBezTo>
                      <a:pt x="15531" y="192459"/>
                      <a:pt x="13102" y="203062"/>
                      <a:pt x="10160" y="213360"/>
                    </a:cubicBezTo>
                    <a:cubicBezTo>
                      <a:pt x="6324" y="226786"/>
                      <a:pt x="3387" y="240453"/>
                      <a:pt x="0" y="254000"/>
                    </a:cubicBezTo>
                    <a:cubicBezTo>
                      <a:pt x="3387" y="338667"/>
                      <a:pt x="1133" y="423748"/>
                      <a:pt x="10160" y="508000"/>
                    </a:cubicBezTo>
                    <a:cubicBezTo>
                      <a:pt x="14334" y="546959"/>
                      <a:pt x="68058" y="551006"/>
                      <a:pt x="91440" y="558800"/>
                    </a:cubicBezTo>
                    <a:cubicBezTo>
                      <a:pt x="101600" y="562187"/>
                      <a:pt x="112341" y="564171"/>
                      <a:pt x="121920" y="568960"/>
                    </a:cubicBezTo>
                    <a:cubicBezTo>
                      <a:pt x="146763" y="581382"/>
                      <a:pt x="171499" y="591649"/>
                      <a:pt x="193040" y="609600"/>
                    </a:cubicBezTo>
                    <a:cubicBezTo>
                      <a:pt x="204078" y="618798"/>
                      <a:pt x="211565" y="632110"/>
                      <a:pt x="223520" y="640080"/>
                    </a:cubicBezTo>
                    <a:cubicBezTo>
                      <a:pt x="232431" y="646021"/>
                      <a:pt x="244421" y="645451"/>
                      <a:pt x="254000" y="650240"/>
                    </a:cubicBezTo>
                    <a:cubicBezTo>
                      <a:pt x="332782" y="689631"/>
                      <a:pt x="238348" y="655183"/>
                      <a:pt x="314960" y="680720"/>
                    </a:cubicBezTo>
                    <a:cubicBezTo>
                      <a:pt x="321733" y="690880"/>
                      <a:pt x="326646" y="702566"/>
                      <a:pt x="335280" y="711200"/>
                    </a:cubicBezTo>
                    <a:cubicBezTo>
                      <a:pt x="352620" y="728540"/>
                      <a:pt x="373516" y="735482"/>
                      <a:pt x="396240" y="741680"/>
                    </a:cubicBezTo>
                    <a:cubicBezTo>
                      <a:pt x="423183" y="749028"/>
                      <a:pt x="451026" y="753169"/>
                      <a:pt x="477520" y="762000"/>
                    </a:cubicBezTo>
                    <a:cubicBezTo>
                      <a:pt x="521247" y="776576"/>
                      <a:pt x="497610" y="769563"/>
                      <a:pt x="548640" y="782320"/>
                    </a:cubicBezTo>
                    <a:cubicBezTo>
                      <a:pt x="585893" y="778933"/>
                      <a:pt x="623719" y="779496"/>
                      <a:pt x="660400" y="772160"/>
                    </a:cubicBezTo>
                    <a:cubicBezTo>
                      <a:pt x="675252" y="769190"/>
                      <a:pt x="687119" y="757806"/>
                      <a:pt x="701040" y="751840"/>
                    </a:cubicBezTo>
                    <a:cubicBezTo>
                      <a:pt x="759930" y="726601"/>
                      <a:pt x="703425" y="760410"/>
                      <a:pt x="762000" y="721360"/>
                    </a:cubicBezTo>
                    <a:cubicBezTo>
                      <a:pt x="768773" y="711200"/>
                      <a:pt x="777510" y="702103"/>
                      <a:pt x="782320" y="690880"/>
                    </a:cubicBezTo>
                    <a:cubicBezTo>
                      <a:pt x="787821" y="678045"/>
                      <a:pt x="784734" y="661858"/>
                      <a:pt x="792480" y="650240"/>
                    </a:cubicBezTo>
                    <a:cubicBezTo>
                      <a:pt x="799253" y="640080"/>
                      <a:pt x="812800" y="636693"/>
                      <a:pt x="822960" y="629920"/>
                    </a:cubicBezTo>
                    <a:cubicBezTo>
                      <a:pt x="833234" y="614509"/>
                      <a:pt x="853440" y="589992"/>
                      <a:pt x="853440" y="568960"/>
                    </a:cubicBezTo>
                    <a:cubicBezTo>
                      <a:pt x="853440" y="558250"/>
                      <a:pt x="846667" y="548640"/>
                      <a:pt x="843280" y="538480"/>
                    </a:cubicBezTo>
                    <a:cubicBezTo>
                      <a:pt x="827509" y="349231"/>
                      <a:pt x="826385" y="393957"/>
                      <a:pt x="843280" y="132080"/>
                    </a:cubicBezTo>
                    <a:cubicBezTo>
                      <a:pt x="843970" y="121393"/>
                      <a:pt x="850053" y="111760"/>
                      <a:pt x="853440" y="101600"/>
                    </a:cubicBezTo>
                    <a:cubicBezTo>
                      <a:pt x="850053" y="88053"/>
                      <a:pt x="852003" y="71864"/>
                      <a:pt x="843280" y="60960"/>
                    </a:cubicBezTo>
                    <a:cubicBezTo>
                      <a:pt x="836590" y="52597"/>
                      <a:pt x="823098" y="53742"/>
                      <a:pt x="812800" y="50800"/>
                    </a:cubicBezTo>
                    <a:cubicBezTo>
                      <a:pt x="784262" y="42646"/>
                      <a:pt x="750168" y="35718"/>
                      <a:pt x="721360" y="30480"/>
                    </a:cubicBezTo>
                    <a:cubicBezTo>
                      <a:pt x="701092" y="26795"/>
                      <a:pt x="680772" y="23376"/>
                      <a:pt x="660400" y="20320"/>
                    </a:cubicBezTo>
                    <a:lnTo>
                      <a:pt x="518160" y="0"/>
                    </a:lnTo>
                    <a:cubicBezTo>
                      <a:pt x="501227" y="3387"/>
                      <a:pt x="483529" y="4097"/>
                      <a:pt x="467360" y="10160"/>
                    </a:cubicBezTo>
                    <a:cubicBezTo>
                      <a:pt x="428454" y="24750"/>
                      <a:pt x="448039" y="36855"/>
                      <a:pt x="406400" y="40640"/>
                    </a:cubicBezTo>
                    <a:cubicBezTo>
                      <a:pt x="342229" y="46474"/>
                      <a:pt x="277707" y="47413"/>
                      <a:pt x="213360" y="50800"/>
                    </a:cubicBezTo>
                    <a:cubicBezTo>
                      <a:pt x="143313" y="74149"/>
                      <a:pt x="154093" y="76200"/>
                      <a:pt x="142240" y="81280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800" name="Freihandform 6"/>
              <p:cNvSpPr>
                <a:spLocks/>
              </p:cNvSpPr>
              <p:nvPr/>
            </p:nvSpPr>
            <p:spPr bwMode="auto">
              <a:xfrm>
                <a:off x="2519680" y="1530639"/>
                <a:ext cx="833120" cy="939779"/>
              </a:xfrm>
              <a:custGeom>
                <a:avLst/>
                <a:gdLst>
                  <a:gd name="T0" fmla="*/ 203200 w 833120"/>
                  <a:gd name="T1" fmla="*/ 23841 h 939779"/>
                  <a:gd name="T2" fmla="*/ 203200 w 833120"/>
                  <a:gd name="T3" fmla="*/ 23841 h 939779"/>
                  <a:gd name="T4" fmla="*/ 101600 w 833120"/>
                  <a:gd name="T5" fmla="*/ 94961 h 939779"/>
                  <a:gd name="T6" fmla="*/ 81280 w 833120"/>
                  <a:gd name="T7" fmla="*/ 125441 h 939779"/>
                  <a:gd name="T8" fmla="*/ 50800 w 833120"/>
                  <a:gd name="T9" fmla="*/ 135601 h 939779"/>
                  <a:gd name="T10" fmla="*/ 30480 w 833120"/>
                  <a:gd name="T11" fmla="*/ 196561 h 939779"/>
                  <a:gd name="T12" fmla="*/ 20320 w 833120"/>
                  <a:gd name="T13" fmla="*/ 227041 h 939779"/>
                  <a:gd name="T14" fmla="*/ 0 w 833120"/>
                  <a:gd name="T15" fmla="*/ 298161 h 939779"/>
                  <a:gd name="T16" fmla="*/ 10160 w 833120"/>
                  <a:gd name="T17" fmla="*/ 379441 h 939779"/>
                  <a:gd name="T18" fmla="*/ 50800 w 833120"/>
                  <a:gd name="T19" fmla="*/ 450561 h 939779"/>
                  <a:gd name="T20" fmla="*/ 101600 w 833120"/>
                  <a:gd name="T21" fmla="*/ 501361 h 939779"/>
                  <a:gd name="T22" fmla="*/ 111760 w 833120"/>
                  <a:gd name="T23" fmla="*/ 531841 h 939779"/>
                  <a:gd name="T24" fmla="*/ 121920 w 833120"/>
                  <a:gd name="T25" fmla="*/ 623281 h 939779"/>
                  <a:gd name="T26" fmla="*/ 182880 w 833120"/>
                  <a:gd name="T27" fmla="*/ 674081 h 939779"/>
                  <a:gd name="T28" fmla="*/ 203200 w 833120"/>
                  <a:gd name="T29" fmla="*/ 704561 h 939779"/>
                  <a:gd name="T30" fmla="*/ 233680 w 833120"/>
                  <a:gd name="T31" fmla="*/ 724881 h 939779"/>
                  <a:gd name="T32" fmla="*/ 243840 w 833120"/>
                  <a:gd name="T33" fmla="*/ 775681 h 939779"/>
                  <a:gd name="T34" fmla="*/ 274320 w 833120"/>
                  <a:gd name="T35" fmla="*/ 846801 h 939779"/>
                  <a:gd name="T36" fmla="*/ 365760 w 833120"/>
                  <a:gd name="T37" fmla="*/ 897601 h 939779"/>
                  <a:gd name="T38" fmla="*/ 436880 w 833120"/>
                  <a:gd name="T39" fmla="*/ 928081 h 939779"/>
                  <a:gd name="T40" fmla="*/ 518160 w 833120"/>
                  <a:gd name="T41" fmla="*/ 938241 h 939779"/>
                  <a:gd name="T42" fmla="*/ 629920 w 833120"/>
                  <a:gd name="T43" fmla="*/ 907761 h 939779"/>
                  <a:gd name="T44" fmla="*/ 640080 w 833120"/>
                  <a:gd name="T45" fmla="*/ 877281 h 939779"/>
                  <a:gd name="T46" fmla="*/ 660400 w 833120"/>
                  <a:gd name="T47" fmla="*/ 846801 h 939779"/>
                  <a:gd name="T48" fmla="*/ 670560 w 833120"/>
                  <a:gd name="T49" fmla="*/ 816321 h 939779"/>
                  <a:gd name="T50" fmla="*/ 711200 w 833120"/>
                  <a:gd name="T51" fmla="*/ 755361 h 939779"/>
                  <a:gd name="T52" fmla="*/ 731520 w 833120"/>
                  <a:gd name="T53" fmla="*/ 714721 h 939779"/>
                  <a:gd name="T54" fmla="*/ 741680 w 833120"/>
                  <a:gd name="T55" fmla="*/ 684241 h 939779"/>
                  <a:gd name="T56" fmla="*/ 762000 w 833120"/>
                  <a:gd name="T57" fmla="*/ 653761 h 939779"/>
                  <a:gd name="T58" fmla="*/ 792480 w 833120"/>
                  <a:gd name="T59" fmla="*/ 592801 h 939779"/>
                  <a:gd name="T60" fmla="*/ 802640 w 833120"/>
                  <a:gd name="T61" fmla="*/ 521681 h 939779"/>
                  <a:gd name="T62" fmla="*/ 822960 w 833120"/>
                  <a:gd name="T63" fmla="*/ 491201 h 939779"/>
                  <a:gd name="T64" fmla="*/ 833120 w 833120"/>
                  <a:gd name="T65" fmla="*/ 460721 h 939779"/>
                  <a:gd name="T66" fmla="*/ 822960 w 833120"/>
                  <a:gd name="T67" fmla="*/ 338801 h 939779"/>
                  <a:gd name="T68" fmla="*/ 762000 w 833120"/>
                  <a:gd name="T69" fmla="*/ 237201 h 939779"/>
                  <a:gd name="T70" fmla="*/ 711200 w 833120"/>
                  <a:gd name="T71" fmla="*/ 176241 h 939779"/>
                  <a:gd name="T72" fmla="*/ 660400 w 833120"/>
                  <a:gd name="T73" fmla="*/ 115281 h 939779"/>
                  <a:gd name="T74" fmla="*/ 629920 w 833120"/>
                  <a:gd name="T75" fmla="*/ 105121 h 939779"/>
                  <a:gd name="T76" fmla="*/ 568960 w 833120"/>
                  <a:gd name="T77" fmla="*/ 64481 h 939779"/>
                  <a:gd name="T78" fmla="*/ 497840 w 833120"/>
                  <a:gd name="T79" fmla="*/ 44161 h 939779"/>
                  <a:gd name="T80" fmla="*/ 416560 w 833120"/>
                  <a:gd name="T81" fmla="*/ 34001 h 939779"/>
                  <a:gd name="T82" fmla="*/ 386080 w 833120"/>
                  <a:gd name="T83" fmla="*/ 23841 h 939779"/>
                  <a:gd name="T84" fmla="*/ 294640 w 833120"/>
                  <a:gd name="T85" fmla="*/ 3521 h 939779"/>
                  <a:gd name="T86" fmla="*/ 203200 w 833120"/>
                  <a:gd name="T87" fmla="*/ 23841 h 9397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3120"/>
                  <a:gd name="T133" fmla="*/ 0 h 939779"/>
                  <a:gd name="T134" fmla="*/ 833120 w 833120"/>
                  <a:gd name="T135" fmla="*/ 939779 h 9397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3120" h="939779">
                    <a:moveTo>
                      <a:pt x="203200" y="23841"/>
                    </a:moveTo>
                    <a:lnTo>
                      <a:pt x="203200" y="23841"/>
                    </a:lnTo>
                    <a:cubicBezTo>
                      <a:pt x="169333" y="47548"/>
                      <a:pt x="124531" y="60564"/>
                      <a:pt x="101600" y="94961"/>
                    </a:cubicBezTo>
                    <a:cubicBezTo>
                      <a:pt x="94827" y="105121"/>
                      <a:pt x="90815" y="117813"/>
                      <a:pt x="81280" y="125441"/>
                    </a:cubicBezTo>
                    <a:cubicBezTo>
                      <a:pt x="72917" y="132131"/>
                      <a:pt x="60960" y="132214"/>
                      <a:pt x="50800" y="135601"/>
                    </a:cubicBezTo>
                    <a:lnTo>
                      <a:pt x="30480" y="196561"/>
                    </a:lnTo>
                    <a:cubicBezTo>
                      <a:pt x="27093" y="206721"/>
                      <a:pt x="22917" y="216651"/>
                      <a:pt x="20320" y="227041"/>
                    </a:cubicBezTo>
                    <a:cubicBezTo>
                      <a:pt x="7563" y="278071"/>
                      <a:pt x="14576" y="254434"/>
                      <a:pt x="0" y="298161"/>
                    </a:cubicBezTo>
                    <a:cubicBezTo>
                      <a:pt x="3387" y="325254"/>
                      <a:pt x="5276" y="352577"/>
                      <a:pt x="10160" y="379441"/>
                    </a:cubicBezTo>
                    <a:cubicBezTo>
                      <a:pt x="16594" y="414828"/>
                      <a:pt x="28252" y="418994"/>
                      <a:pt x="50800" y="450561"/>
                    </a:cubicBezTo>
                    <a:cubicBezTo>
                      <a:pt x="81588" y="493664"/>
                      <a:pt x="57265" y="471805"/>
                      <a:pt x="101600" y="501361"/>
                    </a:cubicBezTo>
                    <a:cubicBezTo>
                      <a:pt x="104987" y="511521"/>
                      <a:pt x="109999" y="521277"/>
                      <a:pt x="111760" y="531841"/>
                    </a:cubicBezTo>
                    <a:cubicBezTo>
                      <a:pt x="116802" y="562091"/>
                      <a:pt x="112222" y="594187"/>
                      <a:pt x="121920" y="623281"/>
                    </a:cubicBezTo>
                    <a:cubicBezTo>
                      <a:pt x="127508" y="640044"/>
                      <a:pt x="168937" y="664786"/>
                      <a:pt x="182880" y="674081"/>
                    </a:cubicBezTo>
                    <a:cubicBezTo>
                      <a:pt x="189653" y="684241"/>
                      <a:pt x="194566" y="695927"/>
                      <a:pt x="203200" y="704561"/>
                    </a:cubicBezTo>
                    <a:cubicBezTo>
                      <a:pt x="211834" y="713195"/>
                      <a:pt x="227622" y="714279"/>
                      <a:pt x="233680" y="724881"/>
                    </a:cubicBezTo>
                    <a:cubicBezTo>
                      <a:pt x="242248" y="739874"/>
                      <a:pt x="240094" y="758824"/>
                      <a:pt x="243840" y="775681"/>
                    </a:cubicBezTo>
                    <a:cubicBezTo>
                      <a:pt x="249618" y="801683"/>
                      <a:pt x="252676" y="827862"/>
                      <a:pt x="274320" y="846801"/>
                    </a:cubicBezTo>
                    <a:cubicBezTo>
                      <a:pt x="337683" y="902244"/>
                      <a:pt x="314966" y="875832"/>
                      <a:pt x="365760" y="897601"/>
                    </a:cubicBezTo>
                    <a:cubicBezTo>
                      <a:pt x="391571" y="908663"/>
                      <a:pt x="409291" y="923065"/>
                      <a:pt x="436880" y="928081"/>
                    </a:cubicBezTo>
                    <a:cubicBezTo>
                      <a:pt x="463744" y="932965"/>
                      <a:pt x="491067" y="934854"/>
                      <a:pt x="518160" y="938241"/>
                    </a:cubicBezTo>
                    <a:cubicBezTo>
                      <a:pt x="549876" y="934277"/>
                      <a:pt x="604306" y="939779"/>
                      <a:pt x="629920" y="907761"/>
                    </a:cubicBezTo>
                    <a:cubicBezTo>
                      <a:pt x="636610" y="899398"/>
                      <a:pt x="635291" y="886860"/>
                      <a:pt x="640080" y="877281"/>
                    </a:cubicBezTo>
                    <a:cubicBezTo>
                      <a:pt x="645541" y="866359"/>
                      <a:pt x="654939" y="857723"/>
                      <a:pt x="660400" y="846801"/>
                    </a:cubicBezTo>
                    <a:cubicBezTo>
                      <a:pt x="665189" y="837222"/>
                      <a:pt x="665359" y="825683"/>
                      <a:pt x="670560" y="816321"/>
                    </a:cubicBezTo>
                    <a:cubicBezTo>
                      <a:pt x="682420" y="794973"/>
                      <a:pt x="700278" y="777204"/>
                      <a:pt x="711200" y="755361"/>
                    </a:cubicBezTo>
                    <a:cubicBezTo>
                      <a:pt x="717973" y="741814"/>
                      <a:pt x="725554" y="728642"/>
                      <a:pt x="731520" y="714721"/>
                    </a:cubicBezTo>
                    <a:cubicBezTo>
                      <a:pt x="735739" y="704877"/>
                      <a:pt x="736891" y="693820"/>
                      <a:pt x="741680" y="684241"/>
                    </a:cubicBezTo>
                    <a:cubicBezTo>
                      <a:pt x="747141" y="673319"/>
                      <a:pt x="756539" y="664683"/>
                      <a:pt x="762000" y="653761"/>
                    </a:cubicBezTo>
                    <a:cubicBezTo>
                      <a:pt x="804064" y="569633"/>
                      <a:pt x="734246" y="680152"/>
                      <a:pt x="792480" y="592801"/>
                    </a:cubicBezTo>
                    <a:cubicBezTo>
                      <a:pt x="795867" y="569094"/>
                      <a:pt x="795759" y="544618"/>
                      <a:pt x="802640" y="521681"/>
                    </a:cubicBezTo>
                    <a:cubicBezTo>
                      <a:pt x="806149" y="509985"/>
                      <a:pt x="817499" y="502123"/>
                      <a:pt x="822960" y="491201"/>
                    </a:cubicBezTo>
                    <a:cubicBezTo>
                      <a:pt x="827749" y="481622"/>
                      <a:pt x="829733" y="470881"/>
                      <a:pt x="833120" y="460721"/>
                    </a:cubicBezTo>
                    <a:cubicBezTo>
                      <a:pt x="829733" y="420081"/>
                      <a:pt x="830475" y="378883"/>
                      <a:pt x="822960" y="338801"/>
                    </a:cubicBezTo>
                    <a:cubicBezTo>
                      <a:pt x="818885" y="317068"/>
                      <a:pt x="767236" y="245056"/>
                      <a:pt x="762000" y="237201"/>
                    </a:cubicBezTo>
                    <a:cubicBezTo>
                      <a:pt x="711549" y="161525"/>
                      <a:pt x="776391" y="254470"/>
                      <a:pt x="711200" y="176241"/>
                    </a:cubicBezTo>
                    <a:cubicBezTo>
                      <a:pt x="687772" y="148128"/>
                      <a:pt x="693793" y="137543"/>
                      <a:pt x="660400" y="115281"/>
                    </a:cubicBezTo>
                    <a:cubicBezTo>
                      <a:pt x="651489" y="109340"/>
                      <a:pt x="639282" y="110322"/>
                      <a:pt x="629920" y="105121"/>
                    </a:cubicBezTo>
                    <a:cubicBezTo>
                      <a:pt x="608572" y="93261"/>
                      <a:pt x="592128" y="72204"/>
                      <a:pt x="568960" y="64481"/>
                    </a:cubicBezTo>
                    <a:cubicBezTo>
                      <a:pt x="544802" y="56428"/>
                      <a:pt x="523355" y="48413"/>
                      <a:pt x="497840" y="44161"/>
                    </a:cubicBezTo>
                    <a:cubicBezTo>
                      <a:pt x="470907" y="39672"/>
                      <a:pt x="443653" y="37388"/>
                      <a:pt x="416560" y="34001"/>
                    </a:cubicBezTo>
                    <a:cubicBezTo>
                      <a:pt x="406400" y="30614"/>
                      <a:pt x="396535" y="26164"/>
                      <a:pt x="386080" y="23841"/>
                    </a:cubicBezTo>
                    <a:cubicBezTo>
                      <a:pt x="278794" y="0"/>
                      <a:pt x="363255" y="26393"/>
                      <a:pt x="294640" y="3521"/>
                    </a:cubicBezTo>
                    <a:cubicBezTo>
                      <a:pt x="206639" y="14521"/>
                      <a:pt x="218440" y="20454"/>
                      <a:pt x="203200" y="23841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801" name="Freihandform 9"/>
              <p:cNvSpPr>
                <a:spLocks/>
              </p:cNvSpPr>
              <p:nvPr/>
            </p:nvSpPr>
            <p:spPr bwMode="auto">
              <a:xfrm>
                <a:off x="2672080" y="2695874"/>
                <a:ext cx="842338" cy="1145542"/>
              </a:xfrm>
              <a:custGeom>
                <a:avLst/>
                <a:gdLst>
                  <a:gd name="T0" fmla="*/ 487680 w 842338"/>
                  <a:gd name="T1" fmla="*/ 6686 h 1145542"/>
                  <a:gd name="T2" fmla="*/ 487680 w 842338"/>
                  <a:gd name="T3" fmla="*/ 6686 h 1145542"/>
                  <a:gd name="T4" fmla="*/ 335280 w 842338"/>
                  <a:gd name="T5" fmla="*/ 87966 h 1145542"/>
                  <a:gd name="T6" fmla="*/ 264160 w 842338"/>
                  <a:gd name="T7" fmla="*/ 138766 h 1145542"/>
                  <a:gd name="T8" fmla="*/ 233680 w 842338"/>
                  <a:gd name="T9" fmla="*/ 209886 h 1145542"/>
                  <a:gd name="T10" fmla="*/ 223520 w 842338"/>
                  <a:gd name="T11" fmla="*/ 240366 h 1145542"/>
                  <a:gd name="T12" fmla="*/ 203200 w 842338"/>
                  <a:gd name="T13" fmla="*/ 291166 h 1145542"/>
                  <a:gd name="T14" fmla="*/ 213360 w 842338"/>
                  <a:gd name="T15" fmla="*/ 362286 h 1145542"/>
                  <a:gd name="T16" fmla="*/ 223520 w 842338"/>
                  <a:gd name="T17" fmla="*/ 392766 h 1145542"/>
                  <a:gd name="T18" fmla="*/ 254000 w 842338"/>
                  <a:gd name="T19" fmla="*/ 402926 h 1145542"/>
                  <a:gd name="T20" fmla="*/ 274320 w 842338"/>
                  <a:gd name="T21" fmla="*/ 433406 h 1145542"/>
                  <a:gd name="T22" fmla="*/ 304800 w 842338"/>
                  <a:gd name="T23" fmla="*/ 463886 h 1145542"/>
                  <a:gd name="T24" fmla="*/ 314960 w 842338"/>
                  <a:gd name="T25" fmla="*/ 514686 h 1145542"/>
                  <a:gd name="T26" fmla="*/ 304800 w 842338"/>
                  <a:gd name="T27" fmla="*/ 606126 h 1145542"/>
                  <a:gd name="T28" fmla="*/ 233680 w 842338"/>
                  <a:gd name="T29" fmla="*/ 646766 h 1145542"/>
                  <a:gd name="T30" fmla="*/ 182880 w 842338"/>
                  <a:gd name="T31" fmla="*/ 656926 h 1145542"/>
                  <a:gd name="T32" fmla="*/ 121920 w 842338"/>
                  <a:gd name="T33" fmla="*/ 677246 h 1145542"/>
                  <a:gd name="T34" fmla="*/ 10160 w 842338"/>
                  <a:gd name="T35" fmla="*/ 707726 h 1145542"/>
                  <a:gd name="T36" fmla="*/ 0 w 842338"/>
                  <a:gd name="T37" fmla="*/ 738206 h 1145542"/>
                  <a:gd name="T38" fmla="*/ 10160 w 842338"/>
                  <a:gd name="T39" fmla="*/ 799166 h 1145542"/>
                  <a:gd name="T40" fmla="*/ 101600 w 842338"/>
                  <a:gd name="T41" fmla="*/ 900766 h 1145542"/>
                  <a:gd name="T42" fmla="*/ 121920 w 842338"/>
                  <a:gd name="T43" fmla="*/ 941406 h 1145542"/>
                  <a:gd name="T44" fmla="*/ 152400 w 842338"/>
                  <a:gd name="T45" fmla="*/ 961726 h 1145542"/>
                  <a:gd name="T46" fmla="*/ 182880 w 842338"/>
                  <a:gd name="T47" fmla="*/ 992206 h 1145542"/>
                  <a:gd name="T48" fmla="*/ 243840 w 842338"/>
                  <a:gd name="T49" fmla="*/ 1022686 h 1145542"/>
                  <a:gd name="T50" fmla="*/ 264160 w 842338"/>
                  <a:gd name="T51" fmla="*/ 1053166 h 1145542"/>
                  <a:gd name="T52" fmla="*/ 335280 w 842338"/>
                  <a:gd name="T53" fmla="*/ 1083646 h 1145542"/>
                  <a:gd name="T54" fmla="*/ 365760 w 842338"/>
                  <a:gd name="T55" fmla="*/ 1103966 h 1145542"/>
                  <a:gd name="T56" fmla="*/ 447040 w 842338"/>
                  <a:gd name="T57" fmla="*/ 1124286 h 1145542"/>
                  <a:gd name="T58" fmla="*/ 558800 w 842338"/>
                  <a:gd name="T59" fmla="*/ 1144606 h 1145542"/>
                  <a:gd name="T60" fmla="*/ 751840 w 842338"/>
                  <a:gd name="T61" fmla="*/ 1124286 h 1145542"/>
                  <a:gd name="T62" fmla="*/ 792480 w 842338"/>
                  <a:gd name="T63" fmla="*/ 1063326 h 1145542"/>
                  <a:gd name="T64" fmla="*/ 822960 w 842338"/>
                  <a:gd name="T65" fmla="*/ 941406 h 1145542"/>
                  <a:gd name="T66" fmla="*/ 822960 w 842338"/>
                  <a:gd name="T67" fmla="*/ 453726 h 1145542"/>
                  <a:gd name="T68" fmla="*/ 782320 w 842338"/>
                  <a:gd name="T69" fmla="*/ 362286 h 1145542"/>
                  <a:gd name="T70" fmla="*/ 772160 w 842338"/>
                  <a:gd name="T71" fmla="*/ 331806 h 1145542"/>
                  <a:gd name="T72" fmla="*/ 741680 w 842338"/>
                  <a:gd name="T73" fmla="*/ 311486 h 1145542"/>
                  <a:gd name="T74" fmla="*/ 731520 w 842338"/>
                  <a:gd name="T75" fmla="*/ 260686 h 1145542"/>
                  <a:gd name="T76" fmla="*/ 711200 w 842338"/>
                  <a:gd name="T77" fmla="*/ 199726 h 1145542"/>
                  <a:gd name="T78" fmla="*/ 701040 w 842338"/>
                  <a:gd name="T79" fmla="*/ 138766 h 1145542"/>
                  <a:gd name="T80" fmla="*/ 680720 w 842338"/>
                  <a:gd name="T81" fmla="*/ 77806 h 1145542"/>
                  <a:gd name="T82" fmla="*/ 609600 w 842338"/>
                  <a:gd name="T83" fmla="*/ 57486 h 1145542"/>
                  <a:gd name="T84" fmla="*/ 538480 w 842338"/>
                  <a:gd name="T85" fmla="*/ 16846 h 1145542"/>
                  <a:gd name="T86" fmla="*/ 487680 w 842338"/>
                  <a:gd name="T87" fmla="*/ 6686 h 114554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42338"/>
                  <a:gd name="T133" fmla="*/ 0 h 1145542"/>
                  <a:gd name="T134" fmla="*/ 842338 w 842338"/>
                  <a:gd name="T135" fmla="*/ 1145542 h 114554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42338" h="1145542">
                    <a:moveTo>
                      <a:pt x="487680" y="6686"/>
                    </a:moveTo>
                    <a:lnTo>
                      <a:pt x="487680" y="6686"/>
                    </a:lnTo>
                    <a:cubicBezTo>
                      <a:pt x="436880" y="33779"/>
                      <a:pt x="381339" y="53422"/>
                      <a:pt x="335280" y="87966"/>
                    </a:cubicBezTo>
                    <a:cubicBezTo>
                      <a:pt x="284871" y="125772"/>
                      <a:pt x="308729" y="109053"/>
                      <a:pt x="264160" y="138766"/>
                    </a:cubicBezTo>
                    <a:cubicBezTo>
                      <a:pt x="240333" y="210247"/>
                      <a:pt x="271344" y="122003"/>
                      <a:pt x="233680" y="209886"/>
                    </a:cubicBezTo>
                    <a:cubicBezTo>
                      <a:pt x="229461" y="219730"/>
                      <a:pt x="227280" y="230338"/>
                      <a:pt x="223520" y="240366"/>
                    </a:cubicBezTo>
                    <a:cubicBezTo>
                      <a:pt x="217116" y="257443"/>
                      <a:pt x="209973" y="274233"/>
                      <a:pt x="203200" y="291166"/>
                    </a:cubicBezTo>
                    <a:cubicBezTo>
                      <a:pt x="206587" y="314873"/>
                      <a:pt x="208664" y="338804"/>
                      <a:pt x="213360" y="362286"/>
                    </a:cubicBezTo>
                    <a:cubicBezTo>
                      <a:pt x="215460" y="372788"/>
                      <a:pt x="215947" y="385193"/>
                      <a:pt x="223520" y="392766"/>
                    </a:cubicBezTo>
                    <a:cubicBezTo>
                      <a:pt x="231093" y="400339"/>
                      <a:pt x="243840" y="399539"/>
                      <a:pt x="254000" y="402926"/>
                    </a:cubicBezTo>
                    <a:cubicBezTo>
                      <a:pt x="260773" y="413086"/>
                      <a:pt x="266503" y="424025"/>
                      <a:pt x="274320" y="433406"/>
                    </a:cubicBezTo>
                    <a:cubicBezTo>
                      <a:pt x="283518" y="444444"/>
                      <a:pt x="298374" y="451035"/>
                      <a:pt x="304800" y="463886"/>
                    </a:cubicBezTo>
                    <a:cubicBezTo>
                      <a:pt x="312523" y="479332"/>
                      <a:pt x="311573" y="497753"/>
                      <a:pt x="314960" y="514686"/>
                    </a:cubicBezTo>
                    <a:cubicBezTo>
                      <a:pt x="311573" y="545166"/>
                      <a:pt x="315280" y="577305"/>
                      <a:pt x="304800" y="606126"/>
                    </a:cubicBezTo>
                    <a:cubicBezTo>
                      <a:pt x="301725" y="614583"/>
                      <a:pt x="235620" y="646119"/>
                      <a:pt x="233680" y="646766"/>
                    </a:cubicBezTo>
                    <a:cubicBezTo>
                      <a:pt x="217297" y="652227"/>
                      <a:pt x="199540" y="652382"/>
                      <a:pt x="182880" y="656926"/>
                    </a:cubicBezTo>
                    <a:cubicBezTo>
                      <a:pt x="162216" y="662562"/>
                      <a:pt x="142700" y="672051"/>
                      <a:pt x="121920" y="677246"/>
                    </a:cubicBezTo>
                    <a:cubicBezTo>
                      <a:pt x="30250" y="700163"/>
                      <a:pt x="67134" y="688735"/>
                      <a:pt x="10160" y="707726"/>
                    </a:cubicBezTo>
                    <a:cubicBezTo>
                      <a:pt x="6773" y="717886"/>
                      <a:pt x="0" y="727496"/>
                      <a:pt x="0" y="738206"/>
                    </a:cubicBezTo>
                    <a:cubicBezTo>
                      <a:pt x="0" y="758806"/>
                      <a:pt x="2237" y="780150"/>
                      <a:pt x="10160" y="799166"/>
                    </a:cubicBezTo>
                    <a:cubicBezTo>
                      <a:pt x="33203" y="854468"/>
                      <a:pt x="58037" y="865915"/>
                      <a:pt x="101600" y="900766"/>
                    </a:cubicBezTo>
                    <a:cubicBezTo>
                      <a:pt x="108373" y="914313"/>
                      <a:pt x="112224" y="929771"/>
                      <a:pt x="121920" y="941406"/>
                    </a:cubicBezTo>
                    <a:cubicBezTo>
                      <a:pt x="129737" y="950787"/>
                      <a:pt x="143019" y="953909"/>
                      <a:pt x="152400" y="961726"/>
                    </a:cubicBezTo>
                    <a:cubicBezTo>
                      <a:pt x="163438" y="970924"/>
                      <a:pt x="171842" y="983008"/>
                      <a:pt x="182880" y="992206"/>
                    </a:cubicBezTo>
                    <a:cubicBezTo>
                      <a:pt x="209141" y="1014090"/>
                      <a:pt x="213292" y="1012503"/>
                      <a:pt x="243840" y="1022686"/>
                    </a:cubicBezTo>
                    <a:cubicBezTo>
                      <a:pt x="250613" y="1032846"/>
                      <a:pt x="254779" y="1045349"/>
                      <a:pt x="264160" y="1053166"/>
                    </a:cubicBezTo>
                    <a:cubicBezTo>
                      <a:pt x="295873" y="1079593"/>
                      <a:pt x="303518" y="1067765"/>
                      <a:pt x="335280" y="1083646"/>
                    </a:cubicBezTo>
                    <a:cubicBezTo>
                      <a:pt x="346202" y="1089107"/>
                      <a:pt x="354838" y="1098505"/>
                      <a:pt x="365760" y="1103966"/>
                    </a:cubicBezTo>
                    <a:cubicBezTo>
                      <a:pt x="387546" y="1114859"/>
                      <a:pt x="426172" y="1119649"/>
                      <a:pt x="447040" y="1124286"/>
                    </a:cubicBezTo>
                    <a:cubicBezTo>
                      <a:pt x="533268" y="1143448"/>
                      <a:pt x="435518" y="1126994"/>
                      <a:pt x="558800" y="1144606"/>
                    </a:cubicBezTo>
                    <a:cubicBezTo>
                      <a:pt x="623147" y="1137833"/>
                      <a:pt x="690729" y="1145542"/>
                      <a:pt x="751840" y="1124286"/>
                    </a:cubicBezTo>
                    <a:cubicBezTo>
                      <a:pt x="774906" y="1116263"/>
                      <a:pt x="784757" y="1086494"/>
                      <a:pt x="792480" y="1063326"/>
                    </a:cubicBezTo>
                    <a:cubicBezTo>
                      <a:pt x="819314" y="982823"/>
                      <a:pt x="809279" y="1023494"/>
                      <a:pt x="822960" y="941406"/>
                    </a:cubicBezTo>
                    <a:cubicBezTo>
                      <a:pt x="833697" y="737409"/>
                      <a:pt x="842338" y="679807"/>
                      <a:pt x="822960" y="453726"/>
                    </a:cubicBezTo>
                    <a:cubicBezTo>
                      <a:pt x="817537" y="390456"/>
                      <a:pt x="803827" y="405301"/>
                      <a:pt x="782320" y="362286"/>
                    </a:cubicBezTo>
                    <a:cubicBezTo>
                      <a:pt x="777531" y="352707"/>
                      <a:pt x="778850" y="340169"/>
                      <a:pt x="772160" y="331806"/>
                    </a:cubicBezTo>
                    <a:cubicBezTo>
                      <a:pt x="764532" y="322271"/>
                      <a:pt x="751840" y="318259"/>
                      <a:pt x="741680" y="311486"/>
                    </a:cubicBezTo>
                    <a:cubicBezTo>
                      <a:pt x="738293" y="294553"/>
                      <a:pt x="736064" y="277346"/>
                      <a:pt x="731520" y="260686"/>
                    </a:cubicBezTo>
                    <a:cubicBezTo>
                      <a:pt x="725884" y="240022"/>
                      <a:pt x="714721" y="220854"/>
                      <a:pt x="711200" y="199726"/>
                    </a:cubicBezTo>
                    <a:cubicBezTo>
                      <a:pt x="707813" y="179406"/>
                      <a:pt x="706036" y="158751"/>
                      <a:pt x="701040" y="138766"/>
                    </a:cubicBezTo>
                    <a:cubicBezTo>
                      <a:pt x="695845" y="117986"/>
                      <a:pt x="701500" y="83001"/>
                      <a:pt x="680720" y="77806"/>
                    </a:cubicBezTo>
                    <a:cubicBezTo>
                      <a:pt x="660097" y="72650"/>
                      <a:pt x="630006" y="66231"/>
                      <a:pt x="609600" y="57486"/>
                    </a:cubicBezTo>
                    <a:cubicBezTo>
                      <a:pt x="484915" y="4049"/>
                      <a:pt x="640516" y="67864"/>
                      <a:pt x="538480" y="16846"/>
                    </a:cubicBezTo>
                    <a:cubicBezTo>
                      <a:pt x="504787" y="0"/>
                      <a:pt x="496147" y="8379"/>
                      <a:pt x="487680" y="6686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802" name="Freihandform 10"/>
              <p:cNvSpPr>
                <a:spLocks/>
              </p:cNvSpPr>
              <p:nvPr/>
            </p:nvSpPr>
            <p:spPr bwMode="auto">
              <a:xfrm>
                <a:off x="812800" y="2456632"/>
                <a:ext cx="792480" cy="632008"/>
              </a:xfrm>
              <a:custGeom>
                <a:avLst/>
                <a:gdLst>
                  <a:gd name="T0" fmla="*/ 467360 w 792480"/>
                  <a:gd name="T1" fmla="*/ 2088 h 632008"/>
                  <a:gd name="T2" fmla="*/ 467360 w 792480"/>
                  <a:gd name="T3" fmla="*/ 2088 h 632008"/>
                  <a:gd name="T4" fmla="*/ 609600 w 792480"/>
                  <a:gd name="T5" fmla="*/ 12248 h 632008"/>
                  <a:gd name="T6" fmla="*/ 619760 w 792480"/>
                  <a:gd name="T7" fmla="*/ 42728 h 632008"/>
                  <a:gd name="T8" fmla="*/ 650240 w 792480"/>
                  <a:gd name="T9" fmla="*/ 73208 h 632008"/>
                  <a:gd name="T10" fmla="*/ 690880 w 792480"/>
                  <a:gd name="T11" fmla="*/ 134168 h 632008"/>
                  <a:gd name="T12" fmla="*/ 751840 w 792480"/>
                  <a:gd name="T13" fmla="*/ 195128 h 632008"/>
                  <a:gd name="T14" fmla="*/ 782320 w 792480"/>
                  <a:gd name="T15" fmla="*/ 225608 h 632008"/>
                  <a:gd name="T16" fmla="*/ 792480 w 792480"/>
                  <a:gd name="T17" fmla="*/ 256088 h 632008"/>
                  <a:gd name="T18" fmla="*/ 782320 w 792480"/>
                  <a:gd name="T19" fmla="*/ 337368 h 632008"/>
                  <a:gd name="T20" fmla="*/ 731520 w 792480"/>
                  <a:gd name="T21" fmla="*/ 388168 h 632008"/>
                  <a:gd name="T22" fmla="*/ 701040 w 792480"/>
                  <a:gd name="T23" fmla="*/ 418648 h 632008"/>
                  <a:gd name="T24" fmla="*/ 670560 w 792480"/>
                  <a:gd name="T25" fmla="*/ 479608 h 632008"/>
                  <a:gd name="T26" fmla="*/ 660400 w 792480"/>
                  <a:gd name="T27" fmla="*/ 510088 h 632008"/>
                  <a:gd name="T28" fmla="*/ 640080 w 792480"/>
                  <a:gd name="T29" fmla="*/ 540568 h 632008"/>
                  <a:gd name="T30" fmla="*/ 629920 w 792480"/>
                  <a:gd name="T31" fmla="*/ 571048 h 632008"/>
                  <a:gd name="T32" fmla="*/ 568960 w 792480"/>
                  <a:gd name="T33" fmla="*/ 601528 h 632008"/>
                  <a:gd name="T34" fmla="*/ 538480 w 792480"/>
                  <a:gd name="T35" fmla="*/ 621848 h 632008"/>
                  <a:gd name="T36" fmla="*/ 304800 w 792480"/>
                  <a:gd name="T37" fmla="*/ 632008 h 632008"/>
                  <a:gd name="T38" fmla="*/ 243840 w 792480"/>
                  <a:gd name="T39" fmla="*/ 611688 h 632008"/>
                  <a:gd name="T40" fmla="*/ 142240 w 792480"/>
                  <a:gd name="T41" fmla="*/ 540568 h 632008"/>
                  <a:gd name="T42" fmla="*/ 71120 w 792480"/>
                  <a:gd name="T43" fmla="*/ 489768 h 632008"/>
                  <a:gd name="T44" fmla="*/ 40640 w 792480"/>
                  <a:gd name="T45" fmla="*/ 459288 h 632008"/>
                  <a:gd name="T46" fmla="*/ 10160 w 792480"/>
                  <a:gd name="T47" fmla="*/ 398328 h 632008"/>
                  <a:gd name="T48" fmla="*/ 0 w 792480"/>
                  <a:gd name="T49" fmla="*/ 367848 h 632008"/>
                  <a:gd name="T50" fmla="*/ 20320 w 792480"/>
                  <a:gd name="T51" fmla="*/ 296728 h 632008"/>
                  <a:gd name="T52" fmla="*/ 60960 w 792480"/>
                  <a:gd name="T53" fmla="*/ 286568 h 632008"/>
                  <a:gd name="T54" fmla="*/ 101600 w 792480"/>
                  <a:gd name="T55" fmla="*/ 266248 h 632008"/>
                  <a:gd name="T56" fmla="*/ 193040 w 792480"/>
                  <a:gd name="T57" fmla="*/ 235768 h 632008"/>
                  <a:gd name="T58" fmla="*/ 223520 w 792480"/>
                  <a:gd name="T59" fmla="*/ 215448 h 632008"/>
                  <a:gd name="T60" fmla="*/ 254000 w 792480"/>
                  <a:gd name="T61" fmla="*/ 205288 h 632008"/>
                  <a:gd name="T62" fmla="*/ 264160 w 792480"/>
                  <a:gd name="T63" fmla="*/ 174808 h 632008"/>
                  <a:gd name="T64" fmla="*/ 304800 w 792480"/>
                  <a:gd name="T65" fmla="*/ 144328 h 632008"/>
                  <a:gd name="T66" fmla="*/ 355600 w 792480"/>
                  <a:gd name="T67" fmla="*/ 93528 h 632008"/>
                  <a:gd name="T68" fmla="*/ 436880 w 792480"/>
                  <a:gd name="T69" fmla="*/ 22408 h 632008"/>
                  <a:gd name="T70" fmla="*/ 467360 w 792480"/>
                  <a:gd name="T71" fmla="*/ 2088 h 63200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92480"/>
                  <a:gd name="T109" fmla="*/ 0 h 632008"/>
                  <a:gd name="T110" fmla="*/ 792480 w 792480"/>
                  <a:gd name="T111" fmla="*/ 632008 h 63200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92480" h="632008">
                    <a:moveTo>
                      <a:pt x="467360" y="2088"/>
                    </a:moveTo>
                    <a:lnTo>
                      <a:pt x="467360" y="2088"/>
                    </a:lnTo>
                    <a:cubicBezTo>
                      <a:pt x="514773" y="5475"/>
                      <a:pt x="563671" y="0"/>
                      <a:pt x="609600" y="12248"/>
                    </a:cubicBezTo>
                    <a:cubicBezTo>
                      <a:pt x="619948" y="15007"/>
                      <a:pt x="613819" y="33817"/>
                      <a:pt x="619760" y="42728"/>
                    </a:cubicBezTo>
                    <a:cubicBezTo>
                      <a:pt x="627730" y="54683"/>
                      <a:pt x="641419" y="61866"/>
                      <a:pt x="650240" y="73208"/>
                    </a:cubicBezTo>
                    <a:cubicBezTo>
                      <a:pt x="665233" y="92485"/>
                      <a:pt x="673611" y="116899"/>
                      <a:pt x="690880" y="134168"/>
                    </a:cubicBezTo>
                    <a:lnTo>
                      <a:pt x="751840" y="195128"/>
                    </a:lnTo>
                    <a:lnTo>
                      <a:pt x="782320" y="225608"/>
                    </a:lnTo>
                    <a:cubicBezTo>
                      <a:pt x="785707" y="235768"/>
                      <a:pt x="792480" y="245378"/>
                      <a:pt x="792480" y="256088"/>
                    </a:cubicBezTo>
                    <a:cubicBezTo>
                      <a:pt x="792480" y="283392"/>
                      <a:pt x="789504" y="311026"/>
                      <a:pt x="782320" y="337368"/>
                    </a:cubicBezTo>
                    <a:cubicBezTo>
                      <a:pt x="773555" y="369508"/>
                      <a:pt x="753832" y="369575"/>
                      <a:pt x="731520" y="388168"/>
                    </a:cubicBezTo>
                    <a:cubicBezTo>
                      <a:pt x="720482" y="397366"/>
                      <a:pt x="711200" y="408488"/>
                      <a:pt x="701040" y="418648"/>
                    </a:cubicBezTo>
                    <a:cubicBezTo>
                      <a:pt x="675503" y="495260"/>
                      <a:pt x="709951" y="400826"/>
                      <a:pt x="670560" y="479608"/>
                    </a:cubicBezTo>
                    <a:cubicBezTo>
                      <a:pt x="665771" y="489187"/>
                      <a:pt x="665189" y="500509"/>
                      <a:pt x="660400" y="510088"/>
                    </a:cubicBezTo>
                    <a:cubicBezTo>
                      <a:pt x="654939" y="521010"/>
                      <a:pt x="645541" y="529646"/>
                      <a:pt x="640080" y="540568"/>
                    </a:cubicBezTo>
                    <a:cubicBezTo>
                      <a:pt x="635291" y="550147"/>
                      <a:pt x="636610" y="562685"/>
                      <a:pt x="629920" y="571048"/>
                    </a:cubicBezTo>
                    <a:cubicBezTo>
                      <a:pt x="610509" y="595312"/>
                      <a:pt x="593501" y="589257"/>
                      <a:pt x="568960" y="601528"/>
                    </a:cubicBezTo>
                    <a:cubicBezTo>
                      <a:pt x="558038" y="606989"/>
                      <a:pt x="550610" y="620448"/>
                      <a:pt x="538480" y="621848"/>
                    </a:cubicBezTo>
                    <a:cubicBezTo>
                      <a:pt x="461027" y="630785"/>
                      <a:pt x="382693" y="628621"/>
                      <a:pt x="304800" y="632008"/>
                    </a:cubicBezTo>
                    <a:cubicBezTo>
                      <a:pt x="284480" y="625235"/>
                      <a:pt x="262998" y="621267"/>
                      <a:pt x="243840" y="611688"/>
                    </a:cubicBezTo>
                    <a:cubicBezTo>
                      <a:pt x="212698" y="596117"/>
                      <a:pt x="171973" y="561806"/>
                      <a:pt x="142240" y="540568"/>
                    </a:cubicBezTo>
                    <a:cubicBezTo>
                      <a:pt x="110077" y="517594"/>
                      <a:pt x="104324" y="518229"/>
                      <a:pt x="71120" y="489768"/>
                    </a:cubicBezTo>
                    <a:cubicBezTo>
                      <a:pt x="60211" y="480417"/>
                      <a:pt x="50800" y="469448"/>
                      <a:pt x="40640" y="459288"/>
                    </a:cubicBezTo>
                    <a:cubicBezTo>
                      <a:pt x="15103" y="382676"/>
                      <a:pt x="49551" y="477110"/>
                      <a:pt x="10160" y="398328"/>
                    </a:cubicBezTo>
                    <a:cubicBezTo>
                      <a:pt x="5371" y="388749"/>
                      <a:pt x="3387" y="378008"/>
                      <a:pt x="0" y="367848"/>
                    </a:cubicBezTo>
                    <a:cubicBezTo>
                      <a:pt x="6773" y="344141"/>
                      <a:pt x="5527" y="316452"/>
                      <a:pt x="20320" y="296728"/>
                    </a:cubicBezTo>
                    <a:cubicBezTo>
                      <a:pt x="28698" y="285557"/>
                      <a:pt x="47885" y="291471"/>
                      <a:pt x="60960" y="286568"/>
                    </a:cubicBezTo>
                    <a:cubicBezTo>
                      <a:pt x="75141" y="281250"/>
                      <a:pt x="87760" y="272399"/>
                      <a:pt x="101600" y="266248"/>
                    </a:cubicBezTo>
                    <a:cubicBezTo>
                      <a:pt x="150790" y="244386"/>
                      <a:pt x="145866" y="247562"/>
                      <a:pt x="193040" y="235768"/>
                    </a:cubicBezTo>
                    <a:cubicBezTo>
                      <a:pt x="203200" y="228995"/>
                      <a:pt x="212598" y="220909"/>
                      <a:pt x="223520" y="215448"/>
                    </a:cubicBezTo>
                    <a:cubicBezTo>
                      <a:pt x="233099" y="210659"/>
                      <a:pt x="246427" y="212861"/>
                      <a:pt x="254000" y="205288"/>
                    </a:cubicBezTo>
                    <a:cubicBezTo>
                      <a:pt x="261573" y="197715"/>
                      <a:pt x="257304" y="183035"/>
                      <a:pt x="264160" y="174808"/>
                    </a:cubicBezTo>
                    <a:cubicBezTo>
                      <a:pt x="275000" y="161799"/>
                      <a:pt x="292826" y="156302"/>
                      <a:pt x="304800" y="144328"/>
                    </a:cubicBezTo>
                    <a:cubicBezTo>
                      <a:pt x="372533" y="76595"/>
                      <a:pt x="274320" y="147715"/>
                      <a:pt x="355600" y="93528"/>
                    </a:cubicBezTo>
                    <a:cubicBezTo>
                      <a:pt x="379307" y="57968"/>
                      <a:pt x="386080" y="39341"/>
                      <a:pt x="436880" y="22408"/>
                    </a:cubicBezTo>
                    <a:cubicBezTo>
                      <a:pt x="470573" y="11177"/>
                      <a:pt x="462280" y="5475"/>
                      <a:pt x="467360" y="2088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803" name="Freihandform 11"/>
              <p:cNvSpPr>
                <a:spLocks/>
              </p:cNvSpPr>
              <p:nvPr/>
            </p:nvSpPr>
            <p:spPr bwMode="auto">
              <a:xfrm>
                <a:off x="3542849" y="1656080"/>
                <a:ext cx="776434" cy="1178560"/>
              </a:xfrm>
              <a:custGeom>
                <a:avLst/>
                <a:gdLst>
                  <a:gd name="T0" fmla="*/ 378911 w 776434"/>
                  <a:gd name="T1" fmla="*/ 10160 h 1178560"/>
                  <a:gd name="T2" fmla="*/ 378911 w 776434"/>
                  <a:gd name="T3" fmla="*/ 10160 h 1178560"/>
                  <a:gd name="T4" fmla="*/ 328111 w 776434"/>
                  <a:gd name="T5" fmla="*/ 152400 h 1178560"/>
                  <a:gd name="T6" fmla="*/ 317951 w 776434"/>
                  <a:gd name="T7" fmla="*/ 182880 h 1178560"/>
                  <a:gd name="T8" fmla="*/ 307791 w 776434"/>
                  <a:gd name="T9" fmla="*/ 213360 h 1178560"/>
                  <a:gd name="T10" fmla="*/ 287471 w 776434"/>
                  <a:gd name="T11" fmla="*/ 243840 h 1178560"/>
                  <a:gd name="T12" fmla="*/ 236671 w 776434"/>
                  <a:gd name="T13" fmla="*/ 325120 h 1178560"/>
                  <a:gd name="T14" fmla="*/ 226511 w 776434"/>
                  <a:gd name="T15" fmla="*/ 355600 h 1178560"/>
                  <a:gd name="T16" fmla="*/ 165551 w 776434"/>
                  <a:gd name="T17" fmla="*/ 396240 h 1178560"/>
                  <a:gd name="T18" fmla="*/ 145231 w 776434"/>
                  <a:gd name="T19" fmla="*/ 426720 h 1178560"/>
                  <a:gd name="T20" fmla="*/ 84271 w 776434"/>
                  <a:gd name="T21" fmla="*/ 477520 h 1178560"/>
                  <a:gd name="T22" fmla="*/ 43631 w 776434"/>
                  <a:gd name="T23" fmla="*/ 538480 h 1178560"/>
                  <a:gd name="T24" fmla="*/ 23311 w 776434"/>
                  <a:gd name="T25" fmla="*/ 568960 h 1178560"/>
                  <a:gd name="T26" fmla="*/ 13151 w 776434"/>
                  <a:gd name="T27" fmla="*/ 599440 h 1178560"/>
                  <a:gd name="T28" fmla="*/ 94431 w 776434"/>
                  <a:gd name="T29" fmla="*/ 701040 h 1178560"/>
                  <a:gd name="T30" fmla="*/ 124911 w 776434"/>
                  <a:gd name="T31" fmla="*/ 741680 h 1178560"/>
                  <a:gd name="T32" fmla="*/ 185871 w 776434"/>
                  <a:gd name="T33" fmla="*/ 782320 h 1178560"/>
                  <a:gd name="T34" fmla="*/ 206191 w 776434"/>
                  <a:gd name="T35" fmla="*/ 1036320 h 1178560"/>
                  <a:gd name="T36" fmla="*/ 226511 w 776434"/>
                  <a:gd name="T37" fmla="*/ 1097280 h 1178560"/>
                  <a:gd name="T38" fmla="*/ 246831 w 776434"/>
                  <a:gd name="T39" fmla="*/ 1127760 h 1178560"/>
                  <a:gd name="T40" fmla="*/ 338271 w 776434"/>
                  <a:gd name="T41" fmla="*/ 1158240 h 1178560"/>
                  <a:gd name="T42" fmla="*/ 368751 w 776434"/>
                  <a:gd name="T43" fmla="*/ 1168400 h 1178560"/>
                  <a:gd name="T44" fmla="*/ 399231 w 776434"/>
                  <a:gd name="T45" fmla="*/ 1178560 h 1178560"/>
                  <a:gd name="T46" fmla="*/ 480511 w 776434"/>
                  <a:gd name="T47" fmla="*/ 1168400 h 1178560"/>
                  <a:gd name="T48" fmla="*/ 571951 w 776434"/>
                  <a:gd name="T49" fmla="*/ 1097280 h 1178560"/>
                  <a:gd name="T50" fmla="*/ 612591 w 776434"/>
                  <a:gd name="T51" fmla="*/ 1066800 h 1178560"/>
                  <a:gd name="T52" fmla="*/ 663391 w 776434"/>
                  <a:gd name="T53" fmla="*/ 975360 h 1178560"/>
                  <a:gd name="T54" fmla="*/ 683711 w 776434"/>
                  <a:gd name="T55" fmla="*/ 944880 h 1178560"/>
                  <a:gd name="T56" fmla="*/ 704031 w 776434"/>
                  <a:gd name="T57" fmla="*/ 873760 h 1178560"/>
                  <a:gd name="T58" fmla="*/ 724351 w 776434"/>
                  <a:gd name="T59" fmla="*/ 843280 h 1178560"/>
                  <a:gd name="T60" fmla="*/ 754831 w 776434"/>
                  <a:gd name="T61" fmla="*/ 772160 h 1178560"/>
                  <a:gd name="T62" fmla="*/ 734511 w 776434"/>
                  <a:gd name="T63" fmla="*/ 254000 h 1178560"/>
                  <a:gd name="T64" fmla="*/ 714191 w 776434"/>
                  <a:gd name="T65" fmla="*/ 182880 h 1178560"/>
                  <a:gd name="T66" fmla="*/ 673551 w 776434"/>
                  <a:gd name="T67" fmla="*/ 121920 h 1178560"/>
                  <a:gd name="T68" fmla="*/ 632911 w 776434"/>
                  <a:gd name="T69" fmla="*/ 60960 h 1178560"/>
                  <a:gd name="T70" fmla="*/ 612591 w 776434"/>
                  <a:gd name="T71" fmla="*/ 30480 h 1178560"/>
                  <a:gd name="T72" fmla="*/ 551631 w 776434"/>
                  <a:gd name="T73" fmla="*/ 0 h 1178560"/>
                  <a:gd name="T74" fmla="*/ 439871 w 776434"/>
                  <a:gd name="T75" fmla="*/ 10160 h 1178560"/>
                  <a:gd name="T76" fmla="*/ 378911 w 776434"/>
                  <a:gd name="T77" fmla="*/ 10160 h 117856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6434"/>
                  <a:gd name="T118" fmla="*/ 0 h 1178560"/>
                  <a:gd name="T119" fmla="*/ 776434 w 776434"/>
                  <a:gd name="T120" fmla="*/ 1178560 h 117856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6434" h="1178560">
                    <a:moveTo>
                      <a:pt x="378911" y="10160"/>
                    </a:moveTo>
                    <a:lnTo>
                      <a:pt x="378911" y="10160"/>
                    </a:lnTo>
                    <a:cubicBezTo>
                      <a:pt x="340910" y="111495"/>
                      <a:pt x="357581" y="63989"/>
                      <a:pt x="328111" y="152400"/>
                    </a:cubicBezTo>
                    <a:lnTo>
                      <a:pt x="317951" y="182880"/>
                    </a:lnTo>
                    <a:cubicBezTo>
                      <a:pt x="314564" y="193040"/>
                      <a:pt x="313732" y="204449"/>
                      <a:pt x="307791" y="213360"/>
                    </a:cubicBezTo>
                    <a:cubicBezTo>
                      <a:pt x="301018" y="223520"/>
                      <a:pt x="292430" y="232682"/>
                      <a:pt x="287471" y="243840"/>
                    </a:cubicBezTo>
                    <a:cubicBezTo>
                      <a:pt x="251835" y="324020"/>
                      <a:pt x="291503" y="288565"/>
                      <a:pt x="236671" y="325120"/>
                    </a:cubicBezTo>
                    <a:cubicBezTo>
                      <a:pt x="233284" y="335280"/>
                      <a:pt x="234084" y="348027"/>
                      <a:pt x="226511" y="355600"/>
                    </a:cubicBezTo>
                    <a:cubicBezTo>
                      <a:pt x="209242" y="372869"/>
                      <a:pt x="165551" y="396240"/>
                      <a:pt x="165551" y="396240"/>
                    </a:cubicBezTo>
                    <a:cubicBezTo>
                      <a:pt x="158778" y="406400"/>
                      <a:pt x="153048" y="417339"/>
                      <a:pt x="145231" y="426720"/>
                    </a:cubicBezTo>
                    <a:cubicBezTo>
                      <a:pt x="120785" y="456056"/>
                      <a:pt x="114241" y="457540"/>
                      <a:pt x="84271" y="477520"/>
                    </a:cubicBezTo>
                    <a:lnTo>
                      <a:pt x="43631" y="538480"/>
                    </a:lnTo>
                    <a:cubicBezTo>
                      <a:pt x="36858" y="548640"/>
                      <a:pt x="27172" y="557376"/>
                      <a:pt x="23311" y="568960"/>
                    </a:cubicBezTo>
                    <a:lnTo>
                      <a:pt x="13151" y="599440"/>
                    </a:lnTo>
                    <a:cubicBezTo>
                      <a:pt x="38940" y="676808"/>
                      <a:pt x="0" y="575131"/>
                      <a:pt x="94431" y="701040"/>
                    </a:cubicBezTo>
                    <a:cubicBezTo>
                      <a:pt x="104591" y="714587"/>
                      <a:pt x="112255" y="730430"/>
                      <a:pt x="124911" y="741680"/>
                    </a:cubicBezTo>
                    <a:cubicBezTo>
                      <a:pt x="143164" y="757905"/>
                      <a:pt x="185871" y="782320"/>
                      <a:pt x="185871" y="782320"/>
                    </a:cubicBezTo>
                    <a:cubicBezTo>
                      <a:pt x="186933" y="797194"/>
                      <a:pt x="200984" y="1006814"/>
                      <a:pt x="206191" y="1036320"/>
                    </a:cubicBezTo>
                    <a:cubicBezTo>
                      <a:pt x="209913" y="1057413"/>
                      <a:pt x="214630" y="1079458"/>
                      <a:pt x="226511" y="1097280"/>
                    </a:cubicBezTo>
                    <a:cubicBezTo>
                      <a:pt x="233284" y="1107440"/>
                      <a:pt x="236476" y="1121288"/>
                      <a:pt x="246831" y="1127760"/>
                    </a:cubicBezTo>
                    <a:lnTo>
                      <a:pt x="338271" y="1158240"/>
                    </a:lnTo>
                    <a:lnTo>
                      <a:pt x="368751" y="1168400"/>
                    </a:lnTo>
                    <a:lnTo>
                      <a:pt x="399231" y="1178560"/>
                    </a:lnTo>
                    <a:cubicBezTo>
                      <a:pt x="426324" y="1175173"/>
                      <a:pt x="454798" y="1177583"/>
                      <a:pt x="480511" y="1168400"/>
                    </a:cubicBezTo>
                    <a:cubicBezTo>
                      <a:pt x="531476" y="1150198"/>
                      <a:pt x="537117" y="1127138"/>
                      <a:pt x="571951" y="1097280"/>
                    </a:cubicBezTo>
                    <a:cubicBezTo>
                      <a:pt x="584808" y="1086260"/>
                      <a:pt x="601341" y="1079456"/>
                      <a:pt x="612591" y="1066800"/>
                    </a:cubicBezTo>
                    <a:cubicBezTo>
                      <a:pt x="685813" y="984425"/>
                      <a:pt x="633825" y="1034492"/>
                      <a:pt x="663391" y="975360"/>
                    </a:cubicBezTo>
                    <a:cubicBezTo>
                      <a:pt x="668852" y="964438"/>
                      <a:pt x="678250" y="955802"/>
                      <a:pt x="683711" y="944880"/>
                    </a:cubicBezTo>
                    <a:cubicBezTo>
                      <a:pt x="703482" y="905337"/>
                      <a:pt x="684499" y="919334"/>
                      <a:pt x="704031" y="873760"/>
                    </a:cubicBezTo>
                    <a:cubicBezTo>
                      <a:pt x="708841" y="862537"/>
                      <a:pt x="718293" y="853882"/>
                      <a:pt x="724351" y="843280"/>
                    </a:cubicBezTo>
                    <a:cubicBezTo>
                      <a:pt x="744439" y="808127"/>
                      <a:pt x="743433" y="806355"/>
                      <a:pt x="754831" y="772160"/>
                    </a:cubicBezTo>
                    <a:cubicBezTo>
                      <a:pt x="748058" y="599440"/>
                      <a:pt x="776434" y="421692"/>
                      <a:pt x="734511" y="254000"/>
                    </a:cubicBezTo>
                    <a:cubicBezTo>
                      <a:pt x="732120" y="244434"/>
                      <a:pt x="720816" y="194806"/>
                      <a:pt x="714191" y="182880"/>
                    </a:cubicBezTo>
                    <a:cubicBezTo>
                      <a:pt x="702331" y="161532"/>
                      <a:pt x="681274" y="145088"/>
                      <a:pt x="673551" y="121920"/>
                    </a:cubicBezTo>
                    <a:cubicBezTo>
                      <a:pt x="655696" y="68355"/>
                      <a:pt x="675192" y="111697"/>
                      <a:pt x="632911" y="60960"/>
                    </a:cubicBezTo>
                    <a:cubicBezTo>
                      <a:pt x="625094" y="51579"/>
                      <a:pt x="621225" y="39114"/>
                      <a:pt x="612591" y="30480"/>
                    </a:cubicBezTo>
                    <a:cubicBezTo>
                      <a:pt x="592896" y="10785"/>
                      <a:pt x="576421" y="8263"/>
                      <a:pt x="551631" y="0"/>
                    </a:cubicBezTo>
                    <a:cubicBezTo>
                      <a:pt x="514378" y="3387"/>
                      <a:pt x="476902" y="4870"/>
                      <a:pt x="439871" y="10160"/>
                    </a:cubicBezTo>
                    <a:cubicBezTo>
                      <a:pt x="361254" y="21391"/>
                      <a:pt x="389071" y="10160"/>
                      <a:pt x="378911" y="10160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804" name="Freihandform 12"/>
              <p:cNvSpPr>
                <a:spLocks/>
              </p:cNvSpPr>
              <p:nvPr/>
            </p:nvSpPr>
            <p:spPr bwMode="auto">
              <a:xfrm>
                <a:off x="1371600" y="3126405"/>
                <a:ext cx="809091" cy="724993"/>
              </a:xfrm>
              <a:custGeom>
                <a:avLst/>
                <a:gdLst>
                  <a:gd name="T0" fmla="*/ 406400 w 809091"/>
                  <a:gd name="T1" fmla="*/ 2875 h 724993"/>
                  <a:gd name="T2" fmla="*/ 406400 w 809091"/>
                  <a:gd name="T3" fmla="*/ 2875 h 724993"/>
                  <a:gd name="T4" fmla="*/ 71120 w 809091"/>
                  <a:gd name="T5" fmla="*/ 13035 h 724993"/>
                  <a:gd name="T6" fmla="*/ 20320 w 809091"/>
                  <a:gd name="T7" fmla="*/ 53675 h 724993"/>
                  <a:gd name="T8" fmla="*/ 0 w 809091"/>
                  <a:gd name="T9" fmla="*/ 124795 h 724993"/>
                  <a:gd name="T10" fmla="*/ 30480 w 809091"/>
                  <a:gd name="T11" fmla="*/ 277195 h 724993"/>
                  <a:gd name="T12" fmla="*/ 91440 w 809091"/>
                  <a:gd name="T13" fmla="*/ 358475 h 724993"/>
                  <a:gd name="T14" fmla="*/ 121920 w 809091"/>
                  <a:gd name="T15" fmla="*/ 378795 h 724993"/>
                  <a:gd name="T16" fmla="*/ 182880 w 809091"/>
                  <a:gd name="T17" fmla="*/ 439755 h 724993"/>
                  <a:gd name="T18" fmla="*/ 213360 w 809091"/>
                  <a:gd name="T19" fmla="*/ 470235 h 724993"/>
                  <a:gd name="T20" fmla="*/ 243840 w 809091"/>
                  <a:gd name="T21" fmla="*/ 490555 h 724993"/>
                  <a:gd name="T22" fmla="*/ 274320 w 809091"/>
                  <a:gd name="T23" fmla="*/ 521035 h 724993"/>
                  <a:gd name="T24" fmla="*/ 304800 w 809091"/>
                  <a:gd name="T25" fmla="*/ 531195 h 724993"/>
                  <a:gd name="T26" fmla="*/ 335280 w 809091"/>
                  <a:gd name="T27" fmla="*/ 551515 h 724993"/>
                  <a:gd name="T28" fmla="*/ 436880 w 809091"/>
                  <a:gd name="T29" fmla="*/ 632795 h 724993"/>
                  <a:gd name="T30" fmla="*/ 487680 w 809091"/>
                  <a:gd name="T31" fmla="*/ 663275 h 724993"/>
                  <a:gd name="T32" fmla="*/ 558800 w 809091"/>
                  <a:gd name="T33" fmla="*/ 703915 h 724993"/>
                  <a:gd name="T34" fmla="*/ 680720 w 809091"/>
                  <a:gd name="T35" fmla="*/ 724235 h 724993"/>
                  <a:gd name="T36" fmla="*/ 741680 w 809091"/>
                  <a:gd name="T37" fmla="*/ 714075 h 724993"/>
                  <a:gd name="T38" fmla="*/ 762000 w 809091"/>
                  <a:gd name="T39" fmla="*/ 673435 h 724993"/>
                  <a:gd name="T40" fmla="*/ 792480 w 809091"/>
                  <a:gd name="T41" fmla="*/ 612475 h 724993"/>
                  <a:gd name="T42" fmla="*/ 792480 w 809091"/>
                  <a:gd name="T43" fmla="*/ 287355 h 724993"/>
                  <a:gd name="T44" fmla="*/ 762000 w 809091"/>
                  <a:gd name="T45" fmla="*/ 226395 h 724993"/>
                  <a:gd name="T46" fmla="*/ 731520 w 809091"/>
                  <a:gd name="T47" fmla="*/ 206075 h 724993"/>
                  <a:gd name="T48" fmla="*/ 711200 w 809091"/>
                  <a:gd name="T49" fmla="*/ 175595 h 724993"/>
                  <a:gd name="T50" fmla="*/ 680720 w 809091"/>
                  <a:gd name="T51" fmla="*/ 165435 h 724993"/>
                  <a:gd name="T52" fmla="*/ 640080 w 809091"/>
                  <a:gd name="T53" fmla="*/ 104475 h 724993"/>
                  <a:gd name="T54" fmla="*/ 599440 w 809091"/>
                  <a:gd name="T55" fmla="*/ 43515 h 724993"/>
                  <a:gd name="T56" fmla="*/ 548640 w 809091"/>
                  <a:gd name="T57" fmla="*/ 2875 h 724993"/>
                  <a:gd name="T58" fmla="*/ 406400 w 809091"/>
                  <a:gd name="T59" fmla="*/ 2875 h 72499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09091"/>
                  <a:gd name="T91" fmla="*/ 0 h 724993"/>
                  <a:gd name="T92" fmla="*/ 809091 w 809091"/>
                  <a:gd name="T93" fmla="*/ 724993 h 72499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09091" h="724993">
                    <a:moveTo>
                      <a:pt x="406400" y="2875"/>
                    </a:moveTo>
                    <a:lnTo>
                      <a:pt x="406400" y="2875"/>
                    </a:lnTo>
                    <a:cubicBezTo>
                      <a:pt x="294640" y="6262"/>
                      <a:pt x="182759" y="6833"/>
                      <a:pt x="71120" y="13035"/>
                    </a:cubicBezTo>
                    <a:cubicBezTo>
                      <a:pt x="40988" y="14709"/>
                      <a:pt x="32976" y="28362"/>
                      <a:pt x="20320" y="53675"/>
                    </a:cubicBezTo>
                    <a:cubicBezTo>
                      <a:pt x="13032" y="68251"/>
                      <a:pt x="3255" y="111774"/>
                      <a:pt x="0" y="124795"/>
                    </a:cubicBezTo>
                    <a:cubicBezTo>
                      <a:pt x="3930" y="160161"/>
                      <a:pt x="6466" y="241173"/>
                      <a:pt x="30480" y="277195"/>
                    </a:cubicBezTo>
                    <a:cubicBezTo>
                      <a:pt x="49239" y="305334"/>
                      <a:pt x="67306" y="334341"/>
                      <a:pt x="91440" y="358475"/>
                    </a:cubicBezTo>
                    <a:cubicBezTo>
                      <a:pt x="100074" y="367109"/>
                      <a:pt x="112794" y="370683"/>
                      <a:pt x="121920" y="378795"/>
                    </a:cubicBezTo>
                    <a:cubicBezTo>
                      <a:pt x="143398" y="397887"/>
                      <a:pt x="162560" y="419435"/>
                      <a:pt x="182880" y="439755"/>
                    </a:cubicBezTo>
                    <a:cubicBezTo>
                      <a:pt x="193040" y="449915"/>
                      <a:pt x="201405" y="462265"/>
                      <a:pt x="213360" y="470235"/>
                    </a:cubicBezTo>
                    <a:cubicBezTo>
                      <a:pt x="223520" y="477008"/>
                      <a:pt x="234459" y="482738"/>
                      <a:pt x="243840" y="490555"/>
                    </a:cubicBezTo>
                    <a:cubicBezTo>
                      <a:pt x="254878" y="499753"/>
                      <a:pt x="262365" y="513065"/>
                      <a:pt x="274320" y="521035"/>
                    </a:cubicBezTo>
                    <a:cubicBezTo>
                      <a:pt x="283231" y="526976"/>
                      <a:pt x="295221" y="526406"/>
                      <a:pt x="304800" y="531195"/>
                    </a:cubicBezTo>
                    <a:cubicBezTo>
                      <a:pt x="315722" y="536656"/>
                      <a:pt x="325120" y="544742"/>
                      <a:pt x="335280" y="551515"/>
                    </a:cubicBezTo>
                    <a:cubicBezTo>
                      <a:pt x="372942" y="608008"/>
                      <a:pt x="346241" y="577017"/>
                      <a:pt x="436880" y="632795"/>
                    </a:cubicBezTo>
                    <a:cubicBezTo>
                      <a:pt x="453698" y="643145"/>
                      <a:pt x="471249" y="652321"/>
                      <a:pt x="487680" y="663275"/>
                    </a:cubicBezTo>
                    <a:cubicBezTo>
                      <a:pt x="509977" y="678140"/>
                      <a:pt x="533019" y="695321"/>
                      <a:pt x="558800" y="703915"/>
                    </a:cubicBezTo>
                    <a:cubicBezTo>
                      <a:pt x="581085" y="711343"/>
                      <a:pt x="664613" y="721934"/>
                      <a:pt x="680720" y="724235"/>
                    </a:cubicBezTo>
                    <a:cubicBezTo>
                      <a:pt x="701040" y="720848"/>
                      <a:pt x="724211" y="724993"/>
                      <a:pt x="741680" y="714075"/>
                    </a:cubicBezTo>
                    <a:cubicBezTo>
                      <a:pt x="754523" y="706048"/>
                      <a:pt x="754486" y="686585"/>
                      <a:pt x="762000" y="673435"/>
                    </a:cubicBezTo>
                    <a:cubicBezTo>
                      <a:pt x="793513" y="618288"/>
                      <a:pt x="773852" y="668358"/>
                      <a:pt x="792480" y="612475"/>
                    </a:cubicBezTo>
                    <a:cubicBezTo>
                      <a:pt x="806632" y="456806"/>
                      <a:pt x="809091" y="486689"/>
                      <a:pt x="792480" y="287355"/>
                    </a:cubicBezTo>
                    <a:cubicBezTo>
                      <a:pt x="790978" y="269326"/>
                      <a:pt x="773987" y="238382"/>
                      <a:pt x="762000" y="226395"/>
                    </a:cubicBezTo>
                    <a:cubicBezTo>
                      <a:pt x="753366" y="217761"/>
                      <a:pt x="741680" y="212848"/>
                      <a:pt x="731520" y="206075"/>
                    </a:cubicBezTo>
                    <a:cubicBezTo>
                      <a:pt x="724747" y="195915"/>
                      <a:pt x="720735" y="183223"/>
                      <a:pt x="711200" y="175595"/>
                    </a:cubicBezTo>
                    <a:cubicBezTo>
                      <a:pt x="702837" y="168905"/>
                      <a:pt x="688293" y="173008"/>
                      <a:pt x="680720" y="165435"/>
                    </a:cubicBezTo>
                    <a:cubicBezTo>
                      <a:pt x="663451" y="148166"/>
                      <a:pt x="653627" y="124795"/>
                      <a:pt x="640080" y="104475"/>
                    </a:cubicBezTo>
                    <a:lnTo>
                      <a:pt x="599440" y="43515"/>
                    </a:lnTo>
                    <a:cubicBezTo>
                      <a:pt x="582551" y="18181"/>
                      <a:pt x="582485" y="4567"/>
                      <a:pt x="548640" y="2875"/>
                    </a:cubicBezTo>
                    <a:cubicBezTo>
                      <a:pt x="491138" y="0"/>
                      <a:pt x="430107" y="2875"/>
                      <a:pt x="406400" y="2875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805" name="Freihandform 13"/>
              <p:cNvSpPr>
                <a:spLocks/>
              </p:cNvSpPr>
              <p:nvPr/>
            </p:nvSpPr>
            <p:spPr bwMode="auto">
              <a:xfrm>
                <a:off x="3847874" y="2941751"/>
                <a:ext cx="734286" cy="976494"/>
              </a:xfrm>
              <a:custGeom>
                <a:avLst/>
                <a:gdLst>
                  <a:gd name="T0" fmla="*/ 510766 w 734286"/>
                  <a:gd name="T1" fmla="*/ 4649 h 976494"/>
                  <a:gd name="T2" fmla="*/ 510766 w 734286"/>
                  <a:gd name="T3" fmla="*/ 4649 h 976494"/>
                  <a:gd name="T4" fmla="*/ 307566 w 734286"/>
                  <a:gd name="T5" fmla="*/ 14809 h 976494"/>
                  <a:gd name="T6" fmla="*/ 216126 w 734286"/>
                  <a:gd name="T7" fmla="*/ 85929 h 976494"/>
                  <a:gd name="T8" fmla="*/ 175486 w 734286"/>
                  <a:gd name="T9" fmla="*/ 146889 h 976494"/>
                  <a:gd name="T10" fmla="*/ 104366 w 734286"/>
                  <a:gd name="T11" fmla="*/ 197689 h 976494"/>
                  <a:gd name="T12" fmla="*/ 84046 w 734286"/>
                  <a:gd name="T13" fmla="*/ 228169 h 976494"/>
                  <a:gd name="T14" fmla="*/ 63726 w 734286"/>
                  <a:gd name="T15" fmla="*/ 350089 h 976494"/>
                  <a:gd name="T16" fmla="*/ 33246 w 734286"/>
                  <a:gd name="T17" fmla="*/ 451689 h 976494"/>
                  <a:gd name="T18" fmla="*/ 12926 w 734286"/>
                  <a:gd name="T19" fmla="*/ 512649 h 976494"/>
                  <a:gd name="T20" fmla="*/ 2766 w 734286"/>
                  <a:gd name="T21" fmla="*/ 543129 h 976494"/>
                  <a:gd name="T22" fmla="*/ 33246 w 734286"/>
                  <a:gd name="T23" fmla="*/ 654889 h 976494"/>
                  <a:gd name="T24" fmla="*/ 43406 w 734286"/>
                  <a:gd name="T25" fmla="*/ 685369 h 976494"/>
                  <a:gd name="T26" fmla="*/ 73886 w 734286"/>
                  <a:gd name="T27" fmla="*/ 715849 h 976494"/>
                  <a:gd name="T28" fmla="*/ 94206 w 734286"/>
                  <a:gd name="T29" fmla="*/ 746329 h 976494"/>
                  <a:gd name="T30" fmla="*/ 114526 w 734286"/>
                  <a:gd name="T31" fmla="*/ 827609 h 976494"/>
                  <a:gd name="T32" fmla="*/ 124686 w 734286"/>
                  <a:gd name="T33" fmla="*/ 878409 h 976494"/>
                  <a:gd name="T34" fmla="*/ 175486 w 734286"/>
                  <a:gd name="T35" fmla="*/ 929209 h 976494"/>
                  <a:gd name="T36" fmla="*/ 216126 w 734286"/>
                  <a:gd name="T37" fmla="*/ 949529 h 976494"/>
                  <a:gd name="T38" fmla="*/ 327886 w 734286"/>
                  <a:gd name="T39" fmla="*/ 959689 h 976494"/>
                  <a:gd name="T40" fmla="*/ 592046 w 734286"/>
                  <a:gd name="T41" fmla="*/ 949529 h 976494"/>
                  <a:gd name="T42" fmla="*/ 612366 w 734286"/>
                  <a:gd name="T43" fmla="*/ 868249 h 976494"/>
                  <a:gd name="T44" fmla="*/ 642846 w 734286"/>
                  <a:gd name="T45" fmla="*/ 827609 h 976494"/>
                  <a:gd name="T46" fmla="*/ 683486 w 734286"/>
                  <a:gd name="T47" fmla="*/ 726009 h 976494"/>
                  <a:gd name="T48" fmla="*/ 693646 w 734286"/>
                  <a:gd name="T49" fmla="*/ 695529 h 976494"/>
                  <a:gd name="T50" fmla="*/ 703806 w 734286"/>
                  <a:gd name="T51" fmla="*/ 665049 h 976494"/>
                  <a:gd name="T52" fmla="*/ 713966 w 734286"/>
                  <a:gd name="T53" fmla="*/ 512649 h 976494"/>
                  <a:gd name="T54" fmla="*/ 734286 w 734286"/>
                  <a:gd name="T55" fmla="*/ 441529 h 976494"/>
                  <a:gd name="T56" fmla="*/ 724126 w 734286"/>
                  <a:gd name="T57" fmla="*/ 278969 h 976494"/>
                  <a:gd name="T58" fmla="*/ 683486 w 734286"/>
                  <a:gd name="T59" fmla="*/ 187529 h 976494"/>
                  <a:gd name="T60" fmla="*/ 663166 w 734286"/>
                  <a:gd name="T61" fmla="*/ 126569 h 976494"/>
                  <a:gd name="T62" fmla="*/ 642846 w 734286"/>
                  <a:gd name="T63" fmla="*/ 96089 h 976494"/>
                  <a:gd name="T64" fmla="*/ 622526 w 734286"/>
                  <a:gd name="T65" fmla="*/ 35129 h 976494"/>
                  <a:gd name="T66" fmla="*/ 592046 w 734286"/>
                  <a:gd name="T67" fmla="*/ 24969 h 976494"/>
                  <a:gd name="T68" fmla="*/ 561566 w 734286"/>
                  <a:gd name="T69" fmla="*/ 4649 h 976494"/>
                  <a:gd name="T70" fmla="*/ 510766 w 734286"/>
                  <a:gd name="T71" fmla="*/ 4649 h 9764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34286"/>
                  <a:gd name="T109" fmla="*/ 0 h 976494"/>
                  <a:gd name="T110" fmla="*/ 734286 w 734286"/>
                  <a:gd name="T111" fmla="*/ 976494 h 97649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34286" h="976494">
                    <a:moveTo>
                      <a:pt x="510766" y="4649"/>
                    </a:moveTo>
                    <a:lnTo>
                      <a:pt x="510766" y="4649"/>
                    </a:lnTo>
                    <a:cubicBezTo>
                      <a:pt x="443033" y="8036"/>
                      <a:pt x="374164" y="2002"/>
                      <a:pt x="307566" y="14809"/>
                    </a:cubicBezTo>
                    <a:cubicBezTo>
                      <a:pt x="287491" y="18670"/>
                      <a:pt x="232786" y="64509"/>
                      <a:pt x="216126" y="85929"/>
                    </a:cubicBezTo>
                    <a:cubicBezTo>
                      <a:pt x="201133" y="105206"/>
                      <a:pt x="195023" y="132236"/>
                      <a:pt x="175486" y="146889"/>
                    </a:cubicBezTo>
                    <a:cubicBezTo>
                      <a:pt x="125077" y="184695"/>
                      <a:pt x="148935" y="167976"/>
                      <a:pt x="104366" y="197689"/>
                    </a:cubicBezTo>
                    <a:cubicBezTo>
                      <a:pt x="97593" y="207849"/>
                      <a:pt x="89507" y="217247"/>
                      <a:pt x="84046" y="228169"/>
                    </a:cubicBezTo>
                    <a:cubicBezTo>
                      <a:pt x="66400" y="263460"/>
                      <a:pt x="68734" y="317540"/>
                      <a:pt x="63726" y="350089"/>
                    </a:cubicBezTo>
                    <a:cubicBezTo>
                      <a:pt x="59339" y="378605"/>
                      <a:pt x="41158" y="427953"/>
                      <a:pt x="33246" y="451689"/>
                    </a:cubicBezTo>
                    <a:lnTo>
                      <a:pt x="12926" y="512649"/>
                    </a:lnTo>
                    <a:lnTo>
                      <a:pt x="2766" y="543129"/>
                    </a:lnTo>
                    <a:cubicBezTo>
                      <a:pt x="18572" y="653773"/>
                      <a:pt x="0" y="577315"/>
                      <a:pt x="33246" y="654889"/>
                    </a:cubicBezTo>
                    <a:cubicBezTo>
                      <a:pt x="37465" y="664733"/>
                      <a:pt x="37465" y="676458"/>
                      <a:pt x="43406" y="685369"/>
                    </a:cubicBezTo>
                    <a:cubicBezTo>
                      <a:pt x="51376" y="697324"/>
                      <a:pt x="64688" y="704811"/>
                      <a:pt x="73886" y="715849"/>
                    </a:cubicBezTo>
                    <a:cubicBezTo>
                      <a:pt x="81703" y="725230"/>
                      <a:pt x="87433" y="736169"/>
                      <a:pt x="94206" y="746329"/>
                    </a:cubicBezTo>
                    <a:cubicBezTo>
                      <a:pt x="100979" y="773422"/>
                      <a:pt x="109049" y="800224"/>
                      <a:pt x="114526" y="827609"/>
                    </a:cubicBezTo>
                    <a:cubicBezTo>
                      <a:pt x="117913" y="844542"/>
                      <a:pt x="118623" y="862240"/>
                      <a:pt x="124686" y="878409"/>
                    </a:cubicBezTo>
                    <a:cubicBezTo>
                      <a:pt x="134846" y="905502"/>
                      <a:pt x="151779" y="915662"/>
                      <a:pt x="175486" y="929209"/>
                    </a:cubicBezTo>
                    <a:cubicBezTo>
                      <a:pt x="188636" y="936723"/>
                      <a:pt x="201274" y="946559"/>
                      <a:pt x="216126" y="949529"/>
                    </a:cubicBezTo>
                    <a:cubicBezTo>
                      <a:pt x="252807" y="956865"/>
                      <a:pt x="290633" y="956302"/>
                      <a:pt x="327886" y="959689"/>
                    </a:cubicBezTo>
                    <a:cubicBezTo>
                      <a:pt x="415939" y="956302"/>
                      <a:pt x="508155" y="976494"/>
                      <a:pt x="592046" y="949529"/>
                    </a:cubicBezTo>
                    <a:cubicBezTo>
                      <a:pt x="618633" y="940983"/>
                      <a:pt x="595610" y="890591"/>
                      <a:pt x="612366" y="868249"/>
                    </a:cubicBezTo>
                    <a:cubicBezTo>
                      <a:pt x="622526" y="854702"/>
                      <a:pt x="633871" y="841968"/>
                      <a:pt x="642846" y="827609"/>
                    </a:cubicBezTo>
                    <a:cubicBezTo>
                      <a:pt x="664202" y="793439"/>
                      <a:pt x="670458" y="765094"/>
                      <a:pt x="683486" y="726009"/>
                    </a:cubicBezTo>
                    <a:lnTo>
                      <a:pt x="693646" y="695529"/>
                    </a:lnTo>
                    <a:lnTo>
                      <a:pt x="703806" y="665049"/>
                    </a:lnTo>
                    <a:cubicBezTo>
                      <a:pt x="707193" y="614249"/>
                      <a:pt x="708636" y="563282"/>
                      <a:pt x="713966" y="512649"/>
                    </a:cubicBezTo>
                    <a:cubicBezTo>
                      <a:pt x="715929" y="494003"/>
                      <a:pt x="727990" y="460418"/>
                      <a:pt x="734286" y="441529"/>
                    </a:cubicBezTo>
                    <a:cubicBezTo>
                      <a:pt x="730899" y="387342"/>
                      <a:pt x="731462" y="332764"/>
                      <a:pt x="724126" y="278969"/>
                    </a:cubicBezTo>
                    <a:cubicBezTo>
                      <a:pt x="712224" y="191691"/>
                      <a:pt x="708687" y="244230"/>
                      <a:pt x="683486" y="187529"/>
                    </a:cubicBezTo>
                    <a:cubicBezTo>
                      <a:pt x="674787" y="167956"/>
                      <a:pt x="675047" y="144391"/>
                      <a:pt x="663166" y="126569"/>
                    </a:cubicBezTo>
                    <a:cubicBezTo>
                      <a:pt x="656393" y="116409"/>
                      <a:pt x="647805" y="107247"/>
                      <a:pt x="642846" y="96089"/>
                    </a:cubicBezTo>
                    <a:cubicBezTo>
                      <a:pt x="634147" y="76516"/>
                      <a:pt x="642846" y="41902"/>
                      <a:pt x="622526" y="35129"/>
                    </a:cubicBezTo>
                    <a:cubicBezTo>
                      <a:pt x="612366" y="31742"/>
                      <a:pt x="601625" y="29758"/>
                      <a:pt x="592046" y="24969"/>
                    </a:cubicBezTo>
                    <a:cubicBezTo>
                      <a:pt x="581124" y="19508"/>
                      <a:pt x="573540" y="7044"/>
                      <a:pt x="561566" y="4649"/>
                    </a:cubicBezTo>
                    <a:cubicBezTo>
                      <a:pt x="538320" y="0"/>
                      <a:pt x="519233" y="4649"/>
                      <a:pt x="510766" y="4649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806" name="Freihandform 14"/>
              <p:cNvSpPr>
                <a:spLocks/>
              </p:cNvSpPr>
              <p:nvPr/>
            </p:nvSpPr>
            <p:spPr bwMode="auto">
              <a:xfrm>
                <a:off x="2162385" y="3768539"/>
                <a:ext cx="773855" cy="854261"/>
              </a:xfrm>
              <a:custGeom>
                <a:avLst/>
                <a:gdLst>
                  <a:gd name="T0" fmla="*/ 458895 w 773855"/>
                  <a:gd name="T1" fmla="*/ 21141 h 854261"/>
                  <a:gd name="T2" fmla="*/ 458895 w 773855"/>
                  <a:gd name="T3" fmla="*/ 21141 h 854261"/>
                  <a:gd name="T4" fmla="*/ 367455 w 773855"/>
                  <a:gd name="T5" fmla="*/ 10981 h 854261"/>
                  <a:gd name="T6" fmla="*/ 235375 w 773855"/>
                  <a:gd name="T7" fmla="*/ 21141 h 854261"/>
                  <a:gd name="T8" fmla="*/ 204895 w 773855"/>
                  <a:gd name="T9" fmla="*/ 41461 h 854261"/>
                  <a:gd name="T10" fmla="*/ 143935 w 773855"/>
                  <a:gd name="T11" fmla="*/ 112581 h 854261"/>
                  <a:gd name="T12" fmla="*/ 123615 w 773855"/>
                  <a:gd name="T13" fmla="*/ 153221 h 854261"/>
                  <a:gd name="T14" fmla="*/ 103295 w 773855"/>
                  <a:gd name="T15" fmla="*/ 183701 h 854261"/>
                  <a:gd name="T16" fmla="*/ 93135 w 773855"/>
                  <a:gd name="T17" fmla="*/ 224341 h 854261"/>
                  <a:gd name="T18" fmla="*/ 52495 w 773855"/>
                  <a:gd name="T19" fmla="*/ 285301 h 854261"/>
                  <a:gd name="T20" fmla="*/ 32175 w 773855"/>
                  <a:gd name="T21" fmla="*/ 315781 h 854261"/>
                  <a:gd name="T22" fmla="*/ 22015 w 773855"/>
                  <a:gd name="T23" fmla="*/ 346261 h 854261"/>
                  <a:gd name="T24" fmla="*/ 1695 w 773855"/>
                  <a:gd name="T25" fmla="*/ 427541 h 854261"/>
                  <a:gd name="T26" fmla="*/ 11855 w 773855"/>
                  <a:gd name="T27" fmla="*/ 661221 h 854261"/>
                  <a:gd name="T28" fmla="*/ 42335 w 773855"/>
                  <a:gd name="T29" fmla="*/ 691701 h 854261"/>
                  <a:gd name="T30" fmla="*/ 93135 w 773855"/>
                  <a:gd name="T31" fmla="*/ 722181 h 854261"/>
                  <a:gd name="T32" fmla="*/ 164255 w 773855"/>
                  <a:gd name="T33" fmla="*/ 742501 h 854261"/>
                  <a:gd name="T34" fmla="*/ 194735 w 773855"/>
                  <a:gd name="T35" fmla="*/ 772981 h 854261"/>
                  <a:gd name="T36" fmla="*/ 347135 w 773855"/>
                  <a:gd name="T37" fmla="*/ 823781 h 854261"/>
                  <a:gd name="T38" fmla="*/ 387775 w 773855"/>
                  <a:gd name="T39" fmla="*/ 833941 h 854261"/>
                  <a:gd name="T40" fmla="*/ 469055 w 773855"/>
                  <a:gd name="T41" fmla="*/ 844101 h 854261"/>
                  <a:gd name="T42" fmla="*/ 499535 w 773855"/>
                  <a:gd name="T43" fmla="*/ 854261 h 854261"/>
                  <a:gd name="T44" fmla="*/ 601135 w 773855"/>
                  <a:gd name="T45" fmla="*/ 833941 h 854261"/>
                  <a:gd name="T46" fmla="*/ 641775 w 773855"/>
                  <a:gd name="T47" fmla="*/ 803461 h 854261"/>
                  <a:gd name="T48" fmla="*/ 672255 w 773855"/>
                  <a:gd name="T49" fmla="*/ 783141 h 854261"/>
                  <a:gd name="T50" fmla="*/ 743375 w 773855"/>
                  <a:gd name="T51" fmla="*/ 681541 h 854261"/>
                  <a:gd name="T52" fmla="*/ 773855 w 773855"/>
                  <a:gd name="T53" fmla="*/ 661221 h 854261"/>
                  <a:gd name="T54" fmla="*/ 763695 w 773855"/>
                  <a:gd name="T55" fmla="*/ 386901 h 854261"/>
                  <a:gd name="T56" fmla="*/ 743375 w 773855"/>
                  <a:gd name="T57" fmla="*/ 325941 h 854261"/>
                  <a:gd name="T58" fmla="*/ 733215 w 773855"/>
                  <a:gd name="T59" fmla="*/ 295461 h 854261"/>
                  <a:gd name="T60" fmla="*/ 723055 w 773855"/>
                  <a:gd name="T61" fmla="*/ 264981 h 854261"/>
                  <a:gd name="T62" fmla="*/ 712895 w 773855"/>
                  <a:gd name="T63" fmla="*/ 234501 h 854261"/>
                  <a:gd name="T64" fmla="*/ 682415 w 773855"/>
                  <a:gd name="T65" fmla="*/ 204021 h 854261"/>
                  <a:gd name="T66" fmla="*/ 672255 w 773855"/>
                  <a:gd name="T67" fmla="*/ 173541 h 854261"/>
                  <a:gd name="T68" fmla="*/ 631615 w 773855"/>
                  <a:gd name="T69" fmla="*/ 112581 h 854261"/>
                  <a:gd name="T70" fmla="*/ 601135 w 773855"/>
                  <a:gd name="T71" fmla="*/ 51621 h 854261"/>
                  <a:gd name="T72" fmla="*/ 560495 w 773855"/>
                  <a:gd name="T73" fmla="*/ 41461 h 854261"/>
                  <a:gd name="T74" fmla="*/ 499535 w 773855"/>
                  <a:gd name="T75" fmla="*/ 21141 h 854261"/>
                  <a:gd name="T76" fmla="*/ 408095 w 773855"/>
                  <a:gd name="T77" fmla="*/ 821 h 854261"/>
                  <a:gd name="T78" fmla="*/ 458895 w 773855"/>
                  <a:gd name="T79" fmla="*/ 21141 h 85426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73855"/>
                  <a:gd name="T121" fmla="*/ 0 h 854261"/>
                  <a:gd name="T122" fmla="*/ 773855 w 773855"/>
                  <a:gd name="T123" fmla="*/ 854261 h 85426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73855" h="854261">
                    <a:moveTo>
                      <a:pt x="458895" y="21141"/>
                    </a:moveTo>
                    <a:lnTo>
                      <a:pt x="458895" y="21141"/>
                    </a:lnTo>
                    <a:cubicBezTo>
                      <a:pt x="428415" y="17754"/>
                      <a:pt x="398123" y="10981"/>
                      <a:pt x="367455" y="10981"/>
                    </a:cubicBezTo>
                    <a:cubicBezTo>
                      <a:pt x="323298" y="10981"/>
                      <a:pt x="278775" y="13003"/>
                      <a:pt x="235375" y="21141"/>
                    </a:cubicBezTo>
                    <a:cubicBezTo>
                      <a:pt x="223373" y="23391"/>
                      <a:pt x="214276" y="33644"/>
                      <a:pt x="204895" y="41461"/>
                    </a:cubicBezTo>
                    <a:cubicBezTo>
                      <a:pt x="183211" y="59531"/>
                      <a:pt x="158559" y="89182"/>
                      <a:pt x="143935" y="112581"/>
                    </a:cubicBezTo>
                    <a:cubicBezTo>
                      <a:pt x="135908" y="125424"/>
                      <a:pt x="131129" y="140071"/>
                      <a:pt x="123615" y="153221"/>
                    </a:cubicBezTo>
                    <a:cubicBezTo>
                      <a:pt x="117557" y="163823"/>
                      <a:pt x="110068" y="173541"/>
                      <a:pt x="103295" y="183701"/>
                    </a:cubicBezTo>
                    <a:cubicBezTo>
                      <a:pt x="99908" y="197248"/>
                      <a:pt x="99380" y="211852"/>
                      <a:pt x="93135" y="224341"/>
                    </a:cubicBezTo>
                    <a:cubicBezTo>
                      <a:pt x="82213" y="246184"/>
                      <a:pt x="66042" y="264981"/>
                      <a:pt x="52495" y="285301"/>
                    </a:cubicBezTo>
                    <a:cubicBezTo>
                      <a:pt x="45722" y="295461"/>
                      <a:pt x="36036" y="304197"/>
                      <a:pt x="32175" y="315781"/>
                    </a:cubicBezTo>
                    <a:cubicBezTo>
                      <a:pt x="28788" y="325941"/>
                      <a:pt x="24833" y="335929"/>
                      <a:pt x="22015" y="346261"/>
                    </a:cubicBezTo>
                    <a:cubicBezTo>
                      <a:pt x="14667" y="373204"/>
                      <a:pt x="1695" y="427541"/>
                      <a:pt x="1695" y="427541"/>
                    </a:cubicBezTo>
                    <a:cubicBezTo>
                      <a:pt x="5082" y="505434"/>
                      <a:pt x="0" y="584161"/>
                      <a:pt x="11855" y="661221"/>
                    </a:cubicBezTo>
                    <a:cubicBezTo>
                      <a:pt x="14040" y="675422"/>
                      <a:pt x="30840" y="683080"/>
                      <a:pt x="42335" y="691701"/>
                    </a:cubicBezTo>
                    <a:cubicBezTo>
                      <a:pt x="58133" y="703549"/>
                      <a:pt x="75472" y="713350"/>
                      <a:pt x="93135" y="722181"/>
                    </a:cubicBezTo>
                    <a:cubicBezTo>
                      <a:pt x="107711" y="729469"/>
                      <a:pt x="151234" y="739246"/>
                      <a:pt x="164255" y="742501"/>
                    </a:cubicBezTo>
                    <a:cubicBezTo>
                      <a:pt x="174415" y="752661"/>
                      <a:pt x="182613" y="765267"/>
                      <a:pt x="194735" y="772981"/>
                    </a:cubicBezTo>
                    <a:cubicBezTo>
                      <a:pt x="277587" y="825705"/>
                      <a:pt x="261719" y="808251"/>
                      <a:pt x="347135" y="823781"/>
                    </a:cubicBezTo>
                    <a:cubicBezTo>
                      <a:pt x="360873" y="826279"/>
                      <a:pt x="374001" y="831645"/>
                      <a:pt x="387775" y="833941"/>
                    </a:cubicBezTo>
                    <a:cubicBezTo>
                      <a:pt x="414708" y="838430"/>
                      <a:pt x="441962" y="840714"/>
                      <a:pt x="469055" y="844101"/>
                    </a:cubicBezTo>
                    <a:cubicBezTo>
                      <a:pt x="479215" y="847488"/>
                      <a:pt x="488825" y="854261"/>
                      <a:pt x="499535" y="854261"/>
                    </a:cubicBezTo>
                    <a:cubicBezTo>
                      <a:pt x="546233" y="854261"/>
                      <a:pt x="563600" y="846453"/>
                      <a:pt x="601135" y="833941"/>
                    </a:cubicBezTo>
                    <a:cubicBezTo>
                      <a:pt x="614682" y="823781"/>
                      <a:pt x="627996" y="813303"/>
                      <a:pt x="641775" y="803461"/>
                    </a:cubicBezTo>
                    <a:cubicBezTo>
                      <a:pt x="651711" y="796364"/>
                      <a:pt x="664214" y="792331"/>
                      <a:pt x="672255" y="783141"/>
                    </a:cubicBezTo>
                    <a:cubicBezTo>
                      <a:pt x="695490" y="756587"/>
                      <a:pt x="716823" y="708093"/>
                      <a:pt x="743375" y="681541"/>
                    </a:cubicBezTo>
                    <a:cubicBezTo>
                      <a:pt x="752009" y="672907"/>
                      <a:pt x="763695" y="667994"/>
                      <a:pt x="773855" y="661221"/>
                    </a:cubicBezTo>
                    <a:cubicBezTo>
                      <a:pt x="770468" y="569781"/>
                      <a:pt x="771979" y="478028"/>
                      <a:pt x="763695" y="386901"/>
                    </a:cubicBezTo>
                    <a:cubicBezTo>
                      <a:pt x="761756" y="365570"/>
                      <a:pt x="750148" y="346261"/>
                      <a:pt x="743375" y="325941"/>
                    </a:cubicBezTo>
                    <a:lnTo>
                      <a:pt x="733215" y="295461"/>
                    </a:lnTo>
                    <a:lnTo>
                      <a:pt x="723055" y="264981"/>
                    </a:lnTo>
                    <a:cubicBezTo>
                      <a:pt x="719668" y="254821"/>
                      <a:pt x="720468" y="242074"/>
                      <a:pt x="712895" y="234501"/>
                    </a:cubicBezTo>
                    <a:lnTo>
                      <a:pt x="682415" y="204021"/>
                    </a:lnTo>
                    <a:cubicBezTo>
                      <a:pt x="679028" y="193861"/>
                      <a:pt x="677456" y="182903"/>
                      <a:pt x="672255" y="173541"/>
                    </a:cubicBezTo>
                    <a:cubicBezTo>
                      <a:pt x="660395" y="152193"/>
                      <a:pt x="639338" y="135749"/>
                      <a:pt x="631615" y="112581"/>
                    </a:cubicBezTo>
                    <a:cubicBezTo>
                      <a:pt x="625819" y="95194"/>
                      <a:pt x="618017" y="62876"/>
                      <a:pt x="601135" y="51621"/>
                    </a:cubicBezTo>
                    <a:cubicBezTo>
                      <a:pt x="589517" y="43875"/>
                      <a:pt x="573870" y="45473"/>
                      <a:pt x="560495" y="41461"/>
                    </a:cubicBezTo>
                    <a:cubicBezTo>
                      <a:pt x="539979" y="35306"/>
                      <a:pt x="520315" y="26336"/>
                      <a:pt x="499535" y="21141"/>
                    </a:cubicBezTo>
                    <a:cubicBezTo>
                      <a:pt x="414969" y="0"/>
                      <a:pt x="446182" y="821"/>
                      <a:pt x="408095" y="821"/>
                    </a:cubicBezTo>
                    <a:lnTo>
                      <a:pt x="458895" y="21141"/>
                    </a:ln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807" name="Freihandform 15"/>
              <p:cNvSpPr>
                <a:spLocks/>
              </p:cNvSpPr>
              <p:nvPr/>
            </p:nvSpPr>
            <p:spPr bwMode="auto">
              <a:xfrm>
                <a:off x="954598" y="3830398"/>
                <a:ext cx="945410" cy="822882"/>
              </a:xfrm>
              <a:custGeom>
                <a:avLst/>
                <a:gdLst>
                  <a:gd name="T0" fmla="*/ 223962 w 945410"/>
                  <a:gd name="T1" fmla="*/ 20242 h 822882"/>
                  <a:gd name="T2" fmla="*/ 223962 w 945410"/>
                  <a:gd name="T3" fmla="*/ 20242 h 822882"/>
                  <a:gd name="T4" fmla="*/ 315402 w 945410"/>
                  <a:gd name="T5" fmla="*/ 30402 h 822882"/>
                  <a:gd name="T6" fmla="*/ 366202 w 945410"/>
                  <a:gd name="T7" fmla="*/ 60882 h 822882"/>
                  <a:gd name="T8" fmla="*/ 447482 w 945410"/>
                  <a:gd name="T9" fmla="*/ 81202 h 822882"/>
                  <a:gd name="T10" fmla="*/ 477962 w 945410"/>
                  <a:gd name="T11" fmla="*/ 91362 h 822882"/>
                  <a:gd name="T12" fmla="*/ 538922 w 945410"/>
                  <a:gd name="T13" fmla="*/ 142162 h 822882"/>
                  <a:gd name="T14" fmla="*/ 579562 w 945410"/>
                  <a:gd name="T15" fmla="*/ 192962 h 822882"/>
                  <a:gd name="T16" fmla="*/ 711642 w 945410"/>
                  <a:gd name="T17" fmla="*/ 304722 h 822882"/>
                  <a:gd name="T18" fmla="*/ 782762 w 945410"/>
                  <a:gd name="T19" fmla="*/ 345362 h 822882"/>
                  <a:gd name="T20" fmla="*/ 843722 w 945410"/>
                  <a:gd name="T21" fmla="*/ 386002 h 822882"/>
                  <a:gd name="T22" fmla="*/ 914842 w 945410"/>
                  <a:gd name="T23" fmla="*/ 426642 h 822882"/>
                  <a:gd name="T24" fmla="*/ 935162 w 945410"/>
                  <a:gd name="T25" fmla="*/ 467282 h 822882"/>
                  <a:gd name="T26" fmla="*/ 904682 w 945410"/>
                  <a:gd name="T27" fmla="*/ 680642 h 822882"/>
                  <a:gd name="T28" fmla="*/ 874202 w 945410"/>
                  <a:gd name="T29" fmla="*/ 741602 h 822882"/>
                  <a:gd name="T30" fmla="*/ 803082 w 945410"/>
                  <a:gd name="T31" fmla="*/ 792402 h 822882"/>
                  <a:gd name="T32" fmla="*/ 772602 w 945410"/>
                  <a:gd name="T33" fmla="*/ 802562 h 822882"/>
                  <a:gd name="T34" fmla="*/ 731962 w 945410"/>
                  <a:gd name="T35" fmla="*/ 792402 h 822882"/>
                  <a:gd name="T36" fmla="*/ 701482 w 945410"/>
                  <a:gd name="T37" fmla="*/ 772082 h 822882"/>
                  <a:gd name="T38" fmla="*/ 620202 w 945410"/>
                  <a:gd name="T39" fmla="*/ 792402 h 822882"/>
                  <a:gd name="T40" fmla="*/ 589722 w 945410"/>
                  <a:gd name="T41" fmla="*/ 812722 h 822882"/>
                  <a:gd name="T42" fmla="*/ 538922 w 945410"/>
                  <a:gd name="T43" fmla="*/ 822882 h 822882"/>
                  <a:gd name="T44" fmla="*/ 264602 w 945410"/>
                  <a:gd name="T45" fmla="*/ 812722 h 822882"/>
                  <a:gd name="T46" fmla="*/ 213802 w 945410"/>
                  <a:gd name="T47" fmla="*/ 731442 h 822882"/>
                  <a:gd name="T48" fmla="*/ 183322 w 945410"/>
                  <a:gd name="T49" fmla="*/ 700962 h 822882"/>
                  <a:gd name="T50" fmla="*/ 102042 w 945410"/>
                  <a:gd name="T51" fmla="*/ 558722 h 822882"/>
                  <a:gd name="T52" fmla="*/ 41082 w 945410"/>
                  <a:gd name="T53" fmla="*/ 467282 h 822882"/>
                  <a:gd name="T54" fmla="*/ 20762 w 945410"/>
                  <a:gd name="T55" fmla="*/ 436802 h 822882"/>
                  <a:gd name="T56" fmla="*/ 10602 w 945410"/>
                  <a:gd name="T57" fmla="*/ 345362 h 822882"/>
                  <a:gd name="T58" fmla="*/ 442 w 945410"/>
                  <a:gd name="T59" fmla="*/ 294562 h 822882"/>
                  <a:gd name="T60" fmla="*/ 10602 w 945410"/>
                  <a:gd name="T61" fmla="*/ 243762 h 822882"/>
                  <a:gd name="T62" fmla="*/ 71562 w 945410"/>
                  <a:gd name="T63" fmla="*/ 203122 h 822882"/>
                  <a:gd name="T64" fmla="*/ 112202 w 945410"/>
                  <a:gd name="T65" fmla="*/ 172642 h 822882"/>
                  <a:gd name="T66" fmla="*/ 122362 w 945410"/>
                  <a:gd name="T67" fmla="*/ 142162 h 822882"/>
                  <a:gd name="T68" fmla="*/ 173162 w 945410"/>
                  <a:gd name="T69" fmla="*/ 50722 h 822882"/>
                  <a:gd name="T70" fmla="*/ 183322 w 945410"/>
                  <a:gd name="T71" fmla="*/ 10082 h 822882"/>
                  <a:gd name="T72" fmla="*/ 223962 w 945410"/>
                  <a:gd name="T73" fmla="*/ 20242 h 82288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945410"/>
                  <a:gd name="T112" fmla="*/ 0 h 822882"/>
                  <a:gd name="T113" fmla="*/ 945410 w 945410"/>
                  <a:gd name="T114" fmla="*/ 822882 h 82288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945410" h="822882">
                    <a:moveTo>
                      <a:pt x="223962" y="20242"/>
                    </a:moveTo>
                    <a:lnTo>
                      <a:pt x="223962" y="20242"/>
                    </a:lnTo>
                    <a:cubicBezTo>
                      <a:pt x="254442" y="23629"/>
                      <a:pt x="285914" y="21977"/>
                      <a:pt x="315402" y="30402"/>
                    </a:cubicBezTo>
                    <a:cubicBezTo>
                      <a:pt x="334390" y="35827"/>
                      <a:pt x="348539" y="52051"/>
                      <a:pt x="366202" y="60882"/>
                    </a:cubicBezTo>
                    <a:cubicBezTo>
                      <a:pt x="389426" y="72494"/>
                      <a:pt x="424296" y="75405"/>
                      <a:pt x="447482" y="81202"/>
                    </a:cubicBezTo>
                    <a:cubicBezTo>
                      <a:pt x="457872" y="83799"/>
                      <a:pt x="467802" y="87975"/>
                      <a:pt x="477962" y="91362"/>
                    </a:cubicBezTo>
                    <a:cubicBezTo>
                      <a:pt x="531625" y="171857"/>
                      <a:pt x="456423" y="69976"/>
                      <a:pt x="538922" y="142162"/>
                    </a:cubicBezTo>
                    <a:cubicBezTo>
                      <a:pt x="555242" y="156442"/>
                      <a:pt x="565282" y="176642"/>
                      <a:pt x="579562" y="192962"/>
                    </a:cubicBezTo>
                    <a:cubicBezTo>
                      <a:pt x="614252" y="232607"/>
                      <a:pt x="678685" y="279370"/>
                      <a:pt x="711642" y="304722"/>
                    </a:cubicBezTo>
                    <a:cubicBezTo>
                      <a:pt x="753178" y="336673"/>
                      <a:pt x="733118" y="315576"/>
                      <a:pt x="782762" y="345362"/>
                    </a:cubicBezTo>
                    <a:cubicBezTo>
                      <a:pt x="803703" y="357927"/>
                      <a:pt x="821879" y="375080"/>
                      <a:pt x="843722" y="386002"/>
                    </a:cubicBezTo>
                    <a:cubicBezTo>
                      <a:pt x="895284" y="411783"/>
                      <a:pt x="871760" y="397921"/>
                      <a:pt x="914842" y="426642"/>
                    </a:cubicBezTo>
                    <a:cubicBezTo>
                      <a:pt x="921615" y="440189"/>
                      <a:pt x="934442" y="452154"/>
                      <a:pt x="935162" y="467282"/>
                    </a:cubicBezTo>
                    <a:cubicBezTo>
                      <a:pt x="944616" y="665811"/>
                      <a:pt x="945410" y="585611"/>
                      <a:pt x="904682" y="680642"/>
                    </a:cubicBezTo>
                    <a:cubicBezTo>
                      <a:pt x="892287" y="709564"/>
                      <a:pt x="898608" y="717196"/>
                      <a:pt x="874202" y="741602"/>
                    </a:cubicBezTo>
                    <a:cubicBezTo>
                      <a:pt x="869600" y="746204"/>
                      <a:pt x="814620" y="786633"/>
                      <a:pt x="803082" y="792402"/>
                    </a:cubicBezTo>
                    <a:cubicBezTo>
                      <a:pt x="793503" y="797191"/>
                      <a:pt x="782762" y="799175"/>
                      <a:pt x="772602" y="802562"/>
                    </a:cubicBezTo>
                    <a:cubicBezTo>
                      <a:pt x="759055" y="799175"/>
                      <a:pt x="744797" y="797903"/>
                      <a:pt x="731962" y="792402"/>
                    </a:cubicBezTo>
                    <a:cubicBezTo>
                      <a:pt x="720739" y="787592"/>
                      <a:pt x="713693" y="772082"/>
                      <a:pt x="701482" y="772082"/>
                    </a:cubicBezTo>
                    <a:cubicBezTo>
                      <a:pt x="673555" y="772082"/>
                      <a:pt x="647295" y="785629"/>
                      <a:pt x="620202" y="792402"/>
                    </a:cubicBezTo>
                    <a:cubicBezTo>
                      <a:pt x="610042" y="799175"/>
                      <a:pt x="601155" y="808435"/>
                      <a:pt x="589722" y="812722"/>
                    </a:cubicBezTo>
                    <a:cubicBezTo>
                      <a:pt x="573553" y="818785"/>
                      <a:pt x="556191" y="822882"/>
                      <a:pt x="538922" y="822882"/>
                    </a:cubicBezTo>
                    <a:cubicBezTo>
                      <a:pt x="447419" y="822882"/>
                      <a:pt x="356042" y="816109"/>
                      <a:pt x="264602" y="812722"/>
                    </a:cubicBezTo>
                    <a:cubicBezTo>
                      <a:pt x="243787" y="771092"/>
                      <a:pt x="245456" y="768372"/>
                      <a:pt x="213802" y="731442"/>
                    </a:cubicBezTo>
                    <a:cubicBezTo>
                      <a:pt x="204451" y="720533"/>
                      <a:pt x="192143" y="712304"/>
                      <a:pt x="183322" y="700962"/>
                    </a:cubicBezTo>
                    <a:cubicBezTo>
                      <a:pt x="86325" y="576251"/>
                      <a:pt x="202665" y="709657"/>
                      <a:pt x="102042" y="558722"/>
                    </a:cubicBezTo>
                    <a:lnTo>
                      <a:pt x="41082" y="467282"/>
                    </a:lnTo>
                    <a:lnTo>
                      <a:pt x="20762" y="436802"/>
                    </a:lnTo>
                    <a:cubicBezTo>
                      <a:pt x="17375" y="406322"/>
                      <a:pt x="14939" y="375721"/>
                      <a:pt x="10602" y="345362"/>
                    </a:cubicBezTo>
                    <a:cubicBezTo>
                      <a:pt x="8160" y="328267"/>
                      <a:pt x="442" y="311831"/>
                      <a:pt x="442" y="294562"/>
                    </a:cubicBezTo>
                    <a:cubicBezTo>
                      <a:pt x="442" y="277293"/>
                      <a:pt x="0" y="257393"/>
                      <a:pt x="10602" y="243762"/>
                    </a:cubicBezTo>
                    <a:cubicBezTo>
                      <a:pt x="25595" y="224485"/>
                      <a:pt x="52025" y="217775"/>
                      <a:pt x="71562" y="203122"/>
                    </a:cubicBezTo>
                    <a:lnTo>
                      <a:pt x="112202" y="172642"/>
                    </a:lnTo>
                    <a:cubicBezTo>
                      <a:pt x="115589" y="162482"/>
                      <a:pt x="117161" y="151524"/>
                      <a:pt x="122362" y="142162"/>
                    </a:cubicBezTo>
                    <a:cubicBezTo>
                      <a:pt x="165169" y="65110"/>
                      <a:pt x="156934" y="107520"/>
                      <a:pt x="173162" y="50722"/>
                    </a:cubicBezTo>
                    <a:cubicBezTo>
                      <a:pt x="176998" y="37296"/>
                      <a:pt x="171198" y="17010"/>
                      <a:pt x="183322" y="10082"/>
                    </a:cubicBezTo>
                    <a:cubicBezTo>
                      <a:pt x="200965" y="0"/>
                      <a:pt x="217189" y="18549"/>
                      <a:pt x="223962" y="20242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808" name="Freihandform 16"/>
              <p:cNvSpPr>
                <a:spLocks/>
              </p:cNvSpPr>
              <p:nvPr/>
            </p:nvSpPr>
            <p:spPr bwMode="auto">
              <a:xfrm>
                <a:off x="3169920" y="3972560"/>
                <a:ext cx="782320" cy="863600"/>
              </a:xfrm>
              <a:custGeom>
                <a:avLst/>
                <a:gdLst>
                  <a:gd name="T0" fmla="*/ 782320 w 782320"/>
                  <a:gd name="T1" fmla="*/ 132080 h 863600"/>
                  <a:gd name="T2" fmla="*/ 782320 w 782320"/>
                  <a:gd name="T3" fmla="*/ 132080 h 863600"/>
                  <a:gd name="T4" fmla="*/ 680720 w 782320"/>
                  <a:gd name="T5" fmla="*/ 60960 h 863600"/>
                  <a:gd name="T6" fmla="*/ 609600 w 782320"/>
                  <a:gd name="T7" fmla="*/ 20320 h 863600"/>
                  <a:gd name="T8" fmla="*/ 568960 w 782320"/>
                  <a:gd name="T9" fmla="*/ 10160 h 863600"/>
                  <a:gd name="T10" fmla="*/ 538480 w 782320"/>
                  <a:gd name="T11" fmla="*/ 0 h 863600"/>
                  <a:gd name="T12" fmla="*/ 284480 w 782320"/>
                  <a:gd name="T13" fmla="*/ 20320 h 863600"/>
                  <a:gd name="T14" fmla="*/ 254000 w 782320"/>
                  <a:gd name="T15" fmla="*/ 81280 h 863600"/>
                  <a:gd name="T16" fmla="*/ 193040 w 782320"/>
                  <a:gd name="T17" fmla="*/ 101600 h 863600"/>
                  <a:gd name="T18" fmla="*/ 162560 w 782320"/>
                  <a:gd name="T19" fmla="*/ 121920 h 863600"/>
                  <a:gd name="T20" fmla="*/ 132080 w 782320"/>
                  <a:gd name="T21" fmla="*/ 132080 h 863600"/>
                  <a:gd name="T22" fmla="*/ 81280 w 782320"/>
                  <a:gd name="T23" fmla="*/ 152400 h 863600"/>
                  <a:gd name="T24" fmla="*/ 50800 w 782320"/>
                  <a:gd name="T25" fmla="*/ 172720 h 863600"/>
                  <a:gd name="T26" fmla="*/ 30480 w 782320"/>
                  <a:gd name="T27" fmla="*/ 203200 h 863600"/>
                  <a:gd name="T28" fmla="*/ 20320 w 782320"/>
                  <a:gd name="T29" fmla="*/ 233680 h 863600"/>
                  <a:gd name="T30" fmla="*/ 0 w 782320"/>
                  <a:gd name="T31" fmla="*/ 325120 h 863600"/>
                  <a:gd name="T32" fmla="*/ 10160 w 782320"/>
                  <a:gd name="T33" fmla="*/ 640080 h 863600"/>
                  <a:gd name="T34" fmla="*/ 40640 w 782320"/>
                  <a:gd name="T35" fmla="*/ 701040 h 863600"/>
                  <a:gd name="T36" fmla="*/ 71120 w 782320"/>
                  <a:gd name="T37" fmla="*/ 721360 h 863600"/>
                  <a:gd name="T38" fmla="*/ 111760 w 782320"/>
                  <a:gd name="T39" fmla="*/ 751840 h 863600"/>
                  <a:gd name="T40" fmla="*/ 152400 w 782320"/>
                  <a:gd name="T41" fmla="*/ 762000 h 863600"/>
                  <a:gd name="T42" fmla="*/ 193040 w 782320"/>
                  <a:gd name="T43" fmla="*/ 792480 h 863600"/>
                  <a:gd name="T44" fmla="*/ 314960 w 782320"/>
                  <a:gd name="T45" fmla="*/ 843280 h 863600"/>
                  <a:gd name="T46" fmla="*/ 345440 w 782320"/>
                  <a:gd name="T47" fmla="*/ 853440 h 863600"/>
                  <a:gd name="T48" fmla="*/ 416560 w 782320"/>
                  <a:gd name="T49" fmla="*/ 863600 h 863600"/>
                  <a:gd name="T50" fmla="*/ 599440 w 782320"/>
                  <a:gd name="T51" fmla="*/ 843280 h 863600"/>
                  <a:gd name="T52" fmla="*/ 629920 w 782320"/>
                  <a:gd name="T53" fmla="*/ 812800 h 863600"/>
                  <a:gd name="T54" fmla="*/ 660400 w 782320"/>
                  <a:gd name="T55" fmla="*/ 772160 h 863600"/>
                  <a:gd name="T56" fmla="*/ 711200 w 782320"/>
                  <a:gd name="T57" fmla="*/ 721360 h 863600"/>
                  <a:gd name="T58" fmla="*/ 741680 w 782320"/>
                  <a:gd name="T59" fmla="*/ 660400 h 863600"/>
                  <a:gd name="T60" fmla="*/ 762000 w 782320"/>
                  <a:gd name="T61" fmla="*/ 579120 h 863600"/>
                  <a:gd name="T62" fmla="*/ 782320 w 782320"/>
                  <a:gd name="T63" fmla="*/ 132080 h 8636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82320"/>
                  <a:gd name="T97" fmla="*/ 0 h 863600"/>
                  <a:gd name="T98" fmla="*/ 782320 w 782320"/>
                  <a:gd name="T99" fmla="*/ 863600 h 86360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82320" h="863600">
                    <a:moveTo>
                      <a:pt x="782320" y="132080"/>
                    </a:moveTo>
                    <a:lnTo>
                      <a:pt x="782320" y="132080"/>
                    </a:lnTo>
                    <a:lnTo>
                      <a:pt x="680720" y="60960"/>
                    </a:lnTo>
                    <a:cubicBezTo>
                      <a:pt x="657496" y="44882"/>
                      <a:pt x="636531" y="30419"/>
                      <a:pt x="609600" y="20320"/>
                    </a:cubicBezTo>
                    <a:cubicBezTo>
                      <a:pt x="596525" y="15417"/>
                      <a:pt x="582386" y="13996"/>
                      <a:pt x="568960" y="10160"/>
                    </a:cubicBezTo>
                    <a:cubicBezTo>
                      <a:pt x="558662" y="7218"/>
                      <a:pt x="548640" y="3387"/>
                      <a:pt x="538480" y="0"/>
                    </a:cubicBezTo>
                    <a:cubicBezTo>
                      <a:pt x="453813" y="6773"/>
                      <a:pt x="367997" y="4854"/>
                      <a:pt x="284480" y="20320"/>
                    </a:cubicBezTo>
                    <a:cubicBezTo>
                      <a:pt x="254414" y="25888"/>
                      <a:pt x="271359" y="68881"/>
                      <a:pt x="254000" y="81280"/>
                    </a:cubicBezTo>
                    <a:cubicBezTo>
                      <a:pt x="236571" y="93730"/>
                      <a:pt x="210862" y="89719"/>
                      <a:pt x="193040" y="101600"/>
                    </a:cubicBezTo>
                    <a:cubicBezTo>
                      <a:pt x="182880" y="108373"/>
                      <a:pt x="173482" y="116459"/>
                      <a:pt x="162560" y="121920"/>
                    </a:cubicBezTo>
                    <a:cubicBezTo>
                      <a:pt x="152981" y="126709"/>
                      <a:pt x="142108" y="128320"/>
                      <a:pt x="132080" y="132080"/>
                    </a:cubicBezTo>
                    <a:cubicBezTo>
                      <a:pt x="115003" y="138484"/>
                      <a:pt x="97592" y="144244"/>
                      <a:pt x="81280" y="152400"/>
                    </a:cubicBezTo>
                    <a:cubicBezTo>
                      <a:pt x="70358" y="157861"/>
                      <a:pt x="60960" y="165947"/>
                      <a:pt x="50800" y="172720"/>
                    </a:cubicBezTo>
                    <a:cubicBezTo>
                      <a:pt x="44027" y="182880"/>
                      <a:pt x="35941" y="192278"/>
                      <a:pt x="30480" y="203200"/>
                    </a:cubicBezTo>
                    <a:cubicBezTo>
                      <a:pt x="25691" y="212779"/>
                      <a:pt x="23262" y="223382"/>
                      <a:pt x="20320" y="233680"/>
                    </a:cubicBezTo>
                    <a:cubicBezTo>
                      <a:pt x="10754" y="267159"/>
                      <a:pt x="6984" y="290202"/>
                      <a:pt x="0" y="325120"/>
                    </a:cubicBezTo>
                    <a:cubicBezTo>
                      <a:pt x="3387" y="430107"/>
                      <a:pt x="3992" y="535220"/>
                      <a:pt x="10160" y="640080"/>
                    </a:cubicBezTo>
                    <a:cubicBezTo>
                      <a:pt x="11193" y="657640"/>
                      <a:pt x="29189" y="689589"/>
                      <a:pt x="40640" y="701040"/>
                    </a:cubicBezTo>
                    <a:cubicBezTo>
                      <a:pt x="49274" y="709674"/>
                      <a:pt x="61184" y="714263"/>
                      <a:pt x="71120" y="721360"/>
                    </a:cubicBezTo>
                    <a:cubicBezTo>
                      <a:pt x="84899" y="731202"/>
                      <a:pt x="96614" y="744267"/>
                      <a:pt x="111760" y="751840"/>
                    </a:cubicBezTo>
                    <a:cubicBezTo>
                      <a:pt x="124249" y="758085"/>
                      <a:pt x="138853" y="758613"/>
                      <a:pt x="152400" y="762000"/>
                    </a:cubicBezTo>
                    <a:cubicBezTo>
                      <a:pt x="165947" y="772160"/>
                      <a:pt x="178413" y="783948"/>
                      <a:pt x="193040" y="792480"/>
                    </a:cubicBezTo>
                    <a:cubicBezTo>
                      <a:pt x="278783" y="842497"/>
                      <a:pt x="248633" y="824329"/>
                      <a:pt x="314960" y="843280"/>
                    </a:cubicBezTo>
                    <a:cubicBezTo>
                      <a:pt x="325258" y="846222"/>
                      <a:pt x="334938" y="851340"/>
                      <a:pt x="345440" y="853440"/>
                    </a:cubicBezTo>
                    <a:cubicBezTo>
                      <a:pt x="368922" y="858136"/>
                      <a:pt x="392853" y="860213"/>
                      <a:pt x="416560" y="863600"/>
                    </a:cubicBezTo>
                    <a:cubicBezTo>
                      <a:pt x="477520" y="856827"/>
                      <a:pt x="539773" y="857486"/>
                      <a:pt x="599440" y="843280"/>
                    </a:cubicBezTo>
                    <a:cubicBezTo>
                      <a:pt x="613418" y="839952"/>
                      <a:pt x="620569" y="823709"/>
                      <a:pt x="629920" y="812800"/>
                    </a:cubicBezTo>
                    <a:cubicBezTo>
                      <a:pt x="640940" y="799943"/>
                      <a:pt x="649150" y="784816"/>
                      <a:pt x="660400" y="772160"/>
                    </a:cubicBezTo>
                    <a:cubicBezTo>
                      <a:pt x="676310" y="754262"/>
                      <a:pt x="695431" y="739382"/>
                      <a:pt x="711200" y="721360"/>
                    </a:cubicBezTo>
                    <a:cubicBezTo>
                      <a:pt x="729522" y="700421"/>
                      <a:pt x="734622" y="686281"/>
                      <a:pt x="741680" y="660400"/>
                    </a:cubicBezTo>
                    <a:cubicBezTo>
                      <a:pt x="749028" y="633457"/>
                      <a:pt x="762000" y="579120"/>
                      <a:pt x="762000" y="579120"/>
                    </a:cubicBezTo>
                    <a:cubicBezTo>
                      <a:pt x="773355" y="193058"/>
                      <a:pt x="772160" y="348876"/>
                      <a:pt x="782320" y="132080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809" name="Freihandform 17"/>
              <p:cNvSpPr>
                <a:spLocks/>
              </p:cNvSpPr>
              <p:nvPr/>
            </p:nvSpPr>
            <p:spPr bwMode="auto">
              <a:xfrm>
                <a:off x="4472892" y="1798320"/>
                <a:ext cx="729028" cy="1122142"/>
              </a:xfrm>
              <a:custGeom>
                <a:avLst/>
                <a:gdLst>
                  <a:gd name="T0" fmla="*/ 454708 w 729028"/>
                  <a:gd name="T1" fmla="*/ 0 h 1122142"/>
                  <a:gd name="T2" fmla="*/ 454708 w 729028"/>
                  <a:gd name="T3" fmla="*/ 0 h 1122142"/>
                  <a:gd name="T4" fmla="*/ 383588 w 729028"/>
                  <a:gd name="T5" fmla="*/ 111760 h 1122142"/>
                  <a:gd name="T6" fmla="*/ 363268 w 729028"/>
                  <a:gd name="T7" fmla="*/ 142240 h 1122142"/>
                  <a:gd name="T8" fmla="*/ 353108 w 729028"/>
                  <a:gd name="T9" fmla="*/ 172720 h 1122142"/>
                  <a:gd name="T10" fmla="*/ 322628 w 729028"/>
                  <a:gd name="T11" fmla="*/ 193040 h 1122142"/>
                  <a:gd name="T12" fmla="*/ 271828 w 729028"/>
                  <a:gd name="T13" fmla="*/ 284480 h 1122142"/>
                  <a:gd name="T14" fmla="*/ 221028 w 729028"/>
                  <a:gd name="T15" fmla="*/ 345440 h 1122142"/>
                  <a:gd name="T16" fmla="*/ 160068 w 729028"/>
                  <a:gd name="T17" fmla="*/ 386080 h 1122142"/>
                  <a:gd name="T18" fmla="*/ 129588 w 729028"/>
                  <a:gd name="T19" fmla="*/ 406400 h 1122142"/>
                  <a:gd name="T20" fmla="*/ 38148 w 729028"/>
                  <a:gd name="T21" fmla="*/ 447040 h 1122142"/>
                  <a:gd name="T22" fmla="*/ 17828 w 729028"/>
                  <a:gd name="T23" fmla="*/ 477520 h 1122142"/>
                  <a:gd name="T24" fmla="*/ 17828 w 729028"/>
                  <a:gd name="T25" fmla="*/ 589280 h 1122142"/>
                  <a:gd name="T26" fmla="*/ 78788 w 729028"/>
                  <a:gd name="T27" fmla="*/ 680720 h 1122142"/>
                  <a:gd name="T28" fmla="*/ 99108 w 729028"/>
                  <a:gd name="T29" fmla="*/ 711200 h 1122142"/>
                  <a:gd name="T30" fmla="*/ 109268 w 729028"/>
                  <a:gd name="T31" fmla="*/ 741680 h 1122142"/>
                  <a:gd name="T32" fmla="*/ 139748 w 729028"/>
                  <a:gd name="T33" fmla="*/ 772160 h 1122142"/>
                  <a:gd name="T34" fmla="*/ 149908 w 729028"/>
                  <a:gd name="T35" fmla="*/ 812800 h 1122142"/>
                  <a:gd name="T36" fmla="*/ 160068 w 729028"/>
                  <a:gd name="T37" fmla="*/ 843280 h 1122142"/>
                  <a:gd name="T38" fmla="*/ 180388 w 729028"/>
                  <a:gd name="T39" fmla="*/ 975360 h 1122142"/>
                  <a:gd name="T40" fmla="*/ 200708 w 729028"/>
                  <a:gd name="T41" fmla="*/ 1005840 h 1122142"/>
                  <a:gd name="T42" fmla="*/ 271828 w 729028"/>
                  <a:gd name="T43" fmla="*/ 1046480 h 1122142"/>
                  <a:gd name="T44" fmla="*/ 342948 w 729028"/>
                  <a:gd name="T45" fmla="*/ 1087120 h 1122142"/>
                  <a:gd name="T46" fmla="*/ 383588 w 729028"/>
                  <a:gd name="T47" fmla="*/ 1107440 h 1122142"/>
                  <a:gd name="T48" fmla="*/ 475028 w 729028"/>
                  <a:gd name="T49" fmla="*/ 1117600 h 1122142"/>
                  <a:gd name="T50" fmla="*/ 546148 w 729028"/>
                  <a:gd name="T51" fmla="*/ 1107440 h 1122142"/>
                  <a:gd name="T52" fmla="*/ 566468 w 729028"/>
                  <a:gd name="T53" fmla="*/ 1046480 h 1122142"/>
                  <a:gd name="T54" fmla="*/ 586788 w 729028"/>
                  <a:gd name="T55" fmla="*/ 1005840 h 1122142"/>
                  <a:gd name="T56" fmla="*/ 596948 w 729028"/>
                  <a:gd name="T57" fmla="*/ 975360 h 1122142"/>
                  <a:gd name="T58" fmla="*/ 617268 w 729028"/>
                  <a:gd name="T59" fmla="*/ 944880 h 1122142"/>
                  <a:gd name="T60" fmla="*/ 627428 w 729028"/>
                  <a:gd name="T61" fmla="*/ 914400 h 1122142"/>
                  <a:gd name="T62" fmla="*/ 668068 w 729028"/>
                  <a:gd name="T63" fmla="*/ 853440 h 1122142"/>
                  <a:gd name="T64" fmla="*/ 698548 w 729028"/>
                  <a:gd name="T65" fmla="*/ 772160 h 1122142"/>
                  <a:gd name="T66" fmla="*/ 708708 w 729028"/>
                  <a:gd name="T67" fmla="*/ 731520 h 1122142"/>
                  <a:gd name="T68" fmla="*/ 729028 w 729028"/>
                  <a:gd name="T69" fmla="*/ 670560 h 1122142"/>
                  <a:gd name="T70" fmla="*/ 718868 w 729028"/>
                  <a:gd name="T71" fmla="*/ 426720 h 1122142"/>
                  <a:gd name="T72" fmla="*/ 698548 w 729028"/>
                  <a:gd name="T73" fmla="*/ 375920 h 1122142"/>
                  <a:gd name="T74" fmla="*/ 678228 w 729028"/>
                  <a:gd name="T75" fmla="*/ 284480 h 1122142"/>
                  <a:gd name="T76" fmla="*/ 678228 w 729028"/>
                  <a:gd name="T77" fmla="*/ 60960 h 1122142"/>
                  <a:gd name="T78" fmla="*/ 647748 w 729028"/>
                  <a:gd name="T79" fmla="*/ 50800 h 1122142"/>
                  <a:gd name="T80" fmla="*/ 444548 w 729028"/>
                  <a:gd name="T81" fmla="*/ 30480 h 1122142"/>
                  <a:gd name="T82" fmla="*/ 454708 w 729028"/>
                  <a:gd name="T83" fmla="*/ 0 h 112214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29028"/>
                  <a:gd name="T127" fmla="*/ 0 h 1122142"/>
                  <a:gd name="T128" fmla="*/ 729028 w 729028"/>
                  <a:gd name="T129" fmla="*/ 1122142 h 112214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29028" h="1122142">
                    <a:moveTo>
                      <a:pt x="454708" y="0"/>
                    </a:moveTo>
                    <a:lnTo>
                      <a:pt x="454708" y="0"/>
                    </a:lnTo>
                    <a:lnTo>
                      <a:pt x="383588" y="111760"/>
                    </a:lnTo>
                    <a:cubicBezTo>
                      <a:pt x="376985" y="122031"/>
                      <a:pt x="367129" y="130656"/>
                      <a:pt x="363268" y="142240"/>
                    </a:cubicBezTo>
                    <a:cubicBezTo>
                      <a:pt x="359881" y="152400"/>
                      <a:pt x="359798" y="164357"/>
                      <a:pt x="353108" y="172720"/>
                    </a:cubicBezTo>
                    <a:cubicBezTo>
                      <a:pt x="345480" y="182255"/>
                      <a:pt x="332788" y="186267"/>
                      <a:pt x="322628" y="193040"/>
                    </a:cubicBezTo>
                    <a:cubicBezTo>
                      <a:pt x="304745" y="246688"/>
                      <a:pt x="318409" y="214609"/>
                      <a:pt x="271828" y="284480"/>
                    </a:cubicBezTo>
                    <a:cubicBezTo>
                      <a:pt x="253766" y="311573"/>
                      <a:pt x="248107" y="324378"/>
                      <a:pt x="221028" y="345440"/>
                    </a:cubicBezTo>
                    <a:cubicBezTo>
                      <a:pt x="201751" y="360433"/>
                      <a:pt x="180388" y="372533"/>
                      <a:pt x="160068" y="386080"/>
                    </a:cubicBezTo>
                    <a:cubicBezTo>
                      <a:pt x="149908" y="392853"/>
                      <a:pt x="140925" y="401865"/>
                      <a:pt x="129588" y="406400"/>
                    </a:cubicBezTo>
                    <a:cubicBezTo>
                      <a:pt x="64726" y="432345"/>
                      <a:pt x="95100" y="418564"/>
                      <a:pt x="38148" y="447040"/>
                    </a:cubicBezTo>
                    <a:cubicBezTo>
                      <a:pt x="31375" y="457200"/>
                      <a:pt x="23289" y="466598"/>
                      <a:pt x="17828" y="477520"/>
                    </a:cubicBezTo>
                    <a:cubicBezTo>
                      <a:pt x="0" y="513176"/>
                      <a:pt x="3876" y="550216"/>
                      <a:pt x="17828" y="589280"/>
                    </a:cubicBezTo>
                    <a:lnTo>
                      <a:pt x="78788" y="680720"/>
                    </a:lnTo>
                    <a:cubicBezTo>
                      <a:pt x="85561" y="690880"/>
                      <a:pt x="95247" y="699616"/>
                      <a:pt x="99108" y="711200"/>
                    </a:cubicBezTo>
                    <a:cubicBezTo>
                      <a:pt x="102495" y="721360"/>
                      <a:pt x="103327" y="732769"/>
                      <a:pt x="109268" y="741680"/>
                    </a:cubicBezTo>
                    <a:cubicBezTo>
                      <a:pt x="117238" y="753635"/>
                      <a:pt x="129588" y="762000"/>
                      <a:pt x="139748" y="772160"/>
                    </a:cubicBezTo>
                    <a:cubicBezTo>
                      <a:pt x="143135" y="785707"/>
                      <a:pt x="146072" y="799374"/>
                      <a:pt x="149908" y="812800"/>
                    </a:cubicBezTo>
                    <a:cubicBezTo>
                      <a:pt x="152850" y="823098"/>
                      <a:pt x="158307" y="832716"/>
                      <a:pt x="160068" y="843280"/>
                    </a:cubicBezTo>
                    <a:cubicBezTo>
                      <a:pt x="163776" y="865530"/>
                      <a:pt x="166430" y="942791"/>
                      <a:pt x="180388" y="975360"/>
                    </a:cubicBezTo>
                    <a:cubicBezTo>
                      <a:pt x="185198" y="986583"/>
                      <a:pt x="192074" y="997206"/>
                      <a:pt x="200708" y="1005840"/>
                    </a:cubicBezTo>
                    <a:cubicBezTo>
                      <a:pt x="219352" y="1024484"/>
                      <a:pt x="250578" y="1033199"/>
                      <a:pt x="271828" y="1046480"/>
                    </a:cubicBezTo>
                    <a:cubicBezTo>
                      <a:pt x="388031" y="1119107"/>
                      <a:pt x="254032" y="1049013"/>
                      <a:pt x="342948" y="1087120"/>
                    </a:cubicBezTo>
                    <a:cubicBezTo>
                      <a:pt x="356869" y="1093086"/>
                      <a:pt x="368830" y="1104034"/>
                      <a:pt x="383588" y="1107440"/>
                    </a:cubicBezTo>
                    <a:cubicBezTo>
                      <a:pt x="413470" y="1114336"/>
                      <a:pt x="444548" y="1114213"/>
                      <a:pt x="475028" y="1117600"/>
                    </a:cubicBezTo>
                    <a:cubicBezTo>
                      <a:pt x="498735" y="1114213"/>
                      <a:pt x="527245" y="1122142"/>
                      <a:pt x="546148" y="1107440"/>
                    </a:cubicBezTo>
                    <a:cubicBezTo>
                      <a:pt x="563055" y="1094290"/>
                      <a:pt x="556889" y="1065638"/>
                      <a:pt x="566468" y="1046480"/>
                    </a:cubicBezTo>
                    <a:cubicBezTo>
                      <a:pt x="573241" y="1032933"/>
                      <a:pt x="580822" y="1019761"/>
                      <a:pt x="586788" y="1005840"/>
                    </a:cubicBezTo>
                    <a:cubicBezTo>
                      <a:pt x="591007" y="995996"/>
                      <a:pt x="592159" y="984939"/>
                      <a:pt x="596948" y="975360"/>
                    </a:cubicBezTo>
                    <a:cubicBezTo>
                      <a:pt x="602409" y="964438"/>
                      <a:pt x="611807" y="955802"/>
                      <a:pt x="617268" y="944880"/>
                    </a:cubicBezTo>
                    <a:cubicBezTo>
                      <a:pt x="622057" y="935301"/>
                      <a:pt x="622227" y="923762"/>
                      <a:pt x="627428" y="914400"/>
                    </a:cubicBezTo>
                    <a:cubicBezTo>
                      <a:pt x="639288" y="893052"/>
                      <a:pt x="654521" y="873760"/>
                      <a:pt x="668068" y="853440"/>
                    </a:cubicBezTo>
                    <a:cubicBezTo>
                      <a:pt x="694147" y="749124"/>
                      <a:pt x="658701" y="878419"/>
                      <a:pt x="698548" y="772160"/>
                    </a:cubicBezTo>
                    <a:cubicBezTo>
                      <a:pt x="703451" y="759085"/>
                      <a:pt x="704696" y="744895"/>
                      <a:pt x="708708" y="731520"/>
                    </a:cubicBezTo>
                    <a:cubicBezTo>
                      <a:pt x="714863" y="711004"/>
                      <a:pt x="729028" y="670560"/>
                      <a:pt x="729028" y="670560"/>
                    </a:cubicBezTo>
                    <a:cubicBezTo>
                      <a:pt x="725641" y="589280"/>
                      <a:pt x="727239" y="507639"/>
                      <a:pt x="718868" y="426720"/>
                    </a:cubicBezTo>
                    <a:cubicBezTo>
                      <a:pt x="716991" y="408579"/>
                      <a:pt x="704952" y="392997"/>
                      <a:pt x="698548" y="375920"/>
                    </a:cubicBezTo>
                    <a:cubicBezTo>
                      <a:pt x="683541" y="335901"/>
                      <a:pt x="686941" y="336760"/>
                      <a:pt x="678228" y="284480"/>
                    </a:cubicBezTo>
                    <a:cubicBezTo>
                      <a:pt x="681661" y="239850"/>
                      <a:pt x="699570" y="114315"/>
                      <a:pt x="678228" y="60960"/>
                    </a:cubicBezTo>
                    <a:cubicBezTo>
                      <a:pt x="674251" y="51016"/>
                      <a:pt x="658203" y="53123"/>
                      <a:pt x="647748" y="50800"/>
                    </a:cubicBezTo>
                    <a:cubicBezTo>
                      <a:pt x="551900" y="29500"/>
                      <a:pt x="579648" y="49780"/>
                      <a:pt x="444548" y="30480"/>
                    </a:cubicBezTo>
                    <a:cubicBezTo>
                      <a:pt x="441195" y="30001"/>
                      <a:pt x="444548" y="23707"/>
                      <a:pt x="454708" y="0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810" name="Freihandform 18"/>
              <p:cNvSpPr>
                <a:spLocks/>
              </p:cNvSpPr>
              <p:nvPr/>
            </p:nvSpPr>
            <p:spPr bwMode="auto">
              <a:xfrm>
                <a:off x="4823548" y="3129280"/>
                <a:ext cx="805092" cy="1117600"/>
              </a:xfrm>
              <a:custGeom>
                <a:avLst/>
                <a:gdLst>
                  <a:gd name="T0" fmla="*/ 408852 w 805092"/>
                  <a:gd name="T1" fmla="*/ 0 h 1117600"/>
                  <a:gd name="T2" fmla="*/ 408852 w 805092"/>
                  <a:gd name="T3" fmla="*/ 0 h 1117600"/>
                  <a:gd name="T4" fmla="*/ 266612 w 805092"/>
                  <a:gd name="T5" fmla="*/ 91440 h 1117600"/>
                  <a:gd name="T6" fmla="*/ 236132 w 805092"/>
                  <a:gd name="T7" fmla="*/ 111760 h 1117600"/>
                  <a:gd name="T8" fmla="*/ 205652 w 805092"/>
                  <a:gd name="T9" fmla="*/ 142240 h 1117600"/>
                  <a:gd name="T10" fmla="*/ 175172 w 805092"/>
                  <a:gd name="T11" fmla="*/ 162560 h 1117600"/>
                  <a:gd name="T12" fmla="*/ 124372 w 805092"/>
                  <a:gd name="T13" fmla="*/ 223520 h 1117600"/>
                  <a:gd name="T14" fmla="*/ 134532 w 805092"/>
                  <a:gd name="T15" fmla="*/ 304800 h 1117600"/>
                  <a:gd name="T16" fmla="*/ 165012 w 805092"/>
                  <a:gd name="T17" fmla="*/ 335280 h 1117600"/>
                  <a:gd name="T18" fmla="*/ 175172 w 805092"/>
                  <a:gd name="T19" fmla="*/ 365760 h 1117600"/>
                  <a:gd name="T20" fmla="*/ 165012 w 805092"/>
                  <a:gd name="T21" fmla="*/ 447040 h 1117600"/>
                  <a:gd name="T22" fmla="*/ 134532 w 805092"/>
                  <a:gd name="T23" fmla="*/ 477520 h 1117600"/>
                  <a:gd name="T24" fmla="*/ 83732 w 805092"/>
                  <a:gd name="T25" fmla="*/ 528320 h 1117600"/>
                  <a:gd name="T26" fmla="*/ 73572 w 805092"/>
                  <a:gd name="T27" fmla="*/ 558800 h 1117600"/>
                  <a:gd name="T28" fmla="*/ 22772 w 805092"/>
                  <a:gd name="T29" fmla="*/ 609600 h 1117600"/>
                  <a:gd name="T30" fmla="*/ 2452 w 805092"/>
                  <a:gd name="T31" fmla="*/ 670560 h 1117600"/>
                  <a:gd name="T32" fmla="*/ 32932 w 805092"/>
                  <a:gd name="T33" fmla="*/ 782320 h 1117600"/>
                  <a:gd name="T34" fmla="*/ 63412 w 805092"/>
                  <a:gd name="T35" fmla="*/ 802640 h 1117600"/>
                  <a:gd name="T36" fmla="*/ 104052 w 805092"/>
                  <a:gd name="T37" fmla="*/ 863600 h 1117600"/>
                  <a:gd name="T38" fmla="*/ 215812 w 805092"/>
                  <a:gd name="T39" fmla="*/ 944880 h 1117600"/>
                  <a:gd name="T40" fmla="*/ 286932 w 805092"/>
                  <a:gd name="T41" fmla="*/ 1016000 h 1117600"/>
                  <a:gd name="T42" fmla="*/ 337732 w 805092"/>
                  <a:gd name="T43" fmla="*/ 1066800 h 1117600"/>
                  <a:gd name="T44" fmla="*/ 358052 w 805092"/>
                  <a:gd name="T45" fmla="*/ 1097280 h 1117600"/>
                  <a:gd name="T46" fmla="*/ 419012 w 805092"/>
                  <a:gd name="T47" fmla="*/ 1117600 h 1117600"/>
                  <a:gd name="T48" fmla="*/ 490132 w 805092"/>
                  <a:gd name="T49" fmla="*/ 1107440 h 1117600"/>
                  <a:gd name="T50" fmla="*/ 540932 w 805092"/>
                  <a:gd name="T51" fmla="*/ 1097280 h 1117600"/>
                  <a:gd name="T52" fmla="*/ 612052 w 805092"/>
                  <a:gd name="T53" fmla="*/ 1016000 h 1117600"/>
                  <a:gd name="T54" fmla="*/ 642532 w 805092"/>
                  <a:gd name="T55" fmla="*/ 995680 h 1117600"/>
                  <a:gd name="T56" fmla="*/ 662852 w 805092"/>
                  <a:gd name="T57" fmla="*/ 965200 h 1117600"/>
                  <a:gd name="T58" fmla="*/ 774612 w 805092"/>
                  <a:gd name="T59" fmla="*/ 883920 h 1117600"/>
                  <a:gd name="T60" fmla="*/ 805092 w 805092"/>
                  <a:gd name="T61" fmla="*/ 802640 h 1117600"/>
                  <a:gd name="T62" fmla="*/ 794932 w 805092"/>
                  <a:gd name="T63" fmla="*/ 609600 h 1117600"/>
                  <a:gd name="T64" fmla="*/ 754292 w 805092"/>
                  <a:gd name="T65" fmla="*/ 518160 h 1117600"/>
                  <a:gd name="T66" fmla="*/ 733972 w 805092"/>
                  <a:gd name="T67" fmla="*/ 487680 h 1117600"/>
                  <a:gd name="T68" fmla="*/ 713652 w 805092"/>
                  <a:gd name="T69" fmla="*/ 447040 h 1117600"/>
                  <a:gd name="T70" fmla="*/ 673012 w 805092"/>
                  <a:gd name="T71" fmla="*/ 386080 h 1117600"/>
                  <a:gd name="T72" fmla="*/ 652692 w 805092"/>
                  <a:gd name="T73" fmla="*/ 254000 h 1117600"/>
                  <a:gd name="T74" fmla="*/ 642532 w 805092"/>
                  <a:gd name="T75" fmla="*/ 213360 h 1117600"/>
                  <a:gd name="T76" fmla="*/ 622212 w 805092"/>
                  <a:gd name="T77" fmla="*/ 182880 h 1117600"/>
                  <a:gd name="T78" fmla="*/ 591732 w 805092"/>
                  <a:gd name="T79" fmla="*/ 121920 h 1117600"/>
                  <a:gd name="T80" fmla="*/ 561252 w 805092"/>
                  <a:gd name="T81" fmla="*/ 101600 h 1117600"/>
                  <a:gd name="T82" fmla="*/ 530772 w 805092"/>
                  <a:gd name="T83" fmla="*/ 40640 h 1117600"/>
                  <a:gd name="T84" fmla="*/ 520612 w 805092"/>
                  <a:gd name="T85" fmla="*/ 10160 h 1117600"/>
                  <a:gd name="T86" fmla="*/ 490132 w 805092"/>
                  <a:gd name="T87" fmla="*/ 0 h 1117600"/>
                  <a:gd name="T88" fmla="*/ 419012 w 805092"/>
                  <a:gd name="T89" fmla="*/ 10160 h 1117600"/>
                  <a:gd name="T90" fmla="*/ 408852 w 805092"/>
                  <a:gd name="T91" fmla="*/ 0 h 111760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05092"/>
                  <a:gd name="T139" fmla="*/ 0 h 1117600"/>
                  <a:gd name="T140" fmla="*/ 805092 w 805092"/>
                  <a:gd name="T141" fmla="*/ 1117600 h 111760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05092" h="1117600">
                    <a:moveTo>
                      <a:pt x="408852" y="0"/>
                    </a:moveTo>
                    <a:lnTo>
                      <a:pt x="408852" y="0"/>
                    </a:lnTo>
                    <a:cubicBezTo>
                      <a:pt x="286790" y="77676"/>
                      <a:pt x="333833" y="46626"/>
                      <a:pt x="266612" y="91440"/>
                    </a:cubicBezTo>
                    <a:cubicBezTo>
                      <a:pt x="256452" y="98213"/>
                      <a:pt x="244766" y="103126"/>
                      <a:pt x="236132" y="111760"/>
                    </a:cubicBezTo>
                    <a:cubicBezTo>
                      <a:pt x="225972" y="121920"/>
                      <a:pt x="216690" y="133042"/>
                      <a:pt x="205652" y="142240"/>
                    </a:cubicBezTo>
                    <a:cubicBezTo>
                      <a:pt x="196271" y="150057"/>
                      <a:pt x="184553" y="154743"/>
                      <a:pt x="175172" y="162560"/>
                    </a:cubicBezTo>
                    <a:cubicBezTo>
                      <a:pt x="145836" y="187006"/>
                      <a:pt x="144352" y="193550"/>
                      <a:pt x="124372" y="223520"/>
                    </a:cubicBezTo>
                    <a:cubicBezTo>
                      <a:pt x="127759" y="250613"/>
                      <a:pt x="125201" y="279140"/>
                      <a:pt x="134532" y="304800"/>
                    </a:cubicBezTo>
                    <a:cubicBezTo>
                      <a:pt x="139442" y="318303"/>
                      <a:pt x="157042" y="323325"/>
                      <a:pt x="165012" y="335280"/>
                    </a:cubicBezTo>
                    <a:cubicBezTo>
                      <a:pt x="170953" y="344191"/>
                      <a:pt x="171785" y="355600"/>
                      <a:pt x="175172" y="365760"/>
                    </a:cubicBezTo>
                    <a:cubicBezTo>
                      <a:pt x="171785" y="392853"/>
                      <a:pt x="174343" y="421380"/>
                      <a:pt x="165012" y="447040"/>
                    </a:cubicBezTo>
                    <a:cubicBezTo>
                      <a:pt x="160102" y="460543"/>
                      <a:pt x="143730" y="466482"/>
                      <a:pt x="134532" y="477520"/>
                    </a:cubicBezTo>
                    <a:cubicBezTo>
                      <a:pt x="92199" y="528320"/>
                      <a:pt x="139612" y="491067"/>
                      <a:pt x="83732" y="528320"/>
                    </a:cubicBezTo>
                    <a:cubicBezTo>
                      <a:pt x="80345" y="538480"/>
                      <a:pt x="80262" y="550437"/>
                      <a:pt x="73572" y="558800"/>
                    </a:cubicBezTo>
                    <a:cubicBezTo>
                      <a:pt x="29545" y="613833"/>
                      <a:pt x="53252" y="541020"/>
                      <a:pt x="22772" y="609600"/>
                    </a:cubicBezTo>
                    <a:cubicBezTo>
                      <a:pt x="14073" y="629173"/>
                      <a:pt x="2452" y="670560"/>
                      <a:pt x="2452" y="670560"/>
                    </a:cubicBezTo>
                    <a:cubicBezTo>
                      <a:pt x="8462" y="718640"/>
                      <a:pt x="0" y="749388"/>
                      <a:pt x="32932" y="782320"/>
                    </a:cubicBezTo>
                    <a:cubicBezTo>
                      <a:pt x="41566" y="790954"/>
                      <a:pt x="53252" y="795867"/>
                      <a:pt x="63412" y="802640"/>
                    </a:cubicBezTo>
                    <a:cubicBezTo>
                      <a:pt x="76959" y="822960"/>
                      <a:pt x="83732" y="850053"/>
                      <a:pt x="104052" y="863600"/>
                    </a:cubicBezTo>
                    <a:cubicBezTo>
                      <a:pt x="146335" y="891789"/>
                      <a:pt x="178548" y="910721"/>
                      <a:pt x="215812" y="944880"/>
                    </a:cubicBezTo>
                    <a:cubicBezTo>
                      <a:pt x="240526" y="967535"/>
                      <a:pt x="286932" y="1016000"/>
                      <a:pt x="286932" y="1016000"/>
                    </a:cubicBezTo>
                    <a:cubicBezTo>
                      <a:pt x="307345" y="1077238"/>
                      <a:pt x="279787" y="1018513"/>
                      <a:pt x="337732" y="1066800"/>
                    </a:cubicBezTo>
                    <a:cubicBezTo>
                      <a:pt x="347113" y="1074617"/>
                      <a:pt x="347697" y="1090808"/>
                      <a:pt x="358052" y="1097280"/>
                    </a:cubicBezTo>
                    <a:cubicBezTo>
                      <a:pt x="376215" y="1108632"/>
                      <a:pt x="419012" y="1117600"/>
                      <a:pt x="419012" y="1117600"/>
                    </a:cubicBezTo>
                    <a:cubicBezTo>
                      <a:pt x="442719" y="1114213"/>
                      <a:pt x="466510" y="1111377"/>
                      <a:pt x="490132" y="1107440"/>
                    </a:cubicBezTo>
                    <a:cubicBezTo>
                      <a:pt x="507166" y="1104601"/>
                      <a:pt x="527117" y="1107641"/>
                      <a:pt x="540932" y="1097280"/>
                    </a:cubicBezTo>
                    <a:cubicBezTo>
                      <a:pt x="569733" y="1075680"/>
                      <a:pt x="586596" y="1041456"/>
                      <a:pt x="612052" y="1016000"/>
                    </a:cubicBezTo>
                    <a:cubicBezTo>
                      <a:pt x="620686" y="1007366"/>
                      <a:pt x="632372" y="1002453"/>
                      <a:pt x="642532" y="995680"/>
                    </a:cubicBezTo>
                    <a:cubicBezTo>
                      <a:pt x="649305" y="985520"/>
                      <a:pt x="653317" y="972828"/>
                      <a:pt x="662852" y="965200"/>
                    </a:cubicBezTo>
                    <a:cubicBezTo>
                      <a:pt x="704903" y="931559"/>
                      <a:pt x="744662" y="925850"/>
                      <a:pt x="774612" y="883920"/>
                    </a:cubicBezTo>
                    <a:cubicBezTo>
                      <a:pt x="795046" y="855312"/>
                      <a:pt x="796911" y="835366"/>
                      <a:pt x="805092" y="802640"/>
                    </a:cubicBezTo>
                    <a:cubicBezTo>
                      <a:pt x="801705" y="738293"/>
                      <a:pt x="802924" y="673538"/>
                      <a:pt x="794932" y="609600"/>
                    </a:cubicBezTo>
                    <a:cubicBezTo>
                      <a:pt x="793190" y="595666"/>
                      <a:pt x="762669" y="532819"/>
                      <a:pt x="754292" y="518160"/>
                    </a:cubicBezTo>
                    <a:cubicBezTo>
                      <a:pt x="748234" y="507558"/>
                      <a:pt x="740030" y="498282"/>
                      <a:pt x="733972" y="487680"/>
                    </a:cubicBezTo>
                    <a:cubicBezTo>
                      <a:pt x="726458" y="474530"/>
                      <a:pt x="721444" y="460027"/>
                      <a:pt x="713652" y="447040"/>
                    </a:cubicBezTo>
                    <a:cubicBezTo>
                      <a:pt x="701087" y="426099"/>
                      <a:pt x="673012" y="386080"/>
                      <a:pt x="673012" y="386080"/>
                    </a:cubicBezTo>
                    <a:cubicBezTo>
                      <a:pt x="664215" y="315700"/>
                      <a:pt x="665990" y="313843"/>
                      <a:pt x="652692" y="254000"/>
                    </a:cubicBezTo>
                    <a:cubicBezTo>
                      <a:pt x="649663" y="240369"/>
                      <a:pt x="648033" y="226195"/>
                      <a:pt x="642532" y="213360"/>
                    </a:cubicBezTo>
                    <a:cubicBezTo>
                      <a:pt x="637722" y="202137"/>
                      <a:pt x="627673" y="193802"/>
                      <a:pt x="622212" y="182880"/>
                    </a:cubicBezTo>
                    <a:cubicBezTo>
                      <a:pt x="605685" y="149826"/>
                      <a:pt x="620849" y="151037"/>
                      <a:pt x="591732" y="121920"/>
                    </a:cubicBezTo>
                    <a:cubicBezTo>
                      <a:pt x="583098" y="113286"/>
                      <a:pt x="571412" y="108373"/>
                      <a:pt x="561252" y="101600"/>
                    </a:cubicBezTo>
                    <a:cubicBezTo>
                      <a:pt x="535715" y="24988"/>
                      <a:pt x="570163" y="119422"/>
                      <a:pt x="530772" y="40640"/>
                    </a:cubicBezTo>
                    <a:cubicBezTo>
                      <a:pt x="525983" y="31061"/>
                      <a:pt x="528185" y="17733"/>
                      <a:pt x="520612" y="10160"/>
                    </a:cubicBezTo>
                    <a:cubicBezTo>
                      <a:pt x="513039" y="2587"/>
                      <a:pt x="500292" y="3387"/>
                      <a:pt x="490132" y="0"/>
                    </a:cubicBezTo>
                    <a:cubicBezTo>
                      <a:pt x="466425" y="3387"/>
                      <a:pt x="442494" y="5464"/>
                      <a:pt x="419012" y="10160"/>
                    </a:cubicBezTo>
                    <a:cubicBezTo>
                      <a:pt x="408510" y="12260"/>
                      <a:pt x="410545" y="1693"/>
                      <a:pt x="408852" y="0"/>
                    </a:cubicBez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  <p:sp>
            <p:nvSpPr>
              <p:cNvPr id="811" name="Freihandform 19"/>
              <p:cNvSpPr>
                <a:spLocks/>
              </p:cNvSpPr>
              <p:nvPr/>
            </p:nvSpPr>
            <p:spPr bwMode="auto">
              <a:xfrm>
                <a:off x="4185920" y="4069486"/>
                <a:ext cx="792480" cy="1010514"/>
              </a:xfrm>
              <a:custGeom>
                <a:avLst/>
                <a:gdLst>
                  <a:gd name="T0" fmla="*/ 629920 w 792480"/>
                  <a:gd name="T1" fmla="*/ 106274 h 1010514"/>
                  <a:gd name="T2" fmla="*/ 629920 w 792480"/>
                  <a:gd name="T3" fmla="*/ 106274 h 1010514"/>
                  <a:gd name="T4" fmla="*/ 487680 w 792480"/>
                  <a:gd name="T5" fmla="*/ 96114 h 1010514"/>
                  <a:gd name="T6" fmla="*/ 416560 w 792480"/>
                  <a:gd name="T7" fmla="*/ 65634 h 1010514"/>
                  <a:gd name="T8" fmla="*/ 386080 w 792480"/>
                  <a:gd name="T9" fmla="*/ 45314 h 1010514"/>
                  <a:gd name="T10" fmla="*/ 345440 w 792480"/>
                  <a:gd name="T11" fmla="*/ 35154 h 1010514"/>
                  <a:gd name="T12" fmla="*/ 284480 w 792480"/>
                  <a:gd name="T13" fmla="*/ 4674 h 1010514"/>
                  <a:gd name="T14" fmla="*/ 254000 w 792480"/>
                  <a:gd name="T15" fmla="*/ 35154 h 1010514"/>
                  <a:gd name="T16" fmla="*/ 223520 w 792480"/>
                  <a:gd name="T17" fmla="*/ 96114 h 1010514"/>
                  <a:gd name="T18" fmla="*/ 193040 w 792480"/>
                  <a:gd name="T19" fmla="*/ 157074 h 1010514"/>
                  <a:gd name="T20" fmla="*/ 162560 w 792480"/>
                  <a:gd name="T21" fmla="*/ 228194 h 1010514"/>
                  <a:gd name="T22" fmla="*/ 132080 w 792480"/>
                  <a:gd name="T23" fmla="*/ 248514 h 1010514"/>
                  <a:gd name="T24" fmla="*/ 111760 w 792480"/>
                  <a:gd name="T25" fmla="*/ 278994 h 1010514"/>
                  <a:gd name="T26" fmla="*/ 50800 w 792480"/>
                  <a:gd name="T27" fmla="*/ 329794 h 1010514"/>
                  <a:gd name="T28" fmla="*/ 20320 w 792480"/>
                  <a:gd name="T29" fmla="*/ 339954 h 1010514"/>
                  <a:gd name="T30" fmla="*/ 0 w 792480"/>
                  <a:gd name="T31" fmla="*/ 492354 h 1010514"/>
                  <a:gd name="T32" fmla="*/ 10160 w 792480"/>
                  <a:gd name="T33" fmla="*/ 797154 h 1010514"/>
                  <a:gd name="T34" fmla="*/ 20320 w 792480"/>
                  <a:gd name="T35" fmla="*/ 827634 h 1010514"/>
                  <a:gd name="T36" fmla="*/ 40640 w 792480"/>
                  <a:gd name="T37" fmla="*/ 868274 h 1010514"/>
                  <a:gd name="T38" fmla="*/ 142240 w 792480"/>
                  <a:gd name="T39" fmla="*/ 939394 h 1010514"/>
                  <a:gd name="T40" fmla="*/ 203200 w 792480"/>
                  <a:gd name="T41" fmla="*/ 980034 h 1010514"/>
                  <a:gd name="T42" fmla="*/ 264160 w 792480"/>
                  <a:gd name="T43" fmla="*/ 990194 h 1010514"/>
                  <a:gd name="T44" fmla="*/ 294640 w 792480"/>
                  <a:gd name="T45" fmla="*/ 1000354 h 1010514"/>
                  <a:gd name="T46" fmla="*/ 365760 w 792480"/>
                  <a:gd name="T47" fmla="*/ 1010514 h 1010514"/>
                  <a:gd name="T48" fmla="*/ 528320 w 792480"/>
                  <a:gd name="T49" fmla="*/ 969874 h 1010514"/>
                  <a:gd name="T50" fmla="*/ 548640 w 792480"/>
                  <a:gd name="T51" fmla="*/ 919074 h 1010514"/>
                  <a:gd name="T52" fmla="*/ 609600 w 792480"/>
                  <a:gd name="T53" fmla="*/ 868274 h 1010514"/>
                  <a:gd name="T54" fmla="*/ 650240 w 792480"/>
                  <a:gd name="T55" fmla="*/ 827634 h 1010514"/>
                  <a:gd name="T56" fmla="*/ 660400 w 792480"/>
                  <a:gd name="T57" fmla="*/ 797154 h 1010514"/>
                  <a:gd name="T58" fmla="*/ 680720 w 792480"/>
                  <a:gd name="T59" fmla="*/ 715874 h 1010514"/>
                  <a:gd name="T60" fmla="*/ 690880 w 792480"/>
                  <a:gd name="T61" fmla="*/ 685394 h 1010514"/>
                  <a:gd name="T62" fmla="*/ 721360 w 792480"/>
                  <a:gd name="T63" fmla="*/ 492354 h 1010514"/>
                  <a:gd name="T64" fmla="*/ 731520 w 792480"/>
                  <a:gd name="T65" fmla="*/ 441554 h 1010514"/>
                  <a:gd name="T66" fmla="*/ 762000 w 792480"/>
                  <a:gd name="T67" fmla="*/ 411074 h 1010514"/>
                  <a:gd name="T68" fmla="*/ 792480 w 792480"/>
                  <a:gd name="T69" fmla="*/ 350114 h 1010514"/>
                  <a:gd name="T70" fmla="*/ 782320 w 792480"/>
                  <a:gd name="T71" fmla="*/ 238354 h 1010514"/>
                  <a:gd name="T72" fmla="*/ 772160 w 792480"/>
                  <a:gd name="T73" fmla="*/ 207874 h 1010514"/>
                  <a:gd name="T74" fmla="*/ 741680 w 792480"/>
                  <a:gd name="T75" fmla="*/ 187554 h 1010514"/>
                  <a:gd name="T76" fmla="*/ 731520 w 792480"/>
                  <a:gd name="T77" fmla="*/ 157074 h 1010514"/>
                  <a:gd name="T78" fmla="*/ 701040 w 792480"/>
                  <a:gd name="T79" fmla="*/ 146914 h 1010514"/>
                  <a:gd name="T80" fmla="*/ 640080 w 792480"/>
                  <a:gd name="T81" fmla="*/ 106274 h 1010514"/>
                  <a:gd name="T82" fmla="*/ 629920 w 792480"/>
                  <a:gd name="T83" fmla="*/ 106274 h 101051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92480"/>
                  <a:gd name="T127" fmla="*/ 0 h 1010514"/>
                  <a:gd name="T128" fmla="*/ 792480 w 792480"/>
                  <a:gd name="T129" fmla="*/ 1010514 h 101051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92480" h="1010514">
                    <a:moveTo>
                      <a:pt x="629920" y="106274"/>
                    </a:moveTo>
                    <a:lnTo>
                      <a:pt x="629920" y="106274"/>
                    </a:lnTo>
                    <a:cubicBezTo>
                      <a:pt x="582507" y="102887"/>
                      <a:pt x="534889" y="101668"/>
                      <a:pt x="487680" y="96114"/>
                    </a:cubicBezTo>
                    <a:cubicBezTo>
                      <a:pt x="469738" y="94003"/>
                      <a:pt x="428728" y="72587"/>
                      <a:pt x="416560" y="65634"/>
                    </a:cubicBezTo>
                    <a:cubicBezTo>
                      <a:pt x="405958" y="59576"/>
                      <a:pt x="397303" y="50124"/>
                      <a:pt x="386080" y="45314"/>
                    </a:cubicBezTo>
                    <a:cubicBezTo>
                      <a:pt x="373245" y="39813"/>
                      <a:pt x="358987" y="38541"/>
                      <a:pt x="345440" y="35154"/>
                    </a:cubicBezTo>
                    <a:cubicBezTo>
                      <a:pt x="338023" y="30209"/>
                      <a:pt x="298501" y="0"/>
                      <a:pt x="284480" y="4674"/>
                    </a:cubicBezTo>
                    <a:cubicBezTo>
                      <a:pt x="270849" y="9218"/>
                      <a:pt x="264160" y="24994"/>
                      <a:pt x="254000" y="35154"/>
                    </a:cubicBezTo>
                    <a:cubicBezTo>
                      <a:pt x="228463" y="111766"/>
                      <a:pt x="262911" y="17332"/>
                      <a:pt x="223520" y="96114"/>
                    </a:cubicBezTo>
                    <a:cubicBezTo>
                      <a:pt x="181456" y="180242"/>
                      <a:pt x="251274" y="69723"/>
                      <a:pt x="193040" y="157074"/>
                    </a:cubicBezTo>
                    <a:cubicBezTo>
                      <a:pt x="185267" y="188164"/>
                      <a:pt x="185948" y="204806"/>
                      <a:pt x="162560" y="228194"/>
                    </a:cubicBezTo>
                    <a:cubicBezTo>
                      <a:pt x="153926" y="236828"/>
                      <a:pt x="142240" y="241741"/>
                      <a:pt x="132080" y="248514"/>
                    </a:cubicBezTo>
                    <a:cubicBezTo>
                      <a:pt x="125307" y="258674"/>
                      <a:pt x="119577" y="269613"/>
                      <a:pt x="111760" y="278994"/>
                    </a:cubicBezTo>
                    <a:cubicBezTo>
                      <a:pt x="95710" y="298254"/>
                      <a:pt x="73634" y="318377"/>
                      <a:pt x="50800" y="329794"/>
                    </a:cubicBezTo>
                    <a:cubicBezTo>
                      <a:pt x="41221" y="334583"/>
                      <a:pt x="30480" y="336567"/>
                      <a:pt x="20320" y="339954"/>
                    </a:cubicBezTo>
                    <a:cubicBezTo>
                      <a:pt x="166" y="400417"/>
                      <a:pt x="0" y="392910"/>
                      <a:pt x="0" y="492354"/>
                    </a:cubicBezTo>
                    <a:cubicBezTo>
                      <a:pt x="0" y="594010"/>
                      <a:pt x="4010" y="695684"/>
                      <a:pt x="10160" y="797154"/>
                    </a:cubicBezTo>
                    <a:cubicBezTo>
                      <a:pt x="10808" y="807844"/>
                      <a:pt x="16101" y="817790"/>
                      <a:pt x="20320" y="827634"/>
                    </a:cubicBezTo>
                    <a:cubicBezTo>
                      <a:pt x="26286" y="841555"/>
                      <a:pt x="31837" y="855949"/>
                      <a:pt x="40640" y="868274"/>
                    </a:cubicBezTo>
                    <a:cubicBezTo>
                      <a:pt x="67510" y="905892"/>
                      <a:pt x="102194" y="914750"/>
                      <a:pt x="142240" y="939394"/>
                    </a:cubicBezTo>
                    <a:cubicBezTo>
                      <a:pt x="163039" y="952193"/>
                      <a:pt x="179111" y="976019"/>
                      <a:pt x="203200" y="980034"/>
                    </a:cubicBezTo>
                    <a:cubicBezTo>
                      <a:pt x="223520" y="983421"/>
                      <a:pt x="244050" y="985725"/>
                      <a:pt x="264160" y="990194"/>
                    </a:cubicBezTo>
                    <a:cubicBezTo>
                      <a:pt x="274615" y="992517"/>
                      <a:pt x="284138" y="998254"/>
                      <a:pt x="294640" y="1000354"/>
                    </a:cubicBezTo>
                    <a:cubicBezTo>
                      <a:pt x="318122" y="1005050"/>
                      <a:pt x="342053" y="1007127"/>
                      <a:pt x="365760" y="1010514"/>
                    </a:cubicBezTo>
                    <a:cubicBezTo>
                      <a:pt x="419947" y="996967"/>
                      <a:pt x="478362" y="994853"/>
                      <a:pt x="528320" y="969874"/>
                    </a:cubicBezTo>
                    <a:cubicBezTo>
                      <a:pt x="544632" y="961718"/>
                      <a:pt x="537247" y="933315"/>
                      <a:pt x="548640" y="919074"/>
                    </a:cubicBezTo>
                    <a:cubicBezTo>
                      <a:pt x="565164" y="898419"/>
                      <a:pt x="589939" y="885969"/>
                      <a:pt x="609600" y="868274"/>
                    </a:cubicBezTo>
                    <a:cubicBezTo>
                      <a:pt x="623840" y="855458"/>
                      <a:pt x="636693" y="841181"/>
                      <a:pt x="650240" y="827634"/>
                    </a:cubicBezTo>
                    <a:cubicBezTo>
                      <a:pt x="653627" y="817474"/>
                      <a:pt x="657582" y="807486"/>
                      <a:pt x="660400" y="797154"/>
                    </a:cubicBezTo>
                    <a:cubicBezTo>
                      <a:pt x="667748" y="770211"/>
                      <a:pt x="671889" y="742368"/>
                      <a:pt x="680720" y="715874"/>
                    </a:cubicBezTo>
                    <a:lnTo>
                      <a:pt x="690880" y="685394"/>
                    </a:lnTo>
                    <a:cubicBezTo>
                      <a:pt x="710130" y="473644"/>
                      <a:pt x="687069" y="663810"/>
                      <a:pt x="721360" y="492354"/>
                    </a:cubicBezTo>
                    <a:cubicBezTo>
                      <a:pt x="724747" y="475421"/>
                      <a:pt x="723797" y="457000"/>
                      <a:pt x="731520" y="441554"/>
                    </a:cubicBezTo>
                    <a:cubicBezTo>
                      <a:pt x="737946" y="428703"/>
                      <a:pt x="752802" y="422112"/>
                      <a:pt x="762000" y="411074"/>
                    </a:cubicBezTo>
                    <a:cubicBezTo>
                      <a:pt x="783884" y="384813"/>
                      <a:pt x="782297" y="380662"/>
                      <a:pt x="792480" y="350114"/>
                    </a:cubicBezTo>
                    <a:cubicBezTo>
                      <a:pt x="789093" y="312861"/>
                      <a:pt x="787610" y="275385"/>
                      <a:pt x="782320" y="238354"/>
                    </a:cubicBezTo>
                    <a:cubicBezTo>
                      <a:pt x="780805" y="227752"/>
                      <a:pt x="778850" y="216237"/>
                      <a:pt x="772160" y="207874"/>
                    </a:cubicBezTo>
                    <a:cubicBezTo>
                      <a:pt x="764532" y="198339"/>
                      <a:pt x="751840" y="194327"/>
                      <a:pt x="741680" y="187554"/>
                    </a:cubicBezTo>
                    <a:cubicBezTo>
                      <a:pt x="738293" y="177394"/>
                      <a:pt x="739093" y="164647"/>
                      <a:pt x="731520" y="157074"/>
                    </a:cubicBezTo>
                    <a:cubicBezTo>
                      <a:pt x="723947" y="149501"/>
                      <a:pt x="710402" y="152115"/>
                      <a:pt x="701040" y="146914"/>
                    </a:cubicBezTo>
                    <a:cubicBezTo>
                      <a:pt x="679692" y="135054"/>
                      <a:pt x="661923" y="117196"/>
                      <a:pt x="640080" y="106274"/>
                    </a:cubicBezTo>
                    <a:lnTo>
                      <a:pt x="629920" y="106274"/>
                    </a:lnTo>
                    <a:close/>
                  </a:path>
                </a:pathLst>
              </a:cu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anchor="b"/>
              <a:lstStyle/>
              <a:p>
                <a:endParaRPr lang="de-DE"/>
              </a:p>
            </p:txBody>
          </p:sp>
        </p:grpSp>
        <p:sp>
          <p:nvSpPr>
            <p:cNvPr id="321" name="Pfeil nach unten 21"/>
            <p:cNvSpPr>
              <a:spLocks noChangeArrowheads="1"/>
            </p:cNvSpPr>
            <p:nvPr/>
          </p:nvSpPr>
          <p:spPr bwMode="auto">
            <a:xfrm>
              <a:off x="3863975" y="1125538"/>
              <a:ext cx="912813" cy="858837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B0F0"/>
            </a:solidFill>
            <a:ln w="9525" algn="ctr">
              <a:solidFill>
                <a:srgbClr val="0070C0"/>
              </a:solidFill>
              <a:round/>
              <a:headEnd/>
              <a:tailEnd/>
            </a:ln>
          </p:spPr>
          <p:txBody>
            <a:bodyPr anchor="b"/>
            <a:lstStyle/>
            <a:p>
              <a:endParaRPr lang="de-DE" altLang="de-DE"/>
            </a:p>
          </p:txBody>
        </p:sp>
        <p:sp>
          <p:nvSpPr>
            <p:cNvPr id="322" name="Pfeil nach unten 22"/>
            <p:cNvSpPr>
              <a:spLocks noChangeArrowheads="1"/>
            </p:cNvSpPr>
            <p:nvPr/>
          </p:nvSpPr>
          <p:spPr bwMode="auto">
            <a:xfrm>
              <a:off x="3863975" y="5727700"/>
              <a:ext cx="912813" cy="860425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B0F0"/>
            </a:solidFill>
            <a:ln w="9525" algn="ctr">
              <a:solidFill>
                <a:srgbClr val="0070C0"/>
              </a:solidFill>
              <a:round/>
              <a:headEnd/>
              <a:tailEnd/>
            </a:ln>
          </p:spPr>
          <p:txBody>
            <a:bodyPr anchor="b"/>
            <a:lstStyle/>
            <a:p>
              <a:endParaRPr lang="de-DE" altLang="de-DE"/>
            </a:p>
          </p:txBody>
        </p:sp>
        <p:sp>
          <p:nvSpPr>
            <p:cNvPr id="323" name="Freihandform 322"/>
            <p:cNvSpPr/>
            <p:nvPr/>
          </p:nvSpPr>
          <p:spPr bwMode="auto">
            <a:xfrm>
              <a:off x="3017838" y="1825625"/>
              <a:ext cx="660400" cy="622300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24" name="Freihandform 323"/>
            <p:cNvSpPr/>
            <p:nvPr/>
          </p:nvSpPr>
          <p:spPr bwMode="auto">
            <a:xfrm>
              <a:off x="3044825" y="2559050"/>
              <a:ext cx="461963" cy="446088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25" name="Freihandform 324"/>
            <p:cNvSpPr/>
            <p:nvPr/>
          </p:nvSpPr>
          <p:spPr bwMode="auto">
            <a:xfrm>
              <a:off x="2032000" y="4543425"/>
              <a:ext cx="46038" cy="4603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26" name="Freihandform 325"/>
            <p:cNvSpPr/>
            <p:nvPr/>
          </p:nvSpPr>
          <p:spPr bwMode="auto">
            <a:xfrm>
              <a:off x="5242515" y="263763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27" name="Freihandform 326"/>
            <p:cNvSpPr/>
            <p:nvPr/>
          </p:nvSpPr>
          <p:spPr bwMode="auto">
            <a:xfrm rot="2040000">
              <a:off x="5224565" y="496021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28" name="Freihandform 327"/>
            <p:cNvSpPr/>
            <p:nvPr/>
          </p:nvSpPr>
          <p:spPr bwMode="auto">
            <a:xfrm>
              <a:off x="5529263" y="398541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29" name="Freihandform 328"/>
            <p:cNvSpPr/>
            <p:nvPr/>
          </p:nvSpPr>
          <p:spPr bwMode="auto">
            <a:xfrm rot="2160000">
              <a:off x="4968875" y="367427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30" name="Freihandform 329"/>
            <p:cNvSpPr/>
            <p:nvPr/>
          </p:nvSpPr>
          <p:spPr bwMode="auto">
            <a:xfrm rot="5280000">
              <a:off x="4527508" y="458127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31" name="Freihandform 330"/>
            <p:cNvSpPr/>
            <p:nvPr/>
          </p:nvSpPr>
          <p:spPr bwMode="auto">
            <a:xfrm rot="2160000">
              <a:off x="4928033" y="371880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32" name="Freihandform 331"/>
            <p:cNvSpPr/>
            <p:nvPr/>
          </p:nvSpPr>
          <p:spPr bwMode="auto">
            <a:xfrm rot="2160000">
              <a:off x="5009716" y="362974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33" name="Freihandform 332"/>
            <p:cNvSpPr/>
            <p:nvPr/>
          </p:nvSpPr>
          <p:spPr bwMode="auto">
            <a:xfrm rot="5280000">
              <a:off x="4460033" y="458128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34" name="Freihandform 333"/>
            <p:cNvSpPr/>
            <p:nvPr/>
          </p:nvSpPr>
          <p:spPr bwMode="auto">
            <a:xfrm rot="5280000">
              <a:off x="4606799" y="458127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35" name="Freihandform 334"/>
            <p:cNvSpPr/>
            <p:nvPr/>
          </p:nvSpPr>
          <p:spPr bwMode="auto">
            <a:xfrm rot="5280000">
              <a:off x="4338093" y="465464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36" name="Freihandform 335"/>
            <p:cNvSpPr/>
            <p:nvPr/>
          </p:nvSpPr>
          <p:spPr bwMode="auto">
            <a:xfrm rot="5280000">
              <a:off x="4298446" y="467821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37" name="Freihandform 336"/>
            <p:cNvSpPr/>
            <p:nvPr/>
          </p:nvSpPr>
          <p:spPr bwMode="auto">
            <a:xfrm>
              <a:off x="2582862" y="1823242"/>
              <a:ext cx="461963" cy="446088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38" name="Freihandform 337"/>
            <p:cNvSpPr/>
            <p:nvPr/>
          </p:nvSpPr>
          <p:spPr bwMode="auto">
            <a:xfrm>
              <a:off x="5242515" y="275113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39" name="Freihandform 338"/>
            <p:cNvSpPr/>
            <p:nvPr/>
          </p:nvSpPr>
          <p:spPr bwMode="auto">
            <a:xfrm>
              <a:off x="5242515" y="279003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40" name="Freihandform 339"/>
            <p:cNvSpPr/>
            <p:nvPr/>
          </p:nvSpPr>
          <p:spPr bwMode="auto">
            <a:xfrm>
              <a:off x="5242515" y="2856234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41" name="Freihandform 340"/>
            <p:cNvSpPr/>
            <p:nvPr/>
          </p:nvSpPr>
          <p:spPr bwMode="auto">
            <a:xfrm>
              <a:off x="5242515" y="292681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42" name="Freihandform 341"/>
            <p:cNvSpPr/>
            <p:nvPr/>
          </p:nvSpPr>
          <p:spPr bwMode="auto">
            <a:xfrm>
              <a:off x="5242515" y="2712244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 dirty="0"/>
            </a:p>
          </p:txBody>
        </p:sp>
        <p:sp>
          <p:nvSpPr>
            <p:cNvPr id="343" name="Freihandform 342"/>
            <p:cNvSpPr/>
            <p:nvPr/>
          </p:nvSpPr>
          <p:spPr bwMode="auto">
            <a:xfrm>
              <a:off x="5945951" y="413781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44" name="Freihandform 343"/>
            <p:cNvSpPr/>
            <p:nvPr/>
          </p:nvSpPr>
          <p:spPr bwMode="auto">
            <a:xfrm>
              <a:off x="5945951" y="417671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45" name="Freihandform 344"/>
            <p:cNvSpPr/>
            <p:nvPr/>
          </p:nvSpPr>
          <p:spPr bwMode="auto">
            <a:xfrm>
              <a:off x="5529263" y="402431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46" name="Freihandform 345"/>
            <p:cNvSpPr/>
            <p:nvPr/>
          </p:nvSpPr>
          <p:spPr bwMode="auto">
            <a:xfrm rot="2160000">
              <a:off x="5687222" y="267652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47" name="Freihandform 346"/>
            <p:cNvSpPr/>
            <p:nvPr/>
          </p:nvSpPr>
          <p:spPr bwMode="auto">
            <a:xfrm rot="2160000">
              <a:off x="5646380" y="272105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48" name="Freihandform 347"/>
            <p:cNvSpPr/>
            <p:nvPr/>
          </p:nvSpPr>
          <p:spPr bwMode="auto">
            <a:xfrm rot="2160000">
              <a:off x="5728063" y="263199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49" name="Freihandform 348"/>
            <p:cNvSpPr/>
            <p:nvPr/>
          </p:nvSpPr>
          <p:spPr bwMode="auto">
            <a:xfrm rot="2160000">
              <a:off x="5882884" y="422687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50" name="Freihandform 349"/>
            <p:cNvSpPr/>
            <p:nvPr/>
          </p:nvSpPr>
          <p:spPr bwMode="auto">
            <a:xfrm rot="2160000">
              <a:off x="5842042" y="427140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51" name="Freihandform 350"/>
            <p:cNvSpPr/>
            <p:nvPr/>
          </p:nvSpPr>
          <p:spPr bwMode="auto">
            <a:xfrm rot="2160000">
              <a:off x="5923725" y="418234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52" name="Freihandform 351"/>
            <p:cNvSpPr/>
            <p:nvPr/>
          </p:nvSpPr>
          <p:spPr bwMode="auto">
            <a:xfrm rot="2160000">
              <a:off x="3837476" y="372223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53" name="Freihandform 352"/>
            <p:cNvSpPr/>
            <p:nvPr/>
          </p:nvSpPr>
          <p:spPr bwMode="auto">
            <a:xfrm rot="2160000">
              <a:off x="3869406" y="3745249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54" name="Freihandform 353"/>
            <p:cNvSpPr/>
            <p:nvPr/>
          </p:nvSpPr>
          <p:spPr bwMode="auto">
            <a:xfrm rot="2160000">
              <a:off x="3901337" y="377936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55" name="Freihandform 354"/>
            <p:cNvSpPr/>
            <p:nvPr/>
          </p:nvSpPr>
          <p:spPr bwMode="auto">
            <a:xfrm rot="2160000">
              <a:off x="3913267" y="380910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56" name="Freihandform 355"/>
            <p:cNvSpPr/>
            <p:nvPr/>
          </p:nvSpPr>
          <p:spPr bwMode="auto">
            <a:xfrm rot="2160000">
              <a:off x="3913267" y="384322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57" name="Freihandform 356"/>
            <p:cNvSpPr/>
            <p:nvPr/>
          </p:nvSpPr>
          <p:spPr bwMode="auto">
            <a:xfrm rot="2160000">
              <a:off x="3913267" y="387515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58" name="Freihandform 357"/>
            <p:cNvSpPr/>
            <p:nvPr/>
          </p:nvSpPr>
          <p:spPr bwMode="auto">
            <a:xfrm rot="2160000">
              <a:off x="4751876" y="463663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 dirty="0"/>
            </a:p>
          </p:txBody>
        </p:sp>
        <p:sp>
          <p:nvSpPr>
            <p:cNvPr id="359" name="Freihandform 358"/>
            <p:cNvSpPr/>
            <p:nvPr/>
          </p:nvSpPr>
          <p:spPr bwMode="auto">
            <a:xfrm rot="2160000">
              <a:off x="4904276" y="478903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60" name="Freihandform 359"/>
            <p:cNvSpPr/>
            <p:nvPr/>
          </p:nvSpPr>
          <p:spPr bwMode="auto">
            <a:xfrm rot="2160000">
              <a:off x="4854627" y="428744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61" name="Freihandform 360"/>
            <p:cNvSpPr/>
            <p:nvPr/>
          </p:nvSpPr>
          <p:spPr bwMode="auto">
            <a:xfrm rot="2160000">
              <a:off x="5634345" y="478903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62" name="Freihandform 361"/>
            <p:cNvSpPr/>
            <p:nvPr/>
          </p:nvSpPr>
          <p:spPr bwMode="auto">
            <a:xfrm rot="2160000">
              <a:off x="2994979" y="390708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63" name="Freihandform 362"/>
            <p:cNvSpPr/>
            <p:nvPr/>
          </p:nvSpPr>
          <p:spPr bwMode="auto">
            <a:xfrm rot="2160000">
              <a:off x="2420832" y="360124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64" name="Freihandform 363"/>
            <p:cNvSpPr/>
            <p:nvPr/>
          </p:nvSpPr>
          <p:spPr bwMode="auto">
            <a:xfrm rot="2160000">
              <a:off x="3687309" y="4001453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65" name="Freihandform 364"/>
            <p:cNvSpPr/>
            <p:nvPr/>
          </p:nvSpPr>
          <p:spPr bwMode="auto">
            <a:xfrm rot="2160000">
              <a:off x="3805545" y="457492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66" name="Freihandform 365"/>
            <p:cNvSpPr/>
            <p:nvPr/>
          </p:nvSpPr>
          <p:spPr bwMode="auto">
            <a:xfrm rot="2160000">
              <a:off x="2723324" y="482096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67" name="Freihandform 366"/>
            <p:cNvSpPr/>
            <p:nvPr/>
          </p:nvSpPr>
          <p:spPr bwMode="auto">
            <a:xfrm rot="2160000">
              <a:off x="3021966" y="367770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68" name="Freihandform 367"/>
            <p:cNvSpPr/>
            <p:nvPr/>
          </p:nvSpPr>
          <p:spPr bwMode="auto">
            <a:xfrm rot="2160000">
              <a:off x="2877239" y="304932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69" name="Freihandform 368"/>
            <p:cNvSpPr/>
            <p:nvPr/>
          </p:nvSpPr>
          <p:spPr bwMode="auto">
            <a:xfrm>
              <a:off x="4128856" y="3040257"/>
              <a:ext cx="271108" cy="360834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70" name="Freihandform 369"/>
            <p:cNvSpPr/>
            <p:nvPr/>
          </p:nvSpPr>
          <p:spPr bwMode="auto">
            <a:xfrm>
              <a:off x="5258155" y="2535002"/>
              <a:ext cx="271108" cy="360834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71" name="Freihandform 370"/>
            <p:cNvSpPr/>
            <p:nvPr/>
          </p:nvSpPr>
          <p:spPr bwMode="auto">
            <a:xfrm>
              <a:off x="3148796" y="4074082"/>
              <a:ext cx="271108" cy="360834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72" name="Freihandform 371"/>
            <p:cNvSpPr/>
            <p:nvPr/>
          </p:nvSpPr>
          <p:spPr bwMode="auto">
            <a:xfrm>
              <a:off x="5418027" y="4416132"/>
              <a:ext cx="271108" cy="360834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73" name="Freihandform 372"/>
            <p:cNvSpPr/>
            <p:nvPr/>
          </p:nvSpPr>
          <p:spPr bwMode="auto">
            <a:xfrm>
              <a:off x="2475076" y="3004597"/>
              <a:ext cx="271108" cy="360834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74" name="Freihandform 373"/>
            <p:cNvSpPr/>
            <p:nvPr/>
          </p:nvSpPr>
          <p:spPr bwMode="auto">
            <a:xfrm>
              <a:off x="4319694" y="2209722"/>
              <a:ext cx="525862" cy="461167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75" name="Freihandform 374"/>
            <p:cNvSpPr/>
            <p:nvPr/>
          </p:nvSpPr>
          <p:spPr bwMode="auto">
            <a:xfrm rot="2160000">
              <a:off x="4581361" y="272828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76" name="Freihandform 375"/>
            <p:cNvSpPr/>
            <p:nvPr/>
          </p:nvSpPr>
          <p:spPr bwMode="auto">
            <a:xfrm rot="2160000">
              <a:off x="4540519" y="277281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77" name="Freihandform 376"/>
            <p:cNvSpPr/>
            <p:nvPr/>
          </p:nvSpPr>
          <p:spPr bwMode="auto">
            <a:xfrm rot="2160000">
              <a:off x="4622202" y="268375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78" name="Freihandform 377"/>
            <p:cNvSpPr/>
            <p:nvPr/>
          </p:nvSpPr>
          <p:spPr bwMode="auto">
            <a:xfrm rot="2160000">
              <a:off x="3887862" y="344003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79" name="Freihandform 378"/>
            <p:cNvSpPr/>
            <p:nvPr/>
          </p:nvSpPr>
          <p:spPr bwMode="auto">
            <a:xfrm rot="2160000">
              <a:off x="3847020" y="348456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80" name="Freihandform 379"/>
            <p:cNvSpPr/>
            <p:nvPr/>
          </p:nvSpPr>
          <p:spPr bwMode="auto">
            <a:xfrm rot="2160000">
              <a:off x="3928703" y="339550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81" name="Freihandform 380"/>
            <p:cNvSpPr/>
            <p:nvPr/>
          </p:nvSpPr>
          <p:spPr bwMode="auto">
            <a:xfrm rot="2160000">
              <a:off x="5964565" y="388432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82" name="Freihandform 381"/>
            <p:cNvSpPr/>
            <p:nvPr/>
          </p:nvSpPr>
          <p:spPr bwMode="auto">
            <a:xfrm rot="2160000">
              <a:off x="5923723" y="392885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83" name="Freihandform 382"/>
            <p:cNvSpPr/>
            <p:nvPr/>
          </p:nvSpPr>
          <p:spPr bwMode="auto">
            <a:xfrm rot="2160000">
              <a:off x="6005406" y="383979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84" name="Freihandform 383"/>
            <p:cNvSpPr/>
            <p:nvPr/>
          </p:nvSpPr>
          <p:spPr bwMode="auto">
            <a:xfrm rot="5280000">
              <a:off x="5196284" y="355038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85" name="Freihandform 384"/>
            <p:cNvSpPr/>
            <p:nvPr/>
          </p:nvSpPr>
          <p:spPr bwMode="auto">
            <a:xfrm rot="5280000">
              <a:off x="5128809" y="355038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86" name="Freihandform 385"/>
            <p:cNvSpPr/>
            <p:nvPr/>
          </p:nvSpPr>
          <p:spPr bwMode="auto">
            <a:xfrm rot="5280000">
              <a:off x="5275575" y="355038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87" name="Freihandform 386"/>
            <p:cNvSpPr/>
            <p:nvPr/>
          </p:nvSpPr>
          <p:spPr bwMode="auto">
            <a:xfrm rot="5280000">
              <a:off x="3505138" y="437723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88" name="Freihandform 387"/>
            <p:cNvSpPr/>
            <p:nvPr/>
          </p:nvSpPr>
          <p:spPr bwMode="auto">
            <a:xfrm rot="5280000">
              <a:off x="3437663" y="437724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89" name="Freihandform 388"/>
            <p:cNvSpPr/>
            <p:nvPr/>
          </p:nvSpPr>
          <p:spPr bwMode="auto">
            <a:xfrm rot="5280000">
              <a:off x="3584429" y="437723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90" name="Freihandform 389"/>
            <p:cNvSpPr/>
            <p:nvPr/>
          </p:nvSpPr>
          <p:spPr bwMode="auto">
            <a:xfrm rot="5280000">
              <a:off x="2511628" y="373975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91" name="Freihandform 390"/>
            <p:cNvSpPr/>
            <p:nvPr/>
          </p:nvSpPr>
          <p:spPr bwMode="auto">
            <a:xfrm rot="5280000">
              <a:off x="2444153" y="373976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92" name="Freihandform 391"/>
            <p:cNvSpPr/>
            <p:nvPr/>
          </p:nvSpPr>
          <p:spPr bwMode="auto">
            <a:xfrm rot="5280000">
              <a:off x="2590919" y="373975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93" name="Freihandform 392"/>
            <p:cNvSpPr/>
            <p:nvPr/>
          </p:nvSpPr>
          <p:spPr bwMode="auto">
            <a:xfrm rot="5280000">
              <a:off x="2692027" y="373139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94" name="Freihandform 393"/>
            <p:cNvSpPr/>
            <p:nvPr/>
          </p:nvSpPr>
          <p:spPr bwMode="auto">
            <a:xfrm rot="5280000">
              <a:off x="2624552" y="373140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95" name="Freihandform 394"/>
            <p:cNvSpPr/>
            <p:nvPr/>
          </p:nvSpPr>
          <p:spPr bwMode="auto">
            <a:xfrm rot="5280000">
              <a:off x="2771318" y="373139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96" name="Freihandform 395"/>
            <p:cNvSpPr/>
            <p:nvPr/>
          </p:nvSpPr>
          <p:spPr bwMode="auto">
            <a:xfrm rot="5280000">
              <a:off x="2790868" y="372451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97" name="Freihandform 396"/>
            <p:cNvSpPr/>
            <p:nvPr/>
          </p:nvSpPr>
          <p:spPr bwMode="auto">
            <a:xfrm rot="5280000">
              <a:off x="2723393" y="372452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98" name="Freihandform 397"/>
            <p:cNvSpPr/>
            <p:nvPr/>
          </p:nvSpPr>
          <p:spPr bwMode="auto">
            <a:xfrm rot="5280000">
              <a:off x="2870159" y="372451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399" name="Freihandform 398"/>
            <p:cNvSpPr/>
            <p:nvPr/>
          </p:nvSpPr>
          <p:spPr bwMode="auto">
            <a:xfrm rot="5280000">
              <a:off x="3054531" y="3001364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00" name="Freihandform 399"/>
            <p:cNvSpPr/>
            <p:nvPr/>
          </p:nvSpPr>
          <p:spPr bwMode="auto">
            <a:xfrm rot="5280000">
              <a:off x="2987056" y="300136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01" name="Freihandform 400"/>
            <p:cNvSpPr/>
            <p:nvPr/>
          </p:nvSpPr>
          <p:spPr bwMode="auto">
            <a:xfrm rot="5280000">
              <a:off x="3133822" y="300136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02" name="Freihandform 401"/>
            <p:cNvSpPr/>
            <p:nvPr/>
          </p:nvSpPr>
          <p:spPr bwMode="auto">
            <a:xfrm rot="5280000">
              <a:off x="5157679" y="451866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03" name="Freihandform 402"/>
            <p:cNvSpPr/>
            <p:nvPr/>
          </p:nvSpPr>
          <p:spPr bwMode="auto">
            <a:xfrm rot="5280000">
              <a:off x="5090204" y="451866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04" name="Freihandform 403"/>
            <p:cNvSpPr/>
            <p:nvPr/>
          </p:nvSpPr>
          <p:spPr bwMode="auto">
            <a:xfrm rot="5280000">
              <a:off x="5236970" y="451866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05" name="Freihandform 404"/>
            <p:cNvSpPr/>
            <p:nvPr/>
          </p:nvSpPr>
          <p:spPr bwMode="auto">
            <a:xfrm rot="5280000">
              <a:off x="4257823" y="445012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06" name="Freihandform 405"/>
            <p:cNvSpPr/>
            <p:nvPr/>
          </p:nvSpPr>
          <p:spPr bwMode="auto">
            <a:xfrm rot="5280000">
              <a:off x="4190348" y="445012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07" name="Freihandform 406"/>
            <p:cNvSpPr/>
            <p:nvPr/>
          </p:nvSpPr>
          <p:spPr bwMode="auto">
            <a:xfrm rot="5280000">
              <a:off x="4337114" y="445011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08" name="Freihandform 407"/>
            <p:cNvSpPr/>
            <p:nvPr/>
          </p:nvSpPr>
          <p:spPr bwMode="auto">
            <a:xfrm rot="5280000">
              <a:off x="4544108" y="544494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09" name="Freihandform 408"/>
            <p:cNvSpPr/>
            <p:nvPr/>
          </p:nvSpPr>
          <p:spPr bwMode="auto">
            <a:xfrm rot="5280000">
              <a:off x="4476633" y="544494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10" name="Freihandform 409"/>
            <p:cNvSpPr/>
            <p:nvPr/>
          </p:nvSpPr>
          <p:spPr bwMode="auto">
            <a:xfrm rot="5280000">
              <a:off x="4623399" y="544494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11" name="Freihandform 410"/>
            <p:cNvSpPr/>
            <p:nvPr/>
          </p:nvSpPr>
          <p:spPr bwMode="auto">
            <a:xfrm rot="5280000">
              <a:off x="3544783" y="523848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12" name="Freihandform 411"/>
            <p:cNvSpPr/>
            <p:nvPr/>
          </p:nvSpPr>
          <p:spPr bwMode="auto">
            <a:xfrm rot="5280000">
              <a:off x="3477308" y="523848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13" name="Freihandform 412"/>
            <p:cNvSpPr/>
            <p:nvPr/>
          </p:nvSpPr>
          <p:spPr bwMode="auto">
            <a:xfrm rot="5280000">
              <a:off x="3624074" y="523847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14" name="Freihandform 413"/>
            <p:cNvSpPr/>
            <p:nvPr/>
          </p:nvSpPr>
          <p:spPr bwMode="auto">
            <a:xfrm rot="5280000">
              <a:off x="2285571" y="526205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15" name="Freihandform 414"/>
            <p:cNvSpPr/>
            <p:nvPr/>
          </p:nvSpPr>
          <p:spPr bwMode="auto">
            <a:xfrm rot="5280000">
              <a:off x="2218096" y="526205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16" name="Freihandform 415"/>
            <p:cNvSpPr/>
            <p:nvPr/>
          </p:nvSpPr>
          <p:spPr bwMode="auto">
            <a:xfrm rot="5280000">
              <a:off x="2364862" y="526204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17" name="Freihandform 416"/>
            <p:cNvSpPr/>
            <p:nvPr/>
          </p:nvSpPr>
          <p:spPr bwMode="auto">
            <a:xfrm rot="2160000">
              <a:off x="5873339" y="403647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18" name="Freihandform 417"/>
            <p:cNvSpPr/>
            <p:nvPr/>
          </p:nvSpPr>
          <p:spPr bwMode="auto">
            <a:xfrm rot="2160000">
              <a:off x="5905269" y="4059486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19" name="Freihandform 418"/>
            <p:cNvSpPr/>
            <p:nvPr/>
          </p:nvSpPr>
          <p:spPr bwMode="auto">
            <a:xfrm rot="2160000">
              <a:off x="5937200" y="4093601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20" name="Freihandform 419"/>
            <p:cNvSpPr/>
            <p:nvPr/>
          </p:nvSpPr>
          <p:spPr bwMode="auto">
            <a:xfrm rot="2160000">
              <a:off x="5949130" y="412334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21" name="Freihandform 420"/>
            <p:cNvSpPr/>
            <p:nvPr/>
          </p:nvSpPr>
          <p:spPr bwMode="auto">
            <a:xfrm rot="2160000">
              <a:off x="5949130" y="415746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22" name="Freihandform 421"/>
            <p:cNvSpPr/>
            <p:nvPr/>
          </p:nvSpPr>
          <p:spPr bwMode="auto">
            <a:xfrm rot="2160000">
              <a:off x="5949130" y="418939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23" name="Freihandform 422"/>
            <p:cNvSpPr/>
            <p:nvPr/>
          </p:nvSpPr>
          <p:spPr bwMode="auto">
            <a:xfrm rot="2160000">
              <a:off x="5506403" y="3157721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24" name="Freihandform 423"/>
            <p:cNvSpPr/>
            <p:nvPr/>
          </p:nvSpPr>
          <p:spPr bwMode="auto">
            <a:xfrm rot="2160000">
              <a:off x="5538333" y="318073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25" name="Freihandform 424"/>
            <p:cNvSpPr/>
            <p:nvPr/>
          </p:nvSpPr>
          <p:spPr bwMode="auto">
            <a:xfrm rot="2160000">
              <a:off x="5570264" y="3214850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26" name="Freihandform 425"/>
            <p:cNvSpPr/>
            <p:nvPr/>
          </p:nvSpPr>
          <p:spPr bwMode="auto">
            <a:xfrm rot="2160000">
              <a:off x="5582194" y="324459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27" name="Freihandform 426"/>
            <p:cNvSpPr/>
            <p:nvPr/>
          </p:nvSpPr>
          <p:spPr bwMode="auto">
            <a:xfrm rot="2160000">
              <a:off x="5582194" y="3278711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28" name="Freihandform 427"/>
            <p:cNvSpPr/>
            <p:nvPr/>
          </p:nvSpPr>
          <p:spPr bwMode="auto">
            <a:xfrm rot="2160000">
              <a:off x="5582194" y="3310641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grpSp>
          <p:nvGrpSpPr>
            <p:cNvPr id="4" name="Gruppieren 144"/>
            <p:cNvGrpSpPr/>
            <p:nvPr/>
          </p:nvGrpSpPr>
          <p:grpSpPr>
            <a:xfrm rot="2340000">
              <a:off x="2375763" y="4718206"/>
              <a:ext cx="495224" cy="60963"/>
              <a:chOff x="2396950" y="4513771"/>
              <a:chExt cx="495224" cy="60963"/>
            </a:xfrm>
          </p:grpSpPr>
          <p:sp>
            <p:nvSpPr>
              <p:cNvPr id="789" name="Freihandform 135"/>
              <p:cNvSpPr/>
              <p:nvPr/>
            </p:nvSpPr>
            <p:spPr bwMode="auto">
              <a:xfrm rot="5280000">
                <a:off x="2476174" y="4517264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90" name="Freihandform 789"/>
              <p:cNvSpPr/>
              <p:nvPr/>
            </p:nvSpPr>
            <p:spPr bwMode="auto">
              <a:xfrm rot="5280000">
                <a:off x="2408699" y="4517266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91" name="Freihandform 790"/>
              <p:cNvSpPr/>
              <p:nvPr/>
            </p:nvSpPr>
            <p:spPr bwMode="auto">
              <a:xfrm rot="5280000">
                <a:off x="2555465" y="4517262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92" name="Freihandform 791"/>
              <p:cNvSpPr/>
              <p:nvPr/>
            </p:nvSpPr>
            <p:spPr bwMode="auto">
              <a:xfrm rot="5280000">
                <a:off x="2656573" y="4508904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93" name="Freihandform 792"/>
              <p:cNvSpPr/>
              <p:nvPr/>
            </p:nvSpPr>
            <p:spPr bwMode="auto">
              <a:xfrm rot="5280000">
                <a:off x="2589098" y="4508906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94" name="Freihandform 793"/>
              <p:cNvSpPr/>
              <p:nvPr/>
            </p:nvSpPr>
            <p:spPr bwMode="auto">
              <a:xfrm rot="5280000">
                <a:off x="2735864" y="4508902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95" name="Freihandform 794"/>
              <p:cNvSpPr/>
              <p:nvPr/>
            </p:nvSpPr>
            <p:spPr bwMode="auto">
              <a:xfrm rot="5280000">
                <a:off x="2755414" y="4502024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96" name="Freihandform 795"/>
              <p:cNvSpPr/>
              <p:nvPr/>
            </p:nvSpPr>
            <p:spPr bwMode="auto">
              <a:xfrm rot="5280000">
                <a:off x="2687939" y="4502026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97" name="Freihandform 796"/>
              <p:cNvSpPr/>
              <p:nvPr/>
            </p:nvSpPr>
            <p:spPr bwMode="auto">
              <a:xfrm rot="5280000">
                <a:off x="2834705" y="4502022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</p:grpSp>
        <p:sp>
          <p:nvSpPr>
            <p:cNvPr id="430" name="Freihandform 429"/>
            <p:cNvSpPr/>
            <p:nvPr/>
          </p:nvSpPr>
          <p:spPr bwMode="auto">
            <a:xfrm rot="7620000">
              <a:off x="5408423" y="3589495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31" name="Freihandform 430"/>
            <p:cNvSpPr/>
            <p:nvPr/>
          </p:nvSpPr>
          <p:spPr bwMode="auto">
            <a:xfrm rot="7620000">
              <a:off x="5355984" y="3547033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32" name="Freihandform 431"/>
            <p:cNvSpPr/>
            <p:nvPr/>
          </p:nvSpPr>
          <p:spPr bwMode="auto">
            <a:xfrm rot="7620000">
              <a:off x="4001728" y="2195865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33" name="Freihandform 432"/>
            <p:cNvSpPr/>
            <p:nvPr/>
          </p:nvSpPr>
          <p:spPr bwMode="auto">
            <a:xfrm rot="7620000">
              <a:off x="4085563" y="2252999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34" name="Freihandform 433"/>
            <p:cNvSpPr/>
            <p:nvPr/>
          </p:nvSpPr>
          <p:spPr bwMode="auto">
            <a:xfrm rot="7620000">
              <a:off x="4033124" y="2210537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35" name="Freihandform 434"/>
            <p:cNvSpPr/>
            <p:nvPr/>
          </p:nvSpPr>
          <p:spPr bwMode="auto">
            <a:xfrm rot="7620000">
              <a:off x="4147185" y="2302896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36" name="Freihandform 435"/>
            <p:cNvSpPr/>
            <p:nvPr/>
          </p:nvSpPr>
          <p:spPr bwMode="auto">
            <a:xfrm rot="7620000">
              <a:off x="4166707" y="2309854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37" name="Freihandform 436"/>
            <p:cNvSpPr/>
            <p:nvPr/>
          </p:nvSpPr>
          <p:spPr bwMode="auto">
            <a:xfrm rot="7620000">
              <a:off x="4114268" y="2267393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38" name="Freihandform 437"/>
            <p:cNvSpPr/>
            <p:nvPr/>
          </p:nvSpPr>
          <p:spPr bwMode="auto">
            <a:xfrm rot="7620000">
              <a:off x="4228329" y="2359752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39" name="Freihandform 438"/>
            <p:cNvSpPr/>
            <p:nvPr/>
          </p:nvSpPr>
          <p:spPr bwMode="auto">
            <a:xfrm rot="2160000">
              <a:off x="4589639" y="301366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40" name="Freihandform 439"/>
            <p:cNvSpPr/>
            <p:nvPr/>
          </p:nvSpPr>
          <p:spPr bwMode="auto">
            <a:xfrm rot="2160000">
              <a:off x="4621569" y="303668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41" name="Freihandform 440"/>
            <p:cNvSpPr/>
            <p:nvPr/>
          </p:nvSpPr>
          <p:spPr bwMode="auto">
            <a:xfrm rot="2160000">
              <a:off x="4653500" y="3070797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42" name="Freihandform 441"/>
            <p:cNvSpPr/>
            <p:nvPr/>
          </p:nvSpPr>
          <p:spPr bwMode="auto">
            <a:xfrm rot="2160000">
              <a:off x="4665430" y="3100541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43" name="Freihandform 442"/>
            <p:cNvSpPr/>
            <p:nvPr/>
          </p:nvSpPr>
          <p:spPr bwMode="auto">
            <a:xfrm rot="2160000">
              <a:off x="4665430" y="313465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44" name="Freihandform 443"/>
            <p:cNvSpPr/>
            <p:nvPr/>
          </p:nvSpPr>
          <p:spPr bwMode="auto">
            <a:xfrm rot="2160000">
              <a:off x="4665430" y="316658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45" name="Freihandform 444"/>
            <p:cNvSpPr/>
            <p:nvPr/>
          </p:nvSpPr>
          <p:spPr bwMode="auto">
            <a:xfrm rot="5280000">
              <a:off x="3774250" y="395348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46" name="Freihandform 445"/>
            <p:cNvSpPr/>
            <p:nvPr/>
          </p:nvSpPr>
          <p:spPr bwMode="auto">
            <a:xfrm rot="5280000">
              <a:off x="3734603" y="397705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47" name="Freihandform 446"/>
            <p:cNvSpPr/>
            <p:nvPr/>
          </p:nvSpPr>
          <p:spPr bwMode="auto">
            <a:xfrm rot="5280000">
              <a:off x="5578613" y="277470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48" name="Freihandform 447"/>
            <p:cNvSpPr/>
            <p:nvPr/>
          </p:nvSpPr>
          <p:spPr bwMode="auto">
            <a:xfrm rot="5280000">
              <a:off x="5538966" y="279827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49" name="Freihandform 448"/>
            <p:cNvSpPr/>
            <p:nvPr/>
          </p:nvSpPr>
          <p:spPr bwMode="auto">
            <a:xfrm rot="5280000">
              <a:off x="4013194" y="333862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50" name="Freihandform 449"/>
            <p:cNvSpPr/>
            <p:nvPr/>
          </p:nvSpPr>
          <p:spPr bwMode="auto">
            <a:xfrm rot="5280000">
              <a:off x="3973547" y="336219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51" name="Freihandform 450"/>
            <p:cNvSpPr/>
            <p:nvPr/>
          </p:nvSpPr>
          <p:spPr bwMode="auto">
            <a:xfrm rot="5280000">
              <a:off x="4106424" y="330448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52" name="Freihandform 451"/>
            <p:cNvSpPr/>
            <p:nvPr/>
          </p:nvSpPr>
          <p:spPr bwMode="auto">
            <a:xfrm rot="5280000">
              <a:off x="4066777" y="332805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53" name="Freihandform 452"/>
            <p:cNvSpPr/>
            <p:nvPr/>
          </p:nvSpPr>
          <p:spPr bwMode="auto">
            <a:xfrm rot="2160000">
              <a:off x="3255152" y="448242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54" name="Freihandform 453"/>
            <p:cNvSpPr/>
            <p:nvPr/>
          </p:nvSpPr>
          <p:spPr bwMode="auto">
            <a:xfrm rot="2160000">
              <a:off x="3214310" y="452695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55" name="Freihandform 454"/>
            <p:cNvSpPr/>
            <p:nvPr/>
          </p:nvSpPr>
          <p:spPr bwMode="auto">
            <a:xfrm rot="2160000">
              <a:off x="3295993" y="443789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56" name="Freihandform 455"/>
            <p:cNvSpPr/>
            <p:nvPr/>
          </p:nvSpPr>
          <p:spPr bwMode="auto">
            <a:xfrm rot="2160000">
              <a:off x="3173469" y="463534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57" name="Freihandform 456"/>
            <p:cNvSpPr/>
            <p:nvPr/>
          </p:nvSpPr>
          <p:spPr bwMode="auto">
            <a:xfrm rot="2160000">
              <a:off x="3132627" y="467987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58" name="Freihandform 457"/>
            <p:cNvSpPr/>
            <p:nvPr/>
          </p:nvSpPr>
          <p:spPr bwMode="auto">
            <a:xfrm rot="2160000">
              <a:off x="3214310" y="459081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59" name="Freihandform 458"/>
            <p:cNvSpPr/>
            <p:nvPr/>
          </p:nvSpPr>
          <p:spPr bwMode="auto">
            <a:xfrm rot="2160000">
              <a:off x="5792291" y="254063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60" name="Freihandform 459"/>
            <p:cNvSpPr/>
            <p:nvPr/>
          </p:nvSpPr>
          <p:spPr bwMode="auto">
            <a:xfrm rot="2160000">
              <a:off x="5751449" y="258516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61" name="Freihandform 460"/>
            <p:cNvSpPr/>
            <p:nvPr/>
          </p:nvSpPr>
          <p:spPr bwMode="auto">
            <a:xfrm rot="2160000">
              <a:off x="5833132" y="249610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62" name="Freihandform 461"/>
            <p:cNvSpPr/>
            <p:nvPr/>
          </p:nvSpPr>
          <p:spPr bwMode="auto">
            <a:xfrm rot="2160000">
              <a:off x="2091459" y="316807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63" name="Freihandform 462"/>
            <p:cNvSpPr/>
            <p:nvPr/>
          </p:nvSpPr>
          <p:spPr bwMode="auto">
            <a:xfrm rot="2160000">
              <a:off x="2050617" y="321260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64" name="Freihandform 463"/>
            <p:cNvSpPr/>
            <p:nvPr/>
          </p:nvSpPr>
          <p:spPr bwMode="auto">
            <a:xfrm rot="2160000">
              <a:off x="2132300" y="312354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65" name="Freihandform 464"/>
            <p:cNvSpPr/>
            <p:nvPr/>
          </p:nvSpPr>
          <p:spPr bwMode="auto">
            <a:xfrm rot="5280000">
              <a:off x="1980012" y="327103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66" name="Freihandform 465"/>
            <p:cNvSpPr/>
            <p:nvPr/>
          </p:nvSpPr>
          <p:spPr bwMode="auto">
            <a:xfrm rot="5280000">
              <a:off x="1940365" y="329460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67" name="Freihandform 466"/>
            <p:cNvSpPr/>
            <p:nvPr/>
          </p:nvSpPr>
          <p:spPr bwMode="auto">
            <a:xfrm rot="5280000">
              <a:off x="1900720" y="3303834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68" name="Freihandform 467"/>
            <p:cNvSpPr/>
            <p:nvPr/>
          </p:nvSpPr>
          <p:spPr bwMode="auto">
            <a:xfrm rot="5280000">
              <a:off x="1861073" y="3327404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69" name="Freihandform 468"/>
            <p:cNvSpPr/>
            <p:nvPr/>
          </p:nvSpPr>
          <p:spPr bwMode="auto">
            <a:xfrm rot="5280000">
              <a:off x="2218097" y="249349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70" name="Freihandform 469"/>
            <p:cNvSpPr/>
            <p:nvPr/>
          </p:nvSpPr>
          <p:spPr bwMode="auto">
            <a:xfrm rot="5280000">
              <a:off x="2178450" y="251706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71" name="Freihandform 470"/>
            <p:cNvSpPr/>
            <p:nvPr/>
          </p:nvSpPr>
          <p:spPr bwMode="auto">
            <a:xfrm rot="7620000">
              <a:off x="4845160" y="4676649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72" name="Freihandform 471"/>
            <p:cNvSpPr/>
            <p:nvPr/>
          </p:nvSpPr>
          <p:spPr bwMode="auto">
            <a:xfrm rot="7620000">
              <a:off x="4792721" y="4634187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73" name="Freihandform 472"/>
            <p:cNvSpPr/>
            <p:nvPr/>
          </p:nvSpPr>
          <p:spPr bwMode="auto">
            <a:xfrm rot="7620000">
              <a:off x="3088816" y="3965827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74" name="Freihandform 473"/>
            <p:cNvSpPr/>
            <p:nvPr/>
          </p:nvSpPr>
          <p:spPr bwMode="auto">
            <a:xfrm rot="7620000">
              <a:off x="3036377" y="3923365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75" name="Freihandform 474"/>
            <p:cNvSpPr/>
            <p:nvPr/>
          </p:nvSpPr>
          <p:spPr bwMode="auto">
            <a:xfrm rot="7620000">
              <a:off x="5863872" y="4845579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76" name="Freihandform 475"/>
            <p:cNvSpPr/>
            <p:nvPr/>
          </p:nvSpPr>
          <p:spPr bwMode="auto">
            <a:xfrm rot="7620000">
              <a:off x="5811433" y="4803117"/>
              <a:ext cx="45719" cy="6921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77" name="Freihandform 476"/>
            <p:cNvSpPr/>
            <p:nvPr/>
          </p:nvSpPr>
          <p:spPr bwMode="auto">
            <a:xfrm rot="2160000">
              <a:off x="5285977" y="488244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78" name="Freihandform 477"/>
            <p:cNvSpPr/>
            <p:nvPr/>
          </p:nvSpPr>
          <p:spPr bwMode="auto">
            <a:xfrm rot="2160000">
              <a:off x="5245135" y="492697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79" name="Freihandform 478"/>
            <p:cNvSpPr/>
            <p:nvPr/>
          </p:nvSpPr>
          <p:spPr bwMode="auto">
            <a:xfrm rot="2160000">
              <a:off x="5326818" y="483791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80" name="Freihandform 479"/>
            <p:cNvSpPr/>
            <p:nvPr/>
          </p:nvSpPr>
          <p:spPr bwMode="auto">
            <a:xfrm>
              <a:off x="5991990" y="3426150"/>
              <a:ext cx="271108" cy="360834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81" name="Freihandform 480"/>
            <p:cNvSpPr/>
            <p:nvPr/>
          </p:nvSpPr>
          <p:spPr bwMode="auto">
            <a:xfrm>
              <a:off x="5111498" y="3357071"/>
              <a:ext cx="158364" cy="219789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82" name="Freihandform 481"/>
            <p:cNvSpPr/>
            <p:nvPr/>
          </p:nvSpPr>
          <p:spPr bwMode="auto">
            <a:xfrm>
              <a:off x="4425992" y="4382919"/>
              <a:ext cx="163386" cy="213685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83" name="Freihandform 482"/>
            <p:cNvSpPr/>
            <p:nvPr/>
          </p:nvSpPr>
          <p:spPr bwMode="auto">
            <a:xfrm>
              <a:off x="2465187" y="3549191"/>
              <a:ext cx="163386" cy="213685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84" name="Freihandform 483"/>
            <p:cNvSpPr/>
            <p:nvPr/>
          </p:nvSpPr>
          <p:spPr bwMode="auto">
            <a:xfrm>
              <a:off x="5472680" y="2097883"/>
              <a:ext cx="525862" cy="461167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85" name="Freihandform 484"/>
            <p:cNvSpPr/>
            <p:nvPr/>
          </p:nvSpPr>
          <p:spPr bwMode="auto">
            <a:xfrm>
              <a:off x="3627040" y="1802435"/>
              <a:ext cx="461963" cy="446088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86" name="Freihandform 485"/>
            <p:cNvSpPr/>
            <p:nvPr/>
          </p:nvSpPr>
          <p:spPr bwMode="auto">
            <a:xfrm>
              <a:off x="4856978" y="1930502"/>
              <a:ext cx="461963" cy="446088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87" name="Freihandform 486"/>
            <p:cNvSpPr/>
            <p:nvPr/>
          </p:nvSpPr>
          <p:spPr bwMode="auto">
            <a:xfrm rot="5280000">
              <a:off x="2447767" y="284173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88" name="Freihandform 487"/>
            <p:cNvSpPr/>
            <p:nvPr/>
          </p:nvSpPr>
          <p:spPr bwMode="auto">
            <a:xfrm rot="5280000">
              <a:off x="2380292" y="284173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89" name="Freihandform 488"/>
            <p:cNvSpPr/>
            <p:nvPr/>
          </p:nvSpPr>
          <p:spPr bwMode="auto">
            <a:xfrm rot="5280000">
              <a:off x="2527058" y="2841734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90" name="Freihandform 489"/>
            <p:cNvSpPr/>
            <p:nvPr/>
          </p:nvSpPr>
          <p:spPr bwMode="auto">
            <a:xfrm rot="5280000">
              <a:off x="2628166" y="283337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91" name="Freihandform 490"/>
            <p:cNvSpPr/>
            <p:nvPr/>
          </p:nvSpPr>
          <p:spPr bwMode="auto">
            <a:xfrm rot="5280000">
              <a:off x="2560691" y="283337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92" name="Freihandform 491"/>
            <p:cNvSpPr/>
            <p:nvPr/>
          </p:nvSpPr>
          <p:spPr bwMode="auto">
            <a:xfrm rot="5280000">
              <a:off x="2707457" y="2833374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93" name="Freihandform 492"/>
            <p:cNvSpPr/>
            <p:nvPr/>
          </p:nvSpPr>
          <p:spPr bwMode="auto">
            <a:xfrm rot="5280000">
              <a:off x="2806298" y="2826494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94" name="Freihandform 493"/>
            <p:cNvSpPr/>
            <p:nvPr/>
          </p:nvSpPr>
          <p:spPr bwMode="auto">
            <a:xfrm rot="2160000">
              <a:off x="2101341" y="260612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95" name="Freihandform 494"/>
            <p:cNvSpPr/>
            <p:nvPr/>
          </p:nvSpPr>
          <p:spPr bwMode="auto">
            <a:xfrm rot="2160000">
              <a:off x="2060499" y="265065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96" name="Freihandform 495"/>
            <p:cNvSpPr/>
            <p:nvPr/>
          </p:nvSpPr>
          <p:spPr bwMode="auto">
            <a:xfrm rot="2160000">
              <a:off x="2142182" y="256159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97" name="Freihandform 496"/>
            <p:cNvSpPr/>
            <p:nvPr/>
          </p:nvSpPr>
          <p:spPr bwMode="auto">
            <a:xfrm>
              <a:off x="6147202" y="2813844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98" name="Freihandform 497"/>
            <p:cNvSpPr/>
            <p:nvPr/>
          </p:nvSpPr>
          <p:spPr bwMode="auto">
            <a:xfrm>
              <a:off x="6147202" y="292735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499" name="Freihandform 498"/>
            <p:cNvSpPr/>
            <p:nvPr/>
          </p:nvSpPr>
          <p:spPr bwMode="auto">
            <a:xfrm>
              <a:off x="6147202" y="2966244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00" name="Freihandform 499"/>
            <p:cNvSpPr/>
            <p:nvPr/>
          </p:nvSpPr>
          <p:spPr bwMode="auto">
            <a:xfrm>
              <a:off x="6147202" y="303244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01" name="Freihandform 500"/>
            <p:cNvSpPr/>
            <p:nvPr/>
          </p:nvSpPr>
          <p:spPr bwMode="auto">
            <a:xfrm>
              <a:off x="6147202" y="310302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02" name="Freihandform 501"/>
            <p:cNvSpPr/>
            <p:nvPr/>
          </p:nvSpPr>
          <p:spPr bwMode="auto">
            <a:xfrm>
              <a:off x="6147202" y="288845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 dirty="0"/>
            </a:p>
          </p:txBody>
        </p:sp>
        <p:sp>
          <p:nvSpPr>
            <p:cNvPr id="503" name="Freihandform 502"/>
            <p:cNvSpPr/>
            <p:nvPr/>
          </p:nvSpPr>
          <p:spPr bwMode="auto">
            <a:xfrm>
              <a:off x="4459212" y="371588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04" name="Freihandform 503"/>
            <p:cNvSpPr/>
            <p:nvPr/>
          </p:nvSpPr>
          <p:spPr bwMode="auto">
            <a:xfrm>
              <a:off x="4459212" y="382938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05" name="Freihandform 504"/>
            <p:cNvSpPr/>
            <p:nvPr/>
          </p:nvSpPr>
          <p:spPr bwMode="auto">
            <a:xfrm>
              <a:off x="4459212" y="386828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06" name="Freihandform 505"/>
            <p:cNvSpPr/>
            <p:nvPr/>
          </p:nvSpPr>
          <p:spPr bwMode="auto">
            <a:xfrm>
              <a:off x="4459212" y="393448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07" name="Freihandform 506"/>
            <p:cNvSpPr/>
            <p:nvPr/>
          </p:nvSpPr>
          <p:spPr bwMode="auto">
            <a:xfrm>
              <a:off x="4459212" y="400506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08" name="Freihandform 507"/>
            <p:cNvSpPr/>
            <p:nvPr/>
          </p:nvSpPr>
          <p:spPr bwMode="auto">
            <a:xfrm>
              <a:off x="4459212" y="379049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 dirty="0"/>
            </a:p>
          </p:txBody>
        </p:sp>
        <p:sp>
          <p:nvSpPr>
            <p:cNvPr id="509" name="Freihandform 508"/>
            <p:cNvSpPr/>
            <p:nvPr/>
          </p:nvSpPr>
          <p:spPr bwMode="auto">
            <a:xfrm>
              <a:off x="4459212" y="402431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10" name="Freihandform 509"/>
            <p:cNvSpPr/>
            <p:nvPr/>
          </p:nvSpPr>
          <p:spPr bwMode="auto">
            <a:xfrm>
              <a:off x="4459212" y="413781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11" name="Freihandform 510"/>
            <p:cNvSpPr/>
            <p:nvPr/>
          </p:nvSpPr>
          <p:spPr bwMode="auto">
            <a:xfrm>
              <a:off x="4459212" y="417671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12" name="Freihandform 511"/>
            <p:cNvSpPr/>
            <p:nvPr/>
          </p:nvSpPr>
          <p:spPr bwMode="auto">
            <a:xfrm>
              <a:off x="4459212" y="424291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13" name="Freihandform 512"/>
            <p:cNvSpPr/>
            <p:nvPr/>
          </p:nvSpPr>
          <p:spPr bwMode="auto">
            <a:xfrm>
              <a:off x="4436987" y="432070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14" name="Freihandform 513"/>
            <p:cNvSpPr/>
            <p:nvPr/>
          </p:nvSpPr>
          <p:spPr bwMode="auto">
            <a:xfrm>
              <a:off x="4459212" y="409892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 dirty="0"/>
            </a:p>
          </p:txBody>
        </p:sp>
        <p:sp>
          <p:nvSpPr>
            <p:cNvPr id="515" name="Freihandform 514"/>
            <p:cNvSpPr/>
            <p:nvPr/>
          </p:nvSpPr>
          <p:spPr bwMode="auto">
            <a:xfrm>
              <a:off x="4895205" y="480914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16" name="Freihandform 515"/>
            <p:cNvSpPr/>
            <p:nvPr/>
          </p:nvSpPr>
          <p:spPr bwMode="auto">
            <a:xfrm>
              <a:off x="4895205" y="492264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17" name="Freihandform 516"/>
            <p:cNvSpPr/>
            <p:nvPr/>
          </p:nvSpPr>
          <p:spPr bwMode="auto">
            <a:xfrm>
              <a:off x="4895205" y="496154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18" name="Freihandform 517"/>
            <p:cNvSpPr/>
            <p:nvPr/>
          </p:nvSpPr>
          <p:spPr bwMode="auto">
            <a:xfrm>
              <a:off x="4895205" y="502774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19" name="Freihandform 518"/>
            <p:cNvSpPr/>
            <p:nvPr/>
          </p:nvSpPr>
          <p:spPr bwMode="auto">
            <a:xfrm>
              <a:off x="4895205" y="509832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20" name="Freihandform 519"/>
            <p:cNvSpPr/>
            <p:nvPr/>
          </p:nvSpPr>
          <p:spPr bwMode="auto">
            <a:xfrm>
              <a:off x="4895205" y="488375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 dirty="0"/>
            </a:p>
          </p:txBody>
        </p:sp>
        <p:sp>
          <p:nvSpPr>
            <p:cNvPr id="521" name="Freihandform 520"/>
            <p:cNvSpPr/>
            <p:nvPr/>
          </p:nvSpPr>
          <p:spPr bwMode="auto">
            <a:xfrm>
              <a:off x="5521545" y="388432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22" name="Freihandform 521"/>
            <p:cNvSpPr/>
            <p:nvPr/>
          </p:nvSpPr>
          <p:spPr bwMode="auto">
            <a:xfrm>
              <a:off x="5521545" y="392321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23" name="Freihandform 522"/>
            <p:cNvSpPr/>
            <p:nvPr/>
          </p:nvSpPr>
          <p:spPr bwMode="auto">
            <a:xfrm>
              <a:off x="5516743" y="377394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24" name="Freihandform 523"/>
            <p:cNvSpPr/>
            <p:nvPr/>
          </p:nvSpPr>
          <p:spPr bwMode="auto">
            <a:xfrm>
              <a:off x="5516743" y="381283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25" name="Freihandform 524"/>
            <p:cNvSpPr/>
            <p:nvPr/>
          </p:nvSpPr>
          <p:spPr bwMode="auto">
            <a:xfrm>
              <a:off x="5516742" y="408284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26" name="Freihandform 525"/>
            <p:cNvSpPr/>
            <p:nvPr/>
          </p:nvSpPr>
          <p:spPr bwMode="auto">
            <a:xfrm>
              <a:off x="5516742" y="412174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27" name="Freihandform 526"/>
            <p:cNvSpPr/>
            <p:nvPr/>
          </p:nvSpPr>
          <p:spPr bwMode="auto">
            <a:xfrm>
              <a:off x="5499320" y="418798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28" name="Freihandform 527"/>
            <p:cNvSpPr/>
            <p:nvPr/>
          </p:nvSpPr>
          <p:spPr bwMode="auto">
            <a:xfrm>
              <a:off x="5499320" y="422687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29" name="Freihandform 528"/>
            <p:cNvSpPr/>
            <p:nvPr/>
          </p:nvSpPr>
          <p:spPr bwMode="auto">
            <a:xfrm>
              <a:off x="6444208" y="399629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30" name="Freihandform 529"/>
            <p:cNvSpPr/>
            <p:nvPr/>
          </p:nvSpPr>
          <p:spPr bwMode="auto">
            <a:xfrm>
              <a:off x="6444208" y="403518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31" name="Freihandform 530"/>
            <p:cNvSpPr/>
            <p:nvPr/>
          </p:nvSpPr>
          <p:spPr bwMode="auto">
            <a:xfrm>
              <a:off x="6444208" y="409557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32" name="Freihandform 531"/>
            <p:cNvSpPr/>
            <p:nvPr/>
          </p:nvSpPr>
          <p:spPr bwMode="auto">
            <a:xfrm>
              <a:off x="6444208" y="413446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33" name="Freihandform 532"/>
            <p:cNvSpPr/>
            <p:nvPr/>
          </p:nvSpPr>
          <p:spPr bwMode="auto">
            <a:xfrm>
              <a:off x="5923723" y="492710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34" name="Freihandform 533"/>
            <p:cNvSpPr/>
            <p:nvPr/>
          </p:nvSpPr>
          <p:spPr bwMode="auto">
            <a:xfrm>
              <a:off x="5923723" y="496599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35" name="Freihandform 534"/>
            <p:cNvSpPr/>
            <p:nvPr/>
          </p:nvSpPr>
          <p:spPr bwMode="auto">
            <a:xfrm>
              <a:off x="3881971" y="482353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36" name="Freihandform 535"/>
            <p:cNvSpPr/>
            <p:nvPr/>
          </p:nvSpPr>
          <p:spPr bwMode="auto">
            <a:xfrm>
              <a:off x="3881971" y="486243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37" name="Freihandform 536"/>
            <p:cNvSpPr/>
            <p:nvPr/>
          </p:nvSpPr>
          <p:spPr bwMode="auto">
            <a:xfrm>
              <a:off x="3887862" y="492697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38" name="Freihandform 537"/>
            <p:cNvSpPr/>
            <p:nvPr/>
          </p:nvSpPr>
          <p:spPr bwMode="auto">
            <a:xfrm>
              <a:off x="3887862" y="496587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39" name="Freihandform 538"/>
            <p:cNvSpPr/>
            <p:nvPr/>
          </p:nvSpPr>
          <p:spPr bwMode="auto">
            <a:xfrm>
              <a:off x="3114010" y="400506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40" name="Freihandform 539"/>
            <p:cNvSpPr/>
            <p:nvPr/>
          </p:nvSpPr>
          <p:spPr bwMode="auto">
            <a:xfrm>
              <a:off x="3114010" y="404395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41" name="Freihandform 540"/>
            <p:cNvSpPr/>
            <p:nvPr/>
          </p:nvSpPr>
          <p:spPr bwMode="auto">
            <a:xfrm>
              <a:off x="3116402" y="410456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42" name="Freihandform 541"/>
            <p:cNvSpPr/>
            <p:nvPr/>
          </p:nvSpPr>
          <p:spPr bwMode="auto">
            <a:xfrm>
              <a:off x="3116402" y="414345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43" name="Freihandform 542"/>
            <p:cNvSpPr/>
            <p:nvPr/>
          </p:nvSpPr>
          <p:spPr bwMode="auto">
            <a:xfrm>
              <a:off x="3126571" y="420402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44" name="Freihandform 543"/>
            <p:cNvSpPr/>
            <p:nvPr/>
          </p:nvSpPr>
          <p:spPr bwMode="auto">
            <a:xfrm>
              <a:off x="3126571" y="424291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45" name="Freihandform 544"/>
            <p:cNvSpPr/>
            <p:nvPr/>
          </p:nvSpPr>
          <p:spPr bwMode="auto">
            <a:xfrm>
              <a:off x="3116401" y="428180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46" name="Freihandform 545"/>
            <p:cNvSpPr/>
            <p:nvPr/>
          </p:nvSpPr>
          <p:spPr bwMode="auto">
            <a:xfrm>
              <a:off x="3116401" y="432070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47" name="Freihandform 546"/>
            <p:cNvSpPr/>
            <p:nvPr/>
          </p:nvSpPr>
          <p:spPr bwMode="auto">
            <a:xfrm>
              <a:off x="3577230" y="309387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48" name="Freihandform 547"/>
            <p:cNvSpPr/>
            <p:nvPr/>
          </p:nvSpPr>
          <p:spPr bwMode="auto">
            <a:xfrm>
              <a:off x="3577230" y="313277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49" name="Freihandform 548"/>
            <p:cNvSpPr/>
            <p:nvPr/>
          </p:nvSpPr>
          <p:spPr bwMode="auto">
            <a:xfrm>
              <a:off x="3567009" y="319663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50" name="Freihandform 549"/>
            <p:cNvSpPr/>
            <p:nvPr/>
          </p:nvSpPr>
          <p:spPr bwMode="auto">
            <a:xfrm>
              <a:off x="3567009" y="323552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51" name="Freihandform 550"/>
            <p:cNvSpPr/>
            <p:nvPr/>
          </p:nvSpPr>
          <p:spPr bwMode="auto">
            <a:xfrm>
              <a:off x="3562204" y="329602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52" name="Freihandform 551"/>
            <p:cNvSpPr/>
            <p:nvPr/>
          </p:nvSpPr>
          <p:spPr bwMode="auto">
            <a:xfrm>
              <a:off x="3562204" y="333491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53" name="Freihandform 552"/>
            <p:cNvSpPr/>
            <p:nvPr/>
          </p:nvSpPr>
          <p:spPr bwMode="auto">
            <a:xfrm>
              <a:off x="4856978" y="382939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54" name="Freihandform 553"/>
            <p:cNvSpPr/>
            <p:nvPr/>
          </p:nvSpPr>
          <p:spPr bwMode="auto">
            <a:xfrm>
              <a:off x="4856978" y="386828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55" name="Freihandform 554"/>
            <p:cNvSpPr/>
            <p:nvPr/>
          </p:nvSpPr>
          <p:spPr bwMode="auto">
            <a:xfrm>
              <a:off x="5129850" y="506664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56" name="Freihandform 555"/>
            <p:cNvSpPr/>
            <p:nvPr/>
          </p:nvSpPr>
          <p:spPr bwMode="auto">
            <a:xfrm>
              <a:off x="5129850" y="510553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57" name="Freihandform 556"/>
            <p:cNvSpPr/>
            <p:nvPr/>
          </p:nvSpPr>
          <p:spPr bwMode="auto">
            <a:xfrm>
              <a:off x="3562203" y="340109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58" name="Freihandform 557"/>
            <p:cNvSpPr/>
            <p:nvPr/>
          </p:nvSpPr>
          <p:spPr bwMode="auto">
            <a:xfrm>
              <a:off x="3562203" y="343998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59" name="Freihandform 558"/>
            <p:cNvSpPr/>
            <p:nvPr/>
          </p:nvSpPr>
          <p:spPr bwMode="auto">
            <a:xfrm>
              <a:off x="5129850" y="516069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60" name="Freihandform 559"/>
            <p:cNvSpPr/>
            <p:nvPr/>
          </p:nvSpPr>
          <p:spPr bwMode="auto">
            <a:xfrm>
              <a:off x="5129850" y="519959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61" name="Freihandform 560"/>
            <p:cNvSpPr/>
            <p:nvPr/>
          </p:nvSpPr>
          <p:spPr bwMode="auto">
            <a:xfrm>
              <a:off x="4875544" y="515378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62" name="Freihandform 561"/>
            <p:cNvSpPr/>
            <p:nvPr/>
          </p:nvSpPr>
          <p:spPr bwMode="auto">
            <a:xfrm>
              <a:off x="4875544" y="519267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63" name="Freihandform 562"/>
            <p:cNvSpPr/>
            <p:nvPr/>
          </p:nvSpPr>
          <p:spPr bwMode="auto">
            <a:xfrm>
              <a:off x="5134413" y="526205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64" name="Freihandform 563"/>
            <p:cNvSpPr/>
            <p:nvPr/>
          </p:nvSpPr>
          <p:spPr bwMode="auto">
            <a:xfrm>
              <a:off x="5134413" y="530094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65" name="Freihandform 564"/>
            <p:cNvSpPr/>
            <p:nvPr/>
          </p:nvSpPr>
          <p:spPr bwMode="auto">
            <a:xfrm>
              <a:off x="5134413" y="536716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66" name="Freihandform 565"/>
            <p:cNvSpPr/>
            <p:nvPr/>
          </p:nvSpPr>
          <p:spPr bwMode="auto">
            <a:xfrm>
              <a:off x="5134413" y="540605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67" name="Freihandform 566"/>
            <p:cNvSpPr/>
            <p:nvPr/>
          </p:nvSpPr>
          <p:spPr bwMode="auto">
            <a:xfrm>
              <a:off x="5853465" y="517601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68" name="Freihandform 567"/>
            <p:cNvSpPr/>
            <p:nvPr/>
          </p:nvSpPr>
          <p:spPr bwMode="auto">
            <a:xfrm>
              <a:off x="5853465" y="521490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69" name="Freihandform 568"/>
            <p:cNvSpPr/>
            <p:nvPr/>
          </p:nvSpPr>
          <p:spPr bwMode="auto">
            <a:xfrm>
              <a:off x="5842043" y="527737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70" name="Freihandform 569"/>
            <p:cNvSpPr/>
            <p:nvPr/>
          </p:nvSpPr>
          <p:spPr bwMode="auto">
            <a:xfrm>
              <a:off x="5842043" y="531626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71" name="Freihandform 570"/>
            <p:cNvSpPr/>
            <p:nvPr/>
          </p:nvSpPr>
          <p:spPr bwMode="auto">
            <a:xfrm>
              <a:off x="5823109" y="536716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72" name="Freihandform 571"/>
            <p:cNvSpPr/>
            <p:nvPr/>
          </p:nvSpPr>
          <p:spPr bwMode="auto">
            <a:xfrm>
              <a:off x="5823109" y="540605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73" name="Freihandform 572"/>
            <p:cNvSpPr/>
            <p:nvPr/>
          </p:nvSpPr>
          <p:spPr bwMode="auto">
            <a:xfrm>
              <a:off x="2845943" y="493261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74" name="Freihandform 573"/>
            <p:cNvSpPr/>
            <p:nvPr/>
          </p:nvSpPr>
          <p:spPr bwMode="auto">
            <a:xfrm>
              <a:off x="2845943" y="497150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75" name="Freihandform 574"/>
            <p:cNvSpPr/>
            <p:nvPr/>
          </p:nvSpPr>
          <p:spPr bwMode="auto">
            <a:xfrm>
              <a:off x="2835103" y="502774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76" name="Freihandform 575"/>
            <p:cNvSpPr/>
            <p:nvPr/>
          </p:nvSpPr>
          <p:spPr bwMode="auto">
            <a:xfrm>
              <a:off x="2835103" y="506663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77" name="Freihandform 576"/>
            <p:cNvSpPr/>
            <p:nvPr/>
          </p:nvSpPr>
          <p:spPr bwMode="auto">
            <a:xfrm>
              <a:off x="6551613" y="429945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78" name="Freihandform 577"/>
            <p:cNvSpPr/>
            <p:nvPr/>
          </p:nvSpPr>
          <p:spPr bwMode="auto">
            <a:xfrm>
              <a:off x="6551613" y="433834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79" name="Freihandform 578"/>
            <p:cNvSpPr/>
            <p:nvPr/>
          </p:nvSpPr>
          <p:spPr bwMode="auto">
            <a:xfrm>
              <a:off x="6573838" y="438291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80" name="Freihandform 579"/>
            <p:cNvSpPr/>
            <p:nvPr/>
          </p:nvSpPr>
          <p:spPr bwMode="auto">
            <a:xfrm>
              <a:off x="6573838" y="442181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81" name="Freihandform 580"/>
            <p:cNvSpPr/>
            <p:nvPr/>
          </p:nvSpPr>
          <p:spPr bwMode="auto">
            <a:xfrm>
              <a:off x="6573838" y="445620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82" name="Freihandform 581"/>
            <p:cNvSpPr/>
            <p:nvPr/>
          </p:nvSpPr>
          <p:spPr bwMode="auto">
            <a:xfrm>
              <a:off x="6573838" y="449509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83" name="Freihandform 582"/>
            <p:cNvSpPr/>
            <p:nvPr/>
          </p:nvSpPr>
          <p:spPr bwMode="auto">
            <a:xfrm>
              <a:off x="6573838" y="454223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84" name="Freihandform 583"/>
            <p:cNvSpPr/>
            <p:nvPr/>
          </p:nvSpPr>
          <p:spPr bwMode="auto">
            <a:xfrm>
              <a:off x="6573838" y="458112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85" name="Freihandform 584"/>
            <p:cNvSpPr/>
            <p:nvPr/>
          </p:nvSpPr>
          <p:spPr bwMode="auto">
            <a:xfrm>
              <a:off x="6124977" y="314865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86" name="Freihandform 585"/>
            <p:cNvSpPr/>
            <p:nvPr/>
          </p:nvSpPr>
          <p:spPr bwMode="auto">
            <a:xfrm>
              <a:off x="6124977" y="318754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87" name="Freihandform 586"/>
            <p:cNvSpPr/>
            <p:nvPr/>
          </p:nvSpPr>
          <p:spPr bwMode="auto">
            <a:xfrm>
              <a:off x="6124977" y="272264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88" name="Freihandform 587"/>
            <p:cNvSpPr/>
            <p:nvPr/>
          </p:nvSpPr>
          <p:spPr bwMode="auto">
            <a:xfrm>
              <a:off x="6124977" y="276153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89" name="Freihandform 588"/>
            <p:cNvSpPr/>
            <p:nvPr/>
          </p:nvSpPr>
          <p:spPr bwMode="auto">
            <a:xfrm>
              <a:off x="6102752" y="262969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90" name="Freihandform 589"/>
            <p:cNvSpPr/>
            <p:nvPr/>
          </p:nvSpPr>
          <p:spPr bwMode="auto">
            <a:xfrm>
              <a:off x="6102752" y="266859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91" name="Freihandform 590"/>
            <p:cNvSpPr/>
            <p:nvPr/>
          </p:nvSpPr>
          <p:spPr bwMode="auto">
            <a:xfrm>
              <a:off x="6102752" y="252833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92" name="Freihandform 591"/>
            <p:cNvSpPr/>
            <p:nvPr/>
          </p:nvSpPr>
          <p:spPr bwMode="auto">
            <a:xfrm>
              <a:off x="6102752" y="256723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93" name="Freihandform 592"/>
            <p:cNvSpPr/>
            <p:nvPr/>
          </p:nvSpPr>
          <p:spPr bwMode="auto">
            <a:xfrm>
              <a:off x="3567009" y="3504047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94" name="Freihandform 593"/>
            <p:cNvSpPr/>
            <p:nvPr/>
          </p:nvSpPr>
          <p:spPr bwMode="auto">
            <a:xfrm>
              <a:off x="3567009" y="354294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95" name="Freihandform 594"/>
            <p:cNvSpPr/>
            <p:nvPr/>
          </p:nvSpPr>
          <p:spPr bwMode="auto">
            <a:xfrm>
              <a:off x="3071952" y="243928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96" name="Freihandform 595"/>
            <p:cNvSpPr/>
            <p:nvPr/>
          </p:nvSpPr>
          <p:spPr bwMode="auto">
            <a:xfrm>
              <a:off x="3071952" y="247817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97" name="Freihandform 596"/>
            <p:cNvSpPr/>
            <p:nvPr/>
          </p:nvSpPr>
          <p:spPr bwMode="auto">
            <a:xfrm>
              <a:off x="3069331" y="252834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98" name="Freihandform 597"/>
            <p:cNvSpPr/>
            <p:nvPr/>
          </p:nvSpPr>
          <p:spPr bwMode="auto">
            <a:xfrm>
              <a:off x="3069331" y="256723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599" name="Freihandform 598"/>
            <p:cNvSpPr/>
            <p:nvPr/>
          </p:nvSpPr>
          <p:spPr bwMode="auto">
            <a:xfrm>
              <a:off x="2050617" y="271541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00" name="Freihandform 599"/>
            <p:cNvSpPr/>
            <p:nvPr/>
          </p:nvSpPr>
          <p:spPr bwMode="auto">
            <a:xfrm>
              <a:off x="2050617" y="275431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01" name="Freihandform 600"/>
            <p:cNvSpPr/>
            <p:nvPr/>
          </p:nvSpPr>
          <p:spPr bwMode="auto">
            <a:xfrm>
              <a:off x="2055982" y="280980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02" name="Freihandform 601"/>
            <p:cNvSpPr/>
            <p:nvPr/>
          </p:nvSpPr>
          <p:spPr bwMode="auto">
            <a:xfrm>
              <a:off x="2055982" y="284869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03" name="Freihandform 602"/>
            <p:cNvSpPr/>
            <p:nvPr/>
          </p:nvSpPr>
          <p:spPr bwMode="auto">
            <a:xfrm>
              <a:off x="2268150" y="223859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04" name="Freihandform 603"/>
            <p:cNvSpPr/>
            <p:nvPr/>
          </p:nvSpPr>
          <p:spPr bwMode="auto">
            <a:xfrm>
              <a:off x="2268150" y="227748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05" name="Freihandform 604"/>
            <p:cNvSpPr/>
            <p:nvPr/>
          </p:nvSpPr>
          <p:spPr bwMode="auto">
            <a:xfrm>
              <a:off x="2245925" y="2329073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06" name="Freihandform 605"/>
            <p:cNvSpPr/>
            <p:nvPr/>
          </p:nvSpPr>
          <p:spPr bwMode="auto">
            <a:xfrm>
              <a:off x="2245925" y="236796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07" name="Freihandform 606"/>
            <p:cNvSpPr/>
            <p:nvPr/>
          </p:nvSpPr>
          <p:spPr bwMode="auto">
            <a:xfrm>
              <a:off x="2245925" y="2431035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08" name="Freihandform 607"/>
            <p:cNvSpPr/>
            <p:nvPr/>
          </p:nvSpPr>
          <p:spPr bwMode="auto">
            <a:xfrm>
              <a:off x="2245925" y="246992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09" name="Freihandform 608"/>
            <p:cNvSpPr/>
            <p:nvPr/>
          </p:nvSpPr>
          <p:spPr bwMode="auto">
            <a:xfrm rot="2160000">
              <a:off x="2723208" y="436955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grpSp>
          <p:nvGrpSpPr>
            <p:cNvPr id="5" name="Gruppieren 144"/>
            <p:cNvGrpSpPr/>
            <p:nvPr/>
          </p:nvGrpSpPr>
          <p:grpSpPr>
            <a:xfrm rot="2340000">
              <a:off x="2375647" y="4266795"/>
              <a:ext cx="495224" cy="60963"/>
              <a:chOff x="2396950" y="4513771"/>
              <a:chExt cx="495224" cy="60963"/>
            </a:xfrm>
          </p:grpSpPr>
          <p:sp>
            <p:nvSpPr>
              <p:cNvPr id="780" name="Freihandform 333"/>
              <p:cNvSpPr/>
              <p:nvPr/>
            </p:nvSpPr>
            <p:spPr bwMode="auto">
              <a:xfrm rot="5280000">
                <a:off x="2476174" y="4517264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81" name="Freihandform 334"/>
              <p:cNvSpPr/>
              <p:nvPr/>
            </p:nvSpPr>
            <p:spPr bwMode="auto">
              <a:xfrm rot="5280000">
                <a:off x="2408699" y="4517266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82" name="Freihandform 781"/>
              <p:cNvSpPr/>
              <p:nvPr/>
            </p:nvSpPr>
            <p:spPr bwMode="auto">
              <a:xfrm rot="5280000">
                <a:off x="2555465" y="4517262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83" name="Freihandform 782"/>
              <p:cNvSpPr/>
              <p:nvPr/>
            </p:nvSpPr>
            <p:spPr bwMode="auto">
              <a:xfrm rot="5280000">
                <a:off x="2656573" y="4508904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84" name="Freihandform 783"/>
              <p:cNvSpPr/>
              <p:nvPr/>
            </p:nvSpPr>
            <p:spPr bwMode="auto">
              <a:xfrm rot="5280000">
                <a:off x="2589098" y="4508906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85" name="Freihandform 784"/>
              <p:cNvSpPr/>
              <p:nvPr/>
            </p:nvSpPr>
            <p:spPr bwMode="auto">
              <a:xfrm rot="5280000">
                <a:off x="2735864" y="4508902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86" name="Freihandform 785"/>
              <p:cNvSpPr/>
              <p:nvPr/>
            </p:nvSpPr>
            <p:spPr bwMode="auto">
              <a:xfrm rot="5280000">
                <a:off x="2755414" y="4502024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87" name="Freihandform 786"/>
              <p:cNvSpPr/>
              <p:nvPr/>
            </p:nvSpPr>
            <p:spPr bwMode="auto">
              <a:xfrm rot="5280000">
                <a:off x="2687939" y="4502026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88" name="Freihandform 787"/>
              <p:cNvSpPr/>
              <p:nvPr/>
            </p:nvSpPr>
            <p:spPr bwMode="auto">
              <a:xfrm rot="5280000">
                <a:off x="2834705" y="4502022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</p:grpSp>
        <p:sp>
          <p:nvSpPr>
            <p:cNvPr id="611" name="Freihandform 610"/>
            <p:cNvSpPr/>
            <p:nvPr/>
          </p:nvSpPr>
          <p:spPr bwMode="auto">
            <a:xfrm rot="2160000">
              <a:off x="3937692" y="4401737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grpSp>
          <p:nvGrpSpPr>
            <p:cNvPr id="6" name="Gruppieren 144"/>
            <p:cNvGrpSpPr/>
            <p:nvPr/>
          </p:nvGrpSpPr>
          <p:grpSpPr>
            <a:xfrm rot="2340000">
              <a:off x="3590131" y="4298978"/>
              <a:ext cx="495224" cy="60963"/>
              <a:chOff x="2396950" y="4513771"/>
              <a:chExt cx="495224" cy="60963"/>
            </a:xfrm>
          </p:grpSpPr>
          <p:sp>
            <p:nvSpPr>
              <p:cNvPr id="771" name="Freihandform 770"/>
              <p:cNvSpPr/>
              <p:nvPr/>
            </p:nvSpPr>
            <p:spPr bwMode="auto">
              <a:xfrm rot="5280000">
                <a:off x="2476174" y="4517264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72" name="Freihandform 771"/>
              <p:cNvSpPr/>
              <p:nvPr/>
            </p:nvSpPr>
            <p:spPr bwMode="auto">
              <a:xfrm rot="5280000">
                <a:off x="2408699" y="4517266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73" name="Freihandform 772"/>
              <p:cNvSpPr/>
              <p:nvPr/>
            </p:nvSpPr>
            <p:spPr bwMode="auto">
              <a:xfrm rot="5280000">
                <a:off x="2555465" y="4517262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74" name="Freihandform 773"/>
              <p:cNvSpPr/>
              <p:nvPr/>
            </p:nvSpPr>
            <p:spPr bwMode="auto">
              <a:xfrm rot="5280000">
                <a:off x="2656573" y="4508904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75" name="Freihandform 774"/>
              <p:cNvSpPr/>
              <p:nvPr/>
            </p:nvSpPr>
            <p:spPr bwMode="auto">
              <a:xfrm rot="5280000">
                <a:off x="2589098" y="4508906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76" name="Freihandform 775"/>
              <p:cNvSpPr/>
              <p:nvPr/>
            </p:nvSpPr>
            <p:spPr bwMode="auto">
              <a:xfrm rot="5280000">
                <a:off x="2735864" y="4508902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77" name="Freihandform 776"/>
              <p:cNvSpPr/>
              <p:nvPr/>
            </p:nvSpPr>
            <p:spPr bwMode="auto">
              <a:xfrm rot="5280000">
                <a:off x="2755414" y="4502024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78" name="Freihandform 777"/>
              <p:cNvSpPr/>
              <p:nvPr/>
            </p:nvSpPr>
            <p:spPr bwMode="auto">
              <a:xfrm rot="5280000">
                <a:off x="2687939" y="4502026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79" name="Freihandform 778"/>
              <p:cNvSpPr/>
              <p:nvPr/>
            </p:nvSpPr>
            <p:spPr bwMode="auto">
              <a:xfrm rot="5280000">
                <a:off x="2834705" y="4502022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</p:grpSp>
        <p:sp>
          <p:nvSpPr>
            <p:cNvPr id="613" name="Freihandform 612"/>
            <p:cNvSpPr/>
            <p:nvPr/>
          </p:nvSpPr>
          <p:spPr bwMode="auto">
            <a:xfrm rot="2160000">
              <a:off x="6090349" y="478578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grpSp>
          <p:nvGrpSpPr>
            <p:cNvPr id="7" name="Gruppieren 144"/>
            <p:cNvGrpSpPr/>
            <p:nvPr/>
          </p:nvGrpSpPr>
          <p:grpSpPr>
            <a:xfrm rot="2340000">
              <a:off x="5742788" y="4683025"/>
              <a:ext cx="495224" cy="60963"/>
              <a:chOff x="2396950" y="4513771"/>
              <a:chExt cx="495224" cy="60963"/>
            </a:xfrm>
          </p:grpSpPr>
          <p:sp>
            <p:nvSpPr>
              <p:cNvPr id="762" name="Freihandform 761"/>
              <p:cNvSpPr/>
              <p:nvPr/>
            </p:nvSpPr>
            <p:spPr bwMode="auto">
              <a:xfrm rot="5280000">
                <a:off x="2476174" y="4517264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63" name="Freihandform 762"/>
              <p:cNvSpPr/>
              <p:nvPr/>
            </p:nvSpPr>
            <p:spPr bwMode="auto">
              <a:xfrm rot="5280000">
                <a:off x="2408699" y="4517266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64" name="Freihandform 763"/>
              <p:cNvSpPr/>
              <p:nvPr/>
            </p:nvSpPr>
            <p:spPr bwMode="auto">
              <a:xfrm rot="5280000">
                <a:off x="2555465" y="4517262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65" name="Freihandform 764"/>
              <p:cNvSpPr/>
              <p:nvPr/>
            </p:nvSpPr>
            <p:spPr bwMode="auto">
              <a:xfrm rot="5280000">
                <a:off x="2656573" y="4508904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66" name="Freihandform 765"/>
              <p:cNvSpPr/>
              <p:nvPr/>
            </p:nvSpPr>
            <p:spPr bwMode="auto">
              <a:xfrm rot="5280000">
                <a:off x="2589098" y="4508906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67" name="Freihandform 766"/>
              <p:cNvSpPr/>
              <p:nvPr/>
            </p:nvSpPr>
            <p:spPr bwMode="auto">
              <a:xfrm rot="5280000">
                <a:off x="2735864" y="4508902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68" name="Freihandform 767"/>
              <p:cNvSpPr/>
              <p:nvPr/>
            </p:nvSpPr>
            <p:spPr bwMode="auto">
              <a:xfrm rot="5280000">
                <a:off x="2755414" y="4502024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69" name="Freihandform 768"/>
              <p:cNvSpPr/>
              <p:nvPr/>
            </p:nvSpPr>
            <p:spPr bwMode="auto">
              <a:xfrm rot="5280000">
                <a:off x="2687939" y="4502026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770" name="Freihandform 769"/>
              <p:cNvSpPr/>
              <p:nvPr/>
            </p:nvSpPr>
            <p:spPr bwMode="auto">
              <a:xfrm rot="5280000">
                <a:off x="2834705" y="4502022"/>
                <a:ext cx="45719" cy="69218"/>
              </a:xfrm>
              <a:custGeom>
                <a:avLst/>
                <a:gdLst>
                  <a:gd name="connsiteX0" fmla="*/ 593488 w 959248"/>
                  <a:gd name="connsiteY0" fmla="*/ 0 h 1081562"/>
                  <a:gd name="connsiteX1" fmla="*/ 593488 w 959248"/>
                  <a:gd name="connsiteY1" fmla="*/ 0 h 1081562"/>
                  <a:gd name="connsiteX2" fmla="*/ 207408 w 959248"/>
                  <a:gd name="connsiteY2" fmla="*/ 10160 h 1081562"/>
                  <a:gd name="connsiteX3" fmla="*/ 146448 w 959248"/>
                  <a:gd name="connsiteY3" fmla="*/ 50800 h 1081562"/>
                  <a:gd name="connsiteX4" fmla="*/ 115968 w 959248"/>
                  <a:gd name="connsiteY4" fmla="*/ 81280 h 1081562"/>
                  <a:gd name="connsiteX5" fmla="*/ 75328 w 959248"/>
                  <a:gd name="connsiteY5" fmla="*/ 152400 h 1081562"/>
                  <a:gd name="connsiteX6" fmla="*/ 55008 w 959248"/>
                  <a:gd name="connsiteY6" fmla="*/ 182880 h 1081562"/>
                  <a:gd name="connsiteX7" fmla="*/ 44848 w 959248"/>
                  <a:gd name="connsiteY7" fmla="*/ 213360 h 1081562"/>
                  <a:gd name="connsiteX8" fmla="*/ 4208 w 959248"/>
                  <a:gd name="connsiteY8" fmla="*/ 314960 h 1081562"/>
                  <a:gd name="connsiteX9" fmla="*/ 14368 w 959248"/>
                  <a:gd name="connsiteY9" fmla="*/ 436880 h 1081562"/>
                  <a:gd name="connsiteX10" fmla="*/ 65168 w 959248"/>
                  <a:gd name="connsiteY10" fmla="*/ 528320 h 1081562"/>
                  <a:gd name="connsiteX11" fmla="*/ 126128 w 959248"/>
                  <a:gd name="connsiteY11" fmla="*/ 589280 h 1081562"/>
                  <a:gd name="connsiteX12" fmla="*/ 146448 w 959248"/>
                  <a:gd name="connsiteY12" fmla="*/ 660400 h 1081562"/>
                  <a:gd name="connsiteX13" fmla="*/ 166768 w 959248"/>
                  <a:gd name="connsiteY13" fmla="*/ 731520 h 1081562"/>
                  <a:gd name="connsiteX14" fmla="*/ 176928 w 959248"/>
                  <a:gd name="connsiteY14" fmla="*/ 995680 h 1081562"/>
                  <a:gd name="connsiteX15" fmla="*/ 197248 w 959248"/>
                  <a:gd name="connsiteY15" fmla="*/ 1036320 h 1081562"/>
                  <a:gd name="connsiteX16" fmla="*/ 227728 w 959248"/>
                  <a:gd name="connsiteY16" fmla="*/ 1046480 h 1081562"/>
                  <a:gd name="connsiteX17" fmla="*/ 298848 w 959248"/>
                  <a:gd name="connsiteY17" fmla="*/ 1076960 h 1081562"/>
                  <a:gd name="connsiteX18" fmla="*/ 583328 w 959248"/>
                  <a:gd name="connsiteY18" fmla="*/ 1066800 h 1081562"/>
                  <a:gd name="connsiteX19" fmla="*/ 613808 w 959248"/>
                  <a:gd name="connsiteY19" fmla="*/ 1056640 h 1081562"/>
                  <a:gd name="connsiteX20" fmla="*/ 644288 w 959248"/>
                  <a:gd name="connsiteY20" fmla="*/ 1036320 h 1081562"/>
                  <a:gd name="connsiteX21" fmla="*/ 695088 w 959248"/>
                  <a:gd name="connsiteY21" fmla="*/ 975360 h 1081562"/>
                  <a:gd name="connsiteX22" fmla="*/ 735728 w 959248"/>
                  <a:gd name="connsiteY22" fmla="*/ 955040 h 1081562"/>
                  <a:gd name="connsiteX23" fmla="*/ 766208 w 959248"/>
                  <a:gd name="connsiteY23" fmla="*/ 924560 h 1081562"/>
                  <a:gd name="connsiteX24" fmla="*/ 796688 w 959248"/>
                  <a:gd name="connsiteY24" fmla="*/ 914400 h 1081562"/>
                  <a:gd name="connsiteX25" fmla="*/ 827168 w 959248"/>
                  <a:gd name="connsiteY25" fmla="*/ 894080 h 1081562"/>
                  <a:gd name="connsiteX26" fmla="*/ 857648 w 959248"/>
                  <a:gd name="connsiteY26" fmla="*/ 833120 h 1081562"/>
                  <a:gd name="connsiteX27" fmla="*/ 888128 w 959248"/>
                  <a:gd name="connsiteY27" fmla="*/ 802640 h 1081562"/>
                  <a:gd name="connsiteX28" fmla="*/ 928768 w 959248"/>
                  <a:gd name="connsiteY28" fmla="*/ 741680 h 1081562"/>
                  <a:gd name="connsiteX29" fmla="*/ 949088 w 959248"/>
                  <a:gd name="connsiteY29" fmla="*/ 711200 h 1081562"/>
                  <a:gd name="connsiteX30" fmla="*/ 959248 w 959248"/>
                  <a:gd name="connsiteY30" fmla="*/ 680720 h 1081562"/>
                  <a:gd name="connsiteX31" fmla="*/ 949088 w 959248"/>
                  <a:gd name="connsiteY31" fmla="*/ 406400 h 1081562"/>
                  <a:gd name="connsiteX32" fmla="*/ 938928 w 959248"/>
                  <a:gd name="connsiteY32" fmla="*/ 365760 h 1081562"/>
                  <a:gd name="connsiteX33" fmla="*/ 898288 w 959248"/>
                  <a:gd name="connsiteY33" fmla="*/ 304800 h 1081562"/>
                  <a:gd name="connsiteX34" fmla="*/ 888128 w 959248"/>
                  <a:gd name="connsiteY34" fmla="*/ 274320 h 1081562"/>
                  <a:gd name="connsiteX35" fmla="*/ 867808 w 959248"/>
                  <a:gd name="connsiteY35" fmla="*/ 233680 h 1081562"/>
                  <a:gd name="connsiteX36" fmla="*/ 837328 w 959248"/>
                  <a:gd name="connsiteY36" fmla="*/ 172720 h 1081562"/>
                  <a:gd name="connsiteX37" fmla="*/ 776368 w 959248"/>
                  <a:gd name="connsiteY37" fmla="*/ 132080 h 1081562"/>
                  <a:gd name="connsiteX38" fmla="*/ 725568 w 959248"/>
                  <a:gd name="connsiteY38" fmla="*/ 91440 h 1081562"/>
                  <a:gd name="connsiteX39" fmla="*/ 664608 w 959248"/>
                  <a:gd name="connsiteY39" fmla="*/ 50800 h 1081562"/>
                  <a:gd name="connsiteX40" fmla="*/ 634128 w 959248"/>
                  <a:gd name="connsiteY40" fmla="*/ 30480 h 1081562"/>
                  <a:gd name="connsiteX41" fmla="*/ 593488 w 959248"/>
                  <a:gd name="connsiteY41" fmla="*/ 0 h 108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59248" h="1081562">
                    <a:moveTo>
                      <a:pt x="593488" y="0"/>
                    </a:moveTo>
                    <a:lnTo>
                      <a:pt x="593488" y="0"/>
                    </a:lnTo>
                    <a:lnTo>
                      <a:pt x="207408" y="10160"/>
                    </a:lnTo>
                    <a:cubicBezTo>
                      <a:pt x="183143" y="12917"/>
                      <a:pt x="163717" y="33531"/>
                      <a:pt x="146448" y="50800"/>
                    </a:cubicBezTo>
                    <a:cubicBezTo>
                      <a:pt x="136288" y="60960"/>
                      <a:pt x="125166" y="70242"/>
                      <a:pt x="115968" y="81280"/>
                    </a:cubicBezTo>
                    <a:cubicBezTo>
                      <a:pt x="93465" y="108284"/>
                      <a:pt x="93396" y="120781"/>
                      <a:pt x="75328" y="152400"/>
                    </a:cubicBezTo>
                    <a:cubicBezTo>
                      <a:pt x="69270" y="163002"/>
                      <a:pt x="60469" y="171958"/>
                      <a:pt x="55008" y="182880"/>
                    </a:cubicBezTo>
                    <a:cubicBezTo>
                      <a:pt x="50219" y="192459"/>
                      <a:pt x="49067" y="203516"/>
                      <a:pt x="44848" y="213360"/>
                    </a:cubicBezTo>
                    <a:cubicBezTo>
                      <a:pt x="0" y="318006"/>
                      <a:pt x="50459" y="176206"/>
                      <a:pt x="4208" y="314960"/>
                    </a:cubicBezTo>
                    <a:cubicBezTo>
                      <a:pt x="7595" y="355600"/>
                      <a:pt x="8978" y="396457"/>
                      <a:pt x="14368" y="436880"/>
                    </a:cubicBezTo>
                    <a:cubicBezTo>
                      <a:pt x="18299" y="466363"/>
                      <a:pt x="50402" y="513554"/>
                      <a:pt x="65168" y="528320"/>
                    </a:cubicBezTo>
                    <a:lnTo>
                      <a:pt x="126128" y="589280"/>
                    </a:lnTo>
                    <a:cubicBezTo>
                      <a:pt x="157890" y="716327"/>
                      <a:pt x="117297" y="558370"/>
                      <a:pt x="146448" y="660400"/>
                    </a:cubicBezTo>
                    <a:cubicBezTo>
                      <a:pt x="171963" y="749702"/>
                      <a:pt x="142408" y="658439"/>
                      <a:pt x="166768" y="731520"/>
                    </a:cubicBezTo>
                    <a:cubicBezTo>
                      <a:pt x="170155" y="819573"/>
                      <a:pt x="168160" y="907999"/>
                      <a:pt x="176928" y="995680"/>
                    </a:cubicBezTo>
                    <a:cubicBezTo>
                      <a:pt x="178435" y="1010750"/>
                      <a:pt x="186538" y="1025610"/>
                      <a:pt x="197248" y="1036320"/>
                    </a:cubicBezTo>
                    <a:cubicBezTo>
                      <a:pt x="204821" y="1043893"/>
                      <a:pt x="218149" y="1041691"/>
                      <a:pt x="227728" y="1046480"/>
                    </a:cubicBezTo>
                    <a:cubicBezTo>
                      <a:pt x="297892" y="1081562"/>
                      <a:pt x="214268" y="1055815"/>
                      <a:pt x="298848" y="1076960"/>
                    </a:cubicBezTo>
                    <a:cubicBezTo>
                      <a:pt x="393675" y="1073573"/>
                      <a:pt x="488638" y="1072909"/>
                      <a:pt x="583328" y="1066800"/>
                    </a:cubicBezTo>
                    <a:cubicBezTo>
                      <a:pt x="594015" y="1066110"/>
                      <a:pt x="604229" y="1061429"/>
                      <a:pt x="613808" y="1056640"/>
                    </a:cubicBezTo>
                    <a:cubicBezTo>
                      <a:pt x="624730" y="1051179"/>
                      <a:pt x="634128" y="1043093"/>
                      <a:pt x="644288" y="1036320"/>
                    </a:cubicBezTo>
                    <a:cubicBezTo>
                      <a:pt x="660491" y="1012016"/>
                      <a:pt x="670197" y="993139"/>
                      <a:pt x="695088" y="975360"/>
                    </a:cubicBezTo>
                    <a:cubicBezTo>
                      <a:pt x="707413" y="966557"/>
                      <a:pt x="723403" y="963843"/>
                      <a:pt x="735728" y="955040"/>
                    </a:cubicBezTo>
                    <a:cubicBezTo>
                      <a:pt x="747420" y="946689"/>
                      <a:pt x="754253" y="932530"/>
                      <a:pt x="766208" y="924560"/>
                    </a:cubicBezTo>
                    <a:cubicBezTo>
                      <a:pt x="775119" y="918619"/>
                      <a:pt x="787109" y="919189"/>
                      <a:pt x="796688" y="914400"/>
                    </a:cubicBezTo>
                    <a:cubicBezTo>
                      <a:pt x="807610" y="908939"/>
                      <a:pt x="817008" y="900853"/>
                      <a:pt x="827168" y="894080"/>
                    </a:cubicBezTo>
                    <a:cubicBezTo>
                      <a:pt x="837351" y="863532"/>
                      <a:pt x="835764" y="859381"/>
                      <a:pt x="857648" y="833120"/>
                    </a:cubicBezTo>
                    <a:cubicBezTo>
                      <a:pt x="866846" y="822082"/>
                      <a:pt x="879307" y="813982"/>
                      <a:pt x="888128" y="802640"/>
                    </a:cubicBezTo>
                    <a:cubicBezTo>
                      <a:pt x="903121" y="783363"/>
                      <a:pt x="915221" y="762000"/>
                      <a:pt x="928768" y="741680"/>
                    </a:cubicBezTo>
                    <a:cubicBezTo>
                      <a:pt x="935541" y="731520"/>
                      <a:pt x="945227" y="722784"/>
                      <a:pt x="949088" y="711200"/>
                    </a:cubicBezTo>
                    <a:lnTo>
                      <a:pt x="959248" y="680720"/>
                    </a:lnTo>
                    <a:cubicBezTo>
                      <a:pt x="955861" y="589280"/>
                      <a:pt x="954979" y="497713"/>
                      <a:pt x="949088" y="406400"/>
                    </a:cubicBezTo>
                    <a:cubicBezTo>
                      <a:pt x="948189" y="392465"/>
                      <a:pt x="945173" y="378249"/>
                      <a:pt x="938928" y="365760"/>
                    </a:cubicBezTo>
                    <a:cubicBezTo>
                      <a:pt x="928006" y="343917"/>
                      <a:pt x="906011" y="327968"/>
                      <a:pt x="898288" y="304800"/>
                    </a:cubicBezTo>
                    <a:cubicBezTo>
                      <a:pt x="894901" y="294640"/>
                      <a:pt x="892347" y="284164"/>
                      <a:pt x="888128" y="274320"/>
                    </a:cubicBezTo>
                    <a:cubicBezTo>
                      <a:pt x="882162" y="260399"/>
                      <a:pt x="873774" y="247601"/>
                      <a:pt x="867808" y="233680"/>
                    </a:cubicBezTo>
                    <a:cubicBezTo>
                      <a:pt x="857248" y="209039"/>
                      <a:pt x="859642" y="192245"/>
                      <a:pt x="837328" y="172720"/>
                    </a:cubicBezTo>
                    <a:cubicBezTo>
                      <a:pt x="818949" y="156638"/>
                      <a:pt x="776368" y="132080"/>
                      <a:pt x="776368" y="132080"/>
                    </a:cubicBezTo>
                    <a:cubicBezTo>
                      <a:pt x="738823" y="75762"/>
                      <a:pt x="777530" y="120308"/>
                      <a:pt x="725568" y="91440"/>
                    </a:cubicBezTo>
                    <a:cubicBezTo>
                      <a:pt x="704220" y="79580"/>
                      <a:pt x="684928" y="64347"/>
                      <a:pt x="664608" y="50800"/>
                    </a:cubicBezTo>
                    <a:cubicBezTo>
                      <a:pt x="654448" y="44027"/>
                      <a:pt x="645050" y="35941"/>
                      <a:pt x="634128" y="30480"/>
                    </a:cubicBezTo>
                    <a:lnTo>
                      <a:pt x="593488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/>
              </a:p>
            </p:txBody>
          </p:sp>
        </p:grpSp>
        <p:sp>
          <p:nvSpPr>
            <p:cNvPr id="615" name="Freihandform 614"/>
            <p:cNvSpPr/>
            <p:nvPr/>
          </p:nvSpPr>
          <p:spPr bwMode="auto">
            <a:xfrm>
              <a:off x="4106631" y="490637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16" name="Freihandform 615"/>
            <p:cNvSpPr/>
            <p:nvPr/>
          </p:nvSpPr>
          <p:spPr bwMode="auto">
            <a:xfrm>
              <a:off x="4106631" y="494527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17" name="Freihandform 616"/>
            <p:cNvSpPr/>
            <p:nvPr/>
          </p:nvSpPr>
          <p:spPr bwMode="auto">
            <a:xfrm>
              <a:off x="4106631" y="5000436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18" name="Freihandform 617"/>
            <p:cNvSpPr/>
            <p:nvPr/>
          </p:nvSpPr>
          <p:spPr bwMode="auto">
            <a:xfrm>
              <a:off x="4106631" y="503932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19" name="Freihandform 618"/>
            <p:cNvSpPr/>
            <p:nvPr/>
          </p:nvSpPr>
          <p:spPr bwMode="auto">
            <a:xfrm>
              <a:off x="4111194" y="5101791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20" name="Freihandform 619"/>
            <p:cNvSpPr/>
            <p:nvPr/>
          </p:nvSpPr>
          <p:spPr bwMode="auto">
            <a:xfrm>
              <a:off x="4111194" y="5140684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21" name="Freihandform 620"/>
            <p:cNvSpPr/>
            <p:nvPr/>
          </p:nvSpPr>
          <p:spPr bwMode="auto">
            <a:xfrm>
              <a:off x="4111194" y="5206899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22" name="Freihandform 621"/>
            <p:cNvSpPr/>
            <p:nvPr/>
          </p:nvSpPr>
          <p:spPr bwMode="auto">
            <a:xfrm>
              <a:off x="4111194" y="524579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23" name="Freihandform 622"/>
            <p:cNvSpPr/>
            <p:nvPr/>
          </p:nvSpPr>
          <p:spPr bwMode="auto">
            <a:xfrm rot="5280000">
              <a:off x="6006041" y="243928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24" name="Freihandform 623"/>
            <p:cNvSpPr/>
            <p:nvPr/>
          </p:nvSpPr>
          <p:spPr bwMode="auto">
            <a:xfrm rot="5280000">
              <a:off x="5938566" y="243928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25" name="Freihandform 624"/>
            <p:cNvSpPr/>
            <p:nvPr/>
          </p:nvSpPr>
          <p:spPr bwMode="auto">
            <a:xfrm rot="5280000">
              <a:off x="6085332" y="243927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26" name="Freihandform 625"/>
            <p:cNvSpPr/>
            <p:nvPr/>
          </p:nvSpPr>
          <p:spPr bwMode="auto">
            <a:xfrm rot="2160000">
              <a:off x="3556669" y="2666689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27" name="Freihandform 626"/>
            <p:cNvSpPr/>
            <p:nvPr/>
          </p:nvSpPr>
          <p:spPr bwMode="auto">
            <a:xfrm rot="2160000">
              <a:off x="3576595" y="270515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28" name="Freihandform 627"/>
            <p:cNvSpPr/>
            <p:nvPr/>
          </p:nvSpPr>
          <p:spPr bwMode="auto">
            <a:xfrm rot="2160000">
              <a:off x="3583794" y="2738416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29" name="Freihandform 628"/>
            <p:cNvSpPr/>
            <p:nvPr/>
          </p:nvSpPr>
          <p:spPr bwMode="auto">
            <a:xfrm rot="2160000">
              <a:off x="3588600" y="277413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30" name="Freihandform 629"/>
            <p:cNvSpPr/>
            <p:nvPr/>
          </p:nvSpPr>
          <p:spPr bwMode="auto">
            <a:xfrm rot="2160000">
              <a:off x="3608526" y="280950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31" name="Freihandform 630"/>
            <p:cNvSpPr/>
            <p:nvPr/>
          </p:nvSpPr>
          <p:spPr bwMode="auto">
            <a:xfrm rot="2160000">
              <a:off x="3630751" y="2837996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32" name="Freihandform 631"/>
            <p:cNvSpPr/>
            <p:nvPr/>
          </p:nvSpPr>
          <p:spPr bwMode="auto">
            <a:xfrm rot="2160000">
              <a:off x="4525779" y="293555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33" name="Freihandform 632"/>
            <p:cNvSpPr/>
            <p:nvPr/>
          </p:nvSpPr>
          <p:spPr bwMode="auto">
            <a:xfrm rot="2160000">
              <a:off x="4753928" y="3417123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34" name="Freihandform 633"/>
            <p:cNvSpPr/>
            <p:nvPr/>
          </p:nvSpPr>
          <p:spPr bwMode="auto">
            <a:xfrm rot="2160000">
              <a:off x="4785858" y="3427366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35" name="Freihandform 634"/>
            <p:cNvSpPr/>
            <p:nvPr/>
          </p:nvSpPr>
          <p:spPr bwMode="auto">
            <a:xfrm rot="2160000">
              <a:off x="4817790" y="3443466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36" name="Freihandform 635"/>
            <p:cNvSpPr/>
            <p:nvPr/>
          </p:nvSpPr>
          <p:spPr bwMode="auto">
            <a:xfrm rot="2160000">
              <a:off x="4849719" y="3456017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37" name="Freihandform 636"/>
            <p:cNvSpPr/>
            <p:nvPr/>
          </p:nvSpPr>
          <p:spPr bwMode="auto">
            <a:xfrm rot="2160000">
              <a:off x="5655023" y="3468431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38" name="Freihandform 637"/>
            <p:cNvSpPr/>
            <p:nvPr/>
          </p:nvSpPr>
          <p:spPr bwMode="auto">
            <a:xfrm rot="2160000">
              <a:off x="5686953" y="347867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39" name="Freihandform 638"/>
            <p:cNvSpPr/>
            <p:nvPr/>
          </p:nvSpPr>
          <p:spPr bwMode="auto">
            <a:xfrm rot="2160000">
              <a:off x="5718885" y="349477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40" name="Freihandform 639"/>
            <p:cNvSpPr/>
            <p:nvPr/>
          </p:nvSpPr>
          <p:spPr bwMode="auto">
            <a:xfrm rot="2160000">
              <a:off x="5750814" y="350732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41" name="Freihandform 640"/>
            <p:cNvSpPr/>
            <p:nvPr/>
          </p:nvSpPr>
          <p:spPr bwMode="auto">
            <a:xfrm rot="2160000">
              <a:off x="4945222" y="449577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42" name="Freihandform 641"/>
            <p:cNvSpPr/>
            <p:nvPr/>
          </p:nvSpPr>
          <p:spPr bwMode="auto">
            <a:xfrm rot="2160000">
              <a:off x="4977152" y="4506021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43" name="Freihandform 642"/>
            <p:cNvSpPr/>
            <p:nvPr/>
          </p:nvSpPr>
          <p:spPr bwMode="auto">
            <a:xfrm rot="2160000">
              <a:off x="5009084" y="4522121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44" name="Freihandform 643"/>
            <p:cNvSpPr/>
            <p:nvPr/>
          </p:nvSpPr>
          <p:spPr bwMode="auto">
            <a:xfrm rot="2160000">
              <a:off x="5041013" y="453467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45" name="Freihandform 644"/>
            <p:cNvSpPr/>
            <p:nvPr/>
          </p:nvSpPr>
          <p:spPr bwMode="auto">
            <a:xfrm rot="2160000">
              <a:off x="3117885" y="372495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46" name="Freihandform 645"/>
            <p:cNvSpPr/>
            <p:nvPr/>
          </p:nvSpPr>
          <p:spPr bwMode="auto">
            <a:xfrm rot="2160000">
              <a:off x="3149815" y="3735197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47" name="Freihandform 646"/>
            <p:cNvSpPr/>
            <p:nvPr/>
          </p:nvSpPr>
          <p:spPr bwMode="auto">
            <a:xfrm rot="2160000">
              <a:off x="3181747" y="3751297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48" name="Freihandform 647"/>
            <p:cNvSpPr/>
            <p:nvPr/>
          </p:nvSpPr>
          <p:spPr bwMode="auto">
            <a:xfrm rot="2160000">
              <a:off x="3213676" y="376384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49" name="Freihandform 648"/>
            <p:cNvSpPr/>
            <p:nvPr/>
          </p:nvSpPr>
          <p:spPr bwMode="auto">
            <a:xfrm rot="2160000">
              <a:off x="3809970" y="3061649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50" name="Freihandform 649"/>
            <p:cNvSpPr/>
            <p:nvPr/>
          </p:nvSpPr>
          <p:spPr bwMode="auto">
            <a:xfrm rot="2160000">
              <a:off x="3841900" y="307189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51" name="Freihandform 650"/>
            <p:cNvSpPr/>
            <p:nvPr/>
          </p:nvSpPr>
          <p:spPr bwMode="auto">
            <a:xfrm rot="2160000">
              <a:off x="3873832" y="308799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52" name="Freihandform 651"/>
            <p:cNvSpPr/>
            <p:nvPr/>
          </p:nvSpPr>
          <p:spPr bwMode="auto">
            <a:xfrm rot="2160000">
              <a:off x="3905761" y="3100543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53" name="Freihandform 652"/>
            <p:cNvSpPr/>
            <p:nvPr/>
          </p:nvSpPr>
          <p:spPr bwMode="auto">
            <a:xfrm rot="2160000">
              <a:off x="3718664" y="301043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54" name="Freihandform 653"/>
            <p:cNvSpPr/>
            <p:nvPr/>
          </p:nvSpPr>
          <p:spPr bwMode="auto">
            <a:xfrm rot="2160000">
              <a:off x="3750594" y="3020677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55" name="Freihandform 654"/>
            <p:cNvSpPr/>
            <p:nvPr/>
          </p:nvSpPr>
          <p:spPr bwMode="auto">
            <a:xfrm rot="2160000">
              <a:off x="3782526" y="3036777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56" name="Freihandform 655"/>
            <p:cNvSpPr/>
            <p:nvPr/>
          </p:nvSpPr>
          <p:spPr bwMode="auto">
            <a:xfrm rot="2160000">
              <a:off x="3814455" y="304932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57" name="Freihandform 656"/>
            <p:cNvSpPr/>
            <p:nvPr/>
          </p:nvSpPr>
          <p:spPr bwMode="auto">
            <a:xfrm rot="2160000">
              <a:off x="3039849" y="369302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58" name="Freihandform 657"/>
            <p:cNvSpPr/>
            <p:nvPr/>
          </p:nvSpPr>
          <p:spPr bwMode="auto">
            <a:xfrm rot="2160000">
              <a:off x="3071779" y="3703267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59" name="Freihandform 658"/>
            <p:cNvSpPr/>
            <p:nvPr/>
          </p:nvSpPr>
          <p:spPr bwMode="auto">
            <a:xfrm rot="2160000">
              <a:off x="3103711" y="3719367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60" name="Freihandform 659"/>
            <p:cNvSpPr/>
            <p:nvPr/>
          </p:nvSpPr>
          <p:spPr bwMode="auto">
            <a:xfrm rot="2160000">
              <a:off x="3135640" y="373191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61" name="Freihandform 660"/>
            <p:cNvSpPr/>
            <p:nvPr/>
          </p:nvSpPr>
          <p:spPr bwMode="auto">
            <a:xfrm rot="2160000">
              <a:off x="2912127" y="3606881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62" name="Freihandform 661"/>
            <p:cNvSpPr/>
            <p:nvPr/>
          </p:nvSpPr>
          <p:spPr bwMode="auto">
            <a:xfrm rot="2160000">
              <a:off x="2944057" y="361712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63" name="Freihandform 662"/>
            <p:cNvSpPr/>
            <p:nvPr/>
          </p:nvSpPr>
          <p:spPr bwMode="auto">
            <a:xfrm rot="2160000">
              <a:off x="2975989" y="363322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64" name="Freihandform 663"/>
            <p:cNvSpPr/>
            <p:nvPr/>
          </p:nvSpPr>
          <p:spPr bwMode="auto">
            <a:xfrm rot="2160000">
              <a:off x="3007918" y="364577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65" name="Freihandform 664"/>
            <p:cNvSpPr/>
            <p:nvPr/>
          </p:nvSpPr>
          <p:spPr bwMode="auto">
            <a:xfrm rot="2160000">
              <a:off x="2803672" y="3546299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66" name="Freihandform 665"/>
            <p:cNvSpPr/>
            <p:nvPr/>
          </p:nvSpPr>
          <p:spPr bwMode="auto">
            <a:xfrm rot="2160000">
              <a:off x="2835602" y="355654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67" name="Freihandform 666"/>
            <p:cNvSpPr/>
            <p:nvPr/>
          </p:nvSpPr>
          <p:spPr bwMode="auto">
            <a:xfrm rot="2160000">
              <a:off x="2867534" y="357264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68" name="Freihandform 667"/>
            <p:cNvSpPr/>
            <p:nvPr/>
          </p:nvSpPr>
          <p:spPr bwMode="auto">
            <a:xfrm rot="2160000">
              <a:off x="2899463" y="3585193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69" name="Freihandform 668"/>
            <p:cNvSpPr/>
            <p:nvPr/>
          </p:nvSpPr>
          <p:spPr bwMode="auto">
            <a:xfrm rot="2160000">
              <a:off x="4041927" y="444133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70" name="Freihandform 669"/>
            <p:cNvSpPr/>
            <p:nvPr/>
          </p:nvSpPr>
          <p:spPr bwMode="auto">
            <a:xfrm rot="2160000">
              <a:off x="4073857" y="4451577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71" name="Freihandform 670"/>
            <p:cNvSpPr/>
            <p:nvPr/>
          </p:nvSpPr>
          <p:spPr bwMode="auto">
            <a:xfrm rot="2160000">
              <a:off x="4105789" y="4467677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72" name="Freihandform 671"/>
            <p:cNvSpPr/>
            <p:nvPr/>
          </p:nvSpPr>
          <p:spPr bwMode="auto">
            <a:xfrm rot="2160000">
              <a:off x="4137718" y="448022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73" name="Freihandform 672"/>
            <p:cNvSpPr/>
            <p:nvPr/>
          </p:nvSpPr>
          <p:spPr bwMode="auto">
            <a:xfrm rot="2160000">
              <a:off x="3348952" y="5196241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74" name="Freihandform 673"/>
            <p:cNvSpPr/>
            <p:nvPr/>
          </p:nvSpPr>
          <p:spPr bwMode="auto">
            <a:xfrm rot="2160000">
              <a:off x="3380882" y="520648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75" name="Freihandform 674"/>
            <p:cNvSpPr/>
            <p:nvPr/>
          </p:nvSpPr>
          <p:spPr bwMode="auto">
            <a:xfrm rot="2160000">
              <a:off x="3412814" y="522258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76" name="Freihandform 675"/>
            <p:cNvSpPr/>
            <p:nvPr/>
          </p:nvSpPr>
          <p:spPr bwMode="auto">
            <a:xfrm rot="2160000">
              <a:off x="3444743" y="523513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77" name="Freihandform 676"/>
            <p:cNvSpPr/>
            <p:nvPr/>
          </p:nvSpPr>
          <p:spPr bwMode="auto">
            <a:xfrm rot="2160000">
              <a:off x="4323961" y="541512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78" name="Freihandform 677"/>
            <p:cNvSpPr/>
            <p:nvPr/>
          </p:nvSpPr>
          <p:spPr bwMode="auto">
            <a:xfrm rot="2160000">
              <a:off x="4355891" y="5425367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79" name="Freihandform 678"/>
            <p:cNvSpPr/>
            <p:nvPr/>
          </p:nvSpPr>
          <p:spPr bwMode="auto">
            <a:xfrm rot="2160000">
              <a:off x="4387823" y="5441467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80" name="Freihandform 679"/>
            <p:cNvSpPr/>
            <p:nvPr/>
          </p:nvSpPr>
          <p:spPr bwMode="auto">
            <a:xfrm rot="2160000">
              <a:off x="4419752" y="545401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81" name="Freihandform 680"/>
            <p:cNvSpPr/>
            <p:nvPr/>
          </p:nvSpPr>
          <p:spPr bwMode="auto">
            <a:xfrm rot="2160000">
              <a:off x="4201043" y="5344299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82" name="Freihandform 681"/>
            <p:cNvSpPr/>
            <p:nvPr/>
          </p:nvSpPr>
          <p:spPr bwMode="auto">
            <a:xfrm rot="2160000">
              <a:off x="4232973" y="535454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83" name="Freihandform 682"/>
            <p:cNvSpPr/>
            <p:nvPr/>
          </p:nvSpPr>
          <p:spPr bwMode="auto">
            <a:xfrm rot="2160000">
              <a:off x="4264905" y="537064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84" name="Freihandform 683"/>
            <p:cNvSpPr/>
            <p:nvPr/>
          </p:nvSpPr>
          <p:spPr bwMode="auto">
            <a:xfrm rot="2160000">
              <a:off x="4296834" y="5383193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85" name="Freihandform 684"/>
            <p:cNvSpPr/>
            <p:nvPr/>
          </p:nvSpPr>
          <p:spPr bwMode="auto">
            <a:xfrm rot="2160000">
              <a:off x="1927626" y="366510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86" name="Freihandform 685"/>
            <p:cNvSpPr/>
            <p:nvPr/>
          </p:nvSpPr>
          <p:spPr bwMode="auto">
            <a:xfrm rot="2160000">
              <a:off x="1959556" y="367534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87" name="Freihandform 686"/>
            <p:cNvSpPr/>
            <p:nvPr/>
          </p:nvSpPr>
          <p:spPr bwMode="auto">
            <a:xfrm rot="2160000">
              <a:off x="1991488" y="369144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88" name="Freihandform 687"/>
            <p:cNvSpPr/>
            <p:nvPr/>
          </p:nvSpPr>
          <p:spPr bwMode="auto">
            <a:xfrm rot="2160000">
              <a:off x="2023417" y="3703999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89" name="Freihandform 688"/>
            <p:cNvSpPr/>
            <p:nvPr/>
          </p:nvSpPr>
          <p:spPr bwMode="auto">
            <a:xfrm rot="2160000">
              <a:off x="1843939" y="3602821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90" name="Freihandform 689"/>
            <p:cNvSpPr/>
            <p:nvPr/>
          </p:nvSpPr>
          <p:spPr bwMode="auto">
            <a:xfrm rot="2160000">
              <a:off x="1875869" y="361306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91" name="Freihandform 690"/>
            <p:cNvSpPr/>
            <p:nvPr/>
          </p:nvSpPr>
          <p:spPr bwMode="auto">
            <a:xfrm rot="2160000">
              <a:off x="1907801" y="362916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92" name="Freihandform 691"/>
            <p:cNvSpPr/>
            <p:nvPr/>
          </p:nvSpPr>
          <p:spPr bwMode="auto">
            <a:xfrm rot="2160000">
              <a:off x="1939730" y="364171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93" name="Freihandform 692"/>
            <p:cNvSpPr/>
            <p:nvPr/>
          </p:nvSpPr>
          <p:spPr bwMode="auto">
            <a:xfrm rot="5280000">
              <a:off x="2071171" y="370783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94" name="Freihandform 693"/>
            <p:cNvSpPr/>
            <p:nvPr/>
          </p:nvSpPr>
          <p:spPr bwMode="auto">
            <a:xfrm rot="5280000">
              <a:off x="2150462" y="3707828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95" name="Freihandform 694"/>
            <p:cNvSpPr/>
            <p:nvPr/>
          </p:nvSpPr>
          <p:spPr bwMode="auto">
            <a:xfrm rot="5280000">
              <a:off x="2102537" y="370095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96" name="Freihandform 695"/>
            <p:cNvSpPr/>
            <p:nvPr/>
          </p:nvSpPr>
          <p:spPr bwMode="auto">
            <a:xfrm rot="5280000">
              <a:off x="2212787" y="3708922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97" name="Freihandform 696"/>
            <p:cNvSpPr/>
            <p:nvPr/>
          </p:nvSpPr>
          <p:spPr bwMode="auto">
            <a:xfrm rot="5280000">
              <a:off x="2292078" y="3708920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98" name="Freihandform 697"/>
            <p:cNvSpPr/>
            <p:nvPr/>
          </p:nvSpPr>
          <p:spPr bwMode="auto">
            <a:xfrm rot="5280000">
              <a:off x="2244153" y="3702044"/>
              <a:ext cx="44450" cy="777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99" name="Freihandform 698"/>
            <p:cNvSpPr/>
            <p:nvPr/>
          </p:nvSpPr>
          <p:spPr bwMode="auto">
            <a:xfrm rot="2160000">
              <a:off x="4240035" y="279390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00" name="Freihandform 699"/>
            <p:cNvSpPr/>
            <p:nvPr/>
          </p:nvSpPr>
          <p:spPr bwMode="auto">
            <a:xfrm rot="2160000">
              <a:off x="4226236" y="283416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01" name="Freihandform 700"/>
            <p:cNvSpPr/>
            <p:nvPr/>
          </p:nvSpPr>
          <p:spPr bwMode="auto">
            <a:xfrm rot="2160000">
              <a:off x="4208104" y="2872021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02" name="Freihandform 701"/>
            <p:cNvSpPr/>
            <p:nvPr/>
          </p:nvSpPr>
          <p:spPr bwMode="auto">
            <a:xfrm rot="2160000">
              <a:off x="4185611" y="2883787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03" name="Freihandform 702"/>
            <p:cNvSpPr/>
            <p:nvPr/>
          </p:nvSpPr>
          <p:spPr bwMode="auto">
            <a:xfrm rot="2160000">
              <a:off x="4171812" y="2924047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04" name="Freihandform 703"/>
            <p:cNvSpPr/>
            <p:nvPr/>
          </p:nvSpPr>
          <p:spPr bwMode="auto">
            <a:xfrm rot="2160000">
              <a:off x="4153680" y="2961900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05" name="Freihandform 704"/>
            <p:cNvSpPr/>
            <p:nvPr/>
          </p:nvSpPr>
          <p:spPr bwMode="auto">
            <a:xfrm rot="2160000">
              <a:off x="4281404" y="268209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06" name="Freihandform 705"/>
            <p:cNvSpPr/>
            <p:nvPr/>
          </p:nvSpPr>
          <p:spPr bwMode="auto">
            <a:xfrm rot="2160000">
              <a:off x="4267605" y="272235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07" name="Freihandform 706"/>
            <p:cNvSpPr/>
            <p:nvPr/>
          </p:nvSpPr>
          <p:spPr bwMode="auto">
            <a:xfrm rot="2160000">
              <a:off x="4249473" y="2760207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08" name="Freihandform 707"/>
            <p:cNvSpPr/>
            <p:nvPr/>
          </p:nvSpPr>
          <p:spPr bwMode="auto">
            <a:xfrm rot="2160000">
              <a:off x="5193077" y="3186907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09" name="Freihandform 708"/>
            <p:cNvSpPr/>
            <p:nvPr/>
          </p:nvSpPr>
          <p:spPr bwMode="auto">
            <a:xfrm rot="2160000">
              <a:off x="5179278" y="3227167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10" name="Freihandform 709"/>
            <p:cNvSpPr/>
            <p:nvPr/>
          </p:nvSpPr>
          <p:spPr bwMode="auto">
            <a:xfrm rot="2160000">
              <a:off x="5161146" y="3265020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11" name="Freihandform 710"/>
            <p:cNvSpPr/>
            <p:nvPr/>
          </p:nvSpPr>
          <p:spPr bwMode="auto">
            <a:xfrm rot="2160000">
              <a:off x="5243140" y="3073740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12" name="Freihandform 711"/>
            <p:cNvSpPr/>
            <p:nvPr/>
          </p:nvSpPr>
          <p:spPr bwMode="auto">
            <a:xfrm rot="2160000">
              <a:off x="5229341" y="3114000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13" name="Freihandform 712"/>
            <p:cNvSpPr/>
            <p:nvPr/>
          </p:nvSpPr>
          <p:spPr bwMode="auto">
            <a:xfrm rot="2160000">
              <a:off x="5211209" y="3151853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14" name="Freihandform 713"/>
            <p:cNvSpPr/>
            <p:nvPr/>
          </p:nvSpPr>
          <p:spPr bwMode="auto">
            <a:xfrm rot="2160000">
              <a:off x="6102118" y="3240909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15" name="Freihandform 714"/>
            <p:cNvSpPr/>
            <p:nvPr/>
          </p:nvSpPr>
          <p:spPr bwMode="auto">
            <a:xfrm rot="2160000">
              <a:off x="6088319" y="3281169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16" name="Freihandform 715"/>
            <p:cNvSpPr/>
            <p:nvPr/>
          </p:nvSpPr>
          <p:spPr bwMode="auto">
            <a:xfrm rot="2160000">
              <a:off x="6070187" y="331902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17" name="Freihandform 716"/>
            <p:cNvSpPr/>
            <p:nvPr/>
          </p:nvSpPr>
          <p:spPr bwMode="auto">
            <a:xfrm rot="2160000">
              <a:off x="6047962" y="3345029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18" name="Freihandform 717"/>
            <p:cNvSpPr/>
            <p:nvPr/>
          </p:nvSpPr>
          <p:spPr bwMode="auto">
            <a:xfrm rot="2160000">
              <a:off x="6034163" y="3385289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19" name="Freihandform 718"/>
            <p:cNvSpPr/>
            <p:nvPr/>
          </p:nvSpPr>
          <p:spPr bwMode="auto">
            <a:xfrm rot="2160000">
              <a:off x="6016031" y="342314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20" name="Freihandform 719"/>
            <p:cNvSpPr/>
            <p:nvPr/>
          </p:nvSpPr>
          <p:spPr bwMode="auto">
            <a:xfrm rot="2160000">
              <a:off x="4132786" y="298790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21" name="Freihandform 720"/>
            <p:cNvSpPr/>
            <p:nvPr/>
          </p:nvSpPr>
          <p:spPr bwMode="auto">
            <a:xfrm rot="2160000">
              <a:off x="4118987" y="302816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22" name="Freihandform 721"/>
            <p:cNvSpPr/>
            <p:nvPr/>
          </p:nvSpPr>
          <p:spPr bwMode="auto">
            <a:xfrm rot="2160000">
              <a:off x="4100855" y="3066021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23" name="Freihandform 722"/>
            <p:cNvSpPr/>
            <p:nvPr/>
          </p:nvSpPr>
          <p:spPr bwMode="auto">
            <a:xfrm rot="2160000">
              <a:off x="3516321" y="363650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24" name="Freihandform 723"/>
            <p:cNvSpPr/>
            <p:nvPr/>
          </p:nvSpPr>
          <p:spPr bwMode="auto">
            <a:xfrm rot="2160000">
              <a:off x="3502522" y="367676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25" name="Freihandform 724"/>
            <p:cNvSpPr/>
            <p:nvPr/>
          </p:nvSpPr>
          <p:spPr bwMode="auto">
            <a:xfrm rot="2160000">
              <a:off x="3484390" y="3714617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26" name="Freihandform 725"/>
            <p:cNvSpPr/>
            <p:nvPr/>
          </p:nvSpPr>
          <p:spPr bwMode="auto">
            <a:xfrm rot="2160000">
              <a:off x="3841903" y="509316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27" name="Freihandform 726"/>
            <p:cNvSpPr/>
            <p:nvPr/>
          </p:nvSpPr>
          <p:spPr bwMode="auto">
            <a:xfrm rot="2160000">
              <a:off x="3828104" y="513342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28" name="Freihandform 727"/>
            <p:cNvSpPr/>
            <p:nvPr/>
          </p:nvSpPr>
          <p:spPr bwMode="auto">
            <a:xfrm rot="2160000">
              <a:off x="3809972" y="5171275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29" name="Freihandform 728"/>
            <p:cNvSpPr/>
            <p:nvPr/>
          </p:nvSpPr>
          <p:spPr bwMode="auto">
            <a:xfrm rot="2160000">
              <a:off x="2810330" y="512090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30" name="Freihandform 729"/>
            <p:cNvSpPr/>
            <p:nvPr/>
          </p:nvSpPr>
          <p:spPr bwMode="auto">
            <a:xfrm rot="2160000">
              <a:off x="2796531" y="516116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31" name="Freihandform 730"/>
            <p:cNvSpPr/>
            <p:nvPr/>
          </p:nvSpPr>
          <p:spPr bwMode="auto">
            <a:xfrm rot="2160000">
              <a:off x="2778399" y="5199017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32" name="Freihandform 731"/>
            <p:cNvSpPr/>
            <p:nvPr/>
          </p:nvSpPr>
          <p:spPr bwMode="auto">
            <a:xfrm rot="2160000">
              <a:off x="4802188" y="5330046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33" name="Freihandform 732"/>
            <p:cNvSpPr/>
            <p:nvPr/>
          </p:nvSpPr>
          <p:spPr bwMode="auto">
            <a:xfrm rot="2160000">
              <a:off x="4788389" y="5370306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34" name="Freihandform 733"/>
            <p:cNvSpPr/>
            <p:nvPr/>
          </p:nvSpPr>
          <p:spPr bwMode="auto">
            <a:xfrm rot="2160000">
              <a:off x="4770257" y="5408159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35" name="Freihandform 734"/>
            <p:cNvSpPr/>
            <p:nvPr/>
          </p:nvSpPr>
          <p:spPr bwMode="auto">
            <a:xfrm rot="2160000">
              <a:off x="5801967" y="5472020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36" name="Freihandform 735"/>
            <p:cNvSpPr/>
            <p:nvPr/>
          </p:nvSpPr>
          <p:spPr bwMode="auto">
            <a:xfrm rot="2160000">
              <a:off x="5788168" y="5512280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37" name="Freihandform 736"/>
            <p:cNvSpPr/>
            <p:nvPr/>
          </p:nvSpPr>
          <p:spPr bwMode="auto">
            <a:xfrm rot="2160000">
              <a:off x="5770036" y="5550133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38" name="Freihandform 737"/>
            <p:cNvSpPr/>
            <p:nvPr/>
          </p:nvSpPr>
          <p:spPr bwMode="auto">
            <a:xfrm rot="2160000">
              <a:off x="5931998" y="502927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39" name="Freihandform 738"/>
            <p:cNvSpPr/>
            <p:nvPr/>
          </p:nvSpPr>
          <p:spPr bwMode="auto">
            <a:xfrm rot="2160000">
              <a:off x="5918199" y="506953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40" name="Freihandform 739"/>
            <p:cNvSpPr/>
            <p:nvPr/>
          </p:nvSpPr>
          <p:spPr bwMode="auto">
            <a:xfrm rot="2160000">
              <a:off x="5900067" y="5107391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41" name="Freihandform 740"/>
            <p:cNvSpPr/>
            <p:nvPr/>
          </p:nvSpPr>
          <p:spPr bwMode="auto">
            <a:xfrm rot="2160000">
              <a:off x="2803673" y="4427569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42" name="Freihandform 741"/>
            <p:cNvSpPr/>
            <p:nvPr/>
          </p:nvSpPr>
          <p:spPr bwMode="auto">
            <a:xfrm rot="2160000">
              <a:off x="2835603" y="443781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43" name="Freihandform 742"/>
            <p:cNvSpPr/>
            <p:nvPr/>
          </p:nvSpPr>
          <p:spPr bwMode="auto">
            <a:xfrm rot="2160000">
              <a:off x="2867535" y="4453912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44" name="Freihandform 743"/>
            <p:cNvSpPr/>
            <p:nvPr/>
          </p:nvSpPr>
          <p:spPr bwMode="auto">
            <a:xfrm rot="2160000">
              <a:off x="2899464" y="4466463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45" name="Freihandform 744"/>
            <p:cNvSpPr/>
            <p:nvPr/>
          </p:nvSpPr>
          <p:spPr bwMode="auto">
            <a:xfrm rot="2160000">
              <a:off x="3221230" y="5137886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46" name="Freihandform 745"/>
            <p:cNvSpPr/>
            <p:nvPr/>
          </p:nvSpPr>
          <p:spPr bwMode="auto">
            <a:xfrm rot="2160000">
              <a:off x="3253160" y="5148129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47" name="Freihandform 746"/>
            <p:cNvSpPr/>
            <p:nvPr/>
          </p:nvSpPr>
          <p:spPr bwMode="auto">
            <a:xfrm rot="2160000">
              <a:off x="3285092" y="5164229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48" name="Freihandform 747"/>
            <p:cNvSpPr/>
            <p:nvPr/>
          </p:nvSpPr>
          <p:spPr bwMode="auto">
            <a:xfrm rot="2160000">
              <a:off x="3317021" y="5176780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49" name="Freihandform 748"/>
            <p:cNvSpPr/>
            <p:nvPr/>
          </p:nvSpPr>
          <p:spPr bwMode="auto">
            <a:xfrm rot="2160000">
              <a:off x="3109704" y="5070960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50" name="Freihandform 749"/>
            <p:cNvSpPr/>
            <p:nvPr/>
          </p:nvSpPr>
          <p:spPr bwMode="auto">
            <a:xfrm rot="2160000">
              <a:off x="3141634" y="5081203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51" name="Freihandform 750"/>
            <p:cNvSpPr/>
            <p:nvPr/>
          </p:nvSpPr>
          <p:spPr bwMode="auto">
            <a:xfrm rot="2160000">
              <a:off x="3173566" y="5097303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52" name="Freihandform 751"/>
            <p:cNvSpPr/>
            <p:nvPr/>
          </p:nvSpPr>
          <p:spPr bwMode="auto">
            <a:xfrm rot="2160000">
              <a:off x="3205495" y="5109854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53" name="Freihandform 752"/>
            <p:cNvSpPr/>
            <p:nvPr/>
          </p:nvSpPr>
          <p:spPr bwMode="auto">
            <a:xfrm rot="2160000">
              <a:off x="4328764" y="345606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54" name="Freihandform 753"/>
            <p:cNvSpPr/>
            <p:nvPr/>
          </p:nvSpPr>
          <p:spPr bwMode="auto">
            <a:xfrm rot="2160000">
              <a:off x="4328763" y="3494911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55" name="Freihandform 754"/>
            <p:cNvSpPr/>
            <p:nvPr/>
          </p:nvSpPr>
          <p:spPr bwMode="auto">
            <a:xfrm rot="2160000">
              <a:off x="4337459" y="3530229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56" name="Freihandform 755"/>
            <p:cNvSpPr/>
            <p:nvPr/>
          </p:nvSpPr>
          <p:spPr bwMode="auto">
            <a:xfrm rot="2160000">
              <a:off x="5444530" y="3635557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57" name="Freihandform 756"/>
            <p:cNvSpPr/>
            <p:nvPr/>
          </p:nvSpPr>
          <p:spPr bwMode="auto">
            <a:xfrm rot="2160000">
              <a:off x="5444529" y="3674400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58" name="Freihandform 757"/>
            <p:cNvSpPr/>
            <p:nvPr/>
          </p:nvSpPr>
          <p:spPr bwMode="auto">
            <a:xfrm rot="2160000">
              <a:off x="5453225" y="3709718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59" name="Freihandform 758"/>
            <p:cNvSpPr/>
            <p:nvPr/>
          </p:nvSpPr>
          <p:spPr bwMode="auto">
            <a:xfrm rot="2160000">
              <a:off x="6389418" y="3899696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60" name="Freihandform 759"/>
            <p:cNvSpPr/>
            <p:nvPr/>
          </p:nvSpPr>
          <p:spPr bwMode="auto">
            <a:xfrm rot="2160000">
              <a:off x="6389417" y="3938539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761" name="Freihandform 760"/>
            <p:cNvSpPr/>
            <p:nvPr/>
          </p:nvSpPr>
          <p:spPr bwMode="auto">
            <a:xfrm rot="2160000">
              <a:off x="6398113" y="3973857"/>
              <a:ext cx="45719" cy="45719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/>
            </a:p>
          </p:txBody>
        </p:sp>
      </p:grpSp>
      <p:sp>
        <p:nvSpPr>
          <p:cNvPr id="812" name="Rectangle 2"/>
          <p:cNvSpPr txBox="1">
            <a:spLocks noChangeArrowheads="1"/>
          </p:cNvSpPr>
          <p:nvPr/>
        </p:nvSpPr>
        <p:spPr bwMode="auto">
          <a:xfrm>
            <a:off x="685800" y="295275"/>
            <a:ext cx="3241797" cy="617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altLang="de-DE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ahoma" pitchFamily="34" charset="0"/>
                <a:ea typeface="+mj-ea"/>
                <a:cs typeface="Tahoma" pitchFamily="34" charset="0"/>
              </a:rPr>
              <a:t>Filterbettbeladung</a:t>
            </a:r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911D3FD0-1151-7104-6884-72F80EF69D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461" y="6443662"/>
            <a:ext cx="1153389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spcBef>
                <a:spcPct val="20000"/>
              </a:spcBef>
              <a:spcAft>
                <a:spcPct val="30000"/>
              </a:spcAft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Darstellung: A. </a:t>
            </a:r>
            <a:r>
              <a:rPr lang="de-DE" sz="800" dirty="0"/>
              <a:t>Reuß</a:t>
            </a:r>
            <a:endParaRPr lang="de-DE" sz="800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</p:txBody>
      </p:sp>
    </p:spTree>
  </p:cSld>
  <p:clrMapOvr>
    <a:masterClrMapping/>
  </p:clrMapOvr>
  <p:transition spd="med"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2" name="Rectangle 4"/>
          <p:cNvSpPr>
            <a:spLocks noGrp="1" noChangeArrowheads="1"/>
          </p:cNvSpPr>
          <p:nvPr>
            <p:ph type="title"/>
          </p:nvPr>
        </p:nvSpPr>
        <p:spPr>
          <a:xfrm>
            <a:off x="2438400" y="2667000"/>
            <a:ext cx="4267200" cy="541338"/>
          </a:xfrm>
        </p:spPr>
        <p:txBody>
          <a:bodyPr/>
          <a:lstStyle/>
          <a:p>
            <a:r>
              <a:rPr lang="de-DE" altLang="de-DE" sz="1800" dirty="0">
                <a:solidFill>
                  <a:schemeClr val="tx1"/>
                </a:solidFill>
              </a:rPr>
              <a:t>Siebanalyse - Ungleichförmigkeitsfaktor</a:t>
            </a: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300079" y="247790"/>
            <a:ext cx="8543841" cy="4577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9pPr>
          </a:lstStyle>
          <a:p>
            <a:r>
              <a:rPr lang="de-DE" sz="2400" kern="0" dirty="0">
                <a:solidFill>
                  <a:schemeClr val="tx1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Qualität des Sandes – Homogenität (Ungleichförmigkeitsgrad)</a:t>
            </a:r>
          </a:p>
        </p:txBody>
      </p:sp>
      <p:pic>
        <p:nvPicPr>
          <p:cNvPr id="6146" name="Grafik 2">
            <a:extLst>
              <a:ext uri="{FF2B5EF4-FFF2-40B4-BE49-F238E27FC236}">
                <a16:creationId xmlns:a16="http://schemas.microsoft.com/office/drawing/2014/main" id="{1FD8DD5F-AD7A-430D-A591-3507ABFCD5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4055" y="1054782"/>
            <a:ext cx="7155889" cy="5132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3">
            <a:extLst>
              <a:ext uri="{FF2B5EF4-FFF2-40B4-BE49-F238E27FC236}">
                <a16:creationId xmlns:a16="http://schemas.microsoft.com/office/drawing/2014/main" id="{BDDF20EB-61B9-6B19-05F8-0A9FFFC433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461" y="6443662"/>
            <a:ext cx="1153389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spcBef>
                <a:spcPct val="20000"/>
              </a:spcBef>
              <a:spcAft>
                <a:spcPct val="30000"/>
              </a:spcAft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Darstellung: A. </a:t>
            </a:r>
            <a:r>
              <a:rPr lang="de-DE" sz="800" dirty="0"/>
              <a:t>Reuß</a:t>
            </a:r>
            <a:endParaRPr lang="de-DE" sz="800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6191582"/>
      </p:ext>
    </p:extLst>
  </p:cSld>
  <p:clrMapOvr>
    <a:masterClrMapping/>
  </p:clrMapOvr>
  <p:transition spd="med"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" name="Rectangle 2"/>
          <p:cNvSpPr txBox="1">
            <a:spLocks noChangeArrowheads="1"/>
          </p:cNvSpPr>
          <p:nvPr/>
        </p:nvSpPr>
        <p:spPr bwMode="auto">
          <a:xfrm>
            <a:off x="470493" y="263122"/>
            <a:ext cx="7629899" cy="3947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altLang="de-DE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ahoma" pitchFamily="34" charset="0"/>
                <a:ea typeface="+mj-ea"/>
                <a:cs typeface="Tahoma" pitchFamily="34" charset="0"/>
              </a:rPr>
              <a:t>Strömung in inhomogenem Filterbett (überspitzt)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6C331B51-6E3F-8559-C54A-3A09D6D08F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681" y="6222626"/>
            <a:ext cx="1153389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spcBef>
                <a:spcPct val="20000"/>
              </a:spcBef>
              <a:spcAft>
                <a:spcPct val="30000"/>
              </a:spcAft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Darstellung: A. </a:t>
            </a:r>
            <a:r>
              <a:rPr lang="de-DE" sz="800" dirty="0"/>
              <a:t>Reuß</a:t>
            </a:r>
            <a:endParaRPr lang="de-DE" sz="800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</p:txBody>
      </p:sp>
      <p:grpSp>
        <p:nvGrpSpPr>
          <p:cNvPr id="826" name="Gruppieren 825">
            <a:extLst>
              <a:ext uri="{FF2B5EF4-FFF2-40B4-BE49-F238E27FC236}">
                <a16:creationId xmlns:a16="http://schemas.microsoft.com/office/drawing/2014/main" id="{7CAB82BA-936C-91B2-F3C0-2A7F917FB4EC}"/>
              </a:ext>
            </a:extLst>
          </p:cNvPr>
          <p:cNvGrpSpPr/>
          <p:nvPr/>
        </p:nvGrpSpPr>
        <p:grpSpPr>
          <a:xfrm>
            <a:off x="287888" y="1158799"/>
            <a:ext cx="5885084" cy="4646466"/>
            <a:chOff x="513613" y="464071"/>
            <a:chExt cx="7372200" cy="5789125"/>
          </a:xfrm>
        </p:grpSpPr>
        <p:sp>
          <p:nvSpPr>
            <p:cNvPr id="121" name="Freihandform 3"/>
            <p:cNvSpPr>
              <a:spLocks/>
            </p:cNvSpPr>
            <p:nvPr/>
          </p:nvSpPr>
          <p:spPr bwMode="auto">
            <a:xfrm>
              <a:off x="2133128" y="1543257"/>
              <a:ext cx="1136492" cy="843101"/>
            </a:xfrm>
            <a:custGeom>
              <a:avLst/>
              <a:gdLst>
                <a:gd name="T0" fmla="*/ 190589 w 1013549"/>
                <a:gd name="T1" fmla="*/ 213360 h 752390"/>
                <a:gd name="T2" fmla="*/ 190589 w 1013549"/>
                <a:gd name="T3" fmla="*/ 213360 h 752390"/>
                <a:gd name="T4" fmla="*/ 210909 w 1013549"/>
                <a:gd name="T5" fmla="*/ 121920 h 752390"/>
                <a:gd name="T6" fmla="*/ 221069 w 1013549"/>
                <a:gd name="T7" fmla="*/ 91440 h 752390"/>
                <a:gd name="T8" fmla="*/ 241389 w 1013549"/>
                <a:gd name="T9" fmla="*/ 60960 h 752390"/>
                <a:gd name="T10" fmla="*/ 271869 w 1013549"/>
                <a:gd name="T11" fmla="*/ 50800 h 752390"/>
                <a:gd name="T12" fmla="*/ 363309 w 1013549"/>
                <a:gd name="T13" fmla="*/ 10160 h 752390"/>
                <a:gd name="T14" fmla="*/ 393789 w 1013549"/>
                <a:gd name="T15" fmla="*/ 0 h 752390"/>
                <a:gd name="T16" fmla="*/ 576669 w 1013549"/>
                <a:gd name="T17" fmla="*/ 20320 h 752390"/>
                <a:gd name="T18" fmla="*/ 607149 w 1013549"/>
                <a:gd name="T19" fmla="*/ 40640 h 752390"/>
                <a:gd name="T20" fmla="*/ 668109 w 1013549"/>
                <a:gd name="T21" fmla="*/ 50800 h 752390"/>
                <a:gd name="T22" fmla="*/ 830669 w 1013549"/>
                <a:gd name="T23" fmla="*/ 71120 h 752390"/>
                <a:gd name="T24" fmla="*/ 861149 w 1013549"/>
                <a:gd name="T25" fmla="*/ 81280 h 752390"/>
                <a:gd name="T26" fmla="*/ 922109 w 1013549"/>
                <a:gd name="T27" fmla="*/ 111760 h 752390"/>
                <a:gd name="T28" fmla="*/ 942429 w 1013549"/>
                <a:gd name="T29" fmla="*/ 142240 h 752390"/>
                <a:gd name="T30" fmla="*/ 993229 w 1013549"/>
                <a:gd name="T31" fmla="*/ 193040 h 752390"/>
                <a:gd name="T32" fmla="*/ 1013549 w 1013549"/>
                <a:gd name="T33" fmla="*/ 254000 h 752390"/>
                <a:gd name="T34" fmla="*/ 993229 w 1013549"/>
                <a:gd name="T35" fmla="*/ 528320 h 752390"/>
                <a:gd name="T36" fmla="*/ 942429 w 1013549"/>
                <a:gd name="T37" fmla="*/ 609600 h 752390"/>
                <a:gd name="T38" fmla="*/ 911949 w 1013549"/>
                <a:gd name="T39" fmla="*/ 619760 h 752390"/>
                <a:gd name="T40" fmla="*/ 881469 w 1013549"/>
                <a:gd name="T41" fmla="*/ 640080 h 752390"/>
                <a:gd name="T42" fmla="*/ 820509 w 1013549"/>
                <a:gd name="T43" fmla="*/ 660400 h 752390"/>
                <a:gd name="T44" fmla="*/ 403949 w 1013549"/>
                <a:gd name="T45" fmla="*/ 680720 h 752390"/>
                <a:gd name="T46" fmla="*/ 342989 w 1013549"/>
                <a:gd name="T47" fmla="*/ 690880 h 752390"/>
                <a:gd name="T48" fmla="*/ 312509 w 1013549"/>
                <a:gd name="T49" fmla="*/ 701040 h 752390"/>
                <a:gd name="T50" fmla="*/ 251549 w 1013549"/>
                <a:gd name="T51" fmla="*/ 711200 h 752390"/>
                <a:gd name="T52" fmla="*/ 170269 w 1013549"/>
                <a:gd name="T53" fmla="*/ 731520 h 752390"/>
                <a:gd name="T54" fmla="*/ 139789 w 1013549"/>
                <a:gd name="T55" fmla="*/ 741680 h 752390"/>
                <a:gd name="T56" fmla="*/ 88989 w 1013549"/>
                <a:gd name="T57" fmla="*/ 751840 h 752390"/>
                <a:gd name="T58" fmla="*/ 17869 w 1013549"/>
                <a:gd name="T59" fmla="*/ 741680 h 752390"/>
                <a:gd name="T60" fmla="*/ 7709 w 1013549"/>
                <a:gd name="T61" fmla="*/ 711200 h 752390"/>
                <a:gd name="T62" fmla="*/ 17869 w 1013549"/>
                <a:gd name="T63" fmla="*/ 497840 h 752390"/>
                <a:gd name="T64" fmla="*/ 78829 w 1013549"/>
                <a:gd name="T65" fmla="*/ 436880 h 752390"/>
                <a:gd name="T66" fmla="*/ 99149 w 1013549"/>
                <a:gd name="T67" fmla="*/ 406400 h 752390"/>
                <a:gd name="T68" fmla="*/ 160109 w 1013549"/>
                <a:gd name="T69" fmla="*/ 365760 h 752390"/>
                <a:gd name="T70" fmla="*/ 190589 w 1013549"/>
                <a:gd name="T71" fmla="*/ 345440 h 752390"/>
                <a:gd name="T72" fmla="*/ 180429 w 1013549"/>
                <a:gd name="T73" fmla="*/ 254000 h 752390"/>
                <a:gd name="T74" fmla="*/ 190589 w 1013549"/>
                <a:gd name="T75" fmla="*/ 213360 h 7523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13549"/>
                <a:gd name="T115" fmla="*/ 0 h 752390"/>
                <a:gd name="T116" fmla="*/ 1013549 w 1013549"/>
                <a:gd name="T117" fmla="*/ 752390 h 7523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13549" h="752390">
                  <a:moveTo>
                    <a:pt x="190589" y="213360"/>
                  </a:moveTo>
                  <a:lnTo>
                    <a:pt x="190589" y="213360"/>
                  </a:lnTo>
                  <a:cubicBezTo>
                    <a:pt x="197362" y="182880"/>
                    <a:pt x="203336" y="152211"/>
                    <a:pt x="210909" y="121920"/>
                  </a:cubicBezTo>
                  <a:cubicBezTo>
                    <a:pt x="213506" y="111530"/>
                    <a:pt x="216280" y="101019"/>
                    <a:pt x="221069" y="91440"/>
                  </a:cubicBezTo>
                  <a:cubicBezTo>
                    <a:pt x="226530" y="80518"/>
                    <a:pt x="231854" y="68588"/>
                    <a:pt x="241389" y="60960"/>
                  </a:cubicBezTo>
                  <a:cubicBezTo>
                    <a:pt x="249752" y="54270"/>
                    <a:pt x="262290" y="55589"/>
                    <a:pt x="271869" y="50800"/>
                  </a:cubicBezTo>
                  <a:cubicBezTo>
                    <a:pt x="368473" y="2498"/>
                    <a:pt x="206038" y="62584"/>
                    <a:pt x="363309" y="10160"/>
                  </a:cubicBezTo>
                  <a:lnTo>
                    <a:pt x="393789" y="0"/>
                  </a:lnTo>
                  <a:cubicBezTo>
                    <a:pt x="399898" y="611"/>
                    <a:pt x="560017" y="15778"/>
                    <a:pt x="576669" y="20320"/>
                  </a:cubicBezTo>
                  <a:cubicBezTo>
                    <a:pt x="588450" y="23533"/>
                    <a:pt x="595565" y="36779"/>
                    <a:pt x="607149" y="40640"/>
                  </a:cubicBezTo>
                  <a:cubicBezTo>
                    <a:pt x="626692" y="47154"/>
                    <a:pt x="647841" y="47115"/>
                    <a:pt x="668109" y="50800"/>
                  </a:cubicBezTo>
                  <a:cubicBezTo>
                    <a:pt x="773086" y="69887"/>
                    <a:pt x="663812" y="55951"/>
                    <a:pt x="830669" y="71120"/>
                  </a:cubicBezTo>
                  <a:cubicBezTo>
                    <a:pt x="840829" y="74507"/>
                    <a:pt x="851570" y="76491"/>
                    <a:pt x="861149" y="81280"/>
                  </a:cubicBezTo>
                  <a:cubicBezTo>
                    <a:pt x="939931" y="120671"/>
                    <a:pt x="845497" y="86223"/>
                    <a:pt x="922109" y="111760"/>
                  </a:cubicBezTo>
                  <a:cubicBezTo>
                    <a:pt x="928882" y="121920"/>
                    <a:pt x="933795" y="133606"/>
                    <a:pt x="942429" y="142240"/>
                  </a:cubicBezTo>
                  <a:cubicBezTo>
                    <a:pt x="977650" y="177461"/>
                    <a:pt x="971554" y="144272"/>
                    <a:pt x="993229" y="193040"/>
                  </a:cubicBezTo>
                  <a:cubicBezTo>
                    <a:pt x="1001928" y="212613"/>
                    <a:pt x="1013549" y="254000"/>
                    <a:pt x="1013549" y="254000"/>
                  </a:cubicBezTo>
                  <a:cubicBezTo>
                    <a:pt x="1012651" y="267463"/>
                    <a:pt x="998025" y="499544"/>
                    <a:pt x="993229" y="528320"/>
                  </a:cubicBezTo>
                  <a:cubicBezTo>
                    <a:pt x="984805" y="578864"/>
                    <a:pt x="981748" y="589941"/>
                    <a:pt x="942429" y="609600"/>
                  </a:cubicBezTo>
                  <a:cubicBezTo>
                    <a:pt x="932850" y="614389"/>
                    <a:pt x="921528" y="614971"/>
                    <a:pt x="911949" y="619760"/>
                  </a:cubicBezTo>
                  <a:cubicBezTo>
                    <a:pt x="901027" y="625221"/>
                    <a:pt x="892627" y="635121"/>
                    <a:pt x="881469" y="640080"/>
                  </a:cubicBezTo>
                  <a:cubicBezTo>
                    <a:pt x="861896" y="648779"/>
                    <a:pt x="840829" y="653627"/>
                    <a:pt x="820509" y="660400"/>
                  </a:cubicBezTo>
                  <a:cubicBezTo>
                    <a:pt x="667898" y="711270"/>
                    <a:pt x="800735" y="670278"/>
                    <a:pt x="403949" y="680720"/>
                  </a:cubicBezTo>
                  <a:cubicBezTo>
                    <a:pt x="383629" y="684107"/>
                    <a:pt x="363099" y="686411"/>
                    <a:pt x="342989" y="690880"/>
                  </a:cubicBezTo>
                  <a:cubicBezTo>
                    <a:pt x="332534" y="693203"/>
                    <a:pt x="322964" y="698717"/>
                    <a:pt x="312509" y="701040"/>
                  </a:cubicBezTo>
                  <a:cubicBezTo>
                    <a:pt x="292399" y="705509"/>
                    <a:pt x="271692" y="706884"/>
                    <a:pt x="251549" y="711200"/>
                  </a:cubicBezTo>
                  <a:cubicBezTo>
                    <a:pt x="224242" y="717052"/>
                    <a:pt x="196763" y="722689"/>
                    <a:pt x="170269" y="731520"/>
                  </a:cubicBezTo>
                  <a:cubicBezTo>
                    <a:pt x="160109" y="734907"/>
                    <a:pt x="150179" y="739083"/>
                    <a:pt x="139789" y="741680"/>
                  </a:cubicBezTo>
                  <a:cubicBezTo>
                    <a:pt x="123036" y="745868"/>
                    <a:pt x="105922" y="748453"/>
                    <a:pt x="88989" y="751840"/>
                  </a:cubicBezTo>
                  <a:cubicBezTo>
                    <a:pt x="65282" y="748453"/>
                    <a:pt x="39288" y="752390"/>
                    <a:pt x="17869" y="741680"/>
                  </a:cubicBezTo>
                  <a:cubicBezTo>
                    <a:pt x="8290" y="736891"/>
                    <a:pt x="7709" y="721910"/>
                    <a:pt x="7709" y="711200"/>
                  </a:cubicBezTo>
                  <a:cubicBezTo>
                    <a:pt x="7709" y="639999"/>
                    <a:pt x="0" y="566762"/>
                    <a:pt x="17869" y="497840"/>
                  </a:cubicBezTo>
                  <a:cubicBezTo>
                    <a:pt x="25081" y="470023"/>
                    <a:pt x="62889" y="460790"/>
                    <a:pt x="78829" y="436880"/>
                  </a:cubicBezTo>
                  <a:cubicBezTo>
                    <a:pt x="85602" y="426720"/>
                    <a:pt x="89959" y="414441"/>
                    <a:pt x="99149" y="406400"/>
                  </a:cubicBezTo>
                  <a:cubicBezTo>
                    <a:pt x="117528" y="390318"/>
                    <a:pt x="139789" y="379307"/>
                    <a:pt x="160109" y="365760"/>
                  </a:cubicBezTo>
                  <a:lnTo>
                    <a:pt x="190589" y="345440"/>
                  </a:lnTo>
                  <a:cubicBezTo>
                    <a:pt x="219376" y="259080"/>
                    <a:pt x="180429" y="396240"/>
                    <a:pt x="180429" y="254000"/>
                  </a:cubicBezTo>
                  <a:lnTo>
                    <a:pt x="190589" y="21336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2" name="Freihandform 5"/>
            <p:cNvSpPr>
              <a:spLocks/>
            </p:cNvSpPr>
            <p:nvPr/>
          </p:nvSpPr>
          <p:spPr bwMode="auto">
            <a:xfrm>
              <a:off x="2882278" y="2465436"/>
              <a:ext cx="956962" cy="876640"/>
            </a:xfrm>
            <a:custGeom>
              <a:avLst/>
              <a:gdLst>
                <a:gd name="T0" fmla="*/ 142240 w 853440"/>
                <a:gd name="T1" fmla="*/ 81280 h 782320"/>
                <a:gd name="T2" fmla="*/ 142240 w 853440"/>
                <a:gd name="T3" fmla="*/ 81280 h 782320"/>
                <a:gd name="T4" fmla="*/ 20320 w 853440"/>
                <a:gd name="T5" fmla="*/ 182880 h 782320"/>
                <a:gd name="T6" fmla="*/ 10160 w 853440"/>
                <a:gd name="T7" fmla="*/ 213360 h 782320"/>
                <a:gd name="T8" fmla="*/ 0 w 853440"/>
                <a:gd name="T9" fmla="*/ 254000 h 782320"/>
                <a:gd name="T10" fmla="*/ 10160 w 853440"/>
                <a:gd name="T11" fmla="*/ 508000 h 782320"/>
                <a:gd name="T12" fmla="*/ 91440 w 853440"/>
                <a:gd name="T13" fmla="*/ 558800 h 782320"/>
                <a:gd name="T14" fmla="*/ 121920 w 853440"/>
                <a:gd name="T15" fmla="*/ 568960 h 782320"/>
                <a:gd name="T16" fmla="*/ 193040 w 853440"/>
                <a:gd name="T17" fmla="*/ 609600 h 782320"/>
                <a:gd name="T18" fmla="*/ 223520 w 853440"/>
                <a:gd name="T19" fmla="*/ 640080 h 782320"/>
                <a:gd name="T20" fmla="*/ 254000 w 853440"/>
                <a:gd name="T21" fmla="*/ 650240 h 782320"/>
                <a:gd name="T22" fmla="*/ 314960 w 853440"/>
                <a:gd name="T23" fmla="*/ 680720 h 782320"/>
                <a:gd name="T24" fmla="*/ 335280 w 853440"/>
                <a:gd name="T25" fmla="*/ 711200 h 782320"/>
                <a:gd name="T26" fmla="*/ 396240 w 853440"/>
                <a:gd name="T27" fmla="*/ 741680 h 782320"/>
                <a:gd name="T28" fmla="*/ 477520 w 853440"/>
                <a:gd name="T29" fmla="*/ 762000 h 782320"/>
                <a:gd name="T30" fmla="*/ 548640 w 853440"/>
                <a:gd name="T31" fmla="*/ 782320 h 782320"/>
                <a:gd name="T32" fmla="*/ 660400 w 853440"/>
                <a:gd name="T33" fmla="*/ 772160 h 782320"/>
                <a:gd name="T34" fmla="*/ 701040 w 853440"/>
                <a:gd name="T35" fmla="*/ 751840 h 782320"/>
                <a:gd name="T36" fmla="*/ 762000 w 853440"/>
                <a:gd name="T37" fmla="*/ 721360 h 782320"/>
                <a:gd name="T38" fmla="*/ 782320 w 853440"/>
                <a:gd name="T39" fmla="*/ 690880 h 782320"/>
                <a:gd name="T40" fmla="*/ 792480 w 853440"/>
                <a:gd name="T41" fmla="*/ 650240 h 782320"/>
                <a:gd name="T42" fmla="*/ 822960 w 853440"/>
                <a:gd name="T43" fmla="*/ 629920 h 782320"/>
                <a:gd name="T44" fmla="*/ 853440 w 853440"/>
                <a:gd name="T45" fmla="*/ 568960 h 782320"/>
                <a:gd name="T46" fmla="*/ 843280 w 853440"/>
                <a:gd name="T47" fmla="*/ 538480 h 782320"/>
                <a:gd name="T48" fmla="*/ 843280 w 853440"/>
                <a:gd name="T49" fmla="*/ 132080 h 782320"/>
                <a:gd name="T50" fmla="*/ 853440 w 853440"/>
                <a:gd name="T51" fmla="*/ 101600 h 782320"/>
                <a:gd name="T52" fmla="*/ 843280 w 853440"/>
                <a:gd name="T53" fmla="*/ 60960 h 782320"/>
                <a:gd name="T54" fmla="*/ 812800 w 853440"/>
                <a:gd name="T55" fmla="*/ 50800 h 782320"/>
                <a:gd name="T56" fmla="*/ 721360 w 853440"/>
                <a:gd name="T57" fmla="*/ 30480 h 782320"/>
                <a:gd name="T58" fmla="*/ 660400 w 853440"/>
                <a:gd name="T59" fmla="*/ 20320 h 782320"/>
                <a:gd name="T60" fmla="*/ 518160 w 853440"/>
                <a:gd name="T61" fmla="*/ 0 h 782320"/>
                <a:gd name="T62" fmla="*/ 467360 w 853440"/>
                <a:gd name="T63" fmla="*/ 10160 h 782320"/>
                <a:gd name="T64" fmla="*/ 406400 w 853440"/>
                <a:gd name="T65" fmla="*/ 40640 h 782320"/>
                <a:gd name="T66" fmla="*/ 213360 w 853440"/>
                <a:gd name="T67" fmla="*/ 50800 h 782320"/>
                <a:gd name="T68" fmla="*/ 142240 w 853440"/>
                <a:gd name="T69" fmla="*/ 81280 h 7823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53440"/>
                <a:gd name="T106" fmla="*/ 0 h 782320"/>
                <a:gd name="T107" fmla="*/ 853440 w 853440"/>
                <a:gd name="T108" fmla="*/ 782320 h 7823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53440" h="782320">
                  <a:moveTo>
                    <a:pt x="142240" y="81280"/>
                  </a:moveTo>
                  <a:lnTo>
                    <a:pt x="142240" y="81280"/>
                  </a:lnTo>
                  <a:cubicBezTo>
                    <a:pt x="86954" y="119980"/>
                    <a:pt x="46936" y="129648"/>
                    <a:pt x="20320" y="182880"/>
                  </a:cubicBezTo>
                  <a:cubicBezTo>
                    <a:pt x="15531" y="192459"/>
                    <a:pt x="13102" y="203062"/>
                    <a:pt x="10160" y="213360"/>
                  </a:cubicBezTo>
                  <a:cubicBezTo>
                    <a:pt x="6324" y="226786"/>
                    <a:pt x="3387" y="240453"/>
                    <a:pt x="0" y="254000"/>
                  </a:cubicBezTo>
                  <a:cubicBezTo>
                    <a:pt x="3387" y="338667"/>
                    <a:pt x="1133" y="423748"/>
                    <a:pt x="10160" y="508000"/>
                  </a:cubicBezTo>
                  <a:cubicBezTo>
                    <a:pt x="14334" y="546959"/>
                    <a:pt x="68058" y="551006"/>
                    <a:pt x="91440" y="558800"/>
                  </a:cubicBezTo>
                  <a:cubicBezTo>
                    <a:pt x="101600" y="562187"/>
                    <a:pt x="112341" y="564171"/>
                    <a:pt x="121920" y="568960"/>
                  </a:cubicBezTo>
                  <a:cubicBezTo>
                    <a:pt x="146763" y="581382"/>
                    <a:pt x="171499" y="591649"/>
                    <a:pt x="193040" y="609600"/>
                  </a:cubicBezTo>
                  <a:cubicBezTo>
                    <a:pt x="204078" y="618798"/>
                    <a:pt x="211565" y="632110"/>
                    <a:pt x="223520" y="640080"/>
                  </a:cubicBezTo>
                  <a:cubicBezTo>
                    <a:pt x="232431" y="646021"/>
                    <a:pt x="244421" y="645451"/>
                    <a:pt x="254000" y="650240"/>
                  </a:cubicBezTo>
                  <a:cubicBezTo>
                    <a:pt x="332782" y="689631"/>
                    <a:pt x="238348" y="655183"/>
                    <a:pt x="314960" y="680720"/>
                  </a:cubicBezTo>
                  <a:cubicBezTo>
                    <a:pt x="321733" y="690880"/>
                    <a:pt x="326646" y="702566"/>
                    <a:pt x="335280" y="711200"/>
                  </a:cubicBezTo>
                  <a:cubicBezTo>
                    <a:pt x="352620" y="728540"/>
                    <a:pt x="373516" y="735482"/>
                    <a:pt x="396240" y="741680"/>
                  </a:cubicBezTo>
                  <a:cubicBezTo>
                    <a:pt x="423183" y="749028"/>
                    <a:pt x="451026" y="753169"/>
                    <a:pt x="477520" y="762000"/>
                  </a:cubicBezTo>
                  <a:cubicBezTo>
                    <a:pt x="521247" y="776576"/>
                    <a:pt x="497610" y="769563"/>
                    <a:pt x="548640" y="782320"/>
                  </a:cubicBezTo>
                  <a:cubicBezTo>
                    <a:pt x="585893" y="778933"/>
                    <a:pt x="623719" y="779496"/>
                    <a:pt x="660400" y="772160"/>
                  </a:cubicBezTo>
                  <a:cubicBezTo>
                    <a:pt x="675252" y="769190"/>
                    <a:pt x="687119" y="757806"/>
                    <a:pt x="701040" y="751840"/>
                  </a:cubicBezTo>
                  <a:cubicBezTo>
                    <a:pt x="759930" y="726601"/>
                    <a:pt x="703425" y="760410"/>
                    <a:pt x="762000" y="721360"/>
                  </a:cubicBezTo>
                  <a:cubicBezTo>
                    <a:pt x="768773" y="711200"/>
                    <a:pt x="777510" y="702103"/>
                    <a:pt x="782320" y="690880"/>
                  </a:cubicBezTo>
                  <a:cubicBezTo>
                    <a:pt x="787821" y="678045"/>
                    <a:pt x="784734" y="661858"/>
                    <a:pt x="792480" y="650240"/>
                  </a:cubicBezTo>
                  <a:cubicBezTo>
                    <a:pt x="799253" y="640080"/>
                    <a:pt x="812800" y="636693"/>
                    <a:pt x="822960" y="629920"/>
                  </a:cubicBezTo>
                  <a:cubicBezTo>
                    <a:pt x="833234" y="614509"/>
                    <a:pt x="853440" y="589992"/>
                    <a:pt x="853440" y="568960"/>
                  </a:cubicBezTo>
                  <a:cubicBezTo>
                    <a:pt x="853440" y="558250"/>
                    <a:pt x="846667" y="548640"/>
                    <a:pt x="843280" y="538480"/>
                  </a:cubicBezTo>
                  <a:cubicBezTo>
                    <a:pt x="827509" y="349231"/>
                    <a:pt x="826385" y="393957"/>
                    <a:pt x="843280" y="132080"/>
                  </a:cubicBezTo>
                  <a:cubicBezTo>
                    <a:pt x="843970" y="121393"/>
                    <a:pt x="850053" y="111760"/>
                    <a:pt x="853440" y="101600"/>
                  </a:cubicBezTo>
                  <a:cubicBezTo>
                    <a:pt x="850053" y="88053"/>
                    <a:pt x="852003" y="71864"/>
                    <a:pt x="843280" y="60960"/>
                  </a:cubicBezTo>
                  <a:cubicBezTo>
                    <a:pt x="836590" y="52597"/>
                    <a:pt x="823098" y="53742"/>
                    <a:pt x="812800" y="50800"/>
                  </a:cubicBezTo>
                  <a:cubicBezTo>
                    <a:pt x="784262" y="42646"/>
                    <a:pt x="750168" y="35718"/>
                    <a:pt x="721360" y="30480"/>
                  </a:cubicBezTo>
                  <a:cubicBezTo>
                    <a:pt x="701092" y="26795"/>
                    <a:pt x="680772" y="23376"/>
                    <a:pt x="660400" y="20320"/>
                  </a:cubicBezTo>
                  <a:lnTo>
                    <a:pt x="518160" y="0"/>
                  </a:lnTo>
                  <a:cubicBezTo>
                    <a:pt x="501227" y="3387"/>
                    <a:pt x="483529" y="4097"/>
                    <a:pt x="467360" y="10160"/>
                  </a:cubicBezTo>
                  <a:cubicBezTo>
                    <a:pt x="428454" y="24750"/>
                    <a:pt x="448039" y="36855"/>
                    <a:pt x="406400" y="40640"/>
                  </a:cubicBezTo>
                  <a:cubicBezTo>
                    <a:pt x="342229" y="46474"/>
                    <a:pt x="277707" y="47413"/>
                    <a:pt x="213360" y="50800"/>
                  </a:cubicBezTo>
                  <a:cubicBezTo>
                    <a:pt x="143313" y="74149"/>
                    <a:pt x="154093" y="76200"/>
                    <a:pt x="142240" y="8128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" name="Freihandform 6"/>
            <p:cNvSpPr>
              <a:spLocks/>
            </p:cNvSpPr>
            <p:nvPr/>
          </p:nvSpPr>
          <p:spPr bwMode="auto">
            <a:xfrm>
              <a:off x="3713924" y="1539311"/>
              <a:ext cx="934177" cy="1053082"/>
            </a:xfrm>
            <a:custGeom>
              <a:avLst/>
              <a:gdLst>
                <a:gd name="T0" fmla="*/ 203200 w 833120"/>
                <a:gd name="T1" fmla="*/ 23841 h 939779"/>
                <a:gd name="T2" fmla="*/ 203200 w 833120"/>
                <a:gd name="T3" fmla="*/ 23841 h 939779"/>
                <a:gd name="T4" fmla="*/ 101600 w 833120"/>
                <a:gd name="T5" fmla="*/ 94961 h 939779"/>
                <a:gd name="T6" fmla="*/ 81280 w 833120"/>
                <a:gd name="T7" fmla="*/ 125441 h 939779"/>
                <a:gd name="T8" fmla="*/ 50800 w 833120"/>
                <a:gd name="T9" fmla="*/ 135601 h 939779"/>
                <a:gd name="T10" fmla="*/ 30480 w 833120"/>
                <a:gd name="T11" fmla="*/ 196561 h 939779"/>
                <a:gd name="T12" fmla="*/ 20320 w 833120"/>
                <a:gd name="T13" fmla="*/ 227041 h 939779"/>
                <a:gd name="T14" fmla="*/ 0 w 833120"/>
                <a:gd name="T15" fmla="*/ 298161 h 939779"/>
                <a:gd name="T16" fmla="*/ 10160 w 833120"/>
                <a:gd name="T17" fmla="*/ 379441 h 939779"/>
                <a:gd name="T18" fmla="*/ 50800 w 833120"/>
                <a:gd name="T19" fmla="*/ 450561 h 939779"/>
                <a:gd name="T20" fmla="*/ 101600 w 833120"/>
                <a:gd name="T21" fmla="*/ 501361 h 939779"/>
                <a:gd name="T22" fmla="*/ 111760 w 833120"/>
                <a:gd name="T23" fmla="*/ 531841 h 939779"/>
                <a:gd name="T24" fmla="*/ 121920 w 833120"/>
                <a:gd name="T25" fmla="*/ 623281 h 939779"/>
                <a:gd name="T26" fmla="*/ 182880 w 833120"/>
                <a:gd name="T27" fmla="*/ 674081 h 939779"/>
                <a:gd name="T28" fmla="*/ 203200 w 833120"/>
                <a:gd name="T29" fmla="*/ 704561 h 939779"/>
                <a:gd name="T30" fmla="*/ 233680 w 833120"/>
                <a:gd name="T31" fmla="*/ 724881 h 939779"/>
                <a:gd name="T32" fmla="*/ 243840 w 833120"/>
                <a:gd name="T33" fmla="*/ 775681 h 939779"/>
                <a:gd name="T34" fmla="*/ 274320 w 833120"/>
                <a:gd name="T35" fmla="*/ 846801 h 939779"/>
                <a:gd name="T36" fmla="*/ 365760 w 833120"/>
                <a:gd name="T37" fmla="*/ 897601 h 939779"/>
                <a:gd name="T38" fmla="*/ 436880 w 833120"/>
                <a:gd name="T39" fmla="*/ 928081 h 939779"/>
                <a:gd name="T40" fmla="*/ 518160 w 833120"/>
                <a:gd name="T41" fmla="*/ 938241 h 939779"/>
                <a:gd name="T42" fmla="*/ 629920 w 833120"/>
                <a:gd name="T43" fmla="*/ 907761 h 939779"/>
                <a:gd name="T44" fmla="*/ 640080 w 833120"/>
                <a:gd name="T45" fmla="*/ 877281 h 939779"/>
                <a:gd name="T46" fmla="*/ 660400 w 833120"/>
                <a:gd name="T47" fmla="*/ 846801 h 939779"/>
                <a:gd name="T48" fmla="*/ 670560 w 833120"/>
                <a:gd name="T49" fmla="*/ 816321 h 939779"/>
                <a:gd name="T50" fmla="*/ 711200 w 833120"/>
                <a:gd name="T51" fmla="*/ 755361 h 939779"/>
                <a:gd name="T52" fmla="*/ 731520 w 833120"/>
                <a:gd name="T53" fmla="*/ 714721 h 939779"/>
                <a:gd name="T54" fmla="*/ 741680 w 833120"/>
                <a:gd name="T55" fmla="*/ 684241 h 939779"/>
                <a:gd name="T56" fmla="*/ 762000 w 833120"/>
                <a:gd name="T57" fmla="*/ 653761 h 939779"/>
                <a:gd name="T58" fmla="*/ 792480 w 833120"/>
                <a:gd name="T59" fmla="*/ 592801 h 939779"/>
                <a:gd name="T60" fmla="*/ 802640 w 833120"/>
                <a:gd name="T61" fmla="*/ 521681 h 939779"/>
                <a:gd name="T62" fmla="*/ 822960 w 833120"/>
                <a:gd name="T63" fmla="*/ 491201 h 939779"/>
                <a:gd name="T64" fmla="*/ 833120 w 833120"/>
                <a:gd name="T65" fmla="*/ 460721 h 939779"/>
                <a:gd name="T66" fmla="*/ 822960 w 833120"/>
                <a:gd name="T67" fmla="*/ 338801 h 939779"/>
                <a:gd name="T68" fmla="*/ 762000 w 833120"/>
                <a:gd name="T69" fmla="*/ 237201 h 939779"/>
                <a:gd name="T70" fmla="*/ 711200 w 833120"/>
                <a:gd name="T71" fmla="*/ 176241 h 939779"/>
                <a:gd name="T72" fmla="*/ 660400 w 833120"/>
                <a:gd name="T73" fmla="*/ 115281 h 939779"/>
                <a:gd name="T74" fmla="*/ 629920 w 833120"/>
                <a:gd name="T75" fmla="*/ 105121 h 939779"/>
                <a:gd name="T76" fmla="*/ 568960 w 833120"/>
                <a:gd name="T77" fmla="*/ 64481 h 939779"/>
                <a:gd name="T78" fmla="*/ 497840 w 833120"/>
                <a:gd name="T79" fmla="*/ 44161 h 939779"/>
                <a:gd name="T80" fmla="*/ 416560 w 833120"/>
                <a:gd name="T81" fmla="*/ 34001 h 939779"/>
                <a:gd name="T82" fmla="*/ 386080 w 833120"/>
                <a:gd name="T83" fmla="*/ 23841 h 939779"/>
                <a:gd name="T84" fmla="*/ 294640 w 833120"/>
                <a:gd name="T85" fmla="*/ 3521 h 939779"/>
                <a:gd name="T86" fmla="*/ 203200 w 833120"/>
                <a:gd name="T87" fmla="*/ 23841 h 9397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3120"/>
                <a:gd name="T133" fmla="*/ 0 h 939779"/>
                <a:gd name="T134" fmla="*/ 833120 w 833120"/>
                <a:gd name="T135" fmla="*/ 939779 h 93977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3120" h="939779">
                  <a:moveTo>
                    <a:pt x="203200" y="23841"/>
                  </a:moveTo>
                  <a:lnTo>
                    <a:pt x="203200" y="23841"/>
                  </a:lnTo>
                  <a:cubicBezTo>
                    <a:pt x="169333" y="47548"/>
                    <a:pt x="124531" y="60564"/>
                    <a:pt x="101600" y="94961"/>
                  </a:cubicBezTo>
                  <a:cubicBezTo>
                    <a:pt x="94827" y="105121"/>
                    <a:pt x="90815" y="117813"/>
                    <a:pt x="81280" y="125441"/>
                  </a:cubicBezTo>
                  <a:cubicBezTo>
                    <a:pt x="72917" y="132131"/>
                    <a:pt x="60960" y="132214"/>
                    <a:pt x="50800" y="135601"/>
                  </a:cubicBezTo>
                  <a:lnTo>
                    <a:pt x="30480" y="196561"/>
                  </a:lnTo>
                  <a:cubicBezTo>
                    <a:pt x="27093" y="206721"/>
                    <a:pt x="22917" y="216651"/>
                    <a:pt x="20320" y="227041"/>
                  </a:cubicBezTo>
                  <a:cubicBezTo>
                    <a:pt x="7563" y="278071"/>
                    <a:pt x="14576" y="254434"/>
                    <a:pt x="0" y="298161"/>
                  </a:cubicBezTo>
                  <a:cubicBezTo>
                    <a:pt x="3387" y="325254"/>
                    <a:pt x="5276" y="352577"/>
                    <a:pt x="10160" y="379441"/>
                  </a:cubicBezTo>
                  <a:cubicBezTo>
                    <a:pt x="16594" y="414828"/>
                    <a:pt x="28252" y="418994"/>
                    <a:pt x="50800" y="450561"/>
                  </a:cubicBezTo>
                  <a:cubicBezTo>
                    <a:pt x="81588" y="493664"/>
                    <a:pt x="57265" y="471805"/>
                    <a:pt x="101600" y="501361"/>
                  </a:cubicBezTo>
                  <a:cubicBezTo>
                    <a:pt x="104987" y="511521"/>
                    <a:pt x="109999" y="521277"/>
                    <a:pt x="111760" y="531841"/>
                  </a:cubicBezTo>
                  <a:cubicBezTo>
                    <a:pt x="116802" y="562091"/>
                    <a:pt x="112222" y="594187"/>
                    <a:pt x="121920" y="623281"/>
                  </a:cubicBezTo>
                  <a:cubicBezTo>
                    <a:pt x="127508" y="640044"/>
                    <a:pt x="168937" y="664786"/>
                    <a:pt x="182880" y="674081"/>
                  </a:cubicBezTo>
                  <a:cubicBezTo>
                    <a:pt x="189653" y="684241"/>
                    <a:pt x="194566" y="695927"/>
                    <a:pt x="203200" y="704561"/>
                  </a:cubicBezTo>
                  <a:cubicBezTo>
                    <a:pt x="211834" y="713195"/>
                    <a:pt x="227622" y="714279"/>
                    <a:pt x="233680" y="724881"/>
                  </a:cubicBezTo>
                  <a:cubicBezTo>
                    <a:pt x="242248" y="739874"/>
                    <a:pt x="240094" y="758824"/>
                    <a:pt x="243840" y="775681"/>
                  </a:cubicBezTo>
                  <a:cubicBezTo>
                    <a:pt x="249618" y="801683"/>
                    <a:pt x="252676" y="827862"/>
                    <a:pt x="274320" y="846801"/>
                  </a:cubicBezTo>
                  <a:cubicBezTo>
                    <a:pt x="337683" y="902244"/>
                    <a:pt x="314966" y="875832"/>
                    <a:pt x="365760" y="897601"/>
                  </a:cubicBezTo>
                  <a:cubicBezTo>
                    <a:pt x="391571" y="908663"/>
                    <a:pt x="409291" y="923065"/>
                    <a:pt x="436880" y="928081"/>
                  </a:cubicBezTo>
                  <a:cubicBezTo>
                    <a:pt x="463744" y="932965"/>
                    <a:pt x="491067" y="934854"/>
                    <a:pt x="518160" y="938241"/>
                  </a:cubicBezTo>
                  <a:cubicBezTo>
                    <a:pt x="549876" y="934277"/>
                    <a:pt x="604306" y="939779"/>
                    <a:pt x="629920" y="907761"/>
                  </a:cubicBezTo>
                  <a:cubicBezTo>
                    <a:pt x="636610" y="899398"/>
                    <a:pt x="635291" y="886860"/>
                    <a:pt x="640080" y="877281"/>
                  </a:cubicBezTo>
                  <a:cubicBezTo>
                    <a:pt x="645541" y="866359"/>
                    <a:pt x="654939" y="857723"/>
                    <a:pt x="660400" y="846801"/>
                  </a:cubicBezTo>
                  <a:cubicBezTo>
                    <a:pt x="665189" y="837222"/>
                    <a:pt x="665359" y="825683"/>
                    <a:pt x="670560" y="816321"/>
                  </a:cubicBezTo>
                  <a:cubicBezTo>
                    <a:pt x="682420" y="794973"/>
                    <a:pt x="700278" y="777204"/>
                    <a:pt x="711200" y="755361"/>
                  </a:cubicBezTo>
                  <a:cubicBezTo>
                    <a:pt x="717973" y="741814"/>
                    <a:pt x="725554" y="728642"/>
                    <a:pt x="731520" y="714721"/>
                  </a:cubicBezTo>
                  <a:cubicBezTo>
                    <a:pt x="735739" y="704877"/>
                    <a:pt x="736891" y="693820"/>
                    <a:pt x="741680" y="684241"/>
                  </a:cubicBezTo>
                  <a:cubicBezTo>
                    <a:pt x="747141" y="673319"/>
                    <a:pt x="756539" y="664683"/>
                    <a:pt x="762000" y="653761"/>
                  </a:cubicBezTo>
                  <a:cubicBezTo>
                    <a:pt x="804064" y="569633"/>
                    <a:pt x="734246" y="680152"/>
                    <a:pt x="792480" y="592801"/>
                  </a:cubicBezTo>
                  <a:cubicBezTo>
                    <a:pt x="795867" y="569094"/>
                    <a:pt x="795759" y="544618"/>
                    <a:pt x="802640" y="521681"/>
                  </a:cubicBezTo>
                  <a:cubicBezTo>
                    <a:pt x="806149" y="509985"/>
                    <a:pt x="817499" y="502123"/>
                    <a:pt x="822960" y="491201"/>
                  </a:cubicBezTo>
                  <a:cubicBezTo>
                    <a:pt x="827749" y="481622"/>
                    <a:pt x="829733" y="470881"/>
                    <a:pt x="833120" y="460721"/>
                  </a:cubicBezTo>
                  <a:cubicBezTo>
                    <a:pt x="829733" y="420081"/>
                    <a:pt x="830475" y="378883"/>
                    <a:pt x="822960" y="338801"/>
                  </a:cubicBezTo>
                  <a:cubicBezTo>
                    <a:pt x="818885" y="317068"/>
                    <a:pt x="767236" y="245056"/>
                    <a:pt x="762000" y="237201"/>
                  </a:cubicBezTo>
                  <a:cubicBezTo>
                    <a:pt x="711549" y="161525"/>
                    <a:pt x="776391" y="254470"/>
                    <a:pt x="711200" y="176241"/>
                  </a:cubicBezTo>
                  <a:cubicBezTo>
                    <a:pt x="687772" y="148128"/>
                    <a:pt x="693793" y="137543"/>
                    <a:pt x="660400" y="115281"/>
                  </a:cubicBezTo>
                  <a:cubicBezTo>
                    <a:pt x="651489" y="109340"/>
                    <a:pt x="639282" y="110322"/>
                    <a:pt x="629920" y="105121"/>
                  </a:cubicBezTo>
                  <a:cubicBezTo>
                    <a:pt x="608572" y="93261"/>
                    <a:pt x="592128" y="72204"/>
                    <a:pt x="568960" y="64481"/>
                  </a:cubicBezTo>
                  <a:cubicBezTo>
                    <a:pt x="544802" y="56428"/>
                    <a:pt x="523355" y="48413"/>
                    <a:pt x="497840" y="44161"/>
                  </a:cubicBezTo>
                  <a:cubicBezTo>
                    <a:pt x="470907" y="39672"/>
                    <a:pt x="443653" y="37388"/>
                    <a:pt x="416560" y="34001"/>
                  </a:cubicBezTo>
                  <a:cubicBezTo>
                    <a:pt x="406400" y="30614"/>
                    <a:pt x="396535" y="26164"/>
                    <a:pt x="386080" y="23841"/>
                  </a:cubicBezTo>
                  <a:cubicBezTo>
                    <a:pt x="278794" y="0"/>
                    <a:pt x="363255" y="26393"/>
                    <a:pt x="294640" y="3521"/>
                  </a:cubicBezTo>
                  <a:cubicBezTo>
                    <a:pt x="206639" y="14521"/>
                    <a:pt x="218440" y="20454"/>
                    <a:pt x="203200" y="23841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4" name="Freihandform 9"/>
            <p:cNvSpPr>
              <a:spLocks/>
            </p:cNvSpPr>
            <p:nvPr/>
          </p:nvSpPr>
          <p:spPr bwMode="auto">
            <a:xfrm>
              <a:off x="3884810" y="2845031"/>
              <a:ext cx="944513" cy="1283653"/>
            </a:xfrm>
            <a:custGeom>
              <a:avLst/>
              <a:gdLst>
                <a:gd name="T0" fmla="*/ 487680 w 842338"/>
                <a:gd name="T1" fmla="*/ 6686 h 1145542"/>
                <a:gd name="T2" fmla="*/ 487680 w 842338"/>
                <a:gd name="T3" fmla="*/ 6686 h 1145542"/>
                <a:gd name="T4" fmla="*/ 335280 w 842338"/>
                <a:gd name="T5" fmla="*/ 87966 h 1145542"/>
                <a:gd name="T6" fmla="*/ 264160 w 842338"/>
                <a:gd name="T7" fmla="*/ 138766 h 1145542"/>
                <a:gd name="T8" fmla="*/ 233680 w 842338"/>
                <a:gd name="T9" fmla="*/ 209886 h 1145542"/>
                <a:gd name="T10" fmla="*/ 223520 w 842338"/>
                <a:gd name="T11" fmla="*/ 240366 h 1145542"/>
                <a:gd name="T12" fmla="*/ 203200 w 842338"/>
                <a:gd name="T13" fmla="*/ 291166 h 1145542"/>
                <a:gd name="T14" fmla="*/ 213360 w 842338"/>
                <a:gd name="T15" fmla="*/ 362286 h 1145542"/>
                <a:gd name="T16" fmla="*/ 223520 w 842338"/>
                <a:gd name="T17" fmla="*/ 392766 h 1145542"/>
                <a:gd name="T18" fmla="*/ 254000 w 842338"/>
                <a:gd name="T19" fmla="*/ 402926 h 1145542"/>
                <a:gd name="T20" fmla="*/ 274320 w 842338"/>
                <a:gd name="T21" fmla="*/ 433406 h 1145542"/>
                <a:gd name="T22" fmla="*/ 304800 w 842338"/>
                <a:gd name="T23" fmla="*/ 463886 h 1145542"/>
                <a:gd name="T24" fmla="*/ 314960 w 842338"/>
                <a:gd name="T25" fmla="*/ 514686 h 1145542"/>
                <a:gd name="T26" fmla="*/ 304800 w 842338"/>
                <a:gd name="T27" fmla="*/ 606126 h 1145542"/>
                <a:gd name="T28" fmla="*/ 233680 w 842338"/>
                <a:gd name="T29" fmla="*/ 646766 h 1145542"/>
                <a:gd name="T30" fmla="*/ 182880 w 842338"/>
                <a:gd name="T31" fmla="*/ 656926 h 1145542"/>
                <a:gd name="T32" fmla="*/ 121920 w 842338"/>
                <a:gd name="T33" fmla="*/ 677246 h 1145542"/>
                <a:gd name="T34" fmla="*/ 10160 w 842338"/>
                <a:gd name="T35" fmla="*/ 707726 h 1145542"/>
                <a:gd name="T36" fmla="*/ 0 w 842338"/>
                <a:gd name="T37" fmla="*/ 738206 h 1145542"/>
                <a:gd name="T38" fmla="*/ 10160 w 842338"/>
                <a:gd name="T39" fmla="*/ 799166 h 1145542"/>
                <a:gd name="T40" fmla="*/ 101600 w 842338"/>
                <a:gd name="T41" fmla="*/ 900766 h 1145542"/>
                <a:gd name="T42" fmla="*/ 121920 w 842338"/>
                <a:gd name="T43" fmla="*/ 941406 h 1145542"/>
                <a:gd name="T44" fmla="*/ 152400 w 842338"/>
                <a:gd name="T45" fmla="*/ 961726 h 1145542"/>
                <a:gd name="T46" fmla="*/ 182880 w 842338"/>
                <a:gd name="T47" fmla="*/ 992206 h 1145542"/>
                <a:gd name="T48" fmla="*/ 243840 w 842338"/>
                <a:gd name="T49" fmla="*/ 1022686 h 1145542"/>
                <a:gd name="T50" fmla="*/ 264160 w 842338"/>
                <a:gd name="T51" fmla="*/ 1053166 h 1145542"/>
                <a:gd name="T52" fmla="*/ 335280 w 842338"/>
                <a:gd name="T53" fmla="*/ 1083646 h 1145542"/>
                <a:gd name="T54" fmla="*/ 365760 w 842338"/>
                <a:gd name="T55" fmla="*/ 1103966 h 1145542"/>
                <a:gd name="T56" fmla="*/ 447040 w 842338"/>
                <a:gd name="T57" fmla="*/ 1124286 h 1145542"/>
                <a:gd name="T58" fmla="*/ 558800 w 842338"/>
                <a:gd name="T59" fmla="*/ 1144606 h 1145542"/>
                <a:gd name="T60" fmla="*/ 751840 w 842338"/>
                <a:gd name="T61" fmla="*/ 1124286 h 1145542"/>
                <a:gd name="T62" fmla="*/ 792480 w 842338"/>
                <a:gd name="T63" fmla="*/ 1063326 h 1145542"/>
                <a:gd name="T64" fmla="*/ 822960 w 842338"/>
                <a:gd name="T65" fmla="*/ 941406 h 1145542"/>
                <a:gd name="T66" fmla="*/ 822960 w 842338"/>
                <a:gd name="T67" fmla="*/ 453726 h 1145542"/>
                <a:gd name="T68" fmla="*/ 782320 w 842338"/>
                <a:gd name="T69" fmla="*/ 362286 h 1145542"/>
                <a:gd name="T70" fmla="*/ 772160 w 842338"/>
                <a:gd name="T71" fmla="*/ 331806 h 1145542"/>
                <a:gd name="T72" fmla="*/ 741680 w 842338"/>
                <a:gd name="T73" fmla="*/ 311486 h 1145542"/>
                <a:gd name="T74" fmla="*/ 731520 w 842338"/>
                <a:gd name="T75" fmla="*/ 260686 h 1145542"/>
                <a:gd name="T76" fmla="*/ 711200 w 842338"/>
                <a:gd name="T77" fmla="*/ 199726 h 1145542"/>
                <a:gd name="T78" fmla="*/ 701040 w 842338"/>
                <a:gd name="T79" fmla="*/ 138766 h 1145542"/>
                <a:gd name="T80" fmla="*/ 680720 w 842338"/>
                <a:gd name="T81" fmla="*/ 77806 h 1145542"/>
                <a:gd name="T82" fmla="*/ 609600 w 842338"/>
                <a:gd name="T83" fmla="*/ 57486 h 1145542"/>
                <a:gd name="T84" fmla="*/ 538480 w 842338"/>
                <a:gd name="T85" fmla="*/ 16846 h 1145542"/>
                <a:gd name="T86" fmla="*/ 487680 w 842338"/>
                <a:gd name="T87" fmla="*/ 6686 h 11455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2338"/>
                <a:gd name="T133" fmla="*/ 0 h 1145542"/>
                <a:gd name="T134" fmla="*/ 842338 w 842338"/>
                <a:gd name="T135" fmla="*/ 1145542 h 11455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2338" h="1145542">
                  <a:moveTo>
                    <a:pt x="487680" y="6686"/>
                  </a:moveTo>
                  <a:lnTo>
                    <a:pt x="487680" y="6686"/>
                  </a:lnTo>
                  <a:cubicBezTo>
                    <a:pt x="436880" y="33779"/>
                    <a:pt x="381339" y="53422"/>
                    <a:pt x="335280" y="87966"/>
                  </a:cubicBezTo>
                  <a:cubicBezTo>
                    <a:pt x="284871" y="125772"/>
                    <a:pt x="308729" y="109053"/>
                    <a:pt x="264160" y="138766"/>
                  </a:cubicBezTo>
                  <a:cubicBezTo>
                    <a:pt x="240333" y="210247"/>
                    <a:pt x="271344" y="122003"/>
                    <a:pt x="233680" y="209886"/>
                  </a:cubicBezTo>
                  <a:cubicBezTo>
                    <a:pt x="229461" y="219730"/>
                    <a:pt x="227280" y="230338"/>
                    <a:pt x="223520" y="240366"/>
                  </a:cubicBezTo>
                  <a:cubicBezTo>
                    <a:pt x="217116" y="257443"/>
                    <a:pt x="209973" y="274233"/>
                    <a:pt x="203200" y="291166"/>
                  </a:cubicBezTo>
                  <a:cubicBezTo>
                    <a:pt x="206587" y="314873"/>
                    <a:pt x="208664" y="338804"/>
                    <a:pt x="213360" y="362286"/>
                  </a:cubicBezTo>
                  <a:cubicBezTo>
                    <a:pt x="215460" y="372788"/>
                    <a:pt x="215947" y="385193"/>
                    <a:pt x="223520" y="392766"/>
                  </a:cubicBezTo>
                  <a:cubicBezTo>
                    <a:pt x="231093" y="400339"/>
                    <a:pt x="243840" y="399539"/>
                    <a:pt x="254000" y="402926"/>
                  </a:cubicBezTo>
                  <a:cubicBezTo>
                    <a:pt x="260773" y="413086"/>
                    <a:pt x="266503" y="424025"/>
                    <a:pt x="274320" y="433406"/>
                  </a:cubicBezTo>
                  <a:cubicBezTo>
                    <a:pt x="283518" y="444444"/>
                    <a:pt x="298374" y="451035"/>
                    <a:pt x="304800" y="463886"/>
                  </a:cubicBezTo>
                  <a:cubicBezTo>
                    <a:pt x="312523" y="479332"/>
                    <a:pt x="311573" y="497753"/>
                    <a:pt x="314960" y="514686"/>
                  </a:cubicBezTo>
                  <a:cubicBezTo>
                    <a:pt x="311573" y="545166"/>
                    <a:pt x="315280" y="577305"/>
                    <a:pt x="304800" y="606126"/>
                  </a:cubicBezTo>
                  <a:cubicBezTo>
                    <a:pt x="301725" y="614583"/>
                    <a:pt x="235620" y="646119"/>
                    <a:pt x="233680" y="646766"/>
                  </a:cubicBezTo>
                  <a:cubicBezTo>
                    <a:pt x="217297" y="652227"/>
                    <a:pt x="199540" y="652382"/>
                    <a:pt x="182880" y="656926"/>
                  </a:cubicBezTo>
                  <a:cubicBezTo>
                    <a:pt x="162216" y="662562"/>
                    <a:pt x="142700" y="672051"/>
                    <a:pt x="121920" y="677246"/>
                  </a:cubicBezTo>
                  <a:cubicBezTo>
                    <a:pt x="30250" y="700163"/>
                    <a:pt x="67134" y="688735"/>
                    <a:pt x="10160" y="707726"/>
                  </a:cubicBezTo>
                  <a:cubicBezTo>
                    <a:pt x="6773" y="717886"/>
                    <a:pt x="0" y="727496"/>
                    <a:pt x="0" y="738206"/>
                  </a:cubicBezTo>
                  <a:cubicBezTo>
                    <a:pt x="0" y="758806"/>
                    <a:pt x="2237" y="780150"/>
                    <a:pt x="10160" y="799166"/>
                  </a:cubicBezTo>
                  <a:cubicBezTo>
                    <a:pt x="33203" y="854468"/>
                    <a:pt x="58037" y="865915"/>
                    <a:pt x="101600" y="900766"/>
                  </a:cubicBezTo>
                  <a:cubicBezTo>
                    <a:pt x="108373" y="914313"/>
                    <a:pt x="112224" y="929771"/>
                    <a:pt x="121920" y="941406"/>
                  </a:cubicBezTo>
                  <a:cubicBezTo>
                    <a:pt x="129737" y="950787"/>
                    <a:pt x="143019" y="953909"/>
                    <a:pt x="152400" y="961726"/>
                  </a:cubicBezTo>
                  <a:cubicBezTo>
                    <a:pt x="163438" y="970924"/>
                    <a:pt x="171842" y="983008"/>
                    <a:pt x="182880" y="992206"/>
                  </a:cubicBezTo>
                  <a:cubicBezTo>
                    <a:pt x="209141" y="1014090"/>
                    <a:pt x="213292" y="1012503"/>
                    <a:pt x="243840" y="1022686"/>
                  </a:cubicBezTo>
                  <a:cubicBezTo>
                    <a:pt x="250613" y="1032846"/>
                    <a:pt x="254779" y="1045349"/>
                    <a:pt x="264160" y="1053166"/>
                  </a:cubicBezTo>
                  <a:cubicBezTo>
                    <a:pt x="295873" y="1079593"/>
                    <a:pt x="303518" y="1067765"/>
                    <a:pt x="335280" y="1083646"/>
                  </a:cubicBezTo>
                  <a:cubicBezTo>
                    <a:pt x="346202" y="1089107"/>
                    <a:pt x="354838" y="1098505"/>
                    <a:pt x="365760" y="1103966"/>
                  </a:cubicBezTo>
                  <a:cubicBezTo>
                    <a:pt x="387546" y="1114859"/>
                    <a:pt x="426172" y="1119649"/>
                    <a:pt x="447040" y="1124286"/>
                  </a:cubicBezTo>
                  <a:cubicBezTo>
                    <a:pt x="533268" y="1143448"/>
                    <a:pt x="435518" y="1126994"/>
                    <a:pt x="558800" y="1144606"/>
                  </a:cubicBezTo>
                  <a:cubicBezTo>
                    <a:pt x="623147" y="1137833"/>
                    <a:pt x="690729" y="1145542"/>
                    <a:pt x="751840" y="1124286"/>
                  </a:cubicBezTo>
                  <a:cubicBezTo>
                    <a:pt x="774906" y="1116263"/>
                    <a:pt x="784757" y="1086494"/>
                    <a:pt x="792480" y="1063326"/>
                  </a:cubicBezTo>
                  <a:cubicBezTo>
                    <a:pt x="819314" y="982823"/>
                    <a:pt x="809279" y="1023494"/>
                    <a:pt x="822960" y="941406"/>
                  </a:cubicBezTo>
                  <a:cubicBezTo>
                    <a:pt x="833697" y="737409"/>
                    <a:pt x="842338" y="679807"/>
                    <a:pt x="822960" y="453726"/>
                  </a:cubicBezTo>
                  <a:cubicBezTo>
                    <a:pt x="817537" y="390456"/>
                    <a:pt x="803827" y="405301"/>
                    <a:pt x="782320" y="362286"/>
                  </a:cubicBezTo>
                  <a:cubicBezTo>
                    <a:pt x="777531" y="352707"/>
                    <a:pt x="778850" y="340169"/>
                    <a:pt x="772160" y="331806"/>
                  </a:cubicBezTo>
                  <a:cubicBezTo>
                    <a:pt x="764532" y="322271"/>
                    <a:pt x="751840" y="318259"/>
                    <a:pt x="741680" y="311486"/>
                  </a:cubicBezTo>
                  <a:cubicBezTo>
                    <a:pt x="738293" y="294553"/>
                    <a:pt x="736064" y="277346"/>
                    <a:pt x="731520" y="260686"/>
                  </a:cubicBezTo>
                  <a:cubicBezTo>
                    <a:pt x="725884" y="240022"/>
                    <a:pt x="714721" y="220854"/>
                    <a:pt x="711200" y="199726"/>
                  </a:cubicBezTo>
                  <a:cubicBezTo>
                    <a:pt x="707813" y="179406"/>
                    <a:pt x="706036" y="158751"/>
                    <a:pt x="701040" y="138766"/>
                  </a:cubicBezTo>
                  <a:cubicBezTo>
                    <a:pt x="695845" y="117986"/>
                    <a:pt x="701500" y="83001"/>
                    <a:pt x="680720" y="77806"/>
                  </a:cubicBezTo>
                  <a:cubicBezTo>
                    <a:pt x="660097" y="72650"/>
                    <a:pt x="630006" y="66231"/>
                    <a:pt x="609600" y="57486"/>
                  </a:cubicBezTo>
                  <a:cubicBezTo>
                    <a:pt x="484915" y="4049"/>
                    <a:pt x="640516" y="67864"/>
                    <a:pt x="538480" y="16846"/>
                  </a:cubicBezTo>
                  <a:cubicBezTo>
                    <a:pt x="504787" y="0"/>
                    <a:pt x="496147" y="8379"/>
                    <a:pt x="487680" y="6686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5" name="Freihandform 10"/>
            <p:cNvSpPr>
              <a:spLocks/>
            </p:cNvSpPr>
            <p:nvPr/>
          </p:nvSpPr>
          <p:spPr bwMode="auto">
            <a:xfrm>
              <a:off x="1800000" y="2576945"/>
              <a:ext cx="888608" cy="708205"/>
            </a:xfrm>
            <a:custGeom>
              <a:avLst/>
              <a:gdLst>
                <a:gd name="T0" fmla="*/ 467360 w 792480"/>
                <a:gd name="T1" fmla="*/ 2088 h 632008"/>
                <a:gd name="T2" fmla="*/ 467360 w 792480"/>
                <a:gd name="T3" fmla="*/ 2088 h 632008"/>
                <a:gd name="T4" fmla="*/ 609600 w 792480"/>
                <a:gd name="T5" fmla="*/ 12248 h 632008"/>
                <a:gd name="T6" fmla="*/ 619760 w 792480"/>
                <a:gd name="T7" fmla="*/ 42728 h 632008"/>
                <a:gd name="T8" fmla="*/ 650240 w 792480"/>
                <a:gd name="T9" fmla="*/ 73208 h 632008"/>
                <a:gd name="T10" fmla="*/ 690880 w 792480"/>
                <a:gd name="T11" fmla="*/ 134168 h 632008"/>
                <a:gd name="T12" fmla="*/ 751840 w 792480"/>
                <a:gd name="T13" fmla="*/ 195128 h 632008"/>
                <a:gd name="T14" fmla="*/ 782320 w 792480"/>
                <a:gd name="T15" fmla="*/ 225608 h 632008"/>
                <a:gd name="T16" fmla="*/ 792480 w 792480"/>
                <a:gd name="T17" fmla="*/ 256088 h 632008"/>
                <a:gd name="T18" fmla="*/ 782320 w 792480"/>
                <a:gd name="T19" fmla="*/ 337368 h 632008"/>
                <a:gd name="T20" fmla="*/ 731520 w 792480"/>
                <a:gd name="T21" fmla="*/ 388168 h 632008"/>
                <a:gd name="T22" fmla="*/ 701040 w 792480"/>
                <a:gd name="T23" fmla="*/ 418648 h 632008"/>
                <a:gd name="T24" fmla="*/ 670560 w 792480"/>
                <a:gd name="T25" fmla="*/ 479608 h 632008"/>
                <a:gd name="T26" fmla="*/ 660400 w 792480"/>
                <a:gd name="T27" fmla="*/ 510088 h 632008"/>
                <a:gd name="T28" fmla="*/ 640080 w 792480"/>
                <a:gd name="T29" fmla="*/ 540568 h 632008"/>
                <a:gd name="T30" fmla="*/ 629920 w 792480"/>
                <a:gd name="T31" fmla="*/ 571048 h 632008"/>
                <a:gd name="T32" fmla="*/ 568960 w 792480"/>
                <a:gd name="T33" fmla="*/ 601528 h 632008"/>
                <a:gd name="T34" fmla="*/ 538480 w 792480"/>
                <a:gd name="T35" fmla="*/ 621848 h 632008"/>
                <a:gd name="T36" fmla="*/ 304800 w 792480"/>
                <a:gd name="T37" fmla="*/ 632008 h 632008"/>
                <a:gd name="T38" fmla="*/ 243840 w 792480"/>
                <a:gd name="T39" fmla="*/ 611688 h 632008"/>
                <a:gd name="T40" fmla="*/ 142240 w 792480"/>
                <a:gd name="T41" fmla="*/ 540568 h 632008"/>
                <a:gd name="T42" fmla="*/ 71120 w 792480"/>
                <a:gd name="T43" fmla="*/ 489768 h 632008"/>
                <a:gd name="T44" fmla="*/ 40640 w 792480"/>
                <a:gd name="T45" fmla="*/ 459288 h 632008"/>
                <a:gd name="T46" fmla="*/ 10160 w 792480"/>
                <a:gd name="T47" fmla="*/ 398328 h 632008"/>
                <a:gd name="T48" fmla="*/ 0 w 792480"/>
                <a:gd name="T49" fmla="*/ 367848 h 632008"/>
                <a:gd name="T50" fmla="*/ 20320 w 792480"/>
                <a:gd name="T51" fmla="*/ 296728 h 632008"/>
                <a:gd name="T52" fmla="*/ 60960 w 792480"/>
                <a:gd name="T53" fmla="*/ 286568 h 632008"/>
                <a:gd name="T54" fmla="*/ 101600 w 792480"/>
                <a:gd name="T55" fmla="*/ 266248 h 632008"/>
                <a:gd name="T56" fmla="*/ 193040 w 792480"/>
                <a:gd name="T57" fmla="*/ 235768 h 632008"/>
                <a:gd name="T58" fmla="*/ 223520 w 792480"/>
                <a:gd name="T59" fmla="*/ 215448 h 632008"/>
                <a:gd name="T60" fmla="*/ 254000 w 792480"/>
                <a:gd name="T61" fmla="*/ 205288 h 632008"/>
                <a:gd name="T62" fmla="*/ 264160 w 792480"/>
                <a:gd name="T63" fmla="*/ 174808 h 632008"/>
                <a:gd name="T64" fmla="*/ 304800 w 792480"/>
                <a:gd name="T65" fmla="*/ 144328 h 632008"/>
                <a:gd name="T66" fmla="*/ 355600 w 792480"/>
                <a:gd name="T67" fmla="*/ 93528 h 632008"/>
                <a:gd name="T68" fmla="*/ 436880 w 792480"/>
                <a:gd name="T69" fmla="*/ 22408 h 632008"/>
                <a:gd name="T70" fmla="*/ 467360 w 792480"/>
                <a:gd name="T71" fmla="*/ 2088 h 6320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92480"/>
                <a:gd name="T109" fmla="*/ 0 h 632008"/>
                <a:gd name="T110" fmla="*/ 792480 w 792480"/>
                <a:gd name="T111" fmla="*/ 632008 h 6320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92480" h="632008">
                  <a:moveTo>
                    <a:pt x="467360" y="2088"/>
                  </a:moveTo>
                  <a:lnTo>
                    <a:pt x="467360" y="2088"/>
                  </a:lnTo>
                  <a:cubicBezTo>
                    <a:pt x="514773" y="5475"/>
                    <a:pt x="563671" y="0"/>
                    <a:pt x="609600" y="12248"/>
                  </a:cubicBezTo>
                  <a:cubicBezTo>
                    <a:pt x="619948" y="15007"/>
                    <a:pt x="613819" y="33817"/>
                    <a:pt x="619760" y="42728"/>
                  </a:cubicBezTo>
                  <a:cubicBezTo>
                    <a:pt x="627730" y="54683"/>
                    <a:pt x="641419" y="61866"/>
                    <a:pt x="650240" y="73208"/>
                  </a:cubicBezTo>
                  <a:cubicBezTo>
                    <a:pt x="665233" y="92485"/>
                    <a:pt x="673611" y="116899"/>
                    <a:pt x="690880" y="134168"/>
                  </a:cubicBezTo>
                  <a:lnTo>
                    <a:pt x="751840" y="195128"/>
                  </a:lnTo>
                  <a:lnTo>
                    <a:pt x="782320" y="225608"/>
                  </a:lnTo>
                  <a:cubicBezTo>
                    <a:pt x="785707" y="235768"/>
                    <a:pt x="792480" y="245378"/>
                    <a:pt x="792480" y="256088"/>
                  </a:cubicBezTo>
                  <a:cubicBezTo>
                    <a:pt x="792480" y="283392"/>
                    <a:pt x="789504" y="311026"/>
                    <a:pt x="782320" y="337368"/>
                  </a:cubicBezTo>
                  <a:cubicBezTo>
                    <a:pt x="773555" y="369508"/>
                    <a:pt x="753832" y="369575"/>
                    <a:pt x="731520" y="388168"/>
                  </a:cubicBezTo>
                  <a:cubicBezTo>
                    <a:pt x="720482" y="397366"/>
                    <a:pt x="711200" y="408488"/>
                    <a:pt x="701040" y="418648"/>
                  </a:cubicBezTo>
                  <a:cubicBezTo>
                    <a:pt x="675503" y="495260"/>
                    <a:pt x="709951" y="400826"/>
                    <a:pt x="670560" y="479608"/>
                  </a:cubicBezTo>
                  <a:cubicBezTo>
                    <a:pt x="665771" y="489187"/>
                    <a:pt x="665189" y="500509"/>
                    <a:pt x="660400" y="510088"/>
                  </a:cubicBezTo>
                  <a:cubicBezTo>
                    <a:pt x="654939" y="521010"/>
                    <a:pt x="645541" y="529646"/>
                    <a:pt x="640080" y="540568"/>
                  </a:cubicBezTo>
                  <a:cubicBezTo>
                    <a:pt x="635291" y="550147"/>
                    <a:pt x="636610" y="562685"/>
                    <a:pt x="629920" y="571048"/>
                  </a:cubicBezTo>
                  <a:cubicBezTo>
                    <a:pt x="610509" y="595312"/>
                    <a:pt x="593501" y="589257"/>
                    <a:pt x="568960" y="601528"/>
                  </a:cubicBezTo>
                  <a:cubicBezTo>
                    <a:pt x="558038" y="606989"/>
                    <a:pt x="550610" y="620448"/>
                    <a:pt x="538480" y="621848"/>
                  </a:cubicBezTo>
                  <a:cubicBezTo>
                    <a:pt x="461027" y="630785"/>
                    <a:pt x="382693" y="628621"/>
                    <a:pt x="304800" y="632008"/>
                  </a:cubicBezTo>
                  <a:cubicBezTo>
                    <a:pt x="284480" y="625235"/>
                    <a:pt x="262998" y="621267"/>
                    <a:pt x="243840" y="611688"/>
                  </a:cubicBezTo>
                  <a:cubicBezTo>
                    <a:pt x="212698" y="596117"/>
                    <a:pt x="171973" y="561806"/>
                    <a:pt x="142240" y="540568"/>
                  </a:cubicBezTo>
                  <a:cubicBezTo>
                    <a:pt x="110077" y="517594"/>
                    <a:pt x="104324" y="518229"/>
                    <a:pt x="71120" y="489768"/>
                  </a:cubicBezTo>
                  <a:cubicBezTo>
                    <a:pt x="60211" y="480417"/>
                    <a:pt x="50800" y="469448"/>
                    <a:pt x="40640" y="459288"/>
                  </a:cubicBezTo>
                  <a:cubicBezTo>
                    <a:pt x="15103" y="382676"/>
                    <a:pt x="49551" y="477110"/>
                    <a:pt x="10160" y="398328"/>
                  </a:cubicBezTo>
                  <a:cubicBezTo>
                    <a:pt x="5371" y="388749"/>
                    <a:pt x="3387" y="378008"/>
                    <a:pt x="0" y="367848"/>
                  </a:cubicBezTo>
                  <a:cubicBezTo>
                    <a:pt x="6773" y="344141"/>
                    <a:pt x="5527" y="316452"/>
                    <a:pt x="20320" y="296728"/>
                  </a:cubicBezTo>
                  <a:cubicBezTo>
                    <a:pt x="28698" y="285557"/>
                    <a:pt x="47885" y="291471"/>
                    <a:pt x="60960" y="286568"/>
                  </a:cubicBezTo>
                  <a:cubicBezTo>
                    <a:pt x="75141" y="281250"/>
                    <a:pt x="87760" y="272399"/>
                    <a:pt x="101600" y="266248"/>
                  </a:cubicBezTo>
                  <a:cubicBezTo>
                    <a:pt x="150790" y="244386"/>
                    <a:pt x="145866" y="247562"/>
                    <a:pt x="193040" y="235768"/>
                  </a:cubicBezTo>
                  <a:cubicBezTo>
                    <a:pt x="203200" y="228995"/>
                    <a:pt x="212598" y="220909"/>
                    <a:pt x="223520" y="215448"/>
                  </a:cubicBezTo>
                  <a:cubicBezTo>
                    <a:pt x="233099" y="210659"/>
                    <a:pt x="246427" y="212861"/>
                    <a:pt x="254000" y="205288"/>
                  </a:cubicBezTo>
                  <a:cubicBezTo>
                    <a:pt x="261573" y="197715"/>
                    <a:pt x="257304" y="183035"/>
                    <a:pt x="264160" y="174808"/>
                  </a:cubicBezTo>
                  <a:cubicBezTo>
                    <a:pt x="275000" y="161799"/>
                    <a:pt x="292826" y="156302"/>
                    <a:pt x="304800" y="144328"/>
                  </a:cubicBezTo>
                  <a:cubicBezTo>
                    <a:pt x="372533" y="76595"/>
                    <a:pt x="274320" y="147715"/>
                    <a:pt x="355600" y="93528"/>
                  </a:cubicBezTo>
                  <a:cubicBezTo>
                    <a:pt x="379307" y="57968"/>
                    <a:pt x="386080" y="39341"/>
                    <a:pt x="436880" y="22408"/>
                  </a:cubicBezTo>
                  <a:cubicBezTo>
                    <a:pt x="470573" y="11177"/>
                    <a:pt x="462280" y="5475"/>
                    <a:pt x="467360" y="2088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6" name="Freihandform 11"/>
            <p:cNvSpPr>
              <a:spLocks/>
            </p:cNvSpPr>
            <p:nvPr/>
          </p:nvSpPr>
          <p:spPr bwMode="auto">
            <a:xfrm>
              <a:off x="4861204" y="2465436"/>
              <a:ext cx="337892" cy="535092"/>
            </a:xfrm>
            <a:custGeom>
              <a:avLst/>
              <a:gdLst>
                <a:gd name="T0" fmla="*/ 378911 w 776434"/>
                <a:gd name="T1" fmla="*/ 10160 h 1178560"/>
                <a:gd name="T2" fmla="*/ 378911 w 776434"/>
                <a:gd name="T3" fmla="*/ 10160 h 1178560"/>
                <a:gd name="T4" fmla="*/ 328111 w 776434"/>
                <a:gd name="T5" fmla="*/ 152400 h 1178560"/>
                <a:gd name="T6" fmla="*/ 317951 w 776434"/>
                <a:gd name="T7" fmla="*/ 182880 h 1178560"/>
                <a:gd name="T8" fmla="*/ 307791 w 776434"/>
                <a:gd name="T9" fmla="*/ 213360 h 1178560"/>
                <a:gd name="T10" fmla="*/ 287471 w 776434"/>
                <a:gd name="T11" fmla="*/ 243840 h 1178560"/>
                <a:gd name="T12" fmla="*/ 236671 w 776434"/>
                <a:gd name="T13" fmla="*/ 325120 h 1178560"/>
                <a:gd name="T14" fmla="*/ 226511 w 776434"/>
                <a:gd name="T15" fmla="*/ 355600 h 1178560"/>
                <a:gd name="T16" fmla="*/ 165551 w 776434"/>
                <a:gd name="T17" fmla="*/ 396240 h 1178560"/>
                <a:gd name="T18" fmla="*/ 145231 w 776434"/>
                <a:gd name="T19" fmla="*/ 426720 h 1178560"/>
                <a:gd name="T20" fmla="*/ 84271 w 776434"/>
                <a:gd name="T21" fmla="*/ 477520 h 1178560"/>
                <a:gd name="T22" fmla="*/ 43631 w 776434"/>
                <a:gd name="T23" fmla="*/ 538480 h 1178560"/>
                <a:gd name="T24" fmla="*/ 23311 w 776434"/>
                <a:gd name="T25" fmla="*/ 568960 h 1178560"/>
                <a:gd name="T26" fmla="*/ 13151 w 776434"/>
                <a:gd name="T27" fmla="*/ 599440 h 1178560"/>
                <a:gd name="T28" fmla="*/ 94431 w 776434"/>
                <a:gd name="T29" fmla="*/ 701040 h 1178560"/>
                <a:gd name="T30" fmla="*/ 124911 w 776434"/>
                <a:gd name="T31" fmla="*/ 741680 h 1178560"/>
                <a:gd name="T32" fmla="*/ 185871 w 776434"/>
                <a:gd name="T33" fmla="*/ 782320 h 1178560"/>
                <a:gd name="T34" fmla="*/ 206191 w 776434"/>
                <a:gd name="T35" fmla="*/ 1036320 h 1178560"/>
                <a:gd name="T36" fmla="*/ 226511 w 776434"/>
                <a:gd name="T37" fmla="*/ 1097280 h 1178560"/>
                <a:gd name="T38" fmla="*/ 246831 w 776434"/>
                <a:gd name="T39" fmla="*/ 1127760 h 1178560"/>
                <a:gd name="T40" fmla="*/ 338271 w 776434"/>
                <a:gd name="T41" fmla="*/ 1158240 h 1178560"/>
                <a:gd name="T42" fmla="*/ 368751 w 776434"/>
                <a:gd name="T43" fmla="*/ 1168400 h 1178560"/>
                <a:gd name="T44" fmla="*/ 399231 w 776434"/>
                <a:gd name="T45" fmla="*/ 1178560 h 1178560"/>
                <a:gd name="T46" fmla="*/ 480511 w 776434"/>
                <a:gd name="T47" fmla="*/ 1168400 h 1178560"/>
                <a:gd name="T48" fmla="*/ 571951 w 776434"/>
                <a:gd name="T49" fmla="*/ 1097280 h 1178560"/>
                <a:gd name="T50" fmla="*/ 612591 w 776434"/>
                <a:gd name="T51" fmla="*/ 1066800 h 1178560"/>
                <a:gd name="T52" fmla="*/ 663391 w 776434"/>
                <a:gd name="T53" fmla="*/ 975360 h 1178560"/>
                <a:gd name="T54" fmla="*/ 683711 w 776434"/>
                <a:gd name="T55" fmla="*/ 944880 h 1178560"/>
                <a:gd name="T56" fmla="*/ 704031 w 776434"/>
                <a:gd name="T57" fmla="*/ 873760 h 1178560"/>
                <a:gd name="T58" fmla="*/ 724351 w 776434"/>
                <a:gd name="T59" fmla="*/ 843280 h 1178560"/>
                <a:gd name="T60" fmla="*/ 754831 w 776434"/>
                <a:gd name="T61" fmla="*/ 772160 h 1178560"/>
                <a:gd name="T62" fmla="*/ 734511 w 776434"/>
                <a:gd name="T63" fmla="*/ 254000 h 1178560"/>
                <a:gd name="T64" fmla="*/ 714191 w 776434"/>
                <a:gd name="T65" fmla="*/ 182880 h 1178560"/>
                <a:gd name="T66" fmla="*/ 673551 w 776434"/>
                <a:gd name="T67" fmla="*/ 121920 h 1178560"/>
                <a:gd name="T68" fmla="*/ 632911 w 776434"/>
                <a:gd name="T69" fmla="*/ 60960 h 1178560"/>
                <a:gd name="T70" fmla="*/ 612591 w 776434"/>
                <a:gd name="T71" fmla="*/ 30480 h 1178560"/>
                <a:gd name="T72" fmla="*/ 551631 w 776434"/>
                <a:gd name="T73" fmla="*/ 0 h 1178560"/>
                <a:gd name="T74" fmla="*/ 439871 w 776434"/>
                <a:gd name="T75" fmla="*/ 10160 h 1178560"/>
                <a:gd name="T76" fmla="*/ 378911 w 776434"/>
                <a:gd name="T77" fmla="*/ 10160 h 11785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6434"/>
                <a:gd name="T118" fmla="*/ 0 h 1178560"/>
                <a:gd name="T119" fmla="*/ 776434 w 776434"/>
                <a:gd name="T120" fmla="*/ 1178560 h 11785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6434" h="1178560">
                  <a:moveTo>
                    <a:pt x="378911" y="10160"/>
                  </a:moveTo>
                  <a:lnTo>
                    <a:pt x="378911" y="10160"/>
                  </a:lnTo>
                  <a:cubicBezTo>
                    <a:pt x="340910" y="111495"/>
                    <a:pt x="357581" y="63989"/>
                    <a:pt x="328111" y="152400"/>
                  </a:cubicBezTo>
                  <a:lnTo>
                    <a:pt x="317951" y="182880"/>
                  </a:lnTo>
                  <a:cubicBezTo>
                    <a:pt x="314564" y="193040"/>
                    <a:pt x="313732" y="204449"/>
                    <a:pt x="307791" y="213360"/>
                  </a:cubicBezTo>
                  <a:cubicBezTo>
                    <a:pt x="301018" y="223520"/>
                    <a:pt x="292430" y="232682"/>
                    <a:pt x="287471" y="243840"/>
                  </a:cubicBezTo>
                  <a:cubicBezTo>
                    <a:pt x="251835" y="324020"/>
                    <a:pt x="291503" y="288565"/>
                    <a:pt x="236671" y="325120"/>
                  </a:cubicBezTo>
                  <a:cubicBezTo>
                    <a:pt x="233284" y="335280"/>
                    <a:pt x="234084" y="348027"/>
                    <a:pt x="226511" y="355600"/>
                  </a:cubicBezTo>
                  <a:cubicBezTo>
                    <a:pt x="209242" y="372869"/>
                    <a:pt x="165551" y="396240"/>
                    <a:pt x="165551" y="396240"/>
                  </a:cubicBezTo>
                  <a:cubicBezTo>
                    <a:pt x="158778" y="406400"/>
                    <a:pt x="153048" y="417339"/>
                    <a:pt x="145231" y="426720"/>
                  </a:cubicBezTo>
                  <a:cubicBezTo>
                    <a:pt x="120785" y="456056"/>
                    <a:pt x="114241" y="457540"/>
                    <a:pt x="84271" y="477520"/>
                  </a:cubicBezTo>
                  <a:lnTo>
                    <a:pt x="43631" y="538480"/>
                  </a:lnTo>
                  <a:cubicBezTo>
                    <a:pt x="36858" y="548640"/>
                    <a:pt x="27172" y="557376"/>
                    <a:pt x="23311" y="568960"/>
                  </a:cubicBezTo>
                  <a:lnTo>
                    <a:pt x="13151" y="599440"/>
                  </a:lnTo>
                  <a:cubicBezTo>
                    <a:pt x="38940" y="676808"/>
                    <a:pt x="0" y="575131"/>
                    <a:pt x="94431" y="701040"/>
                  </a:cubicBezTo>
                  <a:cubicBezTo>
                    <a:pt x="104591" y="714587"/>
                    <a:pt x="112255" y="730430"/>
                    <a:pt x="124911" y="741680"/>
                  </a:cubicBezTo>
                  <a:cubicBezTo>
                    <a:pt x="143164" y="757905"/>
                    <a:pt x="185871" y="782320"/>
                    <a:pt x="185871" y="782320"/>
                  </a:cubicBezTo>
                  <a:cubicBezTo>
                    <a:pt x="186933" y="797194"/>
                    <a:pt x="200984" y="1006814"/>
                    <a:pt x="206191" y="1036320"/>
                  </a:cubicBezTo>
                  <a:cubicBezTo>
                    <a:pt x="209913" y="1057413"/>
                    <a:pt x="214630" y="1079458"/>
                    <a:pt x="226511" y="1097280"/>
                  </a:cubicBezTo>
                  <a:cubicBezTo>
                    <a:pt x="233284" y="1107440"/>
                    <a:pt x="236476" y="1121288"/>
                    <a:pt x="246831" y="1127760"/>
                  </a:cubicBezTo>
                  <a:lnTo>
                    <a:pt x="338271" y="1158240"/>
                  </a:lnTo>
                  <a:lnTo>
                    <a:pt x="368751" y="1168400"/>
                  </a:lnTo>
                  <a:lnTo>
                    <a:pt x="399231" y="1178560"/>
                  </a:lnTo>
                  <a:cubicBezTo>
                    <a:pt x="426324" y="1175173"/>
                    <a:pt x="454798" y="1177583"/>
                    <a:pt x="480511" y="1168400"/>
                  </a:cubicBezTo>
                  <a:cubicBezTo>
                    <a:pt x="531476" y="1150198"/>
                    <a:pt x="537117" y="1127138"/>
                    <a:pt x="571951" y="1097280"/>
                  </a:cubicBezTo>
                  <a:cubicBezTo>
                    <a:pt x="584808" y="1086260"/>
                    <a:pt x="601341" y="1079456"/>
                    <a:pt x="612591" y="1066800"/>
                  </a:cubicBezTo>
                  <a:cubicBezTo>
                    <a:pt x="685813" y="984425"/>
                    <a:pt x="633825" y="1034492"/>
                    <a:pt x="663391" y="975360"/>
                  </a:cubicBezTo>
                  <a:cubicBezTo>
                    <a:pt x="668852" y="964438"/>
                    <a:pt x="678250" y="955802"/>
                    <a:pt x="683711" y="944880"/>
                  </a:cubicBezTo>
                  <a:cubicBezTo>
                    <a:pt x="703482" y="905337"/>
                    <a:pt x="684499" y="919334"/>
                    <a:pt x="704031" y="873760"/>
                  </a:cubicBezTo>
                  <a:cubicBezTo>
                    <a:pt x="708841" y="862537"/>
                    <a:pt x="718293" y="853882"/>
                    <a:pt x="724351" y="843280"/>
                  </a:cubicBezTo>
                  <a:cubicBezTo>
                    <a:pt x="744439" y="808127"/>
                    <a:pt x="743433" y="806355"/>
                    <a:pt x="754831" y="772160"/>
                  </a:cubicBezTo>
                  <a:cubicBezTo>
                    <a:pt x="748058" y="599440"/>
                    <a:pt x="776434" y="421692"/>
                    <a:pt x="734511" y="254000"/>
                  </a:cubicBezTo>
                  <a:cubicBezTo>
                    <a:pt x="732120" y="244434"/>
                    <a:pt x="720816" y="194806"/>
                    <a:pt x="714191" y="182880"/>
                  </a:cubicBezTo>
                  <a:cubicBezTo>
                    <a:pt x="702331" y="161532"/>
                    <a:pt x="681274" y="145088"/>
                    <a:pt x="673551" y="121920"/>
                  </a:cubicBezTo>
                  <a:cubicBezTo>
                    <a:pt x="655696" y="68355"/>
                    <a:pt x="675192" y="111697"/>
                    <a:pt x="632911" y="60960"/>
                  </a:cubicBezTo>
                  <a:cubicBezTo>
                    <a:pt x="625094" y="51579"/>
                    <a:pt x="621225" y="39114"/>
                    <a:pt x="612591" y="30480"/>
                  </a:cubicBezTo>
                  <a:cubicBezTo>
                    <a:pt x="592896" y="10785"/>
                    <a:pt x="576421" y="8263"/>
                    <a:pt x="551631" y="0"/>
                  </a:cubicBezTo>
                  <a:cubicBezTo>
                    <a:pt x="514378" y="3387"/>
                    <a:pt x="476902" y="4870"/>
                    <a:pt x="439871" y="10160"/>
                  </a:cubicBezTo>
                  <a:cubicBezTo>
                    <a:pt x="361254" y="21391"/>
                    <a:pt x="389071" y="10160"/>
                    <a:pt x="378911" y="1016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7" name="Freihandform 12"/>
            <p:cNvSpPr>
              <a:spLocks/>
            </p:cNvSpPr>
            <p:nvPr/>
          </p:nvSpPr>
          <p:spPr bwMode="auto">
            <a:xfrm>
              <a:off x="2426582" y="3327469"/>
              <a:ext cx="907234" cy="812401"/>
            </a:xfrm>
            <a:custGeom>
              <a:avLst/>
              <a:gdLst>
                <a:gd name="T0" fmla="*/ 406400 w 809091"/>
                <a:gd name="T1" fmla="*/ 2875 h 724993"/>
                <a:gd name="T2" fmla="*/ 406400 w 809091"/>
                <a:gd name="T3" fmla="*/ 2875 h 724993"/>
                <a:gd name="T4" fmla="*/ 71120 w 809091"/>
                <a:gd name="T5" fmla="*/ 13035 h 724993"/>
                <a:gd name="T6" fmla="*/ 20320 w 809091"/>
                <a:gd name="T7" fmla="*/ 53675 h 724993"/>
                <a:gd name="T8" fmla="*/ 0 w 809091"/>
                <a:gd name="T9" fmla="*/ 124795 h 724993"/>
                <a:gd name="T10" fmla="*/ 30480 w 809091"/>
                <a:gd name="T11" fmla="*/ 277195 h 724993"/>
                <a:gd name="T12" fmla="*/ 91440 w 809091"/>
                <a:gd name="T13" fmla="*/ 358475 h 724993"/>
                <a:gd name="T14" fmla="*/ 121920 w 809091"/>
                <a:gd name="T15" fmla="*/ 378795 h 724993"/>
                <a:gd name="T16" fmla="*/ 182880 w 809091"/>
                <a:gd name="T17" fmla="*/ 439755 h 724993"/>
                <a:gd name="T18" fmla="*/ 213360 w 809091"/>
                <a:gd name="T19" fmla="*/ 470235 h 724993"/>
                <a:gd name="T20" fmla="*/ 243840 w 809091"/>
                <a:gd name="T21" fmla="*/ 490555 h 724993"/>
                <a:gd name="T22" fmla="*/ 274320 w 809091"/>
                <a:gd name="T23" fmla="*/ 521035 h 724993"/>
                <a:gd name="T24" fmla="*/ 304800 w 809091"/>
                <a:gd name="T25" fmla="*/ 531195 h 724993"/>
                <a:gd name="T26" fmla="*/ 335280 w 809091"/>
                <a:gd name="T27" fmla="*/ 551515 h 724993"/>
                <a:gd name="T28" fmla="*/ 436880 w 809091"/>
                <a:gd name="T29" fmla="*/ 632795 h 724993"/>
                <a:gd name="T30" fmla="*/ 487680 w 809091"/>
                <a:gd name="T31" fmla="*/ 663275 h 724993"/>
                <a:gd name="T32" fmla="*/ 558800 w 809091"/>
                <a:gd name="T33" fmla="*/ 703915 h 724993"/>
                <a:gd name="T34" fmla="*/ 680720 w 809091"/>
                <a:gd name="T35" fmla="*/ 724235 h 724993"/>
                <a:gd name="T36" fmla="*/ 741680 w 809091"/>
                <a:gd name="T37" fmla="*/ 714075 h 724993"/>
                <a:gd name="T38" fmla="*/ 762000 w 809091"/>
                <a:gd name="T39" fmla="*/ 673435 h 724993"/>
                <a:gd name="T40" fmla="*/ 792480 w 809091"/>
                <a:gd name="T41" fmla="*/ 612475 h 724993"/>
                <a:gd name="T42" fmla="*/ 792480 w 809091"/>
                <a:gd name="T43" fmla="*/ 287355 h 724993"/>
                <a:gd name="T44" fmla="*/ 762000 w 809091"/>
                <a:gd name="T45" fmla="*/ 226395 h 724993"/>
                <a:gd name="T46" fmla="*/ 731520 w 809091"/>
                <a:gd name="T47" fmla="*/ 206075 h 724993"/>
                <a:gd name="T48" fmla="*/ 711200 w 809091"/>
                <a:gd name="T49" fmla="*/ 175595 h 724993"/>
                <a:gd name="T50" fmla="*/ 680720 w 809091"/>
                <a:gd name="T51" fmla="*/ 165435 h 724993"/>
                <a:gd name="T52" fmla="*/ 640080 w 809091"/>
                <a:gd name="T53" fmla="*/ 104475 h 724993"/>
                <a:gd name="T54" fmla="*/ 599440 w 809091"/>
                <a:gd name="T55" fmla="*/ 43515 h 724993"/>
                <a:gd name="T56" fmla="*/ 548640 w 809091"/>
                <a:gd name="T57" fmla="*/ 2875 h 724993"/>
                <a:gd name="T58" fmla="*/ 406400 w 809091"/>
                <a:gd name="T59" fmla="*/ 2875 h 7249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09091"/>
                <a:gd name="T91" fmla="*/ 0 h 724993"/>
                <a:gd name="T92" fmla="*/ 809091 w 809091"/>
                <a:gd name="T93" fmla="*/ 724993 h 7249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09091" h="724993">
                  <a:moveTo>
                    <a:pt x="406400" y="2875"/>
                  </a:moveTo>
                  <a:lnTo>
                    <a:pt x="406400" y="2875"/>
                  </a:lnTo>
                  <a:cubicBezTo>
                    <a:pt x="294640" y="6262"/>
                    <a:pt x="182759" y="6833"/>
                    <a:pt x="71120" y="13035"/>
                  </a:cubicBezTo>
                  <a:cubicBezTo>
                    <a:pt x="40988" y="14709"/>
                    <a:pt x="32976" y="28362"/>
                    <a:pt x="20320" y="53675"/>
                  </a:cubicBezTo>
                  <a:cubicBezTo>
                    <a:pt x="13032" y="68251"/>
                    <a:pt x="3255" y="111774"/>
                    <a:pt x="0" y="124795"/>
                  </a:cubicBezTo>
                  <a:cubicBezTo>
                    <a:pt x="3930" y="160161"/>
                    <a:pt x="6466" y="241173"/>
                    <a:pt x="30480" y="277195"/>
                  </a:cubicBezTo>
                  <a:cubicBezTo>
                    <a:pt x="49239" y="305334"/>
                    <a:pt x="67306" y="334341"/>
                    <a:pt x="91440" y="358475"/>
                  </a:cubicBezTo>
                  <a:cubicBezTo>
                    <a:pt x="100074" y="367109"/>
                    <a:pt x="112794" y="370683"/>
                    <a:pt x="121920" y="378795"/>
                  </a:cubicBezTo>
                  <a:cubicBezTo>
                    <a:pt x="143398" y="397887"/>
                    <a:pt x="162560" y="419435"/>
                    <a:pt x="182880" y="439755"/>
                  </a:cubicBezTo>
                  <a:cubicBezTo>
                    <a:pt x="193040" y="449915"/>
                    <a:pt x="201405" y="462265"/>
                    <a:pt x="213360" y="470235"/>
                  </a:cubicBezTo>
                  <a:cubicBezTo>
                    <a:pt x="223520" y="477008"/>
                    <a:pt x="234459" y="482738"/>
                    <a:pt x="243840" y="490555"/>
                  </a:cubicBezTo>
                  <a:cubicBezTo>
                    <a:pt x="254878" y="499753"/>
                    <a:pt x="262365" y="513065"/>
                    <a:pt x="274320" y="521035"/>
                  </a:cubicBezTo>
                  <a:cubicBezTo>
                    <a:pt x="283231" y="526976"/>
                    <a:pt x="295221" y="526406"/>
                    <a:pt x="304800" y="531195"/>
                  </a:cubicBezTo>
                  <a:cubicBezTo>
                    <a:pt x="315722" y="536656"/>
                    <a:pt x="325120" y="544742"/>
                    <a:pt x="335280" y="551515"/>
                  </a:cubicBezTo>
                  <a:cubicBezTo>
                    <a:pt x="372942" y="608008"/>
                    <a:pt x="346241" y="577017"/>
                    <a:pt x="436880" y="632795"/>
                  </a:cubicBezTo>
                  <a:cubicBezTo>
                    <a:pt x="453698" y="643145"/>
                    <a:pt x="471249" y="652321"/>
                    <a:pt x="487680" y="663275"/>
                  </a:cubicBezTo>
                  <a:cubicBezTo>
                    <a:pt x="509977" y="678140"/>
                    <a:pt x="533019" y="695321"/>
                    <a:pt x="558800" y="703915"/>
                  </a:cubicBezTo>
                  <a:cubicBezTo>
                    <a:pt x="581085" y="711343"/>
                    <a:pt x="664613" y="721934"/>
                    <a:pt x="680720" y="724235"/>
                  </a:cubicBezTo>
                  <a:cubicBezTo>
                    <a:pt x="701040" y="720848"/>
                    <a:pt x="724211" y="724993"/>
                    <a:pt x="741680" y="714075"/>
                  </a:cubicBezTo>
                  <a:cubicBezTo>
                    <a:pt x="754523" y="706048"/>
                    <a:pt x="754486" y="686585"/>
                    <a:pt x="762000" y="673435"/>
                  </a:cubicBezTo>
                  <a:cubicBezTo>
                    <a:pt x="793513" y="618288"/>
                    <a:pt x="773852" y="668358"/>
                    <a:pt x="792480" y="612475"/>
                  </a:cubicBezTo>
                  <a:cubicBezTo>
                    <a:pt x="806632" y="456806"/>
                    <a:pt x="809091" y="486689"/>
                    <a:pt x="792480" y="287355"/>
                  </a:cubicBezTo>
                  <a:cubicBezTo>
                    <a:pt x="790978" y="269326"/>
                    <a:pt x="773987" y="238382"/>
                    <a:pt x="762000" y="226395"/>
                  </a:cubicBezTo>
                  <a:cubicBezTo>
                    <a:pt x="753366" y="217761"/>
                    <a:pt x="741680" y="212848"/>
                    <a:pt x="731520" y="206075"/>
                  </a:cubicBezTo>
                  <a:cubicBezTo>
                    <a:pt x="724747" y="195915"/>
                    <a:pt x="720735" y="183223"/>
                    <a:pt x="711200" y="175595"/>
                  </a:cubicBezTo>
                  <a:cubicBezTo>
                    <a:pt x="702837" y="168905"/>
                    <a:pt x="688293" y="173008"/>
                    <a:pt x="680720" y="165435"/>
                  </a:cubicBezTo>
                  <a:cubicBezTo>
                    <a:pt x="663451" y="148166"/>
                    <a:pt x="653627" y="124795"/>
                    <a:pt x="640080" y="104475"/>
                  </a:cubicBezTo>
                  <a:lnTo>
                    <a:pt x="599440" y="43515"/>
                  </a:lnTo>
                  <a:cubicBezTo>
                    <a:pt x="582551" y="18181"/>
                    <a:pt x="582485" y="4567"/>
                    <a:pt x="548640" y="2875"/>
                  </a:cubicBezTo>
                  <a:cubicBezTo>
                    <a:pt x="491138" y="0"/>
                    <a:pt x="430107" y="2875"/>
                    <a:pt x="406400" y="2875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9" name="Freihandform 14"/>
            <p:cNvSpPr>
              <a:spLocks/>
            </p:cNvSpPr>
            <p:nvPr/>
          </p:nvSpPr>
          <p:spPr bwMode="auto">
            <a:xfrm>
              <a:off x="3313289" y="4047021"/>
              <a:ext cx="867723" cy="957254"/>
            </a:xfrm>
            <a:custGeom>
              <a:avLst/>
              <a:gdLst>
                <a:gd name="T0" fmla="*/ 458895 w 773855"/>
                <a:gd name="T1" fmla="*/ 21141 h 854261"/>
                <a:gd name="T2" fmla="*/ 458895 w 773855"/>
                <a:gd name="T3" fmla="*/ 21141 h 854261"/>
                <a:gd name="T4" fmla="*/ 367455 w 773855"/>
                <a:gd name="T5" fmla="*/ 10981 h 854261"/>
                <a:gd name="T6" fmla="*/ 235375 w 773855"/>
                <a:gd name="T7" fmla="*/ 21141 h 854261"/>
                <a:gd name="T8" fmla="*/ 204895 w 773855"/>
                <a:gd name="T9" fmla="*/ 41461 h 854261"/>
                <a:gd name="T10" fmla="*/ 143935 w 773855"/>
                <a:gd name="T11" fmla="*/ 112581 h 854261"/>
                <a:gd name="T12" fmla="*/ 123615 w 773855"/>
                <a:gd name="T13" fmla="*/ 153221 h 854261"/>
                <a:gd name="T14" fmla="*/ 103295 w 773855"/>
                <a:gd name="T15" fmla="*/ 183701 h 854261"/>
                <a:gd name="T16" fmla="*/ 93135 w 773855"/>
                <a:gd name="T17" fmla="*/ 224341 h 854261"/>
                <a:gd name="T18" fmla="*/ 52495 w 773855"/>
                <a:gd name="T19" fmla="*/ 285301 h 854261"/>
                <a:gd name="T20" fmla="*/ 32175 w 773855"/>
                <a:gd name="T21" fmla="*/ 315781 h 854261"/>
                <a:gd name="T22" fmla="*/ 22015 w 773855"/>
                <a:gd name="T23" fmla="*/ 346261 h 854261"/>
                <a:gd name="T24" fmla="*/ 1695 w 773855"/>
                <a:gd name="T25" fmla="*/ 427541 h 854261"/>
                <a:gd name="T26" fmla="*/ 11855 w 773855"/>
                <a:gd name="T27" fmla="*/ 661221 h 854261"/>
                <a:gd name="T28" fmla="*/ 42335 w 773855"/>
                <a:gd name="T29" fmla="*/ 691701 h 854261"/>
                <a:gd name="T30" fmla="*/ 93135 w 773855"/>
                <a:gd name="T31" fmla="*/ 722181 h 854261"/>
                <a:gd name="T32" fmla="*/ 164255 w 773855"/>
                <a:gd name="T33" fmla="*/ 742501 h 854261"/>
                <a:gd name="T34" fmla="*/ 194735 w 773855"/>
                <a:gd name="T35" fmla="*/ 772981 h 854261"/>
                <a:gd name="T36" fmla="*/ 347135 w 773855"/>
                <a:gd name="T37" fmla="*/ 823781 h 854261"/>
                <a:gd name="T38" fmla="*/ 387775 w 773855"/>
                <a:gd name="T39" fmla="*/ 833941 h 854261"/>
                <a:gd name="T40" fmla="*/ 469055 w 773855"/>
                <a:gd name="T41" fmla="*/ 844101 h 854261"/>
                <a:gd name="T42" fmla="*/ 499535 w 773855"/>
                <a:gd name="T43" fmla="*/ 854261 h 854261"/>
                <a:gd name="T44" fmla="*/ 601135 w 773855"/>
                <a:gd name="T45" fmla="*/ 833941 h 854261"/>
                <a:gd name="T46" fmla="*/ 641775 w 773855"/>
                <a:gd name="T47" fmla="*/ 803461 h 854261"/>
                <a:gd name="T48" fmla="*/ 672255 w 773855"/>
                <a:gd name="T49" fmla="*/ 783141 h 854261"/>
                <a:gd name="T50" fmla="*/ 743375 w 773855"/>
                <a:gd name="T51" fmla="*/ 681541 h 854261"/>
                <a:gd name="T52" fmla="*/ 773855 w 773855"/>
                <a:gd name="T53" fmla="*/ 661221 h 854261"/>
                <a:gd name="T54" fmla="*/ 763695 w 773855"/>
                <a:gd name="T55" fmla="*/ 386901 h 854261"/>
                <a:gd name="T56" fmla="*/ 743375 w 773855"/>
                <a:gd name="T57" fmla="*/ 325941 h 854261"/>
                <a:gd name="T58" fmla="*/ 733215 w 773855"/>
                <a:gd name="T59" fmla="*/ 295461 h 854261"/>
                <a:gd name="T60" fmla="*/ 723055 w 773855"/>
                <a:gd name="T61" fmla="*/ 264981 h 854261"/>
                <a:gd name="T62" fmla="*/ 712895 w 773855"/>
                <a:gd name="T63" fmla="*/ 234501 h 854261"/>
                <a:gd name="T64" fmla="*/ 682415 w 773855"/>
                <a:gd name="T65" fmla="*/ 204021 h 854261"/>
                <a:gd name="T66" fmla="*/ 672255 w 773855"/>
                <a:gd name="T67" fmla="*/ 173541 h 854261"/>
                <a:gd name="T68" fmla="*/ 631615 w 773855"/>
                <a:gd name="T69" fmla="*/ 112581 h 854261"/>
                <a:gd name="T70" fmla="*/ 601135 w 773855"/>
                <a:gd name="T71" fmla="*/ 51621 h 854261"/>
                <a:gd name="T72" fmla="*/ 560495 w 773855"/>
                <a:gd name="T73" fmla="*/ 41461 h 854261"/>
                <a:gd name="T74" fmla="*/ 499535 w 773855"/>
                <a:gd name="T75" fmla="*/ 21141 h 854261"/>
                <a:gd name="T76" fmla="*/ 408095 w 773855"/>
                <a:gd name="T77" fmla="*/ 821 h 854261"/>
                <a:gd name="T78" fmla="*/ 458895 w 773855"/>
                <a:gd name="T79" fmla="*/ 21141 h 85426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3855"/>
                <a:gd name="T121" fmla="*/ 0 h 854261"/>
                <a:gd name="T122" fmla="*/ 773855 w 773855"/>
                <a:gd name="T123" fmla="*/ 854261 h 85426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3855" h="854261">
                  <a:moveTo>
                    <a:pt x="458895" y="21141"/>
                  </a:moveTo>
                  <a:lnTo>
                    <a:pt x="458895" y="21141"/>
                  </a:lnTo>
                  <a:cubicBezTo>
                    <a:pt x="428415" y="17754"/>
                    <a:pt x="398123" y="10981"/>
                    <a:pt x="367455" y="10981"/>
                  </a:cubicBezTo>
                  <a:cubicBezTo>
                    <a:pt x="323298" y="10981"/>
                    <a:pt x="278775" y="13003"/>
                    <a:pt x="235375" y="21141"/>
                  </a:cubicBezTo>
                  <a:cubicBezTo>
                    <a:pt x="223373" y="23391"/>
                    <a:pt x="214276" y="33644"/>
                    <a:pt x="204895" y="41461"/>
                  </a:cubicBezTo>
                  <a:cubicBezTo>
                    <a:pt x="183211" y="59531"/>
                    <a:pt x="158559" y="89182"/>
                    <a:pt x="143935" y="112581"/>
                  </a:cubicBezTo>
                  <a:cubicBezTo>
                    <a:pt x="135908" y="125424"/>
                    <a:pt x="131129" y="140071"/>
                    <a:pt x="123615" y="153221"/>
                  </a:cubicBezTo>
                  <a:cubicBezTo>
                    <a:pt x="117557" y="163823"/>
                    <a:pt x="110068" y="173541"/>
                    <a:pt x="103295" y="183701"/>
                  </a:cubicBezTo>
                  <a:cubicBezTo>
                    <a:pt x="99908" y="197248"/>
                    <a:pt x="99380" y="211852"/>
                    <a:pt x="93135" y="224341"/>
                  </a:cubicBezTo>
                  <a:cubicBezTo>
                    <a:pt x="82213" y="246184"/>
                    <a:pt x="66042" y="264981"/>
                    <a:pt x="52495" y="285301"/>
                  </a:cubicBezTo>
                  <a:cubicBezTo>
                    <a:pt x="45722" y="295461"/>
                    <a:pt x="36036" y="304197"/>
                    <a:pt x="32175" y="315781"/>
                  </a:cubicBezTo>
                  <a:cubicBezTo>
                    <a:pt x="28788" y="325941"/>
                    <a:pt x="24833" y="335929"/>
                    <a:pt x="22015" y="346261"/>
                  </a:cubicBezTo>
                  <a:cubicBezTo>
                    <a:pt x="14667" y="373204"/>
                    <a:pt x="1695" y="427541"/>
                    <a:pt x="1695" y="427541"/>
                  </a:cubicBezTo>
                  <a:cubicBezTo>
                    <a:pt x="5082" y="505434"/>
                    <a:pt x="0" y="584161"/>
                    <a:pt x="11855" y="661221"/>
                  </a:cubicBezTo>
                  <a:cubicBezTo>
                    <a:pt x="14040" y="675422"/>
                    <a:pt x="30840" y="683080"/>
                    <a:pt x="42335" y="691701"/>
                  </a:cubicBezTo>
                  <a:cubicBezTo>
                    <a:pt x="58133" y="703549"/>
                    <a:pt x="75472" y="713350"/>
                    <a:pt x="93135" y="722181"/>
                  </a:cubicBezTo>
                  <a:cubicBezTo>
                    <a:pt x="107711" y="729469"/>
                    <a:pt x="151234" y="739246"/>
                    <a:pt x="164255" y="742501"/>
                  </a:cubicBezTo>
                  <a:cubicBezTo>
                    <a:pt x="174415" y="752661"/>
                    <a:pt x="182613" y="765267"/>
                    <a:pt x="194735" y="772981"/>
                  </a:cubicBezTo>
                  <a:cubicBezTo>
                    <a:pt x="277587" y="825705"/>
                    <a:pt x="261719" y="808251"/>
                    <a:pt x="347135" y="823781"/>
                  </a:cubicBezTo>
                  <a:cubicBezTo>
                    <a:pt x="360873" y="826279"/>
                    <a:pt x="374001" y="831645"/>
                    <a:pt x="387775" y="833941"/>
                  </a:cubicBezTo>
                  <a:cubicBezTo>
                    <a:pt x="414708" y="838430"/>
                    <a:pt x="441962" y="840714"/>
                    <a:pt x="469055" y="844101"/>
                  </a:cubicBezTo>
                  <a:cubicBezTo>
                    <a:pt x="479215" y="847488"/>
                    <a:pt x="488825" y="854261"/>
                    <a:pt x="499535" y="854261"/>
                  </a:cubicBezTo>
                  <a:cubicBezTo>
                    <a:pt x="546233" y="854261"/>
                    <a:pt x="563600" y="846453"/>
                    <a:pt x="601135" y="833941"/>
                  </a:cubicBezTo>
                  <a:cubicBezTo>
                    <a:pt x="614682" y="823781"/>
                    <a:pt x="627996" y="813303"/>
                    <a:pt x="641775" y="803461"/>
                  </a:cubicBezTo>
                  <a:cubicBezTo>
                    <a:pt x="651711" y="796364"/>
                    <a:pt x="664214" y="792331"/>
                    <a:pt x="672255" y="783141"/>
                  </a:cubicBezTo>
                  <a:cubicBezTo>
                    <a:pt x="695490" y="756587"/>
                    <a:pt x="716823" y="708093"/>
                    <a:pt x="743375" y="681541"/>
                  </a:cubicBezTo>
                  <a:cubicBezTo>
                    <a:pt x="752009" y="672907"/>
                    <a:pt x="763695" y="667994"/>
                    <a:pt x="773855" y="661221"/>
                  </a:cubicBezTo>
                  <a:cubicBezTo>
                    <a:pt x="770468" y="569781"/>
                    <a:pt x="771979" y="478028"/>
                    <a:pt x="763695" y="386901"/>
                  </a:cubicBezTo>
                  <a:cubicBezTo>
                    <a:pt x="761756" y="365570"/>
                    <a:pt x="750148" y="346261"/>
                    <a:pt x="743375" y="325941"/>
                  </a:cubicBezTo>
                  <a:lnTo>
                    <a:pt x="733215" y="295461"/>
                  </a:lnTo>
                  <a:lnTo>
                    <a:pt x="723055" y="264981"/>
                  </a:lnTo>
                  <a:cubicBezTo>
                    <a:pt x="719668" y="254821"/>
                    <a:pt x="720468" y="242074"/>
                    <a:pt x="712895" y="234501"/>
                  </a:cubicBezTo>
                  <a:lnTo>
                    <a:pt x="682415" y="204021"/>
                  </a:lnTo>
                  <a:cubicBezTo>
                    <a:pt x="679028" y="193861"/>
                    <a:pt x="677456" y="182903"/>
                    <a:pt x="672255" y="173541"/>
                  </a:cubicBezTo>
                  <a:cubicBezTo>
                    <a:pt x="660395" y="152193"/>
                    <a:pt x="639338" y="135749"/>
                    <a:pt x="631615" y="112581"/>
                  </a:cubicBezTo>
                  <a:cubicBezTo>
                    <a:pt x="625819" y="95194"/>
                    <a:pt x="618017" y="62876"/>
                    <a:pt x="601135" y="51621"/>
                  </a:cubicBezTo>
                  <a:cubicBezTo>
                    <a:pt x="589517" y="43875"/>
                    <a:pt x="573870" y="45473"/>
                    <a:pt x="560495" y="41461"/>
                  </a:cubicBezTo>
                  <a:cubicBezTo>
                    <a:pt x="539979" y="35306"/>
                    <a:pt x="520315" y="26336"/>
                    <a:pt x="499535" y="21141"/>
                  </a:cubicBezTo>
                  <a:cubicBezTo>
                    <a:pt x="414969" y="0"/>
                    <a:pt x="446182" y="821"/>
                    <a:pt x="408095" y="821"/>
                  </a:cubicBezTo>
                  <a:lnTo>
                    <a:pt x="458895" y="21141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30" name="Freihandform 15"/>
            <p:cNvSpPr>
              <a:spLocks/>
            </p:cNvSpPr>
            <p:nvPr/>
          </p:nvSpPr>
          <p:spPr bwMode="auto">
            <a:xfrm>
              <a:off x="1958998" y="4116338"/>
              <a:ext cx="1060088" cy="922092"/>
            </a:xfrm>
            <a:custGeom>
              <a:avLst/>
              <a:gdLst>
                <a:gd name="T0" fmla="*/ 223962 w 945410"/>
                <a:gd name="T1" fmla="*/ 20242 h 822882"/>
                <a:gd name="T2" fmla="*/ 223962 w 945410"/>
                <a:gd name="T3" fmla="*/ 20242 h 822882"/>
                <a:gd name="T4" fmla="*/ 315402 w 945410"/>
                <a:gd name="T5" fmla="*/ 30402 h 822882"/>
                <a:gd name="T6" fmla="*/ 366202 w 945410"/>
                <a:gd name="T7" fmla="*/ 60882 h 822882"/>
                <a:gd name="T8" fmla="*/ 447482 w 945410"/>
                <a:gd name="T9" fmla="*/ 81202 h 822882"/>
                <a:gd name="T10" fmla="*/ 477962 w 945410"/>
                <a:gd name="T11" fmla="*/ 91362 h 822882"/>
                <a:gd name="T12" fmla="*/ 538922 w 945410"/>
                <a:gd name="T13" fmla="*/ 142162 h 822882"/>
                <a:gd name="T14" fmla="*/ 579562 w 945410"/>
                <a:gd name="T15" fmla="*/ 192962 h 822882"/>
                <a:gd name="T16" fmla="*/ 711642 w 945410"/>
                <a:gd name="T17" fmla="*/ 304722 h 822882"/>
                <a:gd name="T18" fmla="*/ 782762 w 945410"/>
                <a:gd name="T19" fmla="*/ 345362 h 822882"/>
                <a:gd name="T20" fmla="*/ 843722 w 945410"/>
                <a:gd name="T21" fmla="*/ 386002 h 822882"/>
                <a:gd name="T22" fmla="*/ 914842 w 945410"/>
                <a:gd name="T23" fmla="*/ 426642 h 822882"/>
                <a:gd name="T24" fmla="*/ 935162 w 945410"/>
                <a:gd name="T25" fmla="*/ 467282 h 822882"/>
                <a:gd name="T26" fmla="*/ 904682 w 945410"/>
                <a:gd name="T27" fmla="*/ 680642 h 822882"/>
                <a:gd name="T28" fmla="*/ 874202 w 945410"/>
                <a:gd name="T29" fmla="*/ 741602 h 822882"/>
                <a:gd name="T30" fmla="*/ 803082 w 945410"/>
                <a:gd name="T31" fmla="*/ 792402 h 822882"/>
                <a:gd name="T32" fmla="*/ 772602 w 945410"/>
                <a:gd name="T33" fmla="*/ 802562 h 822882"/>
                <a:gd name="T34" fmla="*/ 731962 w 945410"/>
                <a:gd name="T35" fmla="*/ 792402 h 822882"/>
                <a:gd name="T36" fmla="*/ 701482 w 945410"/>
                <a:gd name="T37" fmla="*/ 772082 h 822882"/>
                <a:gd name="T38" fmla="*/ 620202 w 945410"/>
                <a:gd name="T39" fmla="*/ 792402 h 822882"/>
                <a:gd name="T40" fmla="*/ 589722 w 945410"/>
                <a:gd name="T41" fmla="*/ 812722 h 822882"/>
                <a:gd name="T42" fmla="*/ 538922 w 945410"/>
                <a:gd name="T43" fmla="*/ 822882 h 822882"/>
                <a:gd name="T44" fmla="*/ 264602 w 945410"/>
                <a:gd name="T45" fmla="*/ 812722 h 822882"/>
                <a:gd name="T46" fmla="*/ 213802 w 945410"/>
                <a:gd name="T47" fmla="*/ 731442 h 822882"/>
                <a:gd name="T48" fmla="*/ 183322 w 945410"/>
                <a:gd name="T49" fmla="*/ 700962 h 822882"/>
                <a:gd name="T50" fmla="*/ 102042 w 945410"/>
                <a:gd name="T51" fmla="*/ 558722 h 822882"/>
                <a:gd name="T52" fmla="*/ 41082 w 945410"/>
                <a:gd name="T53" fmla="*/ 467282 h 822882"/>
                <a:gd name="T54" fmla="*/ 20762 w 945410"/>
                <a:gd name="T55" fmla="*/ 436802 h 822882"/>
                <a:gd name="T56" fmla="*/ 10602 w 945410"/>
                <a:gd name="T57" fmla="*/ 345362 h 822882"/>
                <a:gd name="T58" fmla="*/ 442 w 945410"/>
                <a:gd name="T59" fmla="*/ 294562 h 822882"/>
                <a:gd name="T60" fmla="*/ 10602 w 945410"/>
                <a:gd name="T61" fmla="*/ 243762 h 822882"/>
                <a:gd name="T62" fmla="*/ 71562 w 945410"/>
                <a:gd name="T63" fmla="*/ 203122 h 822882"/>
                <a:gd name="T64" fmla="*/ 112202 w 945410"/>
                <a:gd name="T65" fmla="*/ 172642 h 822882"/>
                <a:gd name="T66" fmla="*/ 122362 w 945410"/>
                <a:gd name="T67" fmla="*/ 142162 h 822882"/>
                <a:gd name="T68" fmla="*/ 173162 w 945410"/>
                <a:gd name="T69" fmla="*/ 50722 h 822882"/>
                <a:gd name="T70" fmla="*/ 183322 w 945410"/>
                <a:gd name="T71" fmla="*/ 10082 h 822882"/>
                <a:gd name="T72" fmla="*/ 223962 w 945410"/>
                <a:gd name="T73" fmla="*/ 20242 h 8228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5410"/>
                <a:gd name="T112" fmla="*/ 0 h 822882"/>
                <a:gd name="T113" fmla="*/ 945410 w 945410"/>
                <a:gd name="T114" fmla="*/ 822882 h 82288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5410" h="822882">
                  <a:moveTo>
                    <a:pt x="223962" y="20242"/>
                  </a:moveTo>
                  <a:lnTo>
                    <a:pt x="223962" y="20242"/>
                  </a:lnTo>
                  <a:cubicBezTo>
                    <a:pt x="254442" y="23629"/>
                    <a:pt x="285914" y="21977"/>
                    <a:pt x="315402" y="30402"/>
                  </a:cubicBezTo>
                  <a:cubicBezTo>
                    <a:pt x="334390" y="35827"/>
                    <a:pt x="348539" y="52051"/>
                    <a:pt x="366202" y="60882"/>
                  </a:cubicBezTo>
                  <a:cubicBezTo>
                    <a:pt x="389426" y="72494"/>
                    <a:pt x="424296" y="75405"/>
                    <a:pt x="447482" y="81202"/>
                  </a:cubicBezTo>
                  <a:cubicBezTo>
                    <a:pt x="457872" y="83799"/>
                    <a:pt x="467802" y="87975"/>
                    <a:pt x="477962" y="91362"/>
                  </a:cubicBezTo>
                  <a:cubicBezTo>
                    <a:pt x="531625" y="171857"/>
                    <a:pt x="456423" y="69976"/>
                    <a:pt x="538922" y="142162"/>
                  </a:cubicBezTo>
                  <a:cubicBezTo>
                    <a:pt x="555242" y="156442"/>
                    <a:pt x="565282" y="176642"/>
                    <a:pt x="579562" y="192962"/>
                  </a:cubicBezTo>
                  <a:cubicBezTo>
                    <a:pt x="614252" y="232607"/>
                    <a:pt x="678685" y="279370"/>
                    <a:pt x="711642" y="304722"/>
                  </a:cubicBezTo>
                  <a:cubicBezTo>
                    <a:pt x="753178" y="336673"/>
                    <a:pt x="733118" y="315576"/>
                    <a:pt x="782762" y="345362"/>
                  </a:cubicBezTo>
                  <a:cubicBezTo>
                    <a:pt x="803703" y="357927"/>
                    <a:pt x="821879" y="375080"/>
                    <a:pt x="843722" y="386002"/>
                  </a:cubicBezTo>
                  <a:cubicBezTo>
                    <a:pt x="895284" y="411783"/>
                    <a:pt x="871760" y="397921"/>
                    <a:pt x="914842" y="426642"/>
                  </a:cubicBezTo>
                  <a:cubicBezTo>
                    <a:pt x="921615" y="440189"/>
                    <a:pt x="934442" y="452154"/>
                    <a:pt x="935162" y="467282"/>
                  </a:cubicBezTo>
                  <a:cubicBezTo>
                    <a:pt x="944616" y="665811"/>
                    <a:pt x="945410" y="585611"/>
                    <a:pt x="904682" y="680642"/>
                  </a:cubicBezTo>
                  <a:cubicBezTo>
                    <a:pt x="892287" y="709564"/>
                    <a:pt x="898608" y="717196"/>
                    <a:pt x="874202" y="741602"/>
                  </a:cubicBezTo>
                  <a:cubicBezTo>
                    <a:pt x="869600" y="746204"/>
                    <a:pt x="814620" y="786633"/>
                    <a:pt x="803082" y="792402"/>
                  </a:cubicBezTo>
                  <a:cubicBezTo>
                    <a:pt x="793503" y="797191"/>
                    <a:pt x="782762" y="799175"/>
                    <a:pt x="772602" y="802562"/>
                  </a:cubicBezTo>
                  <a:cubicBezTo>
                    <a:pt x="759055" y="799175"/>
                    <a:pt x="744797" y="797903"/>
                    <a:pt x="731962" y="792402"/>
                  </a:cubicBezTo>
                  <a:cubicBezTo>
                    <a:pt x="720739" y="787592"/>
                    <a:pt x="713693" y="772082"/>
                    <a:pt x="701482" y="772082"/>
                  </a:cubicBezTo>
                  <a:cubicBezTo>
                    <a:pt x="673555" y="772082"/>
                    <a:pt x="647295" y="785629"/>
                    <a:pt x="620202" y="792402"/>
                  </a:cubicBezTo>
                  <a:cubicBezTo>
                    <a:pt x="610042" y="799175"/>
                    <a:pt x="601155" y="808435"/>
                    <a:pt x="589722" y="812722"/>
                  </a:cubicBezTo>
                  <a:cubicBezTo>
                    <a:pt x="573553" y="818785"/>
                    <a:pt x="556191" y="822882"/>
                    <a:pt x="538922" y="822882"/>
                  </a:cubicBezTo>
                  <a:cubicBezTo>
                    <a:pt x="447419" y="822882"/>
                    <a:pt x="356042" y="816109"/>
                    <a:pt x="264602" y="812722"/>
                  </a:cubicBezTo>
                  <a:cubicBezTo>
                    <a:pt x="243787" y="771092"/>
                    <a:pt x="245456" y="768372"/>
                    <a:pt x="213802" y="731442"/>
                  </a:cubicBezTo>
                  <a:cubicBezTo>
                    <a:pt x="204451" y="720533"/>
                    <a:pt x="192143" y="712304"/>
                    <a:pt x="183322" y="700962"/>
                  </a:cubicBezTo>
                  <a:cubicBezTo>
                    <a:pt x="86325" y="576251"/>
                    <a:pt x="202665" y="709657"/>
                    <a:pt x="102042" y="558722"/>
                  </a:cubicBezTo>
                  <a:lnTo>
                    <a:pt x="41082" y="467282"/>
                  </a:lnTo>
                  <a:lnTo>
                    <a:pt x="20762" y="436802"/>
                  </a:lnTo>
                  <a:cubicBezTo>
                    <a:pt x="17375" y="406322"/>
                    <a:pt x="14939" y="375721"/>
                    <a:pt x="10602" y="345362"/>
                  </a:cubicBezTo>
                  <a:cubicBezTo>
                    <a:pt x="8160" y="328267"/>
                    <a:pt x="442" y="311831"/>
                    <a:pt x="442" y="294562"/>
                  </a:cubicBezTo>
                  <a:cubicBezTo>
                    <a:pt x="442" y="277293"/>
                    <a:pt x="0" y="257393"/>
                    <a:pt x="10602" y="243762"/>
                  </a:cubicBezTo>
                  <a:cubicBezTo>
                    <a:pt x="25595" y="224485"/>
                    <a:pt x="52025" y="217775"/>
                    <a:pt x="71562" y="203122"/>
                  </a:cubicBezTo>
                  <a:lnTo>
                    <a:pt x="112202" y="172642"/>
                  </a:lnTo>
                  <a:cubicBezTo>
                    <a:pt x="115589" y="162482"/>
                    <a:pt x="117161" y="151524"/>
                    <a:pt x="122362" y="142162"/>
                  </a:cubicBezTo>
                  <a:cubicBezTo>
                    <a:pt x="165169" y="65110"/>
                    <a:pt x="156934" y="107520"/>
                    <a:pt x="173162" y="50722"/>
                  </a:cubicBezTo>
                  <a:cubicBezTo>
                    <a:pt x="176998" y="37296"/>
                    <a:pt x="171198" y="17010"/>
                    <a:pt x="183322" y="10082"/>
                  </a:cubicBezTo>
                  <a:cubicBezTo>
                    <a:pt x="200965" y="0"/>
                    <a:pt x="217189" y="18549"/>
                    <a:pt x="223962" y="20242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32" name="Freihandform 17"/>
            <p:cNvSpPr>
              <a:spLocks/>
            </p:cNvSpPr>
            <p:nvPr/>
          </p:nvSpPr>
          <p:spPr bwMode="auto">
            <a:xfrm>
              <a:off x="5904061" y="2561605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68" name="Pfeil nach unten 21"/>
            <p:cNvSpPr>
              <a:spLocks noChangeArrowheads="1"/>
            </p:cNvSpPr>
            <p:nvPr/>
          </p:nvSpPr>
          <p:spPr bwMode="auto">
            <a:xfrm rot="1200000">
              <a:off x="4160934" y="526764"/>
              <a:ext cx="1023739" cy="962303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B0F0"/>
            </a:solidFill>
            <a:ln w="9525" algn="ctr">
              <a:solidFill>
                <a:srgbClr val="0070C0"/>
              </a:solidFill>
              <a:round/>
              <a:headEnd/>
              <a:tailEnd/>
            </a:ln>
          </p:spPr>
          <p:txBody>
            <a:bodyPr anchor="b"/>
            <a:lstStyle/>
            <a:p>
              <a:endParaRPr lang="de-DE" altLang="de-DE"/>
            </a:p>
          </p:txBody>
        </p:sp>
        <p:sp>
          <p:nvSpPr>
            <p:cNvPr id="70" name="Pfeil nach unten 22"/>
            <p:cNvSpPr>
              <a:spLocks noChangeArrowheads="1"/>
            </p:cNvSpPr>
            <p:nvPr/>
          </p:nvSpPr>
          <p:spPr bwMode="auto">
            <a:xfrm rot="19800000">
              <a:off x="3563413" y="5289112"/>
              <a:ext cx="1023739" cy="964083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B0F0"/>
            </a:solidFill>
            <a:ln w="9525" algn="ctr">
              <a:solidFill>
                <a:srgbClr val="0070C0"/>
              </a:solidFill>
              <a:round/>
              <a:headEnd/>
              <a:tailEnd/>
            </a:ln>
          </p:spPr>
          <p:txBody>
            <a:bodyPr anchor="b"/>
            <a:lstStyle/>
            <a:p>
              <a:endParaRPr lang="de-DE" altLang="de-DE"/>
            </a:p>
          </p:txBody>
        </p:sp>
        <p:sp>
          <p:nvSpPr>
            <p:cNvPr id="4" name="Freihandform 17">
              <a:extLst>
                <a:ext uri="{FF2B5EF4-FFF2-40B4-BE49-F238E27FC236}">
                  <a16:creationId xmlns:a16="http://schemas.microsoft.com/office/drawing/2014/main" id="{A21774A9-7FE0-6B6C-9B5B-DABB86425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822" y="2118812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6" name="Freihandform 17">
              <a:extLst>
                <a:ext uri="{FF2B5EF4-FFF2-40B4-BE49-F238E27FC236}">
                  <a16:creationId xmlns:a16="http://schemas.microsoft.com/office/drawing/2014/main" id="{69C69BE1-595F-4F29-BB01-C5832FD1CB30}"/>
                </a:ext>
              </a:extLst>
            </p:cNvPr>
            <p:cNvSpPr>
              <a:spLocks/>
            </p:cNvSpPr>
            <p:nvPr/>
          </p:nvSpPr>
          <p:spPr bwMode="auto">
            <a:xfrm rot="2700000">
              <a:off x="5297905" y="2585460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7" name="Freihandform 17">
              <a:extLst>
                <a:ext uri="{FF2B5EF4-FFF2-40B4-BE49-F238E27FC236}">
                  <a16:creationId xmlns:a16="http://schemas.microsoft.com/office/drawing/2014/main" id="{C9DD9EBB-D603-1B55-42B4-95E4EB838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747" y="1936883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8" name="Freihandform 17">
              <a:extLst>
                <a:ext uri="{FF2B5EF4-FFF2-40B4-BE49-F238E27FC236}">
                  <a16:creationId xmlns:a16="http://schemas.microsoft.com/office/drawing/2014/main" id="{20AD2632-2268-81D0-4533-06B2E3AFF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704" y="1886040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9" name="Freihandform 11">
              <a:extLst>
                <a:ext uri="{FF2B5EF4-FFF2-40B4-BE49-F238E27FC236}">
                  <a16:creationId xmlns:a16="http://schemas.microsoft.com/office/drawing/2014/main" id="{83D0B638-98A0-AD48-5313-26B7E3430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671" y="3712876"/>
              <a:ext cx="337892" cy="535092"/>
            </a:xfrm>
            <a:custGeom>
              <a:avLst/>
              <a:gdLst>
                <a:gd name="T0" fmla="*/ 378911 w 776434"/>
                <a:gd name="T1" fmla="*/ 10160 h 1178560"/>
                <a:gd name="T2" fmla="*/ 378911 w 776434"/>
                <a:gd name="T3" fmla="*/ 10160 h 1178560"/>
                <a:gd name="T4" fmla="*/ 328111 w 776434"/>
                <a:gd name="T5" fmla="*/ 152400 h 1178560"/>
                <a:gd name="T6" fmla="*/ 317951 w 776434"/>
                <a:gd name="T7" fmla="*/ 182880 h 1178560"/>
                <a:gd name="T8" fmla="*/ 307791 w 776434"/>
                <a:gd name="T9" fmla="*/ 213360 h 1178560"/>
                <a:gd name="T10" fmla="*/ 287471 w 776434"/>
                <a:gd name="T11" fmla="*/ 243840 h 1178560"/>
                <a:gd name="T12" fmla="*/ 236671 w 776434"/>
                <a:gd name="T13" fmla="*/ 325120 h 1178560"/>
                <a:gd name="T14" fmla="*/ 226511 w 776434"/>
                <a:gd name="T15" fmla="*/ 355600 h 1178560"/>
                <a:gd name="T16" fmla="*/ 165551 w 776434"/>
                <a:gd name="T17" fmla="*/ 396240 h 1178560"/>
                <a:gd name="T18" fmla="*/ 145231 w 776434"/>
                <a:gd name="T19" fmla="*/ 426720 h 1178560"/>
                <a:gd name="T20" fmla="*/ 84271 w 776434"/>
                <a:gd name="T21" fmla="*/ 477520 h 1178560"/>
                <a:gd name="T22" fmla="*/ 43631 w 776434"/>
                <a:gd name="T23" fmla="*/ 538480 h 1178560"/>
                <a:gd name="T24" fmla="*/ 23311 w 776434"/>
                <a:gd name="T25" fmla="*/ 568960 h 1178560"/>
                <a:gd name="T26" fmla="*/ 13151 w 776434"/>
                <a:gd name="T27" fmla="*/ 599440 h 1178560"/>
                <a:gd name="T28" fmla="*/ 94431 w 776434"/>
                <a:gd name="T29" fmla="*/ 701040 h 1178560"/>
                <a:gd name="T30" fmla="*/ 124911 w 776434"/>
                <a:gd name="T31" fmla="*/ 741680 h 1178560"/>
                <a:gd name="T32" fmla="*/ 185871 w 776434"/>
                <a:gd name="T33" fmla="*/ 782320 h 1178560"/>
                <a:gd name="T34" fmla="*/ 206191 w 776434"/>
                <a:gd name="T35" fmla="*/ 1036320 h 1178560"/>
                <a:gd name="T36" fmla="*/ 226511 w 776434"/>
                <a:gd name="T37" fmla="*/ 1097280 h 1178560"/>
                <a:gd name="T38" fmla="*/ 246831 w 776434"/>
                <a:gd name="T39" fmla="*/ 1127760 h 1178560"/>
                <a:gd name="T40" fmla="*/ 338271 w 776434"/>
                <a:gd name="T41" fmla="*/ 1158240 h 1178560"/>
                <a:gd name="T42" fmla="*/ 368751 w 776434"/>
                <a:gd name="T43" fmla="*/ 1168400 h 1178560"/>
                <a:gd name="T44" fmla="*/ 399231 w 776434"/>
                <a:gd name="T45" fmla="*/ 1178560 h 1178560"/>
                <a:gd name="T46" fmla="*/ 480511 w 776434"/>
                <a:gd name="T47" fmla="*/ 1168400 h 1178560"/>
                <a:gd name="T48" fmla="*/ 571951 w 776434"/>
                <a:gd name="T49" fmla="*/ 1097280 h 1178560"/>
                <a:gd name="T50" fmla="*/ 612591 w 776434"/>
                <a:gd name="T51" fmla="*/ 1066800 h 1178560"/>
                <a:gd name="T52" fmla="*/ 663391 w 776434"/>
                <a:gd name="T53" fmla="*/ 975360 h 1178560"/>
                <a:gd name="T54" fmla="*/ 683711 w 776434"/>
                <a:gd name="T55" fmla="*/ 944880 h 1178560"/>
                <a:gd name="T56" fmla="*/ 704031 w 776434"/>
                <a:gd name="T57" fmla="*/ 873760 h 1178560"/>
                <a:gd name="T58" fmla="*/ 724351 w 776434"/>
                <a:gd name="T59" fmla="*/ 843280 h 1178560"/>
                <a:gd name="T60" fmla="*/ 754831 w 776434"/>
                <a:gd name="T61" fmla="*/ 772160 h 1178560"/>
                <a:gd name="T62" fmla="*/ 734511 w 776434"/>
                <a:gd name="T63" fmla="*/ 254000 h 1178560"/>
                <a:gd name="T64" fmla="*/ 714191 w 776434"/>
                <a:gd name="T65" fmla="*/ 182880 h 1178560"/>
                <a:gd name="T66" fmla="*/ 673551 w 776434"/>
                <a:gd name="T67" fmla="*/ 121920 h 1178560"/>
                <a:gd name="T68" fmla="*/ 632911 w 776434"/>
                <a:gd name="T69" fmla="*/ 60960 h 1178560"/>
                <a:gd name="T70" fmla="*/ 612591 w 776434"/>
                <a:gd name="T71" fmla="*/ 30480 h 1178560"/>
                <a:gd name="T72" fmla="*/ 551631 w 776434"/>
                <a:gd name="T73" fmla="*/ 0 h 1178560"/>
                <a:gd name="T74" fmla="*/ 439871 w 776434"/>
                <a:gd name="T75" fmla="*/ 10160 h 1178560"/>
                <a:gd name="T76" fmla="*/ 378911 w 776434"/>
                <a:gd name="T77" fmla="*/ 10160 h 11785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6434"/>
                <a:gd name="T118" fmla="*/ 0 h 1178560"/>
                <a:gd name="T119" fmla="*/ 776434 w 776434"/>
                <a:gd name="T120" fmla="*/ 1178560 h 11785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6434" h="1178560">
                  <a:moveTo>
                    <a:pt x="378911" y="10160"/>
                  </a:moveTo>
                  <a:lnTo>
                    <a:pt x="378911" y="10160"/>
                  </a:lnTo>
                  <a:cubicBezTo>
                    <a:pt x="340910" y="111495"/>
                    <a:pt x="357581" y="63989"/>
                    <a:pt x="328111" y="152400"/>
                  </a:cubicBezTo>
                  <a:lnTo>
                    <a:pt x="317951" y="182880"/>
                  </a:lnTo>
                  <a:cubicBezTo>
                    <a:pt x="314564" y="193040"/>
                    <a:pt x="313732" y="204449"/>
                    <a:pt x="307791" y="213360"/>
                  </a:cubicBezTo>
                  <a:cubicBezTo>
                    <a:pt x="301018" y="223520"/>
                    <a:pt x="292430" y="232682"/>
                    <a:pt x="287471" y="243840"/>
                  </a:cubicBezTo>
                  <a:cubicBezTo>
                    <a:pt x="251835" y="324020"/>
                    <a:pt x="291503" y="288565"/>
                    <a:pt x="236671" y="325120"/>
                  </a:cubicBezTo>
                  <a:cubicBezTo>
                    <a:pt x="233284" y="335280"/>
                    <a:pt x="234084" y="348027"/>
                    <a:pt x="226511" y="355600"/>
                  </a:cubicBezTo>
                  <a:cubicBezTo>
                    <a:pt x="209242" y="372869"/>
                    <a:pt x="165551" y="396240"/>
                    <a:pt x="165551" y="396240"/>
                  </a:cubicBezTo>
                  <a:cubicBezTo>
                    <a:pt x="158778" y="406400"/>
                    <a:pt x="153048" y="417339"/>
                    <a:pt x="145231" y="426720"/>
                  </a:cubicBezTo>
                  <a:cubicBezTo>
                    <a:pt x="120785" y="456056"/>
                    <a:pt x="114241" y="457540"/>
                    <a:pt x="84271" y="477520"/>
                  </a:cubicBezTo>
                  <a:lnTo>
                    <a:pt x="43631" y="538480"/>
                  </a:lnTo>
                  <a:cubicBezTo>
                    <a:pt x="36858" y="548640"/>
                    <a:pt x="27172" y="557376"/>
                    <a:pt x="23311" y="568960"/>
                  </a:cubicBezTo>
                  <a:lnTo>
                    <a:pt x="13151" y="599440"/>
                  </a:lnTo>
                  <a:cubicBezTo>
                    <a:pt x="38940" y="676808"/>
                    <a:pt x="0" y="575131"/>
                    <a:pt x="94431" y="701040"/>
                  </a:cubicBezTo>
                  <a:cubicBezTo>
                    <a:pt x="104591" y="714587"/>
                    <a:pt x="112255" y="730430"/>
                    <a:pt x="124911" y="741680"/>
                  </a:cubicBezTo>
                  <a:cubicBezTo>
                    <a:pt x="143164" y="757905"/>
                    <a:pt x="185871" y="782320"/>
                    <a:pt x="185871" y="782320"/>
                  </a:cubicBezTo>
                  <a:cubicBezTo>
                    <a:pt x="186933" y="797194"/>
                    <a:pt x="200984" y="1006814"/>
                    <a:pt x="206191" y="1036320"/>
                  </a:cubicBezTo>
                  <a:cubicBezTo>
                    <a:pt x="209913" y="1057413"/>
                    <a:pt x="214630" y="1079458"/>
                    <a:pt x="226511" y="1097280"/>
                  </a:cubicBezTo>
                  <a:cubicBezTo>
                    <a:pt x="233284" y="1107440"/>
                    <a:pt x="236476" y="1121288"/>
                    <a:pt x="246831" y="1127760"/>
                  </a:cubicBezTo>
                  <a:lnTo>
                    <a:pt x="338271" y="1158240"/>
                  </a:lnTo>
                  <a:lnTo>
                    <a:pt x="368751" y="1168400"/>
                  </a:lnTo>
                  <a:lnTo>
                    <a:pt x="399231" y="1178560"/>
                  </a:lnTo>
                  <a:cubicBezTo>
                    <a:pt x="426324" y="1175173"/>
                    <a:pt x="454798" y="1177583"/>
                    <a:pt x="480511" y="1168400"/>
                  </a:cubicBezTo>
                  <a:cubicBezTo>
                    <a:pt x="531476" y="1150198"/>
                    <a:pt x="537117" y="1127138"/>
                    <a:pt x="571951" y="1097280"/>
                  </a:cubicBezTo>
                  <a:cubicBezTo>
                    <a:pt x="584808" y="1086260"/>
                    <a:pt x="601341" y="1079456"/>
                    <a:pt x="612591" y="1066800"/>
                  </a:cubicBezTo>
                  <a:cubicBezTo>
                    <a:pt x="685813" y="984425"/>
                    <a:pt x="633825" y="1034492"/>
                    <a:pt x="663391" y="975360"/>
                  </a:cubicBezTo>
                  <a:cubicBezTo>
                    <a:pt x="668852" y="964438"/>
                    <a:pt x="678250" y="955802"/>
                    <a:pt x="683711" y="944880"/>
                  </a:cubicBezTo>
                  <a:cubicBezTo>
                    <a:pt x="703482" y="905337"/>
                    <a:pt x="684499" y="919334"/>
                    <a:pt x="704031" y="873760"/>
                  </a:cubicBezTo>
                  <a:cubicBezTo>
                    <a:pt x="708841" y="862537"/>
                    <a:pt x="718293" y="853882"/>
                    <a:pt x="724351" y="843280"/>
                  </a:cubicBezTo>
                  <a:cubicBezTo>
                    <a:pt x="744439" y="808127"/>
                    <a:pt x="743433" y="806355"/>
                    <a:pt x="754831" y="772160"/>
                  </a:cubicBezTo>
                  <a:cubicBezTo>
                    <a:pt x="748058" y="599440"/>
                    <a:pt x="776434" y="421692"/>
                    <a:pt x="734511" y="254000"/>
                  </a:cubicBezTo>
                  <a:cubicBezTo>
                    <a:pt x="732120" y="244434"/>
                    <a:pt x="720816" y="194806"/>
                    <a:pt x="714191" y="182880"/>
                  </a:cubicBezTo>
                  <a:cubicBezTo>
                    <a:pt x="702331" y="161532"/>
                    <a:pt x="681274" y="145088"/>
                    <a:pt x="673551" y="121920"/>
                  </a:cubicBezTo>
                  <a:cubicBezTo>
                    <a:pt x="655696" y="68355"/>
                    <a:pt x="675192" y="111697"/>
                    <a:pt x="632911" y="60960"/>
                  </a:cubicBezTo>
                  <a:cubicBezTo>
                    <a:pt x="625094" y="51579"/>
                    <a:pt x="621225" y="39114"/>
                    <a:pt x="612591" y="30480"/>
                  </a:cubicBezTo>
                  <a:cubicBezTo>
                    <a:pt x="592896" y="10785"/>
                    <a:pt x="576421" y="8263"/>
                    <a:pt x="551631" y="0"/>
                  </a:cubicBezTo>
                  <a:cubicBezTo>
                    <a:pt x="514378" y="3387"/>
                    <a:pt x="476902" y="4870"/>
                    <a:pt x="439871" y="10160"/>
                  </a:cubicBezTo>
                  <a:cubicBezTo>
                    <a:pt x="361254" y="21391"/>
                    <a:pt x="389071" y="10160"/>
                    <a:pt x="378911" y="1016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0" name="Freihandform 17">
              <a:extLst>
                <a:ext uri="{FF2B5EF4-FFF2-40B4-BE49-F238E27FC236}">
                  <a16:creationId xmlns:a16="http://schemas.microsoft.com/office/drawing/2014/main" id="{22BADB55-FAD6-C025-4FD4-E1987ADB6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528" y="3809045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1" name="Freihandform 17">
              <a:extLst>
                <a:ext uri="{FF2B5EF4-FFF2-40B4-BE49-F238E27FC236}">
                  <a16:creationId xmlns:a16="http://schemas.microsoft.com/office/drawing/2014/main" id="{2757C475-9D96-0EDE-5624-CAC1DEE65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4289" y="3366252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" name="Freihandform 17">
              <a:extLst>
                <a:ext uri="{FF2B5EF4-FFF2-40B4-BE49-F238E27FC236}">
                  <a16:creationId xmlns:a16="http://schemas.microsoft.com/office/drawing/2014/main" id="{29DE5DCF-96EA-2F57-A626-E36ACF5F1E53}"/>
                </a:ext>
              </a:extLst>
            </p:cNvPr>
            <p:cNvSpPr>
              <a:spLocks/>
            </p:cNvSpPr>
            <p:nvPr/>
          </p:nvSpPr>
          <p:spPr bwMode="auto">
            <a:xfrm rot="2700000">
              <a:off x="5564372" y="3832900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3" name="Freihandform 17">
              <a:extLst>
                <a:ext uri="{FF2B5EF4-FFF2-40B4-BE49-F238E27FC236}">
                  <a16:creationId xmlns:a16="http://schemas.microsoft.com/office/drawing/2014/main" id="{63AEBFC8-447F-365D-A4E1-98C721821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214" y="3184323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4" name="Freihandform 17">
              <a:extLst>
                <a:ext uri="{FF2B5EF4-FFF2-40B4-BE49-F238E27FC236}">
                  <a16:creationId xmlns:a16="http://schemas.microsoft.com/office/drawing/2014/main" id="{E6A3F854-C9E9-8469-3703-EED957168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171" y="3133480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5" name="Freihandform 11">
              <a:extLst>
                <a:ext uri="{FF2B5EF4-FFF2-40B4-BE49-F238E27FC236}">
                  <a16:creationId xmlns:a16="http://schemas.microsoft.com/office/drawing/2014/main" id="{D8C16077-3C88-F932-7B4F-9483AA55D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8194" y="2465436"/>
              <a:ext cx="337892" cy="535092"/>
            </a:xfrm>
            <a:custGeom>
              <a:avLst/>
              <a:gdLst>
                <a:gd name="T0" fmla="*/ 378911 w 776434"/>
                <a:gd name="T1" fmla="*/ 10160 h 1178560"/>
                <a:gd name="T2" fmla="*/ 378911 w 776434"/>
                <a:gd name="T3" fmla="*/ 10160 h 1178560"/>
                <a:gd name="T4" fmla="*/ 328111 w 776434"/>
                <a:gd name="T5" fmla="*/ 152400 h 1178560"/>
                <a:gd name="T6" fmla="*/ 317951 w 776434"/>
                <a:gd name="T7" fmla="*/ 182880 h 1178560"/>
                <a:gd name="T8" fmla="*/ 307791 w 776434"/>
                <a:gd name="T9" fmla="*/ 213360 h 1178560"/>
                <a:gd name="T10" fmla="*/ 287471 w 776434"/>
                <a:gd name="T11" fmla="*/ 243840 h 1178560"/>
                <a:gd name="T12" fmla="*/ 236671 w 776434"/>
                <a:gd name="T13" fmla="*/ 325120 h 1178560"/>
                <a:gd name="T14" fmla="*/ 226511 w 776434"/>
                <a:gd name="T15" fmla="*/ 355600 h 1178560"/>
                <a:gd name="T16" fmla="*/ 165551 w 776434"/>
                <a:gd name="T17" fmla="*/ 396240 h 1178560"/>
                <a:gd name="T18" fmla="*/ 145231 w 776434"/>
                <a:gd name="T19" fmla="*/ 426720 h 1178560"/>
                <a:gd name="T20" fmla="*/ 84271 w 776434"/>
                <a:gd name="T21" fmla="*/ 477520 h 1178560"/>
                <a:gd name="T22" fmla="*/ 43631 w 776434"/>
                <a:gd name="T23" fmla="*/ 538480 h 1178560"/>
                <a:gd name="T24" fmla="*/ 23311 w 776434"/>
                <a:gd name="T25" fmla="*/ 568960 h 1178560"/>
                <a:gd name="T26" fmla="*/ 13151 w 776434"/>
                <a:gd name="T27" fmla="*/ 599440 h 1178560"/>
                <a:gd name="T28" fmla="*/ 94431 w 776434"/>
                <a:gd name="T29" fmla="*/ 701040 h 1178560"/>
                <a:gd name="T30" fmla="*/ 124911 w 776434"/>
                <a:gd name="T31" fmla="*/ 741680 h 1178560"/>
                <a:gd name="T32" fmla="*/ 185871 w 776434"/>
                <a:gd name="T33" fmla="*/ 782320 h 1178560"/>
                <a:gd name="T34" fmla="*/ 206191 w 776434"/>
                <a:gd name="T35" fmla="*/ 1036320 h 1178560"/>
                <a:gd name="T36" fmla="*/ 226511 w 776434"/>
                <a:gd name="T37" fmla="*/ 1097280 h 1178560"/>
                <a:gd name="T38" fmla="*/ 246831 w 776434"/>
                <a:gd name="T39" fmla="*/ 1127760 h 1178560"/>
                <a:gd name="T40" fmla="*/ 338271 w 776434"/>
                <a:gd name="T41" fmla="*/ 1158240 h 1178560"/>
                <a:gd name="T42" fmla="*/ 368751 w 776434"/>
                <a:gd name="T43" fmla="*/ 1168400 h 1178560"/>
                <a:gd name="T44" fmla="*/ 399231 w 776434"/>
                <a:gd name="T45" fmla="*/ 1178560 h 1178560"/>
                <a:gd name="T46" fmla="*/ 480511 w 776434"/>
                <a:gd name="T47" fmla="*/ 1168400 h 1178560"/>
                <a:gd name="T48" fmla="*/ 571951 w 776434"/>
                <a:gd name="T49" fmla="*/ 1097280 h 1178560"/>
                <a:gd name="T50" fmla="*/ 612591 w 776434"/>
                <a:gd name="T51" fmla="*/ 1066800 h 1178560"/>
                <a:gd name="T52" fmla="*/ 663391 w 776434"/>
                <a:gd name="T53" fmla="*/ 975360 h 1178560"/>
                <a:gd name="T54" fmla="*/ 683711 w 776434"/>
                <a:gd name="T55" fmla="*/ 944880 h 1178560"/>
                <a:gd name="T56" fmla="*/ 704031 w 776434"/>
                <a:gd name="T57" fmla="*/ 873760 h 1178560"/>
                <a:gd name="T58" fmla="*/ 724351 w 776434"/>
                <a:gd name="T59" fmla="*/ 843280 h 1178560"/>
                <a:gd name="T60" fmla="*/ 754831 w 776434"/>
                <a:gd name="T61" fmla="*/ 772160 h 1178560"/>
                <a:gd name="T62" fmla="*/ 734511 w 776434"/>
                <a:gd name="T63" fmla="*/ 254000 h 1178560"/>
                <a:gd name="T64" fmla="*/ 714191 w 776434"/>
                <a:gd name="T65" fmla="*/ 182880 h 1178560"/>
                <a:gd name="T66" fmla="*/ 673551 w 776434"/>
                <a:gd name="T67" fmla="*/ 121920 h 1178560"/>
                <a:gd name="T68" fmla="*/ 632911 w 776434"/>
                <a:gd name="T69" fmla="*/ 60960 h 1178560"/>
                <a:gd name="T70" fmla="*/ 612591 w 776434"/>
                <a:gd name="T71" fmla="*/ 30480 h 1178560"/>
                <a:gd name="T72" fmla="*/ 551631 w 776434"/>
                <a:gd name="T73" fmla="*/ 0 h 1178560"/>
                <a:gd name="T74" fmla="*/ 439871 w 776434"/>
                <a:gd name="T75" fmla="*/ 10160 h 1178560"/>
                <a:gd name="T76" fmla="*/ 378911 w 776434"/>
                <a:gd name="T77" fmla="*/ 10160 h 11785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6434"/>
                <a:gd name="T118" fmla="*/ 0 h 1178560"/>
                <a:gd name="T119" fmla="*/ 776434 w 776434"/>
                <a:gd name="T120" fmla="*/ 1178560 h 11785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6434" h="1178560">
                  <a:moveTo>
                    <a:pt x="378911" y="10160"/>
                  </a:moveTo>
                  <a:lnTo>
                    <a:pt x="378911" y="10160"/>
                  </a:lnTo>
                  <a:cubicBezTo>
                    <a:pt x="340910" y="111495"/>
                    <a:pt x="357581" y="63989"/>
                    <a:pt x="328111" y="152400"/>
                  </a:cubicBezTo>
                  <a:lnTo>
                    <a:pt x="317951" y="182880"/>
                  </a:lnTo>
                  <a:cubicBezTo>
                    <a:pt x="314564" y="193040"/>
                    <a:pt x="313732" y="204449"/>
                    <a:pt x="307791" y="213360"/>
                  </a:cubicBezTo>
                  <a:cubicBezTo>
                    <a:pt x="301018" y="223520"/>
                    <a:pt x="292430" y="232682"/>
                    <a:pt x="287471" y="243840"/>
                  </a:cubicBezTo>
                  <a:cubicBezTo>
                    <a:pt x="251835" y="324020"/>
                    <a:pt x="291503" y="288565"/>
                    <a:pt x="236671" y="325120"/>
                  </a:cubicBezTo>
                  <a:cubicBezTo>
                    <a:pt x="233284" y="335280"/>
                    <a:pt x="234084" y="348027"/>
                    <a:pt x="226511" y="355600"/>
                  </a:cubicBezTo>
                  <a:cubicBezTo>
                    <a:pt x="209242" y="372869"/>
                    <a:pt x="165551" y="396240"/>
                    <a:pt x="165551" y="396240"/>
                  </a:cubicBezTo>
                  <a:cubicBezTo>
                    <a:pt x="158778" y="406400"/>
                    <a:pt x="153048" y="417339"/>
                    <a:pt x="145231" y="426720"/>
                  </a:cubicBezTo>
                  <a:cubicBezTo>
                    <a:pt x="120785" y="456056"/>
                    <a:pt x="114241" y="457540"/>
                    <a:pt x="84271" y="477520"/>
                  </a:cubicBezTo>
                  <a:lnTo>
                    <a:pt x="43631" y="538480"/>
                  </a:lnTo>
                  <a:cubicBezTo>
                    <a:pt x="36858" y="548640"/>
                    <a:pt x="27172" y="557376"/>
                    <a:pt x="23311" y="568960"/>
                  </a:cubicBezTo>
                  <a:lnTo>
                    <a:pt x="13151" y="599440"/>
                  </a:lnTo>
                  <a:cubicBezTo>
                    <a:pt x="38940" y="676808"/>
                    <a:pt x="0" y="575131"/>
                    <a:pt x="94431" y="701040"/>
                  </a:cubicBezTo>
                  <a:cubicBezTo>
                    <a:pt x="104591" y="714587"/>
                    <a:pt x="112255" y="730430"/>
                    <a:pt x="124911" y="741680"/>
                  </a:cubicBezTo>
                  <a:cubicBezTo>
                    <a:pt x="143164" y="757905"/>
                    <a:pt x="185871" y="782320"/>
                    <a:pt x="185871" y="782320"/>
                  </a:cubicBezTo>
                  <a:cubicBezTo>
                    <a:pt x="186933" y="797194"/>
                    <a:pt x="200984" y="1006814"/>
                    <a:pt x="206191" y="1036320"/>
                  </a:cubicBezTo>
                  <a:cubicBezTo>
                    <a:pt x="209913" y="1057413"/>
                    <a:pt x="214630" y="1079458"/>
                    <a:pt x="226511" y="1097280"/>
                  </a:cubicBezTo>
                  <a:cubicBezTo>
                    <a:pt x="233284" y="1107440"/>
                    <a:pt x="236476" y="1121288"/>
                    <a:pt x="246831" y="1127760"/>
                  </a:cubicBezTo>
                  <a:lnTo>
                    <a:pt x="338271" y="1158240"/>
                  </a:lnTo>
                  <a:lnTo>
                    <a:pt x="368751" y="1168400"/>
                  </a:lnTo>
                  <a:lnTo>
                    <a:pt x="399231" y="1178560"/>
                  </a:lnTo>
                  <a:cubicBezTo>
                    <a:pt x="426324" y="1175173"/>
                    <a:pt x="454798" y="1177583"/>
                    <a:pt x="480511" y="1168400"/>
                  </a:cubicBezTo>
                  <a:cubicBezTo>
                    <a:pt x="531476" y="1150198"/>
                    <a:pt x="537117" y="1127138"/>
                    <a:pt x="571951" y="1097280"/>
                  </a:cubicBezTo>
                  <a:cubicBezTo>
                    <a:pt x="584808" y="1086260"/>
                    <a:pt x="601341" y="1079456"/>
                    <a:pt x="612591" y="1066800"/>
                  </a:cubicBezTo>
                  <a:cubicBezTo>
                    <a:pt x="685813" y="984425"/>
                    <a:pt x="633825" y="1034492"/>
                    <a:pt x="663391" y="975360"/>
                  </a:cubicBezTo>
                  <a:cubicBezTo>
                    <a:pt x="668852" y="964438"/>
                    <a:pt x="678250" y="955802"/>
                    <a:pt x="683711" y="944880"/>
                  </a:cubicBezTo>
                  <a:cubicBezTo>
                    <a:pt x="703482" y="905337"/>
                    <a:pt x="684499" y="919334"/>
                    <a:pt x="704031" y="873760"/>
                  </a:cubicBezTo>
                  <a:cubicBezTo>
                    <a:pt x="708841" y="862537"/>
                    <a:pt x="718293" y="853882"/>
                    <a:pt x="724351" y="843280"/>
                  </a:cubicBezTo>
                  <a:cubicBezTo>
                    <a:pt x="744439" y="808127"/>
                    <a:pt x="743433" y="806355"/>
                    <a:pt x="754831" y="772160"/>
                  </a:cubicBezTo>
                  <a:cubicBezTo>
                    <a:pt x="748058" y="599440"/>
                    <a:pt x="776434" y="421692"/>
                    <a:pt x="734511" y="254000"/>
                  </a:cubicBezTo>
                  <a:cubicBezTo>
                    <a:pt x="732120" y="244434"/>
                    <a:pt x="720816" y="194806"/>
                    <a:pt x="714191" y="182880"/>
                  </a:cubicBezTo>
                  <a:cubicBezTo>
                    <a:pt x="702331" y="161532"/>
                    <a:pt x="681274" y="145088"/>
                    <a:pt x="673551" y="121920"/>
                  </a:cubicBezTo>
                  <a:cubicBezTo>
                    <a:pt x="655696" y="68355"/>
                    <a:pt x="675192" y="111697"/>
                    <a:pt x="632911" y="60960"/>
                  </a:cubicBezTo>
                  <a:cubicBezTo>
                    <a:pt x="625094" y="51579"/>
                    <a:pt x="621225" y="39114"/>
                    <a:pt x="612591" y="30480"/>
                  </a:cubicBezTo>
                  <a:cubicBezTo>
                    <a:pt x="592896" y="10785"/>
                    <a:pt x="576421" y="8263"/>
                    <a:pt x="551631" y="0"/>
                  </a:cubicBezTo>
                  <a:cubicBezTo>
                    <a:pt x="514378" y="3387"/>
                    <a:pt x="476902" y="4870"/>
                    <a:pt x="439871" y="10160"/>
                  </a:cubicBezTo>
                  <a:cubicBezTo>
                    <a:pt x="361254" y="21391"/>
                    <a:pt x="389071" y="10160"/>
                    <a:pt x="378911" y="1016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6" name="Freihandform 17">
              <a:extLst>
                <a:ext uri="{FF2B5EF4-FFF2-40B4-BE49-F238E27FC236}">
                  <a16:creationId xmlns:a16="http://schemas.microsoft.com/office/drawing/2014/main" id="{3EBC53A3-72EC-28C7-8FB5-614459D18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1051" y="2561605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7" name="Freihandform 17">
              <a:extLst>
                <a:ext uri="{FF2B5EF4-FFF2-40B4-BE49-F238E27FC236}">
                  <a16:creationId xmlns:a16="http://schemas.microsoft.com/office/drawing/2014/main" id="{2E973535-CC37-E500-95AB-E63BD360F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812" y="2118812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8" name="Freihandform 17">
              <a:extLst>
                <a:ext uri="{FF2B5EF4-FFF2-40B4-BE49-F238E27FC236}">
                  <a16:creationId xmlns:a16="http://schemas.microsoft.com/office/drawing/2014/main" id="{2DCB8B93-D280-D538-E787-7B71C0306FEE}"/>
                </a:ext>
              </a:extLst>
            </p:cNvPr>
            <p:cNvSpPr>
              <a:spLocks/>
            </p:cNvSpPr>
            <p:nvPr/>
          </p:nvSpPr>
          <p:spPr bwMode="auto">
            <a:xfrm rot="2700000">
              <a:off x="6694895" y="2585460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9" name="Freihandform 17">
              <a:extLst>
                <a:ext uri="{FF2B5EF4-FFF2-40B4-BE49-F238E27FC236}">
                  <a16:creationId xmlns:a16="http://schemas.microsoft.com/office/drawing/2014/main" id="{64A87C56-C070-944A-4096-A60562334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9737" y="1936883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20" name="Freihandform 17">
              <a:extLst>
                <a:ext uri="{FF2B5EF4-FFF2-40B4-BE49-F238E27FC236}">
                  <a16:creationId xmlns:a16="http://schemas.microsoft.com/office/drawing/2014/main" id="{B31200C3-BCC0-8495-6CA4-EEBB335BE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694" y="1886040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21" name="Freihandform 11">
              <a:extLst>
                <a:ext uri="{FF2B5EF4-FFF2-40B4-BE49-F238E27FC236}">
                  <a16:creationId xmlns:a16="http://schemas.microsoft.com/office/drawing/2014/main" id="{9AAAE077-EB0F-D263-6209-8ECB0957A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5956" y="3676093"/>
              <a:ext cx="337892" cy="535092"/>
            </a:xfrm>
            <a:custGeom>
              <a:avLst/>
              <a:gdLst>
                <a:gd name="T0" fmla="*/ 378911 w 776434"/>
                <a:gd name="T1" fmla="*/ 10160 h 1178560"/>
                <a:gd name="T2" fmla="*/ 378911 w 776434"/>
                <a:gd name="T3" fmla="*/ 10160 h 1178560"/>
                <a:gd name="T4" fmla="*/ 328111 w 776434"/>
                <a:gd name="T5" fmla="*/ 152400 h 1178560"/>
                <a:gd name="T6" fmla="*/ 317951 w 776434"/>
                <a:gd name="T7" fmla="*/ 182880 h 1178560"/>
                <a:gd name="T8" fmla="*/ 307791 w 776434"/>
                <a:gd name="T9" fmla="*/ 213360 h 1178560"/>
                <a:gd name="T10" fmla="*/ 287471 w 776434"/>
                <a:gd name="T11" fmla="*/ 243840 h 1178560"/>
                <a:gd name="T12" fmla="*/ 236671 w 776434"/>
                <a:gd name="T13" fmla="*/ 325120 h 1178560"/>
                <a:gd name="T14" fmla="*/ 226511 w 776434"/>
                <a:gd name="T15" fmla="*/ 355600 h 1178560"/>
                <a:gd name="T16" fmla="*/ 165551 w 776434"/>
                <a:gd name="T17" fmla="*/ 396240 h 1178560"/>
                <a:gd name="T18" fmla="*/ 145231 w 776434"/>
                <a:gd name="T19" fmla="*/ 426720 h 1178560"/>
                <a:gd name="T20" fmla="*/ 84271 w 776434"/>
                <a:gd name="T21" fmla="*/ 477520 h 1178560"/>
                <a:gd name="T22" fmla="*/ 43631 w 776434"/>
                <a:gd name="T23" fmla="*/ 538480 h 1178560"/>
                <a:gd name="T24" fmla="*/ 23311 w 776434"/>
                <a:gd name="T25" fmla="*/ 568960 h 1178560"/>
                <a:gd name="T26" fmla="*/ 13151 w 776434"/>
                <a:gd name="T27" fmla="*/ 599440 h 1178560"/>
                <a:gd name="T28" fmla="*/ 94431 w 776434"/>
                <a:gd name="T29" fmla="*/ 701040 h 1178560"/>
                <a:gd name="T30" fmla="*/ 124911 w 776434"/>
                <a:gd name="T31" fmla="*/ 741680 h 1178560"/>
                <a:gd name="T32" fmla="*/ 185871 w 776434"/>
                <a:gd name="T33" fmla="*/ 782320 h 1178560"/>
                <a:gd name="T34" fmla="*/ 206191 w 776434"/>
                <a:gd name="T35" fmla="*/ 1036320 h 1178560"/>
                <a:gd name="T36" fmla="*/ 226511 w 776434"/>
                <a:gd name="T37" fmla="*/ 1097280 h 1178560"/>
                <a:gd name="T38" fmla="*/ 246831 w 776434"/>
                <a:gd name="T39" fmla="*/ 1127760 h 1178560"/>
                <a:gd name="T40" fmla="*/ 338271 w 776434"/>
                <a:gd name="T41" fmla="*/ 1158240 h 1178560"/>
                <a:gd name="T42" fmla="*/ 368751 w 776434"/>
                <a:gd name="T43" fmla="*/ 1168400 h 1178560"/>
                <a:gd name="T44" fmla="*/ 399231 w 776434"/>
                <a:gd name="T45" fmla="*/ 1178560 h 1178560"/>
                <a:gd name="T46" fmla="*/ 480511 w 776434"/>
                <a:gd name="T47" fmla="*/ 1168400 h 1178560"/>
                <a:gd name="T48" fmla="*/ 571951 w 776434"/>
                <a:gd name="T49" fmla="*/ 1097280 h 1178560"/>
                <a:gd name="T50" fmla="*/ 612591 w 776434"/>
                <a:gd name="T51" fmla="*/ 1066800 h 1178560"/>
                <a:gd name="T52" fmla="*/ 663391 w 776434"/>
                <a:gd name="T53" fmla="*/ 975360 h 1178560"/>
                <a:gd name="T54" fmla="*/ 683711 w 776434"/>
                <a:gd name="T55" fmla="*/ 944880 h 1178560"/>
                <a:gd name="T56" fmla="*/ 704031 w 776434"/>
                <a:gd name="T57" fmla="*/ 873760 h 1178560"/>
                <a:gd name="T58" fmla="*/ 724351 w 776434"/>
                <a:gd name="T59" fmla="*/ 843280 h 1178560"/>
                <a:gd name="T60" fmla="*/ 754831 w 776434"/>
                <a:gd name="T61" fmla="*/ 772160 h 1178560"/>
                <a:gd name="T62" fmla="*/ 734511 w 776434"/>
                <a:gd name="T63" fmla="*/ 254000 h 1178560"/>
                <a:gd name="T64" fmla="*/ 714191 w 776434"/>
                <a:gd name="T65" fmla="*/ 182880 h 1178560"/>
                <a:gd name="T66" fmla="*/ 673551 w 776434"/>
                <a:gd name="T67" fmla="*/ 121920 h 1178560"/>
                <a:gd name="T68" fmla="*/ 632911 w 776434"/>
                <a:gd name="T69" fmla="*/ 60960 h 1178560"/>
                <a:gd name="T70" fmla="*/ 612591 w 776434"/>
                <a:gd name="T71" fmla="*/ 30480 h 1178560"/>
                <a:gd name="T72" fmla="*/ 551631 w 776434"/>
                <a:gd name="T73" fmla="*/ 0 h 1178560"/>
                <a:gd name="T74" fmla="*/ 439871 w 776434"/>
                <a:gd name="T75" fmla="*/ 10160 h 1178560"/>
                <a:gd name="T76" fmla="*/ 378911 w 776434"/>
                <a:gd name="T77" fmla="*/ 10160 h 11785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6434"/>
                <a:gd name="T118" fmla="*/ 0 h 1178560"/>
                <a:gd name="T119" fmla="*/ 776434 w 776434"/>
                <a:gd name="T120" fmla="*/ 1178560 h 11785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6434" h="1178560">
                  <a:moveTo>
                    <a:pt x="378911" y="10160"/>
                  </a:moveTo>
                  <a:lnTo>
                    <a:pt x="378911" y="10160"/>
                  </a:lnTo>
                  <a:cubicBezTo>
                    <a:pt x="340910" y="111495"/>
                    <a:pt x="357581" y="63989"/>
                    <a:pt x="328111" y="152400"/>
                  </a:cubicBezTo>
                  <a:lnTo>
                    <a:pt x="317951" y="182880"/>
                  </a:lnTo>
                  <a:cubicBezTo>
                    <a:pt x="314564" y="193040"/>
                    <a:pt x="313732" y="204449"/>
                    <a:pt x="307791" y="213360"/>
                  </a:cubicBezTo>
                  <a:cubicBezTo>
                    <a:pt x="301018" y="223520"/>
                    <a:pt x="292430" y="232682"/>
                    <a:pt x="287471" y="243840"/>
                  </a:cubicBezTo>
                  <a:cubicBezTo>
                    <a:pt x="251835" y="324020"/>
                    <a:pt x="291503" y="288565"/>
                    <a:pt x="236671" y="325120"/>
                  </a:cubicBezTo>
                  <a:cubicBezTo>
                    <a:pt x="233284" y="335280"/>
                    <a:pt x="234084" y="348027"/>
                    <a:pt x="226511" y="355600"/>
                  </a:cubicBezTo>
                  <a:cubicBezTo>
                    <a:pt x="209242" y="372869"/>
                    <a:pt x="165551" y="396240"/>
                    <a:pt x="165551" y="396240"/>
                  </a:cubicBezTo>
                  <a:cubicBezTo>
                    <a:pt x="158778" y="406400"/>
                    <a:pt x="153048" y="417339"/>
                    <a:pt x="145231" y="426720"/>
                  </a:cubicBezTo>
                  <a:cubicBezTo>
                    <a:pt x="120785" y="456056"/>
                    <a:pt x="114241" y="457540"/>
                    <a:pt x="84271" y="477520"/>
                  </a:cubicBezTo>
                  <a:lnTo>
                    <a:pt x="43631" y="538480"/>
                  </a:lnTo>
                  <a:cubicBezTo>
                    <a:pt x="36858" y="548640"/>
                    <a:pt x="27172" y="557376"/>
                    <a:pt x="23311" y="568960"/>
                  </a:cubicBezTo>
                  <a:lnTo>
                    <a:pt x="13151" y="599440"/>
                  </a:lnTo>
                  <a:cubicBezTo>
                    <a:pt x="38940" y="676808"/>
                    <a:pt x="0" y="575131"/>
                    <a:pt x="94431" y="701040"/>
                  </a:cubicBezTo>
                  <a:cubicBezTo>
                    <a:pt x="104591" y="714587"/>
                    <a:pt x="112255" y="730430"/>
                    <a:pt x="124911" y="741680"/>
                  </a:cubicBezTo>
                  <a:cubicBezTo>
                    <a:pt x="143164" y="757905"/>
                    <a:pt x="185871" y="782320"/>
                    <a:pt x="185871" y="782320"/>
                  </a:cubicBezTo>
                  <a:cubicBezTo>
                    <a:pt x="186933" y="797194"/>
                    <a:pt x="200984" y="1006814"/>
                    <a:pt x="206191" y="1036320"/>
                  </a:cubicBezTo>
                  <a:cubicBezTo>
                    <a:pt x="209913" y="1057413"/>
                    <a:pt x="214630" y="1079458"/>
                    <a:pt x="226511" y="1097280"/>
                  </a:cubicBezTo>
                  <a:cubicBezTo>
                    <a:pt x="233284" y="1107440"/>
                    <a:pt x="236476" y="1121288"/>
                    <a:pt x="246831" y="1127760"/>
                  </a:cubicBezTo>
                  <a:lnTo>
                    <a:pt x="338271" y="1158240"/>
                  </a:lnTo>
                  <a:lnTo>
                    <a:pt x="368751" y="1168400"/>
                  </a:lnTo>
                  <a:lnTo>
                    <a:pt x="399231" y="1178560"/>
                  </a:lnTo>
                  <a:cubicBezTo>
                    <a:pt x="426324" y="1175173"/>
                    <a:pt x="454798" y="1177583"/>
                    <a:pt x="480511" y="1168400"/>
                  </a:cubicBezTo>
                  <a:cubicBezTo>
                    <a:pt x="531476" y="1150198"/>
                    <a:pt x="537117" y="1127138"/>
                    <a:pt x="571951" y="1097280"/>
                  </a:cubicBezTo>
                  <a:cubicBezTo>
                    <a:pt x="584808" y="1086260"/>
                    <a:pt x="601341" y="1079456"/>
                    <a:pt x="612591" y="1066800"/>
                  </a:cubicBezTo>
                  <a:cubicBezTo>
                    <a:pt x="685813" y="984425"/>
                    <a:pt x="633825" y="1034492"/>
                    <a:pt x="663391" y="975360"/>
                  </a:cubicBezTo>
                  <a:cubicBezTo>
                    <a:pt x="668852" y="964438"/>
                    <a:pt x="678250" y="955802"/>
                    <a:pt x="683711" y="944880"/>
                  </a:cubicBezTo>
                  <a:cubicBezTo>
                    <a:pt x="703482" y="905337"/>
                    <a:pt x="684499" y="919334"/>
                    <a:pt x="704031" y="873760"/>
                  </a:cubicBezTo>
                  <a:cubicBezTo>
                    <a:pt x="708841" y="862537"/>
                    <a:pt x="718293" y="853882"/>
                    <a:pt x="724351" y="843280"/>
                  </a:cubicBezTo>
                  <a:cubicBezTo>
                    <a:pt x="744439" y="808127"/>
                    <a:pt x="743433" y="806355"/>
                    <a:pt x="754831" y="772160"/>
                  </a:cubicBezTo>
                  <a:cubicBezTo>
                    <a:pt x="748058" y="599440"/>
                    <a:pt x="776434" y="421692"/>
                    <a:pt x="734511" y="254000"/>
                  </a:cubicBezTo>
                  <a:cubicBezTo>
                    <a:pt x="732120" y="244434"/>
                    <a:pt x="720816" y="194806"/>
                    <a:pt x="714191" y="182880"/>
                  </a:cubicBezTo>
                  <a:cubicBezTo>
                    <a:pt x="702331" y="161532"/>
                    <a:pt x="681274" y="145088"/>
                    <a:pt x="673551" y="121920"/>
                  </a:cubicBezTo>
                  <a:cubicBezTo>
                    <a:pt x="655696" y="68355"/>
                    <a:pt x="675192" y="111697"/>
                    <a:pt x="632911" y="60960"/>
                  </a:cubicBezTo>
                  <a:cubicBezTo>
                    <a:pt x="625094" y="51579"/>
                    <a:pt x="621225" y="39114"/>
                    <a:pt x="612591" y="30480"/>
                  </a:cubicBezTo>
                  <a:cubicBezTo>
                    <a:pt x="592896" y="10785"/>
                    <a:pt x="576421" y="8263"/>
                    <a:pt x="551631" y="0"/>
                  </a:cubicBezTo>
                  <a:cubicBezTo>
                    <a:pt x="514378" y="3387"/>
                    <a:pt x="476902" y="4870"/>
                    <a:pt x="439871" y="10160"/>
                  </a:cubicBezTo>
                  <a:cubicBezTo>
                    <a:pt x="361254" y="21391"/>
                    <a:pt x="389071" y="10160"/>
                    <a:pt x="378911" y="1016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22" name="Freihandform 17">
              <a:extLst>
                <a:ext uri="{FF2B5EF4-FFF2-40B4-BE49-F238E27FC236}">
                  <a16:creationId xmlns:a16="http://schemas.microsoft.com/office/drawing/2014/main" id="{FA0E53ED-3E5E-8B0E-1387-31119BA2F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8813" y="3772262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23" name="Freihandform 17">
              <a:extLst>
                <a:ext uri="{FF2B5EF4-FFF2-40B4-BE49-F238E27FC236}">
                  <a16:creationId xmlns:a16="http://schemas.microsoft.com/office/drawing/2014/main" id="{D44E3288-02B3-5A7E-24EF-FA3187B28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2574" y="3329469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24" name="Freihandform 17">
              <a:extLst>
                <a:ext uri="{FF2B5EF4-FFF2-40B4-BE49-F238E27FC236}">
                  <a16:creationId xmlns:a16="http://schemas.microsoft.com/office/drawing/2014/main" id="{046318A5-ED0F-BD6A-CA9E-4961F77796ED}"/>
                </a:ext>
              </a:extLst>
            </p:cNvPr>
            <p:cNvSpPr>
              <a:spLocks/>
            </p:cNvSpPr>
            <p:nvPr/>
          </p:nvSpPr>
          <p:spPr bwMode="auto">
            <a:xfrm rot="2700000">
              <a:off x="6962657" y="3796117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25" name="Freihandform 17">
              <a:extLst>
                <a:ext uri="{FF2B5EF4-FFF2-40B4-BE49-F238E27FC236}">
                  <a16:creationId xmlns:a16="http://schemas.microsoft.com/office/drawing/2014/main" id="{06304118-0749-F338-2DFF-B0AC7DDE2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7499" y="3147540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26" name="Freihandform 17">
              <a:extLst>
                <a:ext uri="{FF2B5EF4-FFF2-40B4-BE49-F238E27FC236}">
                  <a16:creationId xmlns:a16="http://schemas.microsoft.com/office/drawing/2014/main" id="{06DEA351-C0BE-14C4-B2B5-5C86A2F51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7456" y="3096697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27" name="Freihandform 11">
              <a:extLst>
                <a:ext uri="{FF2B5EF4-FFF2-40B4-BE49-F238E27FC236}">
                  <a16:creationId xmlns:a16="http://schemas.microsoft.com/office/drawing/2014/main" id="{72F5419D-2A46-1352-2160-68D29DC35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864" y="4772648"/>
              <a:ext cx="337892" cy="535092"/>
            </a:xfrm>
            <a:custGeom>
              <a:avLst/>
              <a:gdLst>
                <a:gd name="T0" fmla="*/ 378911 w 776434"/>
                <a:gd name="T1" fmla="*/ 10160 h 1178560"/>
                <a:gd name="T2" fmla="*/ 378911 w 776434"/>
                <a:gd name="T3" fmla="*/ 10160 h 1178560"/>
                <a:gd name="T4" fmla="*/ 328111 w 776434"/>
                <a:gd name="T5" fmla="*/ 152400 h 1178560"/>
                <a:gd name="T6" fmla="*/ 317951 w 776434"/>
                <a:gd name="T7" fmla="*/ 182880 h 1178560"/>
                <a:gd name="T8" fmla="*/ 307791 w 776434"/>
                <a:gd name="T9" fmla="*/ 213360 h 1178560"/>
                <a:gd name="T10" fmla="*/ 287471 w 776434"/>
                <a:gd name="T11" fmla="*/ 243840 h 1178560"/>
                <a:gd name="T12" fmla="*/ 236671 w 776434"/>
                <a:gd name="T13" fmla="*/ 325120 h 1178560"/>
                <a:gd name="T14" fmla="*/ 226511 w 776434"/>
                <a:gd name="T15" fmla="*/ 355600 h 1178560"/>
                <a:gd name="T16" fmla="*/ 165551 w 776434"/>
                <a:gd name="T17" fmla="*/ 396240 h 1178560"/>
                <a:gd name="T18" fmla="*/ 145231 w 776434"/>
                <a:gd name="T19" fmla="*/ 426720 h 1178560"/>
                <a:gd name="T20" fmla="*/ 84271 w 776434"/>
                <a:gd name="T21" fmla="*/ 477520 h 1178560"/>
                <a:gd name="T22" fmla="*/ 43631 w 776434"/>
                <a:gd name="T23" fmla="*/ 538480 h 1178560"/>
                <a:gd name="T24" fmla="*/ 23311 w 776434"/>
                <a:gd name="T25" fmla="*/ 568960 h 1178560"/>
                <a:gd name="T26" fmla="*/ 13151 w 776434"/>
                <a:gd name="T27" fmla="*/ 599440 h 1178560"/>
                <a:gd name="T28" fmla="*/ 94431 w 776434"/>
                <a:gd name="T29" fmla="*/ 701040 h 1178560"/>
                <a:gd name="T30" fmla="*/ 124911 w 776434"/>
                <a:gd name="T31" fmla="*/ 741680 h 1178560"/>
                <a:gd name="T32" fmla="*/ 185871 w 776434"/>
                <a:gd name="T33" fmla="*/ 782320 h 1178560"/>
                <a:gd name="T34" fmla="*/ 206191 w 776434"/>
                <a:gd name="T35" fmla="*/ 1036320 h 1178560"/>
                <a:gd name="T36" fmla="*/ 226511 w 776434"/>
                <a:gd name="T37" fmla="*/ 1097280 h 1178560"/>
                <a:gd name="T38" fmla="*/ 246831 w 776434"/>
                <a:gd name="T39" fmla="*/ 1127760 h 1178560"/>
                <a:gd name="T40" fmla="*/ 338271 w 776434"/>
                <a:gd name="T41" fmla="*/ 1158240 h 1178560"/>
                <a:gd name="T42" fmla="*/ 368751 w 776434"/>
                <a:gd name="T43" fmla="*/ 1168400 h 1178560"/>
                <a:gd name="T44" fmla="*/ 399231 w 776434"/>
                <a:gd name="T45" fmla="*/ 1178560 h 1178560"/>
                <a:gd name="T46" fmla="*/ 480511 w 776434"/>
                <a:gd name="T47" fmla="*/ 1168400 h 1178560"/>
                <a:gd name="T48" fmla="*/ 571951 w 776434"/>
                <a:gd name="T49" fmla="*/ 1097280 h 1178560"/>
                <a:gd name="T50" fmla="*/ 612591 w 776434"/>
                <a:gd name="T51" fmla="*/ 1066800 h 1178560"/>
                <a:gd name="T52" fmla="*/ 663391 w 776434"/>
                <a:gd name="T53" fmla="*/ 975360 h 1178560"/>
                <a:gd name="T54" fmla="*/ 683711 w 776434"/>
                <a:gd name="T55" fmla="*/ 944880 h 1178560"/>
                <a:gd name="T56" fmla="*/ 704031 w 776434"/>
                <a:gd name="T57" fmla="*/ 873760 h 1178560"/>
                <a:gd name="T58" fmla="*/ 724351 w 776434"/>
                <a:gd name="T59" fmla="*/ 843280 h 1178560"/>
                <a:gd name="T60" fmla="*/ 754831 w 776434"/>
                <a:gd name="T61" fmla="*/ 772160 h 1178560"/>
                <a:gd name="T62" fmla="*/ 734511 w 776434"/>
                <a:gd name="T63" fmla="*/ 254000 h 1178560"/>
                <a:gd name="T64" fmla="*/ 714191 w 776434"/>
                <a:gd name="T65" fmla="*/ 182880 h 1178560"/>
                <a:gd name="T66" fmla="*/ 673551 w 776434"/>
                <a:gd name="T67" fmla="*/ 121920 h 1178560"/>
                <a:gd name="T68" fmla="*/ 632911 w 776434"/>
                <a:gd name="T69" fmla="*/ 60960 h 1178560"/>
                <a:gd name="T70" fmla="*/ 612591 w 776434"/>
                <a:gd name="T71" fmla="*/ 30480 h 1178560"/>
                <a:gd name="T72" fmla="*/ 551631 w 776434"/>
                <a:gd name="T73" fmla="*/ 0 h 1178560"/>
                <a:gd name="T74" fmla="*/ 439871 w 776434"/>
                <a:gd name="T75" fmla="*/ 10160 h 1178560"/>
                <a:gd name="T76" fmla="*/ 378911 w 776434"/>
                <a:gd name="T77" fmla="*/ 10160 h 11785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6434"/>
                <a:gd name="T118" fmla="*/ 0 h 1178560"/>
                <a:gd name="T119" fmla="*/ 776434 w 776434"/>
                <a:gd name="T120" fmla="*/ 1178560 h 11785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6434" h="1178560">
                  <a:moveTo>
                    <a:pt x="378911" y="10160"/>
                  </a:moveTo>
                  <a:lnTo>
                    <a:pt x="378911" y="10160"/>
                  </a:lnTo>
                  <a:cubicBezTo>
                    <a:pt x="340910" y="111495"/>
                    <a:pt x="357581" y="63989"/>
                    <a:pt x="328111" y="152400"/>
                  </a:cubicBezTo>
                  <a:lnTo>
                    <a:pt x="317951" y="182880"/>
                  </a:lnTo>
                  <a:cubicBezTo>
                    <a:pt x="314564" y="193040"/>
                    <a:pt x="313732" y="204449"/>
                    <a:pt x="307791" y="213360"/>
                  </a:cubicBezTo>
                  <a:cubicBezTo>
                    <a:pt x="301018" y="223520"/>
                    <a:pt x="292430" y="232682"/>
                    <a:pt x="287471" y="243840"/>
                  </a:cubicBezTo>
                  <a:cubicBezTo>
                    <a:pt x="251835" y="324020"/>
                    <a:pt x="291503" y="288565"/>
                    <a:pt x="236671" y="325120"/>
                  </a:cubicBezTo>
                  <a:cubicBezTo>
                    <a:pt x="233284" y="335280"/>
                    <a:pt x="234084" y="348027"/>
                    <a:pt x="226511" y="355600"/>
                  </a:cubicBezTo>
                  <a:cubicBezTo>
                    <a:pt x="209242" y="372869"/>
                    <a:pt x="165551" y="396240"/>
                    <a:pt x="165551" y="396240"/>
                  </a:cubicBezTo>
                  <a:cubicBezTo>
                    <a:pt x="158778" y="406400"/>
                    <a:pt x="153048" y="417339"/>
                    <a:pt x="145231" y="426720"/>
                  </a:cubicBezTo>
                  <a:cubicBezTo>
                    <a:pt x="120785" y="456056"/>
                    <a:pt x="114241" y="457540"/>
                    <a:pt x="84271" y="477520"/>
                  </a:cubicBezTo>
                  <a:lnTo>
                    <a:pt x="43631" y="538480"/>
                  </a:lnTo>
                  <a:cubicBezTo>
                    <a:pt x="36858" y="548640"/>
                    <a:pt x="27172" y="557376"/>
                    <a:pt x="23311" y="568960"/>
                  </a:cubicBezTo>
                  <a:lnTo>
                    <a:pt x="13151" y="599440"/>
                  </a:lnTo>
                  <a:cubicBezTo>
                    <a:pt x="38940" y="676808"/>
                    <a:pt x="0" y="575131"/>
                    <a:pt x="94431" y="701040"/>
                  </a:cubicBezTo>
                  <a:cubicBezTo>
                    <a:pt x="104591" y="714587"/>
                    <a:pt x="112255" y="730430"/>
                    <a:pt x="124911" y="741680"/>
                  </a:cubicBezTo>
                  <a:cubicBezTo>
                    <a:pt x="143164" y="757905"/>
                    <a:pt x="185871" y="782320"/>
                    <a:pt x="185871" y="782320"/>
                  </a:cubicBezTo>
                  <a:cubicBezTo>
                    <a:pt x="186933" y="797194"/>
                    <a:pt x="200984" y="1006814"/>
                    <a:pt x="206191" y="1036320"/>
                  </a:cubicBezTo>
                  <a:cubicBezTo>
                    <a:pt x="209913" y="1057413"/>
                    <a:pt x="214630" y="1079458"/>
                    <a:pt x="226511" y="1097280"/>
                  </a:cubicBezTo>
                  <a:cubicBezTo>
                    <a:pt x="233284" y="1107440"/>
                    <a:pt x="236476" y="1121288"/>
                    <a:pt x="246831" y="1127760"/>
                  </a:cubicBezTo>
                  <a:lnTo>
                    <a:pt x="338271" y="1158240"/>
                  </a:lnTo>
                  <a:lnTo>
                    <a:pt x="368751" y="1168400"/>
                  </a:lnTo>
                  <a:lnTo>
                    <a:pt x="399231" y="1178560"/>
                  </a:lnTo>
                  <a:cubicBezTo>
                    <a:pt x="426324" y="1175173"/>
                    <a:pt x="454798" y="1177583"/>
                    <a:pt x="480511" y="1168400"/>
                  </a:cubicBezTo>
                  <a:cubicBezTo>
                    <a:pt x="531476" y="1150198"/>
                    <a:pt x="537117" y="1127138"/>
                    <a:pt x="571951" y="1097280"/>
                  </a:cubicBezTo>
                  <a:cubicBezTo>
                    <a:pt x="584808" y="1086260"/>
                    <a:pt x="601341" y="1079456"/>
                    <a:pt x="612591" y="1066800"/>
                  </a:cubicBezTo>
                  <a:cubicBezTo>
                    <a:pt x="685813" y="984425"/>
                    <a:pt x="633825" y="1034492"/>
                    <a:pt x="663391" y="975360"/>
                  </a:cubicBezTo>
                  <a:cubicBezTo>
                    <a:pt x="668852" y="964438"/>
                    <a:pt x="678250" y="955802"/>
                    <a:pt x="683711" y="944880"/>
                  </a:cubicBezTo>
                  <a:cubicBezTo>
                    <a:pt x="703482" y="905337"/>
                    <a:pt x="684499" y="919334"/>
                    <a:pt x="704031" y="873760"/>
                  </a:cubicBezTo>
                  <a:cubicBezTo>
                    <a:pt x="708841" y="862537"/>
                    <a:pt x="718293" y="853882"/>
                    <a:pt x="724351" y="843280"/>
                  </a:cubicBezTo>
                  <a:cubicBezTo>
                    <a:pt x="744439" y="808127"/>
                    <a:pt x="743433" y="806355"/>
                    <a:pt x="754831" y="772160"/>
                  </a:cubicBezTo>
                  <a:cubicBezTo>
                    <a:pt x="748058" y="599440"/>
                    <a:pt x="776434" y="421692"/>
                    <a:pt x="734511" y="254000"/>
                  </a:cubicBezTo>
                  <a:cubicBezTo>
                    <a:pt x="732120" y="244434"/>
                    <a:pt x="720816" y="194806"/>
                    <a:pt x="714191" y="182880"/>
                  </a:cubicBezTo>
                  <a:cubicBezTo>
                    <a:pt x="702331" y="161532"/>
                    <a:pt x="681274" y="145088"/>
                    <a:pt x="673551" y="121920"/>
                  </a:cubicBezTo>
                  <a:cubicBezTo>
                    <a:pt x="655696" y="68355"/>
                    <a:pt x="675192" y="111697"/>
                    <a:pt x="632911" y="60960"/>
                  </a:cubicBezTo>
                  <a:cubicBezTo>
                    <a:pt x="625094" y="51579"/>
                    <a:pt x="621225" y="39114"/>
                    <a:pt x="612591" y="30480"/>
                  </a:cubicBezTo>
                  <a:cubicBezTo>
                    <a:pt x="592896" y="10785"/>
                    <a:pt x="576421" y="8263"/>
                    <a:pt x="551631" y="0"/>
                  </a:cubicBezTo>
                  <a:cubicBezTo>
                    <a:pt x="514378" y="3387"/>
                    <a:pt x="476902" y="4870"/>
                    <a:pt x="439871" y="10160"/>
                  </a:cubicBezTo>
                  <a:cubicBezTo>
                    <a:pt x="361254" y="21391"/>
                    <a:pt x="389071" y="10160"/>
                    <a:pt x="378911" y="1016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28" name="Freihandform 17">
              <a:extLst>
                <a:ext uri="{FF2B5EF4-FFF2-40B4-BE49-F238E27FC236}">
                  <a16:creationId xmlns:a16="http://schemas.microsoft.com/office/drawing/2014/main" id="{3D910F68-BFF1-1341-5BFE-915F85A5C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721" y="4868817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29" name="Freihandform 17">
              <a:extLst>
                <a:ext uri="{FF2B5EF4-FFF2-40B4-BE49-F238E27FC236}">
                  <a16:creationId xmlns:a16="http://schemas.microsoft.com/office/drawing/2014/main" id="{E670039B-86A9-F48D-C6D4-45880B2A5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3482" y="4426024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30" name="Freihandform 17">
              <a:extLst>
                <a:ext uri="{FF2B5EF4-FFF2-40B4-BE49-F238E27FC236}">
                  <a16:creationId xmlns:a16="http://schemas.microsoft.com/office/drawing/2014/main" id="{E4DCB9FA-F817-3732-14E2-88FF45A81172}"/>
                </a:ext>
              </a:extLst>
            </p:cNvPr>
            <p:cNvSpPr>
              <a:spLocks/>
            </p:cNvSpPr>
            <p:nvPr/>
          </p:nvSpPr>
          <p:spPr bwMode="auto">
            <a:xfrm rot="2700000">
              <a:off x="4993565" y="4892672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31" name="Freihandform 17">
              <a:extLst>
                <a:ext uri="{FF2B5EF4-FFF2-40B4-BE49-F238E27FC236}">
                  <a16:creationId xmlns:a16="http://schemas.microsoft.com/office/drawing/2014/main" id="{80DAB886-9D7B-57AF-4DC1-AD7DE6A7B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407" y="4244095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64" name="Freihandform 17">
              <a:extLst>
                <a:ext uri="{FF2B5EF4-FFF2-40B4-BE49-F238E27FC236}">
                  <a16:creationId xmlns:a16="http://schemas.microsoft.com/office/drawing/2014/main" id="{658B6957-5F74-B92F-4DE1-03FC1CB4C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364" y="4193252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65" name="Freihandform 11">
              <a:extLst>
                <a:ext uri="{FF2B5EF4-FFF2-40B4-BE49-F238E27FC236}">
                  <a16:creationId xmlns:a16="http://schemas.microsoft.com/office/drawing/2014/main" id="{B90677B6-20F5-FD25-7018-5387EE17C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7546" y="4835907"/>
              <a:ext cx="337892" cy="535092"/>
            </a:xfrm>
            <a:custGeom>
              <a:avLst/>
              <a:gdLst>
                <a:gd name="T0" fmla="*/ 378911 w 776434"/>
                <a:gd name="T1" fmla="*/ 10160 h 1178560"/>
                <a:gd name="T2" fmla="*/ 378911 w 776434"/>
                <a:gd name="T3" fmla="*/ 10160 h 1178560"/>
                <a:gd name="T4" fmla="*/ 328111 w 776434"/>
                <a:gd name="T5" fmla="*/ 152400 h 1178560"/>
                <a:gd name="T6" fmla="*/ 317951 w 776434"/>
                <a:gd name="T7" fmla="*/ 182880 h 1178560"/>
                <a:gd name="T8" fmla="*/ 307791 w 776434"/>
                <a:gd name="T9" fmla="*/ 213360 h 1178560"/>
                <a:gd name="T10" fmla="*/ 287471 w 776434"/>
                <a:gd name="T11" fmla="*/ 243840 h 1178560"/>
                <a:gd name="T12" fmla="*/ 236671 w 776434"/>
                <a:gd name="T13" fmla="*/ 325120 h 1178560"/>
                <a:gd name="T14" fmla="*/ 226511 w 776434"/>
                <a:gd name="T15" fmla="*/ 355600 h 1178560"/>
                <a:gd name="T16" fmla="*/ 165551 w 776434"/>
                <a:gd name="T17" fmla="*/ 396240 h 1178560"/>
                <a:gd name="T18" fmla="*/ 145231 w 776434"/>
                <a:gd name="T19" fmla="*/ 426720 h 1178560"/>
                <a:gd name="T20" fmla="*/ 84271 w 776434"/>
                <a:gd name="T21" fmla="*/ 477520 h 1178560"/>
                <a:gd name="T22" fmla="*/ 43631 w 776434"/>
                <a:gd name="T23" fmla="*/ 538480 h 1178560"/>
                <a:gd name="T24" fmla="*/ 23311 w 776434"/>
                <a:gd name="T25" fmla="*/ 568960 h 1178560"/>
                <a:gd name="T26" fmla="*/ 13151 w 776434"/>
                <a:gd name="T27" fmla="*/ 599440 h 1178560"/>
                <a:gd name="T28" fmla="*/ 94431 w 776434"/>
                <a:gd name="T29" fmla="*/ 701040 h 1178560"/>
                <a:gd name="T30" fmla="*/ 124911 w 776434"/>
                <a:gd name="T31" fmla="*/ 741680 h 1178560"/>
                <a:gd name="T32" fmla="*/ 185871 w 776434"/>
                <a:gd name="T33" fmla="*/ 782320 h 1178560"/>
                <a:gd name="T34" fmla="*/ 206191 w 776434"/>
                <a:gd name="T35" fmla="*/ 1036320 h 1178560"/>
                <a:gd name="T36" fmla="*/ 226511 w 776434"/>
                <a:gd name="T37" fmla="*/ 1097280 h 1178560"/>
                <a:gd name="T38" fmla="*/ 246831 w 776434"/>
                <a:gd name="T39" fmla="*/ 1127760 h 1178560"/>
                <a:gd name="T40" fmla="*/ 338271 w 776434"/>
                <a:gd name="T41" fmla="*/ 1158240 h 1178560"/>
                <a:gd name="T42" fmla="*/ 368751 w 776434"/>
                <a:gd name="T43" fmla="*/ 1168400 h 1178560"/>
                <a:gd name="T44" fmla="*/ 399231 w 776434"/>
                <a:gd name="T45" fmla="*/ 1178560 h 1178560"/>
                <a:gd name="T46" fmla="*/ 480511 w 776434"/>
                <a:gd name="T47" fmla="*/ 1168400 h 1178560"/>
                <a:gd name="T48" fmla="*/ 571951 w 776434"/>
                <a:gd name="T49" fmla="*/ 1097280 h 1178560"/>
                <a:gd name="T50" fmla="*/ 612591 w 776434"/>
                <a:gd name="T51" fmla="*/ 1066800 h 1178560"/>
                <a:gd name="T52" fmla="*/ 663391 w 776434"/>
                <a:gd name="T53" fmla="*/ 975360 h 1178560"/>
                <a:gd name="T54" fmla="*/ 683711 w 776434"/>
                <a:gd name="T55" fmla="*/ 944880 h 1178560"/>
                <a:gd name="T56" fmla="*/ 704031 w 776434"/>
                <a:gd name="T57" fmla="*/ 873760 h 1178560"/>
                <a:gd name="T58" fmla="*/ 724351 w 776434"/>
                <a:gd name="T59" fmla="*/ 843280 h 1178560"/>
                <a:gd name="T60" fmla="*/ 754831 w 776434"/>
                <a:gd name="T61" fmla="*/ 772160 h 1178560"/>
                <a:gd name="T62" fmla="*/ 734511 w 776434"/>
                <a:gd name="T63" fmla="*/ 254000 h 1178560"/>
                <a:gd name="T64" fmla="*/ 714191 w 776434"/>
                <a:gd name="T65" fmla="*/ 182880 h 1178560"/>
                <a:gd name="T66" fmla="*/ 673551 w 776434"/>
                <a:gd name="T67" fmla="*/ 121920 h 1178560"/>
                <a:gd name="T68" fmla="*/ 632911 w 776434"/>
                <a:gd name="T69" fmla="*/ 60960 h 1178560"/>
                <a:gd name="T70" fmla="*/ 612591 w 776434"/>
                <a:gd name="T71" fmla="*/ 30480 h 1178560"/>
                <a:gd name="T72" fmla="*/ 551631 w 776434"/>
                <a:gd name="T73" fmla="*/ 0 h 1178560"/>
                <a:gd name="T74" fmla="*/ 439871 w 776434"/>
                <a:gd name="T75" fmla="*/ 10160 h 1178560"/>
                <a:gd name="T76" fmla="*/ 378911 w 776434"/>
                <a:gd name="T77" fmla="*/ 10160 h 11785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6434"/>
                <a:gd name="T118" fmla="*/ 0 h 1178560"/>
                <a:gd name="T119" fmla="*/ 776434 w 776434"/>
                <a:gd name="T120" fmla="*/ 1178560 h 11785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6434" h="1178560">
                  <a:moveTo>
                    <a:pt x="378911" y="10160"/>
                  </a:moveTo>
                  <a:lnTo>
                    <a:pt x="378911" y="10160"/>
                  </a:lnTo>
                  <a:cubicBezTo>
                    <a:pt x="340910" y="111495"/>
                    <a:pt x="357581" y="63989"/>
                    <a:pt x="328111" y="152400"/>
                  </a:cubicBezTo>
                  <a:lnTo>
                    <a:pt x="317951" y="182880"/>
                  </a:lnTo>
                  <a:cubicBezTo>
                    <a:pt x="314564" y="193040"/>
                    <a:pt x="313732" y="204449"/>
                    <a:pt x="307791" y="213360"/>
                  </a:cubicBezTo>
                  <a:cubicBezTo>
                    <a:pt x="301018" y="223520"/>
                    <a:pt x="292430" y="232682"/>
                    <a:pt x="287471" y="243840"/>
                  </a:cubicBezTo>
                  <a:cubicBezTo>
                    <a:pt x="251835" y="324020"/>
                    <a:pt x="291503" y="288565"/>
                    <a:pt x="236671" y="325120"/>
                  </a:cubicBezTo>
                  <a:cubicBezTo>
                    <a:pt x="233284" y="335280"/>
                    <a:pt x="234084" y="348027"/>
                    <a:pt x="226511" y="355600"/>
                  </a:cubicBezTo>
                  <a:cubicBezTo>
                    <a:pt x="209242" y="372869"/>
                    <a:pt x="165551" y="396240"/>
                    <a:pt x="165551" y="396240"/>
                  </a:cubicBezTo>
                  <a:cubicBezTo>
                    <a:pt x="158778" y="406400"/>
                    <a:pt x="153048" y="417339"/>
                    <a:pt x="145231" y="426720"/>
                  </a:cubicBezTo>
                  <a:cubicBezTo>
                    <a:pt x="120785" y="456056"/>
                    <a:pt x="114241" y="457540"/>
                    <a:pt x="84271" y="477520"/>
                  </a:cubicBezTo>
                  <a:lnTo>
                    <a:pt x="43631" y="538480"/>
                  </a:lnTo>
                  <a:cubicBezTo>
                    <a:pt x="36858" y="548640"/>
                    <a:pt x="27172" y="557376"/>
                    <a:pt x="23311" y="568960"/>
                  </a:cubicBezTo>
                  <a:lnTo>
                    <a:pt x="13151" y="599440"/>
                  </a:lnTo>
                  <a:cubicBezTo>
                    <a:pt x="38940" y="676808"/>
                    <a:pt x="0" y="575131"/>
                    <a:pt x="94431" y="701040"/>
                  </a:cubicBezTo>
                  <a:cubicBezTo>
                    <a:pt x="104591" y="714587"/>
                    <a:pt x="112255" y="730430"/>
                    <a:pt x="124911" y="741680"/>
                  </a:cubicBezTo>
                  <a:cubicBezTo>
                    <a:pt x="143164" y="757905"/>
                    <a:pt x="185871" y="782320"/>
                    <a:pt x="185871" y="782320"/>
                  </a:cubicBezTo>
                  <a:cubicBezTo>
                    <a:pt x="186933" y="797194"/>
                    <a:pt x="200984" y="1006814"/>
                    <a:pt x="206191" y="1036320"/>
                  </a:cubicBezTo>
                  <a:cubicBezTo>
                    <a:pt x="209913" y="1057413"/>
                    <a:pt x="214630" y="1079458"/>
                    <a:pt x="226511" y="1097280"/>
                  </a:cubicBezTo>
                  <a:cubicBezTo>
                    <a:pt x="233284" y="1107440"/>
                    <a:pt x="236476" y="1121288"/>
                    <a:pt x="246831" y="1127760"/>
                  </a:cubicBezTo>
                  <a:lnTo>
                    <a:pt x="338271" y="1158240"/>
                  </a:lnTo>
                  <a:lnTo>
                    <a:pt x="368751" y="1168400"/>
                  </a:lnTo>
                  <a:lnTo>
                    <a:pt x="399231" y="1178560"/>
                  </a:lnTo>
                  <a:cubicBezTo>
                    <a:pt x="426324" y="1175173"/>
                    <a:pt x="454798" y="1177583"/>
                    <a:pt x="480511" y="1168400"/>
                  </a:cubicBezTo>
                  <a:cubicBezTo>
                    <a:pt x="531476" y="1150198"/>
                    <a:pt x="537117" y="1127138"/>
                    <a:pt x="571951" y="1097280"/>
                  </a:cubicBezTo>
                  <a:cubicBezTo>
                    <a:pt x="584808" y="1086260"/>
                    <a:pt x="601341" y="1079456"/>
                    <a:pt x="612591" y="1066800"/>
                  </a:cubicBezTo>
                  <a:cubicBezTo>
                    <a:pt x="685813" y="984425"/>
                    <a:pt x="633825" y="1034492"/>
                    <a:pt x="663391" y="975360"/>
                  </a:cubicBezTo>
                  <a:cubicBezTo>
                    <a:pt x="668852" y="964438"/>
                    <a:pt x="678250" y="955802"/>
                    <a:pt x="683711" y="944880"/>
                  </a:cubicBezTo>
                  <a:cubicBezTo>
                    <a:pt x="703482" y="905337"/>
                    <a:pt x="684499" y="919334"/>
                    <a:pt x="704031" y="873760"/>
                  </a:cubicBezTo>
                  <a:cubicBezTo>
                    <a:pt x="708841" y="862537"/>
                    <a:pt x="718293" y="853882"/>
                    <a:pt x="724351" y="843280"/>
                  </a:cubicBezTo>
                  <a:cubicBezTo>
                    <a:pt x="744439" y="808127"/>
                    <a:pt x="743433" y="806355"/>
                    <a:pt x="754831" y="772160"/>
                  </a:cubicBezTo>
                  <a:cubicBezTo>
                    <a:pt x="748058" y="599440"/>
                    <a:pt x="776434" y="421692"/>
                    <a:pt x="734511" y="254000"/>
                  </a:cubicBezTo>
                  <a:cubicBezTo>
                    <a:pt x="732120" y="244434"/>
                    <a:pt x="720816" y="194806"/>
                    <a:pt x="714191" y="182880"/>
                  </a:cubicBezTo>
                  <a:cubicBezTo>
                    <a:pt x="702331" y="161532"/>
                    <a:pt x="681274" y="145088"/>
                    <a:pt x="673551" y="121920"/>
                  </a:cubicBezTo>
                  <a:cubicBezTo>
                    <a:pt x="655696" y="68355"/>
                    <a:pt x="675192" y="111697"/>
                    <a:pt x="632911" y="60960"/>
                  </a:cubicBezTo>
                  <a:cubicBezTo>
                    <a:pt x="625094" y="51579"/>
                    <a:pt x="621225" y="39114"/>
                    <a:pt x="612591" y="30480"/>
                  </a:cubicBezTo>
                  <a:cubicBezTo>
                    <a:pt x="592896" y="10785"/>
                    <a:pt x="576421" y="8263"/>
                    <a:pt x="551631" y="0"/>
                  </a:cubicBezTo>
                  <a:cubicBezTo>
                    <a:pt x="514378" y="3387"/>
                    <a:pt x="476902" y="4870"/>
                    <a:pt x="439871" y="10160"/>
                  </a:cubicBezTo>
                  <a:cubicBezTo>
                    <a:pt x="361254" y="21391"/>
                    <a:pt x="389071" y="10160"/>
                    <a:pt x="378911" y="1016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66" name="Freihandform 17">
              <a:extLst>
                <a:ext uri="{FF2B5EF4-FFF2-40B4-BE49-F238E27FC236}">
                  <a16:creationId xmlns:a16="http://schemas.microsoft.com/office/drawing/2014/main" id="{CB3923BE-94F9-D871-54B4-0BA65DFBC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0403" y="4932076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67" name="Freihandform 17">
              <a:extLst>
                <a:ext uri="{FF2B5EF4-FFF2-40B4-BE49-F238E27FC236}">
                  <a16:creationId xmlns:a16="http://schemas.microsoft.com/office/drawing/2014/main" id="{C8109025-3E10-52F3-1728-DFFBCFF46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4164" y="4489283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69" name="Freihandform 17">
              <a:extLst>
                <a:ext uri="{FF2B5EF4-FFF2-40B4-BE49-F238E27FC236}">
                  <a16:creationId xmlns:a16="http://schemas.microsoft.com/office/drawing/2014/main" id="{B37C2CDC-2507-A5C3-1B10-E820C8E7E0CC}"/>
                </a:ext>
              </a:extLst>
            </p:cNvPr>
            <p:cNvSpPr>
              <a:spLocks/>
            </p:cNvSpPr>
            <p:nvPr/>
          </p:nvSpPr>
          <p:spPr bwMode="auto">
            <a:xfrm rot="2700000">
              <a:off x="6384247" y="4955931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77" name="Freihandform 17">
              <a:extLst>
                <a:ext uri="{FF2B5EF4-FFF2-40B4-BE49-F238E27FC236}">
                  <a16:creationId xmlns:a16="http://schemas.microsoft.com/office/drawing/2014/main" id="{183D67A1-5C4D-28BC-8245-731D5E7CC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089" y="4307354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78" name="Freihandform 17">
              <a:extLst>
                <a:ext uri="{FF2B5EF4-FFF2-40B4-BE49-F238E27FC236}">
                  <a16:creationId xmlns:a16="http://schemas.microsoft.com/office/drawing/2014/main" id="{A313CACA-7E64-8214-9459-971B3E399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9046" y="4256511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79" name="Freihandform 17">
              <a:extLst>
                <a:ext uri="{FF2B5EF4-FFF2-40B4-BE49-F238E27FC236}">
                  <a16:creationId xmlns:a16="http://schemas.microsoft.com/office/drawing/2014/main" id="{D2987F34-2908-766F-17FB-0CF128181EBE}"/>
                </a:ext>
              </a:extLst>
            </p:cNvPr>
            <p:cNvSpPr>
              <a:spLocks/>
            </p:cNvSpPr>
            <p:nvPr/>
          </p:nvSpPr>
          <p:spPr bwMode="auto">
            <a:xfrm rot="2700000">
              <a:off x="7158290" y="4185641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84" name="Freihandform 17">
              <a:extLst>
                <a:ext uri="{FF2B5EF4-FFF2-40B4-BE49-F238E27FC236}">
                  <a16:creationId xmlns:a16="http://schemas.microsoft.com/office/drawing/2014/main" id="{6185B1E6-83DE-4110-7BB3-45500F6A003A}"/>
                </a:ext>
              </a:extLst>
            </p:cNvPr>
            <p:cNvSpPr>
              <a:spLocks/>
            </p:cNvSpPr>
            <p:nvPr/>
          </p:nvSpPr>
          <p:spPr bwMode="auto">
            <a:xfrm rot="2700000">
              <a:off x="7410313" y="4514447"/>
              <a:ext cx="317000" cy="53509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800" name="Freihandform 3">
              <a:extLst>
                <a:ext uri="{FF2B5EF4-FFF2-40B4-BE49-F238E27FC236}">
                  <a16:creationId xmlns:a16="http://schemas.microsoft.com/office/drawing/2014/main" id="{B4FEC1FA-3FAC-616E-FF4F-6376F130E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636" y="3296604"/>
              <a:ext cx="1136492" cy="843101"/>
            </a:xfrm>
            <a:custGeom>
              <a:avLst/>
              <a:gdLst>
                <a:gd name="T0" fmla="*/ 190589 w 1013549"/>
                <a:gd name="T1" fmla="*/ 213360 h 752390"/>
                <a:gd name="T2" fmla="*/ 190589 w 1013549"/>
                <a:gd name="T3" fmla="*/ 213360 h 752390"/>
                <a:gd name="T4" fmla="*/ 210909 w 1013549"/>
                <a:gd name="T5" fmla="*/ 121920 h 752390"/>
                <a:gd name="T6" fmla="*/ 221069 w 1013549"/>
                <a:gd name="T7" fmla="*/ 91440 h 752390"/>
                <a:gd name="T8" fmla="*/ 241389 w 1013549"/>
                <a:gd name="T9" fmla="*/ 60960 h 752390"/>
                <a:gd name="T10" fmla="*/ 271869 w 1013549"/>
                <a:gd name="T11" fmla="*/ 50800 h 752390"/>
                <a:gd name="T12" fmla="*/ 363309 w 1013549"/>
                <a:gd name="T13" fmla="*/ 10160 h 752390"/>
                <a:gd name="T14" fmla="*/ 393789 w 1013549"/>
                <a:gd name="T15" fmla="*/ 0 h 752390"/>
                <a:gd name="T16" fmla="*/ 576669 w 1013549"/>
                <a:gd name="T17" fmla="*/ 20320 h 752390"/>
                <a:gd name="T18" fmla="*/ 607149 w 1013549"/>
                <a:gd name="T19" fmla="*/ 40640 h 752390"/>
                <a:gd name="T20" fmla="*/ 668109 w 1013549"/>
                <a:gd name="T21" fmla="*/ 50800 h 752390"/>
                <a:gd name="T22" fmla="*/ 830669 w 1013549"/>
                <a:gd name="T23" fmla="*/ 71120 h 752390"/>
                <a:gd name="T24" fmla="*/ 861149 w 1013549"/>
                <a:gd name="T25" fmla="*/ 81280 h 752390"/>
                <a:gd name="T26" fmla="*/ 922109 w 1013549"/>
                <a:gd name="T27" fmla="*/ 111760 h 752390"/>
                <a:gd name="T28" fmla="*/ 942429 w 1013549"/>
                <a:gd name="T29" fmla="*/ 142240 h 752390"/>
                <a:gd name="T30" fmla="*/ 993229 w 1013549"/>
                <a:gd name="T31" fmla="*/ 193040 h 752390"/>
                <a:gd name="T32" fmla="*/ 1013549 w 1013549"/>
                <a:gd name="T33" fmla="*/ 254000 h 752390"/>
                <a:gd name="T34" fmla="*/ 993229 w 1013549"/>
                <a:gd name="T35" fmla="*/ 528320 h 752390"/>
                <a:gd name="T36" fmla="*/ 942429 w 1013549"/>
                <a:gd name="T37" fmla="*/ 609600 h 752390"/>
                <a:gd name="T38" fmla="*/ 911949 w 1013549"/>
                <a:gd name="T39" fmla="*/ 619760 h 752390"/>
                <a:gd name="T40" fmla="*/ 881469 w 1013549"/>
                <a:gd name="T41" fmla="*/ 640080 h 752390"/>
                <a:gd name="T42" fmla="*/ 820509 w 1013549"/>
                <a:gd name="T43" fmla="*/ 660400 h 752390"/>
                <a:gd name="T44" fmla="*/ 403949 w 1013549"/>
                <a:gd name="T45" fmla="*/ 680720 h 752390"/>
                <a:gd name="T46" fmla="*/ 342989 w 1013549"/>
                <a:gd name="T47" fmla="*/ 690880 h 752390"/>
                <a:gd name="T48" fmla="*/ 312509 w 1013549"/>
                <a:gd name="T49" fmla="*/ 701040 h 752390"/>
                <a:gd name="T50" fmla="*/ 251549 w 1013549"/>
                <a:gd name="T51" fmla="*/ 711200 h 752390"/>
                <a:gd name="T52" fmla="*/ 170269 w 1013549"/>
                <a:gd name="T53" fmla="*/ 731520 h 752390"/>
                <a:gd name="T54" fmla="*/ 139789 w 1013549"/>
                <a:gd name="T55" fmla="*/ 741680 h 752390"/>
                <a:gd name="T56" fmla="*/ 88989 w 1013549"/>
                <a:gd name="T57" fmla="*/ 751840 h 752390"/>
                <a:gd name="T58" fmla="*/ 17869 w 1013549"/>
                <a:gd name="T59" fmla="*/ 741680 h 752390"/>
                <a:gd name="T60" fmla="*/ 7709 w 1013549"/>
                <a:gd name="T61" fmla="*/ 711200 h 752390"/>
                <a:gd name="T62" fmla="*/ 17869 w 1013549"/>
                <a:gd name="T63" fmla="*/ 497840 h 752390"/>
                <a:gd name="T64" fmla="*/ 78829 w 1013549"/>
                <a:gd name="T65" fmla="*/ 436880 h 752390"/>
                <a:gd name="T66" fmla="*/ 99149 w 1013549"/>
                <a:gd name="T67" fmla="*/ 406400 h 752390"/>
                <a:gd name="T68" fmla="*/ 160109 w 1013549"/>
                <a:gd name="T69" fmla="*/ 365760 h 752390"/>
                <a:gd name="T70" fmla="*/ 190589 w 1013549"/>
                <a:gd name="T71" fmla="*/ 345440 h 752390"/>
                <a:gd name="T72" fmla="*/ 180429 w 1013549"/>
                <a:gd name="T73" fmla="*/ 254000 h 752390"/>
                <a:gd name="T74" fmla="*/ 190589 w 1013549"/>
                <a:gd name="T75" fmla="*/ 213360 h 7523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13549"/>
                <a:gd name="T115" fmla="*/ 0 h 752390"/>
                <a:gd name="T116" fmla="*/ 1013549 w 1013549"/>
                <a:gd name="T117" fmla="*/ 752390 h 7523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13549" h="752390">
                  <a:moveTo>
                    <a:pt x="190589" y="213360"/>
                  </a:moveTo>
                  <a:lnTo>
                    <a:pt x="190589" y="213360"/>
                  </a:lnTo>
                  <a:cubicBezTo>
                    <a:pt x="197362" y="182880"/>
                    <a:pt x="203336" y="152211"/>
                    <a:pt x="210909" y="121920"/>
                  </a:cubicBezTo>
                  <a:cubicBezTo>
                    <a:pt x="213506" y="111530"/>
                    <a:pt x="216280" y="101019"/>
                    <a:pt x="221069" y="91440"/>
                  </a:cubicBezTo>
                  <a:cubicBezTo>
                    <a:pt x="226530" y="80518"/>
                    <a:pt x="231854" y="68588"/>
                    <a:pt x="241389" y="60960"/>
                  </a:cubicBezTo>
                  <a:cubicBezTo>
                    <a:pt x="249752" y="54270"/>
                    <a:pt x="262290" y="55589"/>
                    <a:pt x="271869" y="50800"/>
                  </a:cubicBezTo>
                  <a:cubicBezTo>
                    <a:pt x="368473" y="2498"/>
                    <a:pt x="206038" y="62584"/>
                    <a:pt x="363309" y="10160"/>
                  </a:cubicBezTo>
                  <a:lnTo>
                    <a:pt x="393789" y="0"/>
                  </a:lnTo>
                  <a:cubicBezTo>
                    <a:pt x="399898" y="611"/>
                    <a:pt x="560017" y="15778"/>
                    <a:pt x="576669" y="20320"/>
                  </a:cubicBezTo>
                  <a:cubicBezTo>
                    <a:pt x="588450" y="23533"/>
                    <a:pt x="595565" y="36779"/>
                    <a:pt x="607149" y="40640"/>
                  </a:cubicBezTo>
                  <a:cubicBezTo>
                    <a:pt x="626692" y="47154"/>
                    <a:pt x="647841" y="47115"/>
                    <a:pt x="668109" y="50800"/>
                  </a:cubicBezTo>
                  <a:cubicBezTo>
                    <a:pt x="773086" y="69887"/>
                    <a:pt x="663812" y="55951"/>
                    <a:pt x="830669" y="71120"/>
                  </a:cubicBezTo>
                  <a:cubicBezTo>
                    <a:pt x="840829" y="74507"/>
                    <a:pt x="851570" y="76491"/>
                    <a:pt x="861149" y="81280"/>
                  </a:cubicBezTo>
                  <a:cubicBezTo>
                    <a:pt x="939931" y="120671"/>
                    <a:pt x="845497" y="86223"/>
                    <a:pt x="922109" y="111760"/>
                  </a:cubicBezTo>
                  <a:cubicBezTo>
                    <a:pt x="928882" y="121920"/>
                    <a:pt x="933795" y="133606"/>
                    <a:pt x="942429" y="142240"/>
                  </a:cubicBezTo>
                  <a:cubicBezTo>
                    <a:pt x="977650" y="177461"/>
                    <a:pt x="971554" y="144272"/>
                    <a:pt x="993229" y="193040"/>
                  </a:cubicBezTo>
                  <a:cubicBezTo>
                    <a:pt x="1001928" y="212613"/>
                    <a:pt x="1013549" y="254000"/>
                    <a:pt x="1013549" y="254000"/>
                  </a:cubicBezTo>
                  <a:cubicBezTo>
                    <a:pt x="1012651" y="267463"/>
                    <a:pt x="998025" y="499544"/>
                    <a:pt x="993229" y="528320"/>
                  </a:cubicBezTo>
                  <a:cubicBezTo>
                    <a:pt x="984805" y="578864"/>
                    <a:pt x="981748" y="589941"/>
                    <a:pt x="942429" y="609600"/>
                  </a:cubicBezTo>
                  <a:cubicBezTo>
                    <a:pt x="932850" y="614389"/>
                    <a:pt x="921528" y="614971"/>
                    <a:pt x="911949" y="619760"/>
                  </a:cubicBezTo>
                  <a:cubicBezTo>
                    <a:pt x="901027" y="625221"/>
                    <a:pt x="892627" y="635121"/>
                    <a:pt x="881469" y="640080"/>
                  </a:cubicBezTo>
                  <a:cubicBezTo>
                    <a:pt x="861896" y="648779"/>
                    <a:pt x="840829" y="653627"/>
                    <a:pt x="820509" y="660400"/>
                  </a:cubicBezTo>
                  <a:cubicBezTo>
                    <a:pt x="667898" y="711270"/>
                    <a:pt x="800735" y="670278"/>
                    <a:pt x="403949" y="680720"/>
                  </a:cubicBezTo>
                  <a:cubicBezTo>
                    <a:pt x="383629" y="684107"/>
                    <a:pt x="363099" y="686411"/>
                    <a:pt x="342989" y="690880"/>
                  </a:cubicBezTo>
                  <a:cubicBezTo>
                    <a:pt x="332534" y="693203"/>
                    <a:pt x="322964" y="698717"/>
                    <a:pt x="312509" y="701040"/>
                  </a:cubicBezTo>
                  <a:cubicBezTo>
                    <a:pt x="292399" y="705509"/>
                    <a:pt x="271692" y="706884"/>
                    <a:pt x="251549" y="711200"/>
                  </a:cubicBezTo>
                  <a:cubicBezTo>
                    <a:pt x="224242" y="717052"/>
                    <a:pt x="196763" y="722689"/>
                    <a:pt x="170269" y="731520"/>
                  </a:cubicBezTo>
                  <a:cubicBezTo>
                    <a:pt x="160109" y="734907"/>
                    <a:pt x="150179" y="739083"/>
                    <a:pt x="139789" y="741680"/>
                  </a:cubicBezTo>
                  <a:cubicBezTo>
                    <a:pt x="123036" y="745868"/>
                    <a:pt x="105922" y="748453"/>
                    <a:pt x="88989" y="751840"/>
                  </a:cubicBezTo>
                  <a:cubicBezTo>
                    <a:pt x="65282" y="748453"/>
                    <a:pt x="39288" y="752390"/>
                    <a:pt x="17869" y="741680"/>
                  </a:cubicBezTo>
                  <a:cubicBezTo>
                    <a:pt x="8290" y="736891"/>
                    <a:pt x="7709" y="721910"/>
                    <a:pt x="7709" y="711200"/>
                  </a:cubicBezTo>
                  <a:cubicBezTo>
                    <a:pt x="7709" y="639999"/>
                    <a:pt x="0" y="566762"/>
                    <a:pt x="17869" y="497840"/>
                  </a:cubicBezTo>
                  <a:cubicBezTo>
                    <a:pt x="25081" y="470023"/>
                    <a:pt x="62889" y="460790"/>
                    <a:pt x="78829" y="436880"/>
                  </a:cubicBezTo>
                  <a:cubicBezTo>
                    <a:pt x="85602" y="426720"/>
                    <a:pt x="89959" y="414441"/>
                    <a:pt x="99149" y="406400"/>
                  </a:cubicBezTo>
                  <a:cubicBezTo>
                    <a:pt x="117528" y="390318"/>
                    <a:pt x="139789" y="379307"/>
                    <a:pt x="160109" y="365760"/>
                  </a:cubicBezTo>
                  <a:lnTo>
                    <a:pt x="190589" y="345440"/>
                  </a:lnTo>
                  <a:cubicBezTo>
                    <a:pt x="219376" y="259080"/>
                    <a:pt x="180429" y="396240"/>
                    <a:pt x="180429" y="254000"/>
                  </a:cubicBezTo>
                  <a:lnTo>
                    <a:pt x="190589" y="21336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801" name="Freihandform 5">
              <a:extLst>
                <a:ext uri="{FF2B5EF4-FFF2-40B4-BE49-F238E27FC236}">
                  <a16:creationId xmlns:a16="http://schemas.microsoft.com/office/drawing/2014/main" id="{5959547C-ABD8-16C1-FB54-FC81BA6C5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294" y="1557353"/>
              <a:ext cx="956962" cy="876640"/>
            </a:xfrm>
            <a:custGeom>
              <a:avLst/>
              <a:gdLst>
                <a:gd name="T0" fmla="*/ 142240 w 853440"/>
                <a:gd name="T1" fmla="*/ 81280 h 782320"/>
                <a:gd name="T2" fmla="*/ 142240 w 853440"/>
                <a:gd name="T3" fmla="*/ 81280 h 782320"/>
                <a:gd name="T4" fmla="*/ 20320 w 853440"/>
                <a:gd name="T5" fmla="*/ 182880 h 782320"/>
                <a:gd name="T6" fmla="*/ 10160 w 853440"/>
                <a:gd name="T7" fmla="*/ 213360 h 782320"/>
                <a:gd name="T8" fmla="*/ 0 w 853440"/>
                <a:gd name="T9" fmla="*/ 254000 h 782320"/>
                <a:gd name="T10" fmla="*/ 10160 w 853440"/>
                <a:gd name="T11" fmla="*/ 508000 h 782320"/>
                <a:gd name="T12" fmla="*/ 91440 w 853440"/>
                <a:gd name="T13" fmla="*/ 558800 h 782320"/>
                <a:gd name="T14" fmla="*/ 121920 w 853440"/>
                <a:gd name="T15" fmla="*/ 568960 h 782320"/>
                <a:gd name="T16" fmla="*/ 193040 w 853440"/>
                <a:gd name="T17" fmla="*/ 609600 h 782320"/>
                <a:gd name="T18" fmla="*/ 223520 w 853440"/>
                <a:gd name="T19" fmla="*/ 640080 h 782320"/>
                <a:gd name="T20" fmla="*/ 254000 w 853440"/>
                <a:gd name="T21" fmla="*/ 650240 h 782320"/>
                <a:gd name="T22" fmla="*/ 314960 w 853440"/>
                <a:gd name="T23" fmla="*/ 680720 h 782320"/>
                <a:gd name="T24" fmla="*/ 335280 w 853440"/>
                <a:gd name="T25" fmla="*/ 711200 h 782320"/>
                <a:gd name="T26" fmla="*/ 396240 w 853440"/>
                <a:gd name="T27" fmla="*/ 741680 h 782320"/>
                <a:gd name="T28" fmla="*/ 477520 w 853440"/>
                <a:gd name="T29" fmla="*/ 762000 h 782320"/>
                <a:gd name="T30" fmla="*/ 548640 w 853440"/>
                <a:gd name="T31" fmla="*/ 782320 h 782320"/>
                <a:gd name="T32" fmla="*/ 660400 w 853440"/>
                <a:gd name="T33" fmla="*/ 772160 h 782320"/>
                <a:gd name="T34" fmla="*/ 701040 w 853440"/>
                <a:gd name="T35" fmla="*/ 751840 h 782320"/>
                <a:gd name="T36" fmla="*/ 762000 w 853440"/>
                <a:gd name="T37" fmla="*/ 721360 h 782320"/>
                <a:gd name="T38" fmla="*/ 782320 w 853440"/>
                <a:gd name="T39" fmla="*/ 690880 h 782320"/>
                <a:gd name="T40" fmla="*/ 792480 w 853440"/>
                <a:gd name="T41" fmla="*/ 650240 h 782320"/>
                <a:gd name="T42" fmla="*/ 822960 w 853440"/>
                <a:gd name="T43" fmla="*/ 629920 h 782320"/>
                <a:gd name="T44" fmla="*/ 853440 w 853440"/>
                <a:gd name="T45" fmla="*/ 568960 h 782320"/>
                <a:gd name="T46" fmla="*/ 843280 w 853440"/>
                <a:gd name="T47" fmla="*/ 538480 h 782320"/>
                <a:gd name="T48" fmla="*/ 843280 w 853440"/>
                <a:gd name="T49" fmla="*/ 132080 h 782320"/>
                <a:gd name="T50" fmla="*/ 853440 w 853440"/>
                <a:gd name="T51" fmla="*/ 101600 h 782320"/>
                <a:gd name="T52" fmla="*/ 843280 w 853440"/>
                <a:gd name="T53" fmla="*/ 60960 h 782320"/>
                <a:gd name="T54" fmla="*/ 812800 w 853440"/>
                <a:gd name="T55" fmla="*/ 50800 h 782320"/>
                <a:gd name="T56" fmla="*/ 721360 w 853440"/>
                <a:gd name="T57" fmla="*/ 30480 h 782320"/>
                <a:gd name="T58" fmla="*/ 660400 w 853440"/>
                <a:gd name="T59" fmla="*/ 20320 h 782320"/>
                <a:gd name="T60" fmla="*/ 518160 w 853440"/>
                <a:gd name="T61" fmla="*/ 0 h 782320"/>
                <a:gd name="T62" fmla="*/ 467360 w 853440"/>
                <a:gd name="T63" fmla="*/ 10160 h 782320"/>
                <a:gd name="T64" fmla="*/ 406400 w 853440"/>
                <a:gd name="T65" fmla="*/ 40640 h 782320"/>
                <a:gd name="T66" fmla="*/ 213360 w 853440"/>
                <a:gd name="T67" fmla="*/ 50800 h 782320"/>
                <a:gd name="T68" fmla="*/ 142240 w 853440"/>
                <a:gd name="T69" fmla="*/ 81280 h 7823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53440"/>
                <a:gd name="T106" fmla="*/ 0 h 782320"/>
                <a:gd name="T107" fmla="*/ 853440 w 853440"/>
                <a:gd name="T108" fmla="*/ 782320 h 7823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53440" h="782320">
                  <a:moveTo>
                    <a:pt x="142240" y="81280"/>
                  </a:moveTo>
                  <a:lnTo>
                    <a:pt x="142240" y="81280"/>
                  </a:lnTo>
                  <a:cubicBezTo>
                    <a:pt x="86954" y="119980"/>
                    <a:pt x="46936" y="129648"/>
                    <a:pt x="20320" y="182880"/>
                  </a:cubicBezTo>
                  <a:cubicBezTo>
                    <a:pt x="15531" y="192459"/>
                    <a:pt x="13102" y="203062"/>
                    <a:pt x="10160" y="213360"/>
                  </a:cubicBezTo>
                  <a:cubicBezTo>
                    <a:pt x="6324" y="226786"/>
                    <a:pt x="3387" y="240453"/>
                    <a:pt x="0" y="254000"/>
                  </a:cubicBezTo>
                  <a:cubicBezTo>
                    <a:pt x="3387" y="338667"/>
                    <a:pt x="1133" y="423748"/>
                    <a:pt x="10160" y="508000"/>
                  </a:cubicBezTo>
                  <a:cubicBezTo>
                    <a:pt x="14334" y="546959"/>
                    <a:pt x="68058" y="551006"/>
                    <a:pt x="91440" y="558800"/>
                  </a:cubicBezTo>
                  <a:cubicBezTo>
                    <a:pt x="101600" y="562187"/>
                    <a:pt x="112341" y="564171"/>
                    <a:pt x="121920" y="568960"/>
                  </a:cubicBezTo>
                  <a:cubicBezTo>
                    <a:pt x="146763" y="581382"/>
                    <a:pt x="171499" y="591649"/>
                    <a:pt x="193040" y="609600"/>
                  </a:cubicBezTo>
                  <a:cubicBezTo>
                    <a:pt x="204078" y="618798"/>
                    <a:pt x="211565" y="632110"/>
                    <a:pt x="223520" y="640080"/>
                  </a:cubicBezTo>
                  <a:cubicBezTo>
                    <a:pt x="232431" y="646021"/>
                    <a:pt x="244421" y="645451"/>
                    <a:pt x="254000" y="650240"/>
                  </a:cubicBezTo>
                  <a:cubicBezTo>
                    <a:pt x="332782" y="689631"/>
                    <a:pt x="238348" y="655183"/>
                    <a:pt x="314960" y="680720"/>
                  </a:cubicBezTo>
                  <a:cubicBezTo>
                    <a:pt x="321733" y="690880"/>
                    <a:pt x="326646" y="702566"/>
                    <a:pt x="335280" y="711200"/>
                  </a:cubicBezTo>
                  <a:cubicBezTo>
                    <a:pt x="352620" y="728540"/>
                    <a:pt x="373516" y="735482"/>
                    <a:pt x="396240" y="741680"/>
                  </a:cubicBezTo>
                  <a:cubicBezTo>
                    <a:pt x="423183" y="749028"/>
                    <a:pt x="451026" y="753169"/>
                    <a:pt x="477520" y="762000"/>
                  </a:cubicBezTo>
                  <a:cubicBezTo>
                    <a:pt x="521247" y="776576"/>
                    <a:pt x="497610" y="769563"/>
                    <a:pt x="548640" y="782320"/>
                  </a:cubicBezTo>
                  <a:cubicBezTo>
                    <a:pt x="585893" y="778933"/>
                    <a:pt x="623719" y="779496"/>
                    <a:pt x="660400" y="772160"/>
                  </a:cubicBezTo>
                  <a:cubicBezTo>
                    <a:pt x="675252" y="769190"/>
                    <a:pt x="687119" y="757806"/>
                    <a:pt x="701040" y="751840"/>
                  </a:cubicBezTo>
                  <a:cubicBezTo>
                    <a:pt x="759930" y="726601"/>
                    <a:pt x="703425" y="760410"/>
                    <a:pt x="762000" y="721360"/>
                  </a:cubicBezTo>
                  <a:cubicBezTo>
                    <a:pt x="768773" y="711200"/>
                    <a:pt x="777510" y="702103"/>
                    <a:pt x="782320" y="690880"/>
                  </a:cubicBezTo>
                  <a:cubicBezTo>
                    <a:pt x="787821" y="678045"/>
                    <a:pt x="784734" y="661858"/>
                    <a:pt x="792480" y="650240"/>
                  </a:cubicBezTo>
                  <a:cubicBezTo>
                    <a:pt x="799253" y="640080"/>
                    <a:pt x="812800" y="636693"/>
                    <a:pt x="822960" y="629920"/>
                  </a:cubicBezTo>
                  <a:cubicBezTo>
                    <a:pt x="833234" y="614509"/>
                    <a:pt x="853440" y="589992"/>
                    <a:pt x="853440" y="568960"/>
                  </a:cubicBezTo>
                  <a:cubicBezTo>
                    <a:pt x="853440" y="558250"/>
                    <a:pt x="846667" y="548640"/>
                    <a:pt x="843280" y="538480"/>
                  </a:cubicBezTo>
                  <a:cubicBezTo>
                    <a:pt x="827509" y="349231"/>
                    <a:pt x="826385" y="393957"/>
                    <a:pt x="843280" y="132080"/>
                  </a:cubicBezTo>
                  <a:cubicBezTo>
                    <a:pt x="843970" y="121393"/>
                    <a:pt x="850053" y="111760"/>
                    <a:pt x="853440" y="101600"/>
                  </a:cubicBezTo>
                  <a:cubicBezTo>
                    <a:pt x="850053" y="88053"/>
                    <a:pt x="852003" y="71864"/>
                    <a:pt x="843280" y="60960"/>
                  </a:cubicBezTo>
                  <a:cubicBezTo>
                    <a:pt x="836590" y="52597"/>
                    <a:pt x="823098" y="53742"/>
                    <a:pt x="812800" y="50800"/>
                  </a:cubicBezTo>
                  <a:cubicBezTo>
                    <a:pt x="784262" y="42646"/>
                    <a:pt x="750168" y="35718"/>
                    <a:pt x="721360" y="30480"/>
                  </a:cubicBezTo>
                  <a:cubicBezTo>
                    <a:pt x="701092" y="26795"/>
                    <a:pt x="680772" y="23376"/>
                    <a:pt x="660400" y="20320"/>
                  </a:cubicBezTo>
                  <a:lnTo>
                    <a:pt x="518160" y="0"/>
                  </a:lnTo>
                  <a:cubicBezTo>
                    <a:pt x="501227" y="3387"/>
                    <a:pt x="483529" y="4097"/>
                    <a:pt x="467360" y="10160"/>
                  </a:cubicBezTo>
                  <a:cubicBezTo>
                    <a:pt x="428454" y="24750"/>
                    <a:pt x="448039" y="36855"/>
                    <a:pt x="406400" y="40640"/>
                  </a:cubicBezTo>
                  <a:cubicBezTo>
                    <a:pt x="342229" y="46474"/>
                    <a:pt x="277707" y="47413"/>
                    <a:pt x="213360" y="50800"/>
                  </a:cubicBezTo>
                  <a:cubicBezTo>
                    <a:pt x="143313" y="74149"/>
                    <a:pt x="154093" y="76200"/>
                    <a:pt x="142240" y="8128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802" name="Freihandform 15">
              <a:extLst>
                <a:ext uri="{FF2B5EF4-FFF2-40B4-BE49-F238E27FC236}">
                  <a16:creationId xmlns:a16="http://schemas.microsoft.com/office/drawing/2014/main" id="{4999FCD9-FB58-396D-6E0C-B1B1A998F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524" y="2284147"/>
              <a:ext cx="1060088" cy="922092"/>
            </a:xfrm>
            <a:custGeom>
              <a:avLst/>
              <a:gdLst>
                <a:gd name="T0" fmla="*/ 223962 w 945410"/>
                <a:gd name="T1" fmla="*/ 20242 h 822882"/>
                <a:gd name="T2" fmla="*/ 223962 w 945410"/>
                <a:gd name="T3" fmla="*/ 20242 h 822882"/>
                <a:gd name="T4" fmla="*/ 315402 w 945410"/>
                <a:gd name="T5" fmla="*/ 30402 h 822882"/>
                <a:gd name="T6" fmla="*/ 366202 w 945410"/>
                <a:gd name="T7" fmla="*/ 60882 h 822882"/>
                <a:gd name="T8" fmla="*/ 447482 w 945410"/>
                <a:gd name="T9" fmla="*/ 81202 h 822882"/>
                <a:gd name="T10" fmla="*/ 477962 w 945410"/>
                <a:gd name="T11" fmla="*/ 91362 h 822882"/>
                <a:gd name="T12" fmla="*/ 538922 w 945410"/>
                <a:gd name="T13" fmla="*/ 142162 h 822882"/>
                <a:gd name="T14" fmla="*/ 579562 w 945410"/>
                <a:gd name="T15" fmla="*/ 192962 h 822882"/>
                <a:gd name="T16" fmla="*/ 711642 w 945410"/>
                <a:gd name="T17" fmla="*/ 304722 h 822882"/>
                <a:gd name="T18" fmla="*/ 782762 w 945410"/>
                <a:gd name="T19" fmla="*/ 345362 h 822882"/>
                <a:gd name="T20" fmla="*/ 843722 w 945410"/>
                <a:gd name="T21" fmla="*/ 386002 h 822882"/>
                <a:gd name="T22" fmla="*/ 914842 w 945410"/>
                <a:gd name="T23" fmla="*/ 426642 h 822882"/>
                <a:gd name="T24" fmla="*/ 935162 w 945410"/>
                <a:gd name="T25" fmla="*/ 467282 h 822882"/>
                <a:gd name="T26" fmla="*/ 904682 w 945410"/>
                <a:gd name="T27" fmla="*/ 680642 h 822882"/>
                <a:gd name="T28" fmla="*/ 874202 w 945410"/>
                <a:gd name="T29" fmla="*/ 741602 h 822882"/>
                <a:gd name="T30" fmla="*/ 803082 w 945410"/>
                <a:gd name="T31" fmla="*/ 792402 h 822882"/>
                <a:gd name="T32" fmla="*/ 772602 w 945410"/>
                <a:gd name="T33" fmla="*/ 802562 h 822882"/>
                <a:gd name="T34" fmla="*/ 731962 w 945410"/>
                <a:gd name="T35" fmla="*/ 792402 h 822882"/>
                <a:gd name="T36" fmla="*/ 701482 w 945410"/>
                <a:gd name="T37" fmla="*/ 772082 h 822882"/>
                <a:gd name="T38" fmla="*/ 620202 w 945410"/>
                <a:gd name="T39" fmla="*/ 792402 h 822882"/>
                <a:gd name="T40" fmla="*/ 589722 w 945410"/>
                <a:gd name="T41" fmla="*/ 812722 h 822882"/>
                <a:gd name="T42" fmla="*/ 538922 w 945410"/>
                <a:gd name="T43" fmla="*/ 822882 h 822882"/>
                <a:gd name="T44" fmla="*/ 264602 w 945410"/>
                <a:gd name="T45" fmla="*/ 812722 h 822882"/>
                <a:gd name="T46" fmla="*/ 213802 w 945410"/>
                <a:gd name="T47" fmla="*/ 731442 h 822882"/>
                <a:gd name="T48" fmla="*/ 183322 w 945410"/>
                <a:gd name="T49" fmla="*/ 700962 h 822882"/>
                <a:gd name="T50" fmla="*/ 102042 w 945410"/>
                <a:gd name="T51" fmla="*/ 558722 h 822882"/>
                <a:gd name="T52" fmla="*/ 41082 w 945410"/>
                <a:gd name="T53" fmla="*/ 467282 h 822882"/>
                <a:gd name="T54" fmla="*/ 20762 w 945410"/>
                <a:gd name="T55" fmla="*/ 436802 h 822882"/>
                <a:gd name="T56" fmla="*/ 10602 w 945410"/>
                <a:gd name="T57" fmla="*/ 345362 h 822882"/>
                <a:gd name="T58" fmla="*/ 442 w 945410"/>
                <a:gd name="T59" fmla="*/ 294562 h 822882"/>
                <a:gd name="T60" fmla="*/ 10602 w 945410"/>
                <a:gd name="T61" fmla="*/ 243762 h 822882"/>
                <a:gd name="T62" fmla="*/ 71562 w 945410"/>
                <a:gd name="T63" fmla="*/ 203122 h 822882"/>
                <a:gd name="T64" fmla="*/ 112202 w 945410"/>
                <a:gd name="T65" fmla="*/ 172642 h 822882"/>
                <a:gd name="T66" fmla="*/ 122362 w 945410"/>
                <a:gd name="T67" fmla="*/ 142162 h 822882"/>
                <a:gd name="T68" fmla="*/ 173162 w 945410"/>
                <a:gd name="T69" fmla="*/ 50722 h 822882"/>
                <a:gd name="T70" fmla="*/ 183322 w 945410"/>
                <a:gd name="T71" fmla="*/ 10082 h 822882"/>
                <a:gd name="T72" fmla="*/ 223962 w 945410"/>
                <a:gd name="T73" fmla="*/ 20242 h 8228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5410"/>
                <a:gd name="T112" fmla="*/ 0 h 822882"/>
                <a:gd name="T113" fmla="*/ 945410 w 945410"/>
                <a:gd name="T114" fmla="*/ 822882 h 82288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5410" h="822882">
                  <a:moveTo>
                    <a:pt x="223962" y="20242"/>
                  </a:moveTo>
                  <a:lnTo>
                    <a:pt x="223962" y="20242"/>
                  </a:lnTo>
                  <a:cubicBezTo>
                    <a:pt x="254442" y="23629"/>
                    <a:pt x="285914" y="21977"/>
                    <a:pt x="315402" y="30402"/>
                  </a:cubicBezTo>
                  <a:cubicBezTo>
                    <a:pt x="334390" y="35827"/>
                    <a:pt x="348539" y="52051"/>
                    <a:pt x="366202" y="60882"/>
                  </a:cubicBezTo>
                  <a:cubicBezTo>
                    <a:pt x="389426" y="72494"/>
                    <a:pt x="424296" y="75405"/>
                    <a:pt x="447482" y="81202"/>
                  </a:cubicBezTo>
                  <a:cubicBezTo>
                    <a:pt x="457872" y="83799"/>
                    <a:pt x="467802" y="87975"/>
                    <a:pt x="477962" y="91362"/>
                  </a:cubicBezTo>
                  <a:cubicBezTo>
                    <a:pt x="531625" y="171857"/>
                    <a:pt x="456423" y="69976"/>
                    <a:pt x="538922" y="142162"/>
                  </a:cubicBezTo>
                  <a:cubicBezTo>
                    <a:pt x="555242" y="156442"/>
                    <a:pt x="565282" y="176642"/>
                    <a:pt x="579562" y="192962"/>
                  </a:cubicBezTo>
                  <a:cubicBezTo>
                    <a:pt x="614252" y="232607"/>
                    <a:pt x="678685" y="279370"/>
                    <a:pt x="711642" y="304722"/>
                  </a:cubicBezTo>
                  <a:cubicBezTo>
                    <a:pt x="753178" y="336673"/>
                    <a:pt x="733118" y="315576"/>
                    <a:pt x="782762" y="345362"/>
                  </a:cubicBezTo>
                  <a:cubicBezTo>
                    <a:pt x="803703" y="357927"/>
                    <a:pt x="821879" y="375080"/>
                    <a:pt x="843722" y="386002"/>
                  </a:cubicBezTo>
                  <a:cubicBezTo>
                    <a:pt x="895284" y="411783"/>
                    <a:pt x="871760" y="397921"/>
                    <a:pt x="914842" y="426642"/>
                  </a:cubicBezTo>
                  <a:cubicBezTo>
                    <a:pt x="921615" y="440189"/>
                    <a:pt x="934442" y="452154"/>
                    <a:pt x="935162" y="467282"/>
                  </a:cubicBezTo>
                  <a:cubicBezTo>
                    <a:pt x="944616" y="665811"/>
                    <a:pt x="945410" y="585611"/>
                    <a:pt x="904682" y="680642"/>
                  </a:cubicBezTo>
                  <a:cubicBezTo>
                    <a:pt x="892287" y="709564"/>
                    <a:pt x="898608" y="717196"/>
                    <a:pt x="874202" y="741602"/>
                  </a:cubicBezTo>
                  <a:cubicBezTo>
                    <a:pt x="869600" y="746204"/>
                    <a:pt x="814620" y="786633"/>
                    <a:pt x="803082" y="792402"/>
                  </a:cubicBezTo>
                  <a:cubicBezTo>
                    <a:pt x="793503" y="797191"/>
                    <a:pt x="782762" y="799175"/>
                    <a:pt x="772602" y="802562"/>
                  </a:cubicBezTo>
                  <a:cubicBezTo>
                    <a:pt x="759055" y="799175"/>
                    <a:pt x="744797" y="797903"/>
                    <a:pt x="731962" y="792402"/>
                  </a:cubicBezTo>
                  <a:cubicBezTo>
                    <a:pt x="720739" y="787592"/>
                    <a:pt x="713693" y="772082"/>
                    <a:pt x="701482" y="772082"/>
                  </a:cubicBezTo>
                  <a:cubicBezTo>
                    <a:pt x="673555" y="772082"/>
                    <a:pt x="647295" y="785629"/>
                    <a:pt x="620202" y="792402"/>
                  </a:cubicBezTo>
                  <a:cubicBezTo>
                    <a:pt x="610042" y="799175"/>
                    <a:pt x="601155" y="808435"/>
                    <a:pt x="589722" y="812722"/>
                  </a:cubicBezTo>
                  <a:cubicBezTo>
                    <a:pt x="573553" y="818785"/>
                    <a:pt x="556191" y="822882"/>
                    <a:pt x="538922" y="822882"/>
                  </a:cubicBezTo>
                  <a:cubicBezTo>
                    <a:pt x="447419" y="822882"/>
                    <a:pt x="356042" y="816109"/>
                    <a:pt x="264602" y="812722"/>
                  </a:cubicBezTo>
                  <a:cubicBezTo>
                    <a:pt x="243787" y="771092"/>
                    <a:pt x="245456" y="768372"/>
                    <a:pt x="213802" y="731442"/>
                  </a:cubicBezTo>
                  <a:cubicBezTo>
                    <a:pt x="204451" y="720533"/>
                    <a:pt x="192143" y="712304"/>
                    <a:pt x="183322" y="700962"/>
                  </a:cubicBezTo>
                  <a:cubicBezTo>
                    <a:pt x="86325" y="576251"/>
                    <a:pt x="202665" y="709657"/>
                    <a:pt x="102042" y="558722"/>
                  </a:cubicBezTo>
                  <a:lnTo>
                    <a:pt x="41082" y="467282"/>
                  </a:lnTo>
                  <a:lnTo>
                    <a:pt x="20762" y="436802"/>
                  </a:lnTo>
                  <a:cubicBezTo>
                    <a:pt x="17375" y="406322"/>
                    <a:pt x="14939" y="375721"/>
                    <a:pt x="10602" y="345362"/>
                  </a:cubicBezTo>
                  <a:cubicBezTo>
                    <a:pt x="8160" y="328267"/>
                    <a:pt x="442" y="311831"/>
                    <a:pt x="442" y="294562"/>
                  </a:cubicBezTo>
                  <a:cubicBezTo>
                    <a:pt x="442" y="277293"/>
                    <a:pt x="0" y="257393"/>
                    <a:pt x="10602" y="243762"/>
                  </a:cubicBezTo>
                  <a:cubicBezTo>
                    <a:pt x="25595" y="224485"/>
                    <a:pt x="52025" y="217775"/>
                    <a:pt x="71562" y="203122"/>
                  </a:cubicBezTo>
                  <a:lnTo>
                    <a:pt x="112202" y="172642"/>
                  </a:lnTo>
                  <a:cubicBezTo>
                    <a:pt x="115589" y="162482"/>
                    <a:pt x="117161" y="151524"/>
                    <a:pt x="122362" y="142162"/>
                  </a:cubicBezTo>
                  <a:cubicBezTo>
                    <a:pt x="165169" y="65110"/>
                    <a:pt x="156934" y="107520"/>
                    <a:pt x="173162" y="50722"/>
                  </a:cubicBezTo>
                  <a:cubicBezTo>
                    <a:pt x="176998" y="37296"/>
                    <a:pt x="171198" y="17010"/>
                    <a:pt x="183322" y="10082"/>
                  </a:cubicBezTo>
                  <a:cubicBezTo>
                    <a:pt x="200965" y="0"/>
                    <a:pt x="217189" y="18549"/>
                    <a:pt x="223962" y="20242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803" name="Freihandform 5">
              <a:extLst>
                <a:ext uri="{FF2B5EF4-FFF2-40B4-BE49-F238E27FC236}">
                  <a16:creationId xmlns:a16="http://schemas.microsoft.com/office/drawing/2014/main" id="{62A50833-8E3B-FF53-07AC-B7F2B91AF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821" y="4353283"/>
              <a:ext cx="956962" cy="876640"/>
            </a:xfrm>
            <a:custGeom>
              <a:avLst/>
              <a:gdLst>
                <a:gd name="T0" fmla="*/ 142240 w 853440"/>
                <a:gd name="T1" fmla="*/ 81280 h 782320"/>
                <a:gd name="T2" fmla="*/ 142240 w 853440"/>
                <a:gd name="T3" fmla="*/ 81280 h 782320"/>
                <a:gd name="T4" fmla="*/ 20320 w 853440"/>
                <a:gd name="T5" fmla="*/ 182880 h 782320"/>
                <a:gd name="T6" fmla="*/ 10160 w 853440"/>
                <a:gd name="T7" fmla="*/ 213360 h 782320"/>
                <a:gd name="T8" fmla="*/ 0 w 853440"/>
                <a:gd name="T9" fmla="*/ 254000 h 782320"/>
                <a:gd name="T10" fmla="*/ 10160 w 853440"/>
                <a:gd name="T11" fmla="*/ 508000 h 782320"/>
                <a:gd name="T12" fmla="*/ 91440 w 853440"/>
                <a:gd name="T13" fmla="*/ 558800 h 782320"/>
                <a:gd name="T14" fmla="*/ 121920 w 853440"/>
                <a:gd name="T15" fmla="*/ 568960 h 782320"/>
                <a:gd name="T16" fmla="*/ 193040 w 853440"/>
                <a:gd name="T17" fmla="*/ 609600 h 782320"/>
                <a:gd name="T18" fmla="*/ 223520 w 853440"/>
                <a:gd name="T19" fmla="*/ 640080 h 782320"/>
                <a:gd name="T20" fmla="*/ 254000 w 853440"/>
                <a:gd name="T21" fmla="*/ 650240 h 782320"/>
                <a:gd name="T22" fmla="*/ 314960 w 853440"/>
                <a:gd name="T23" fmla="*/ 680720 h 782320"/>
                <a:gd name="T24" fmla="*/ 335280 w 853440"/>
                <a:gd name="T25" fmla="*/ 711200 h 782320"/>
                <a:gd name="T26" fmla="*/ 396240 w 853440"/>
                <a:gd name="T27" fmla="*/ 741680 h 782320"/>
                <a:gd name="T28" fmla="*/ 477520 w 853440"/>
                <a:gd name="T29" fmla="*/ 762000 h 782320"/>
                <a:gd name="T30" fmla="*/ 548640 w 853440"/>
                <a:gd name="T31" fmla="*/ 782320 h 782320"/>
                <a:gd name="T32" fmla="*/ 660400 w 853440"/>
                <a:gd name="T33" fmla="*/ 772160 h 782320"/>
                <a:gd name="T34" fmla="*/ 701040 w 853440"/>
                <a:gd name="T35" fmla="*/ 751840 h 782320"/>
                <a:gd name="T36" fmla="*/ 762000 w 853440"/>
                <a:gd name="T37" fmla="*/ 721360 h 782320"/>
                <a:gd name="T38" fmla="*/ 782320 w 853440"/>
                <a:gd name="T39" fmla="*/ 690880 h 782320"/>
                <a:gd name="T40" fmla="*/ 792480 w 853440"/>
                <a:gd name="T41" fmla="*/ 650240 h 782320"/>
                <a:gd name="T42" fmla="*/ 822960 w 853440"/>
                <a:gd name="T43" fmla="*/ 629920 h 782320"/>
                <a:gd name="T44" fmla="*/ 853440 w 853440"/>
                <a:gd name="T45" fmla="*/ 568960 h 782320"/>
                <a:gd name="T46" fmla="*/ 843280 w 853440"/>
                <a:gd name="T47" fmla="*/ 538480 h 782320"/>
                <a:gd name="T48" fmla="*/ 843280 w 853440"/>
                <a:gd name="T49" fmla="*/ 132080 h 782320"/>
                <a:gd name="T50" fmla="*/ 853440 w 853440"/>
                <a:gd name="T51" fmla="*/ 101600 h 782320"/>
                <a:gd name="T52" fmla="*/ 843280 w 853440"/>
                <a:gd name="T53" fmla="*/ 60960 h 782320"/>
                <a:gd name="T54" fmla="*/ 812800 w 853440"/>
                <a:gd name="T55" fmla="*/ 50800 h 782320"/>
                <a:gd name="T56" fmla="*/ 721360 w 853440"/>
                <a:gd name="T57" fmla="*/ 30480 h 782320"/>
                <a:gd name="T58" fmla="*/ 660400 w 853440"/>
                <a:gd name="T59" fmla="*/ 20320 h 782320"/>
                <a:gd name="T60" fmla="*/ 518160 w 853440"/>
                <a:gd name="T61" fmla="*/ 0 h 782320"/>
                <a:gd name="T62" fmla="*/ 467360 w 853440"/>
                <a:gd name="T63" fmla="*/ 10160 h 782320"/>
                <a:gd name="T64" fmla="*/ 406400 w 853440"/>
                <a:gd name="T65" fmla="*/ 40640 h 782320"/>
                <a:gd name="T66" fmla="*/ 213360 w 853440"/>
                <a:gd name="T67" fmla="*/ 50800 h 782320"/>
                <a:gd name="T68" fmla="*/ 142240 w 853440"/>
                <a:gd name="T69" fmla="*/ 81280 h 7823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53440"/>
                <a:gd name="T106" fmla="*/ 0 h 782320"/>
                <a:gd name="T107" fmla="*/ 853440 w 853440"/>
                <a:gd name="T108" fmla="*/ 782320 h 7823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53440" h="782320">
                  <a:moveTo>
                    <a:pt x="142240" y="81280"/>
                  </a:moveTo>
                  <a:lnTo>
                    <a:pt x="142240" y="81280"/>
                  </a:lnTo>
                  <a:cubicBezTo>
                    <a:pt x="86954" y="119980"/>
                    <a:pt x="46936" y="129648"/>
                    <a:pt x="20320" y="182880"/>
                  </a:cubicBezTo>
                  <a:cubicBezTo>
                    <a:pt x="15531" y="192459"/>
                    <a:pt x="13102" y="203062"/>
                    <a:pt x="10160" y="213360"/>
                  </a:cubicBezTo>
                  <a:cubicBezTo>
                    <a:pt x="6324" y="226786"/>
                    <a:pt x="3387" y="240453"/>
                    <a:pt x="0" y="254000"/>
                  </a:cubicBezTo>
                  <a:cubicBezTo>
                    <a:pt x="3387" y="338667"/>
                    <a:pt x="1133" y="423748"/>
                    <a:pt x="10160" y="508000"/>
                  </a:cubicBezTo>
                  <a:cubicBezTo>
                    <a:pt x="14334" y="546959"/>
                    <a:pt x="68058" y="551006"/>
                    <a:pt x="91440" y="558800"/>
                  </a:cubicBezTo>
                  <a:cubicBezTo>
                    <a:pt x="101600" y="562187"/>
                    <a:pt x="112341" y="564171"/>
                    <a:pt x="121920" y="568960"/>
                  </a:cubicBezTo>
                  <a:cubicBezTo>
                    <a:pt x="146763" y="581382"/>
                    <a:pt x="171499" y="591649"/>
                    <a:pt x="193040" y="609600"/>
                  </a:cubicBezTo>
                  <a:cubicBezTo>
                    <a:pt x="204078" y="618798"/>
                    <a:pt x="211565" y="632110"/>
                    <a:pt x="223520" y="640080"/>
                  </a:cubicBezTo>
                  <a:cubicBezTo>
                    <a:pt x="232431" y="646021"/>
                    <a:pt x="244421" y="645451"/>
                    <a:pt x="254000" y="650240"/>
                  </a:cubicBezTo>
                  <a:cubicBezTo>
                    <a:pt x="332782" y="689631"/>
                    <a:pt x="238348" y="655183"/>
                    <a:pt x="314960" y="680720"/>
                  </a:cubicBezTo>
                  <a:cubicBezTo>
                    <a:pt x="321733" y="690880"/>
                    <a:pt x="326646" y="702566"/>
                    <a:pt x="335280" y="711200"/>
                  </a:cubicBezTo>
                  <a:cubicBezTo>
                    <a:pt x="352620" y="728540"/>
                    <a:pt x="373516" y="735482"/>
                    <a:pt x="396240" y="741680"/>
                  </a:cubicBezTo>
                  <a:cubicBezTo>
                    <a:pt x="423183" y="749028"/>
                    <a:pt x="451026" y="753169"/>
                    <a:pt x="477520" y="762000"/>
                  </a:cubicBezTo>
                  <a:cubicBezTo>
                    <a:pt x="521247" y="776576"/>
                    <a:pt x="497610" y="769563"/>
                    <a:pt x="548640" y="782320"/>
                  </a:cubicBezTo>
                  <a:cubicBezTo>
                    <a:pt x="585893" y="778933"/>
                    <a:pt x="623719" y="779496"/>
                    <a:pt x="660400" y="772160"/>
                  </a:cubicBezTo>
                  <a:cubicBezTo>
                    <a:pt x="675252" y="769190"/>
                    <a:pt x="687119" y="757806"/>
                    <a:pt x="701040" y="751840"/>
                  </a:cubicBezTo>
                  <a:cubicBezTo>
                    <a:pt x="759930" y="726601"/>
                    <a:pt x="703425" y="760410"/>
                    <a:pt x="762000" y="721360"/>
                  </a:cubicBezTo>
                  <a:cubicBezTo>
                    <a:pt x="768773" y="711200"/>
                    <a:pt x="777510" y="702103"/>
                    <a:pt x="782320" y="690880"/>
                  </a:cubicBezTo>
                  <a:cubicBezTo>
                    <a:pt x="787821" y="678045"/>
                    <a:pt x="784734" y="661858"/>
                    <a:pt x="792480" y="650240"/>
                  </a:cubicBezTo>
                  <a:cubicBezTo>
                    <a:pt x="799253" y="640080"/>
                    <a:pt x="812800" y="636693"/>
                    <a:pt x="822960" y="629920"/>
                  </a:cubicBezTo>
                  <a:cubicBezTo>
                    <a:pt x="833234" y="614509"/>
                    <a:pt x="853440" y="589992"/>
                    <a:pt x="853440" y="568960"/>
                  </a:cubicBezTo>
                  <a:cubicBezTo>
                    <a:pt x="853440" y="558250"/>
                    <a:pt x="846667" y="548640"/>
                    <a:pt x="843280" y="538480"/>
                  </a:cubicBezTo>
                  <a:cubicBezTo>
                    <a:pt x="827509" y="349231"/>
                    <a:pt x="826385" y="393957"/>
                    <a:pt x="843280" y="132080"/>
                  </a:cubicBezTo>
                  <a:cubicBezTo>
                    <a:pt x="843970" y="121393"/>
                    <a:pt x="850053" y="111760"/>
                    <a:pt x="853440" y="101600"/>
                  </a:cubicBezTo>
                  <a:cubicBezTo>
                    <a:pt x="850053" y="88053"/>
                    <a:pt x="852003" y="71864"/>
                    <a:pt x="843280" y="60960"/>
                  </a:cubicBezTo>
                  <a:cubicBezTo>
                    <a:pt x="836590" y="52597"/>
                    <a:pt x="823098" y="53742"/>
                    <a:pt x="812800" y="50800"/>
                  </a:cubicBezTo>
                  <a:cubicBezTo>
                    <a:pt x="784262" y="42646"/>
                    <a:pt x="750168" y="35718"/>
                    <a:pt x="721360" y="30480"/>
                  </a:cubicBezTo>
                  <a:cubicBezTo>
                    <a:pt x="701092" y="26795"/>
                    <a:pt x="680772" y="23376"/>
                    <a:pt x="660400" y="20320"/>
                  </a:cubicBezTo>
                  <a:lnTo>
                    <a:pt x="518160" y="0"/>
                  </a:lnTo>
                  <a:cubicBezTo>
                    <a:pt x="501227" y="3387"/>
                    <a:pt x="483529" y="4097"/>
                    <a:pt x="467360" y="10160"/>
                  </a:cubicBezTo>
                  <a:cubicBezTo>
                    <a:pt x="428454" y="24750"/>
                    <a:pt x="448039" y="36855"/>
                    <a:pt x="406400" y="40640"/>
                  </a:cubicBezTo>
                  <a:cubicBezTo>
                    <a:pt x="342229" y="46474"/>
                    <a:pt x="277707" y="47413"/>
                    <a:pt x="213360" y="50800"/>
                  </a:cubicBezTo>
                  <a:cubicBezTo>
                    <a:pt x="143313" y="74149"/>
                    <a:pt x="154093" y="76200"/>
                    <a:pt x="142240" y="8128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804" name="Freihandform: Form 803">
              <a:extLst>
                <a:ext uri="{FF2B5EF4-FFF2-40B4-BE49-F238E27FC236}">
                  <a16:creationId xmlns:a16="http://schemas.microsoft.com/office/drawing/2014/main" id="{3407C9AE-7E83-3F34-BDD7-6300CD0FDBB4}"/>
                </a:ext>
              </a:extLst>
            </p:cNvPr>
            <p:cNvSpPr/>
            <p:nvPr/>
          </p:nvSpPr>
          <p:spPr bwMode="auto">
            <a:xfrm>
              <a:off x="4764022" y="1463040"/>
              <a:ext cx="548827" cy="3962400"/>
            </a:xfrm>
            <a:custGeom>
              <a:avLst/>
              <a:gdLst>
                <a:gd name="connsiteX0" fmla="*/ 303278 w 548827"/>
                <a:gd name="connsiteY0" fmla="*/ 0 h 3962400"/>
                <a:gd name="connsiteX1" fmla="*/ 318518 w 548827"/>
                <a:gd name="connsiteY1" fmla="*/ 861060 h 3962400"/>
                <a:gd name="connsiteX2" fmla="*/ 318518 w 548827"/>
                <a:gd name="connsiteY2" fmla="*/ 861060 h 3962400"/>
                <a:gd name="connsiteX3" fmla="*/ 547118 w 548827"/>
                <a:gd name="connsiteY3" fmla="*/ 1211580 h 3962400"/>
                <a:gd name="connsiteX4" fmla="*/ 181358 w 548827"/>
                <a:gd name="connsiteY4" fmla="*/ 1767840 h 3962400"/>
                <a:gd name="connsiteX5" fmla="*/ 227078 w 548827"/>
                <a:gd name="connsiteY5" fmla="*/ 2392680 h 3962400"/>
                <a:gd name="connsiteX6" fmla="*/ 59438 w 548827"/>
                <a:gd name="connsiteY6" fmla="*/ 2979420 h 3962400"/>
                <a:gd name="connsiteX7" fmla="*/ 227078 w 548827"/>
                <a:gd name="connsiteY7" fmla="*/ 3421380 h 3962400"/>
                <a:gd name="connsiteX8" fmla="*/ 44198 w 548827"/>
                <a:gd name="connsiteY8" fmla="*/ 3962400 h 396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8827" h="3962400">
                  <a:moveTo>
                    <a:pt x="303278" y="0"/>
                  </a:moveTo>
                  <a:lnTo>
                    <a:pt x="318518" y="861060"/>
                  </a:lnTo>
                  <a:lnTo>
                    <a:pt x="318518" y="861060"/>
                  </a:lnTo>
                  <a:cubicBezTo>
                    <a:pt x="356618" y="919480"/>
                    <a:pt x="569978" y="1060450"/>
                    <a:pt x="547118" y="1211580"/>
                  </a:cubicBezTo>
                  <a:cubicBezTo>
                    <a:pt x="524258" y="1362710"/>
                    <a:pt x="234698" y="1570990"/>
                    <a:pt x="181358" y="1767840"/>
                  </a:cubicBezTo>
                  <a:cubicBezTo>
                    <a:pt x="128018" y="1964690"/>
                    <a:pt x="247398" y="2190750"/>
                    <a:pt x="227078" y="2392680"/>
                  </a:cubicBezTo>
                  <a:cubicBezTo>
                    <a:pt x="206758" y="2594610"/>
                    <a:pt x="59438" y="2807970"/>
                    <a:pt x="59438" y="2979420"/>
                  </a:cubicBezTo>
                  <a:cubicBezTo>
                    <a:pt x="59438" y="3150870"/>
                    <a:pt x="229618" y="3257550"/>
                    <a:pt x="227078" y="3421380"/>
                  </a:cubicBezTo>
                  <a:cubicBezTo>
                    <a:pt x="224538" y="3585210"/>
                    <a:pt x="-119632" y="3938270"/>
                    <a:pt x="44198" y="3962400"/>
                  </a:cubicBezTo>
                </a:path>
              </a:pathLst>
            </a:custGeom>
            <a:noFill/>
            <a:ln w="9525" cap="flat" cmpd="sng" algn="ctr">
              <a:solidFill>
                <a:srgbClr val="1909E7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05" name="Freihandform: Form 804">
              <a:extLst>
                <a:ext uri="{FF2B5EF4-FFF2-40B4-BE49-F238E27FC236}">
                  <a16:creationId xmlns:a16="http://schemas.microsoft.com/office/drawing/2014/main" id="{8B4612A7-BC19-1257-0F47-F33971354079}"/>
                </a:ext>
              </a:extLst>
            </p:cNvPr>
            <p:cNvSpPr/>
            <p:nvPr/>
          </p:nvSpPr>
          <p:spPr bwMode="auto">
            <a:xfrm>
              <a:off x="5204543" y="1729740"/>
              <a:ext cx="858140" cy="3741420"/>
            </a:xfrm>
            <a:custGeom>
              <a:avLst/>
              <a:gdLst>
                <a:gd name="connsiteX0" fmla="*/ 700957 w 858140"/>
                <a:gd name="connsiteY0" fmla="*/ 0 h 3741420"/>
                <a:gd name="connsiteX1" fmla="*/ 853357 w 858140"/>
                <a:gd name="connsiteY1" fmla="*/ 701040 h 3741420"/>
                <a:gd name="connsiteX2" fmla="*/ 540937 w 858140"/>
                <a:gd name="connsiteY2" fmla="*/ 1242060 h 3741420"/>
                <a:gd name="connsiteX3" fmla="*/ 678097 w 858140"/>
                <a:gd name="connsiteY3" fmla="*/ 1607820 h 3741420"/>
                <a:gd name="connsiteX4" fmla="*/ 510457 w 858140"/>
                <a:gd name="connsiteY4" fmla="*/ 2080260 h 3741420"/>
                <a:gd name="connsiteX5" fmla="*/ 312337 w 858140"/>
                <a:gd name="connsiteY5" fmla="*/ 2179320 h 3741420"/>
                <a:gd name="connsiteX6" fmla="*/ 258997 w 858140"/>
                <a:gd name="connsiteY6" fmla="*/ 2613660 h 3741420"/>
                <a:gd name="connsiteX7" fmla="*/ 106597 w 858140"/>
                <a:gd name="connsiteY7" fmla="*/ 2750820 h 3741420"/>
                <a:gd name="connsiteX8" fmla="*/ 7537 w 858140"/>
                <a:gd name="connsiteY8" fmla="*/ 3131820 h 3741420"/>
                <a:gd name="connsiteX9" fmla="*/ 312337 w 858140"/>
                <a:gd name="connsiteY9" fmla="*/ 3299460 h 3741420"/>
                <a:gd name="connsiteX10" fmla="*/ 342817 w 858140"/>
                <a:gd name="connsiteY10" fmla="*/ 3741420 h 37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8140" h="3741420">
                  <a:moveTo>
                    <a:pt x="700957" y="0"/>
                  </a:moveTo>
                  <a:cubicBezTo>
                    <a:pt x="790492" y="247015"/>
                    <a:pt x="880027" y="494030"/>
                    <a:pt x="853357" y="701040"/>
                  </a:cubicBezTo>
                  <a:cubicBezTo>
                    <a:pt x="826687" y="908050"/>
                    <a:pt x="570147" y="1090930"/>
                    <a:pt x="540937" y="1242060"/>
                  </a:cubicBezTo>
                  <a:cubicBezTo>
                    <a:pt x="511727" y="1393190"/>
                    <a:pt x="683177" y="1468120"/>
                    <a:pt x="678097" y="1607820"/>
                  </a:cubicBezTo>
                  <a:cubicBezTo>
                    <a:pt x="673017" y="1747520"/>
                    <a:pt x="571417" y="1985010"/>
                    <a:pt x="510457" y="2080260"/>
                  </a:cubicBezTo>
                  <a:cubicBezTo>
                    <a:pt x="449497" y="2175510"/>
                    <a:pt x="354247" y="2090420"/>
                    <a:pt x="312337" y="2179320"/>
                  </a:cubicBezTo>
                  <a:cubicBezTo>
                    <a:pt x="270427" y="2268220"/>
                    <a:pt x="293287" y="2518410"/>
                    <a:pt x="258997" y="2613660"/>
                  </a:cubicBezTo>
                  <a:cubicBezTo>
                    <a:pt x="224707" y="2708910"/>
                    <a:pt x="148507" y="2664460"/>
                    <a:pt x="106597" y="2750820"/>
                  </a:cubicBezTo>
                  <a:cubicBezTo>
                    <a:pt x="64687" y="2837180"/>
                    <a:pt x="-26753" y="3040380"/>
                    <a:pt x="7537" y="3131820"/>
                  </a:cubicBezTo>
                  <a:cubicBezTo>
                    <a:pt x="41827" y="3223260"/>
                    <a:pt x="256457" y="3197860"/>
                    <a:pt x="312337" y="3299460"/>
                  </a:cubicBezTo>
                  <a:cubicBezTo>
                    <a:pt x="368217" y="3401060"/>
                    <a:pt x="354247" y="3571240"/>
                    <a:pt x="342817" y="3741420"/>
                  </a:cubicBezTo>
                </a:path>
              </a:pathLst>
            </a:custGeom>
            <a:noFill/>
            <a:ln w="9525" cap="flat" cmpd="sng" algn="ctr">
              <a:solidFill>
                <a:srgbClr val="1909E7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06" name="Freihandform: Form 805">
              <a:extLst>
                <a:ext uri="{FF2B5EF4-FFF2-40B4-BE49-F238E27FC236}">
                  <a16:creationId xmlns:a16="http://schemas.microsoft.com/office/drawing/2014/main" id="{575364F3-044B-773B-FAE9-BEEE0877BA96}"/>
                </a:ext>
              </a:extLst>
            </p:cNvPr>
            <p:cNvSpPr/>
            <p:nvPr/>
          </p:nvSpPr>
          <p:spPr bwMode="auto">
            <a:xfrm>
              <a:off x="6064914" y="1737360"/>
              <a:ext cx="634777" cy="3848100"/>
            </a:xfrm>
            <a:custGeom>
              <a:avLst/>
              <a:gdLst>
                <a:gd name="connsiteX0" fmla="*/ 457806 w 634777"/>
                <a:gd name="connsiteY0" fmla="*/ 0 h 3848100"/>
                <a:gd name="connsiteX1" fmla="*/ 434946 w 634777"/>
                <a:gd name="connsiteY1" fmla="*/ 670560 h 3848100"/>
                <a:gd name="connsiteX2" fmla="*/ 633066 w 634777"/>
                <a:gd name="connsiteY2" fmla="*/ 807720 h 3848100"/>
                <a:gd name="connsiteX3" fmla="*/ 511146 w 634777"/>
                <a:gd name="connsiteY3" fmla="*/ 1280160 h 3848100"/>
                <a:gd name="connsiteX4" fmla="*/ 183486 w 634777"/>
                <a:gd name="connsiteY4" fmla="*/ 1508760 h 3848100"/>
                <a:gd name="connsiteX5" fmla="*/ 221586 w 634777"/>
                <a:gd name="connsiteY5" fmla="*/ 1935480 h 3848100"/>
                <a:gd name="connsiteX6" fmla="*/ 606 w 634777"/>
                <a:gd name="connsiteY6" fmla="*/ 2339340 h 3848100"/>
                <a:gd name="connsiteX7" fmla="*/ 153006 w 634777"/>
                <a:gd name="connsiteY7" fmla="*/ 2674620 h 3848100"/>
                <a:gd name="connsiteX8" fmla="*/ 61566 w 634777"/>
                <a:gd name="connsiteY8" fmla="*/ 3032760 h 3848100"/>
                <a:gd name="connsiteX9" fmla="*/ 427326 w 634777"/>
                <a:gd name="connsiteY9" fmla="*/ 3169920 h 3848100"/>
                <a:gd name="connsiteX10" fmla="*/ 606 w 634777"/>
                <a:gd name="connsiteY10" fmla="*/ 3848100 h 384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4777" h="3848100">
                  <a:moveTo>
                    <a:pt x="457806" y="0"/>
                  </a:moveTo>
                  <a:cubicBezTo>
                    <a:pt x="431771" y="267970"/>
                    <a:pt x="405736" y="535940"/>
                    <a:pt x="434946" y="670560"/>
                  </a:cubicBezTo>
                  <a:cubicBezTo>
                    <a:pt x="464156" y="805180"/>
                    <a:pt x="620366" y="706120"/>
                    <a:pt x="633066" y="807720"/>
                  </a:cubicBezTo>
                  <a:cubicBezTo>
                    <a:pt x="645766" y="909320"/>
                    <a:pt x="586076" y="1163320"/>
                    <a:pt x="511146" y="1280160"/>
                  </a:cubicBezTo>
                  <a:cubicBezTo>
                    <a:pt x="436216" y="1397000"/>
                    <a:pt x="231746" y="1399540"/>
                    <a:pt x="183486" y="1508760"/>
                  </a:cubicBezTo>
                  <a:cubicBezTo>
                    <a:pt x="135226" y="1617980"/>
                    <a:pt x="252066" y="1797050"/>
                    <a:pt x="221586" y="1935480"/>
                  </a:cubicBezTo>
                  <a:cubicBezTo>
                    <a:pt x="191106" y="2073910"/>
                    <a:pt x="12036" y="2216150"/>
                    <a:pt x="606" y="2339340"/>
                  </a:cubicBezTo>
                  <a:cubicBezTo>
                    <a:pt x="-10824" y="2462530"/>
                    <a:pt x="142846" y="2559050"/>
                    <a:pt x="153006" y="2674620"/>
                  </a:cubicBezTo>
                  <a:cubicBezTo>
                    <a:pt x="163166" y="2790190"/>
                    <a:pt x="15846" y="2950210"/>
                    <a:pt x="61566" y="3032760"/>
                  </a:cubicBezTo>
                  <a:cubicBezTo>
                    <a:pt x="107286" y="3115310"/>
                    <a:pt x="437486" y="3034030"/>
                    <a:pt x="427326" y="3169920"/>
                  </a:cubicBezTo>
                  <a:cubicBezTo>
                    <a:pt x="417166" y="3305810"/>
                    <a:pt x="65376" y="3727450"/>
                    <a:pt x="606" y="3848100"/>
                  </a:cubicBezTo>
                </a:path>
              </a:pathLst>
            </a:custGeom>
            <a:noFill/>
            <a:ln w="9525" cap="flat" cmpd="sng" algn="ctr">
              <a:solidFill>
                <a:srgbClr val="1909E7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07" name="Freihandform: Form 806">
              <a:extLst>
                <a:ext uri="{FF2B5EF4-FFF2-40B4-BE49-F238E27FC236}">
                  <a16:creationId xmlns:a16="http://schemas.microsoft.com/office/drawing/2014/main" id="{C146BDD6-527C-7F94-9ED1-3FEDE699287D}"/>
                </a:ext>
              </a:extLst>
            </p:cNvPr>
            <p:cNvSpPr/>
            <p:nvPr/>
          </p:nvSpPr>
          <p:spPr bwMode="auto">
            <a:xfrm>
              <a:off x="6728460" y="1798320"/>
              <a:ext cx="766181" cy="3741420"/>
            </a:xfrm>
            <a:custGeom>
              <a:avLst/>
              <a:gdLst>
                <a:gd name="connsiteX0" fmla="*/ 533400 w 766181"/>
                <a:gd name="connsiteY0" fmla="*/ 0 h 3741420"/>
                <a:gd name="connsiteX1" fmla="*/ 762000 w 766181"/>
                <a:gd name="connsiteY1" fmla="*/ 579120 h 3741420"/>
                <a:gd name="connsiteX2" fmla="*/ 358140 w 766181"/>
                <a:gd name="connsiteY2" fmla="*/ 1203960 h 3741420"/>
                <a:gd name="connsiteX3" fmla="*/ 586740 w 766181"/>
                <a:gd name="connsiteY3" fmla="*/ 1402080 h 3741420"/>
                <a:gd name="connsiteX4" fmla="*/ 403860 w 766181"/>
                <a:gd name="connsiteY4" fmla="*/ 1988820 h 3741420"/>
                <a:gd name="connsiteX5" fmla="*/ 205740 w 766181"/>
                <a:gd name="connsiteY5" fmla="*/ 2065020 h 3741420"/>
                <a:gd name="connsiteX6" fmla="*/ 99060 w 766181"/>
                <a:gd name="connsiteY6" fmla="*/ 2590800 h 3741420"/>
                <a:gd name="connsiteX7" fmla="*/ 266700 w 766181"/>
                <a:gd name="connsiteY7" fmla="*/ 2590800 h 3741420"/>
                <a:gd name="connsiteX8" fmla="*/ 373380 w 766181"/>
                <a:gd name="connsiteY8" fmla="*/ 3124200 h 3741420"/>
                <a:gd name="connsiteX9" fmla="*/ 0 w 766181"/>
                <a:gd name="connsiteY9" fmla="*/ 3741420 h 37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6181" h="3741420">
                  <a:moveTo>
                    <a:pt x="533400" y="0"/>
                  </a:moveTo>
                  <a:cubicBezTo>
                    <a:pt x="662305" y="189230"/>
                    <a:pt x="791210" y="378460"/>
                    <a:pt x="762000" y="579120"/>
                  </a:cubicBezTo>
                  <a:cubicBezTo>
                    <a:pt x="732790" y="779780"/>
                    <a:pt x="387350" y="1066800"/>
                    <a:pt x="358140" y="1203960"/>
                  </a:cubicBezTo>
                  <a:cubicBezTo>
                    <a:pt x="328930" y="1341120"/>
                    <a:pt x="579120" y="1271270"/>
                    <a:pt x="586740" y="1402080"/>
                  </a:cubicBezTo>
                  <a:cubicBezTo>
                    <a:pt x="594360" y="1532890"/>
                    <a:pt x="467360" y="1878330"/>
                    <a:pt x="403860" y="1988820"/>
                  </a:cubicBezTo>
                  <a:cubicBezTo>
                    <a:pt x="340360" y="2099310"/>
                    <a:pt x="256540" y="1964690"/>
                    <a:pt x="205740" y="2065020"/>
                  </a:cubicBezTo>
                  <a:cubicBezTo>
                    <a:pt x="154940" y="2165350"/>
                    <a:pt x="88900" y="2503170"/>
                    <a:pt x="99060" y="2590800"/>
                  </a:cubicBezTo>
                  <a:cubicBezTo>
                    <a:pt x="109220" y="2678430"/>
                    <a:pt x="220980" y="2501900"/>
                    <a:pt x="266700" y="2590800"/>
                  </a:cubicBezTo>
                  <a:cubicBezTo>
                    <a:pt x="312420" y="2679700"/>
                    <a:pt x="417830" y="2932430"/>
                    <a:pt x="373380" y="3124200"/>
                  </a:cubicBezTo>
                  <a:cubicBezTo>
                    <a:pt x="328930" y="3315970"/>
                    <a:pt x="19050" y="3671570"/>
                    <a:pt x="0" y="3741420"/>
                  </a:cubicBezTo>
                </a:path>
              </a:pathLst>
            </a:custGeom>
            <a:noFill/>
            <a:ln w="9525" cap="flat" cmpd="sng" algn="ctr">
              <a:solidFill>
                <a:srgbClr val="1909E7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10" name="Pfeil nach unten 21">
              <a:extLst>
                <a:ext uri="{FF2B5EF4-FFF2-40B4-BE49-F238E27FC236}">
                  <a16:creationId xmlns:a16="http://schemas.microsoft.com/office/drawing/2014/main" id="{E43B9595-7358-2981-23B7-B2CA32A1A2F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00000">
              <a:off x="5966664" y="494789"/>
              <a:ext cx="1023739" cy="962303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B0F0"/>
            </a:solidFill>
            <a:ln w="9525" algn="ctr">
              <a:solidFill>
                <a:srgbClr val="0070C0"/>
              </a:solidFill>
              <a:round/>
              <a:headEnd/>
              <a:tailEnd/>
            </a:ln>
          </p:spPr>
          <p:txBody>
            <a:bodyPr anchor="b"/>
            <a:lstStyle/>
            <a:p>
              <a:endParaRPr lang="de-DE" altLang="de-DE"/>
            </a:p>
          </p:txBody>
        </p:sp>
        <p:sp>
          <p:nvSpPr>
            <p:cNvPr id="811" name="Pfeil nach unten 21">
              <a:extLst>
                <a:ext uri="{FF2B5EF4-FFF2-40B4-BE49-F238E27FC236}">
                  <a16:creationId xmlns:a16="http://schemas.microsoft.com/office/drawing/2014/main" id="{DB6D669A-8F22-F8B8-CA3A-6F8A22F95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530" y="526764"/>
              <a:ext cx="1023739" cy="962303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B0F0"/>
            </a:solidFill>
            <a:ln w="9525" algn="ctr">
              <a:solidFill>
                <a:srgbClr val="0070C0"/>
              </a:solidFill>
              <a:round/>
              <a:headEnd/>
              <a:tailEnd/>
            </a:ln>
          </p:spPr>
          <p:txBody>
            <a:bodyPr anchor="b"/>
            <a:lstStyle/>
            <a:p>
              <a:endParaRPr lang="de-DE" altLang="de-DE"/>
            </a:p>
          </p:txBody>
        </p:sp>
        <p:sp>
          <p:nvSpPr>
            <p:cNvPr id="813" name="Pfeil nach unten 21">
              <a:extLst>
                <a:ext uri="{FF2B5EF4-FFF2-40B4-BE49-F238E27FC236}">
                  <a16:creationId xmlns:a16="http://schemas.microsoft.com/office/drawing/2014/main" id="{CB47BC25-AD85-865C-F768-A993E4F12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260" y="494789"/>
              <a:ext cx="1023739" cy="962303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B0F0"/>
            </a:solidFill>
            <a:ln w="9525" algn="ctr">
              <a:solidFill>
                <a:srgbClr val="0070C0"/>
              </a:solidFill>
              <a:round/>
              <a:headEnd/>
              <a:tailEnd/>
            </a:ln>
          </p:spPr>
          <p:txBody>
            <a:bodyPr anchor="b"/>
            <a:lstStyle/>
            <a:p>
              <a:endParaRPr lang="de-DE" altLang="de-DE"/>
            </a:p>
          </p:txBody>
        </p:sp>
        <p:sp>
          <p:nvSpPr>
            <p:cNvPr id="814" name="Pfeil nach unten 22">
              <a:extLst>
                <a:ext uri="{FF2B5EF4-FFF2-40B4-BE49-F238E27FC236}">
                  <a16:creationId xmlns:a16="http://schemas.microsoft.com/office/drawing/2014/main" id="{6A306645-458D-2C3C-033C-869866383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13" y="5289113"/>
              <a:ext cx="1023739" cy="964083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B0F0"/>
            </a:solidFill>
            <a:ln w="9525" algn="ctr">
              <a:solidFill>
                <a:srgbClr val="0070C0"/>
              </a:solidFill>
              <a:round/>
              <a:headEnd/>
              <a:tailEnd/>
            </a:ln>
          </p:spPr>
          <p:txBody>
            <a:bodyPr anchor="b"/>
            <a:lstStyle/>
            <a:p>
              <a:endParaRPr lang="de-DE" altLang="de-DE"/>
            </a:p>
          </p:txBody>
        </p:sp>
        <p:sp>
          <p:nvSpPr>
            <p:cNvPr id="815" name="Pfeil nach unten 22">
              <a:extLst>
                <a:ext uri="{FF2B5EF4-FFF2-40B4-BE49-F238E27FC236}">
                  <a16:creationId xmlns:a16="http://schemas.microsoft.com/office/drawing/2014/main" id="{66B79371-C46A-C523-AA87-23218CD88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0641" y="5289111"/>
              <a:ext cx="1023739" cy="964083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B0F0"/>
            </a:solidFill>
            <a:ln w="9525" algn="ctr">
              <a:solidFill>
                <a:srgbClr val="0070C0"/>
              </a:solidFill>
              <a:round/>
              <a:headEnd/>
              <a:tailEnd/>
            </a:ln>
          </p:spPr>
          <p:txBody>
            <a:bodyPr anchor="b"/>
            <a:lstStyle/>
            <a:p>
              <a:endParaRPr lang="de-DE" altLang="de-DE"/>
            </a:p>
          </p:txBody>
        </p:sp>
        <p:sp>
          <p:nvSpPr>
            <p:cNvPr id="816" name="Pfeil nach unten 22">
              <a:extLst>
                <a:ext uri="{FF2B5EF4-FFF2-40B4-BE49-F238E27FC236}">
                  <a16:creationId xmlns:a16="http://schemas.microsoft.com/office/drawing/2014/main" id="{1A08E6E3-BEA9-10B5-B46B-928E93E22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7671" y="5609709"/>
              <a:ext cx="429201" cy="401058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B0F0"/>
            </a:solidFill>
            <a:ln w="9525" algn="ctr">
              <a:solidFill>
                <a:srgbClr val="0070C0"/>
              </a:solidFill>
              <a:round/>
              <a:headEnd/>
              <a:tailEnd/>
            </a:ln>
          </p:spPr>
          <p:txBody>
            <a:bodyPr anchor="b"/>
            <a:lstStyle/>
            <a:p>
              <a:endParaRPr lang="de-DE" altLang="de-DE"/>
            </a:p>
          </p:txBody>
        </p:sp>
        <p:sp>
          <p:nvSpPr>
            <p:cNvPr id="817" name="Pfeil nach unten 22">
              <a:extLst>
                <a:ext uri="{FF2B5EF4-FFF2-40B4-BE49-F238E27FC236}">
                  <a16:creationId xmlns:a16="http://schemas.microsoft.com/office/drawing/2014/main" id="{58B3DE39-E642-9EF2-83A0-5FEABB506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9827" y="5609709"/>
              <a:ext cx="429201" cy="401058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B0F0"/>
            </a:solidFill>
            <a:ln w="9525" algn="ctr">
              <a:solidFill>
                <a:srgbClr val="0070C0"/>
              </a:solidFill>
              <a:round/>
              <a:headEnd/>
              <a:tailEnd/>
            </a:ln>
          </p:spPr>
          <p:txBody>
            <a:bodyPr anchor="b"/>
            <a:lstStyle/>
            <a:p>
              <a:endParaRPr lang="de-DE" altLang="de-DE"/>
            </a:p>
          </p:txBody>
        </p:sp>
        <p:sp>
          <p:nvSpPr>
            <p:cNvPr id="818" name="Pfeil nach unten 22">
              <a:extLst>
                <a:ext uri="{FF2B5EF4-FFF2-40B4-BE49-F238E27FC236}">
                  <a16:creationId xmlns:a16="http://schemas.microsoft.com/office/drawing/2014/main" id="{F7FBFA8D-658D-CFBB-36B8-4F12B93D5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12509" y="5609709"/>
              <a:ext cx="429201" cy="401058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B0F0"/>
            </a:solidFill>
            <a:ln w="9525" algn="ctr">
              <a:solidFill>
                <a:srgbClr val="0070C0"/>
              </a:solidFill>
              <a:round/>
              <a:headEnd/>
              <a:tailEnd/>
            </a:ln>
          </p:spPr>
          <p:txBody>
            <a:bodyPr anchor="b"/>
            <a:lstStyle/>
            <a:p>
              <a:endParaRPr lang="de-DE" altLang="de-DE"/>
            </a:p>
          </p:txBody>
        </p:sp>
        <p:sp>
          <p:nvSpPr>
            <p:cNvPr id="819" name="Pfeil nach unten 21">
              <a:extLst>
                <a:ext uri="{FF2B5EF4-FFF2-40B4-BE49-F238E27FC236}">
                  <a16:creationId xmlns:a16="http://schemas.microsoft.com/office/drawing/2014/main" id="{03FF379B-A342-06CE-2DF5-A26CB72CA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9678" y="1770782"/>
              <a:ext cx="464188" cy="405547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B0F0"/>
            </a:solidFill>
            <a:ln w="9525" algn="ctr">
              <a:solidFill>
                <a:srgbClr val="0070C0"/>
              </a:solidFill>
              <a:round/>
              <a:headEnd/>
              <a:tailEnd/>
            </a:ln>
          </p:spPr>
          <p:txBody>
            <a:bodyPr anchor="b"/>
            <a:lstStyle/>
            <a:p>
              <a:endParaRPr lang="de-DE" altLang="de-DE"/>
            </a:p>
          </p:txBody>
        </p:sp>
        <p:sp>
          <p:nvSpPr>
            <p:cNvPr id="820" name="Pfeil nach unten 21">
              <a:extLst>
                <a:ext uri="{FF2B5EF4-FFF2-40B4-BE49-F238E27FC236}">
                  <a16:creationId xmlns:a16="http://schemas.microsoft.com/office/drawing/2014/main" id="{42D11B85-3E4B-2299-D877-679934555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2656" y="1457092"/>
              <a:ext cx="464188" cy="405547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B0F0"/>
            </a:solidFill>
            <a:ln w="9525" algn="ctr">
              <a:solidFill>
                <a:srgbClr val="0070C0"/>
              </a:solidFill>
              <a:round/>
              <a:headEnd/>
              <a:tailEnd/>
            </a:ln>
          </p:spPr>
          <p:txBody>
            <a:bodyPr anchor="b"/>
            <a:lstStyle/>
            <a:p>
              <a:endParaRPr lang="de-DE" altLang="de-DE"/>
            </a:p>
          </p:txBody>
        </p:sp>
        <p:sp>
          <p:nvSpPr>
            <p:cNvPr id="821" name="Pfeil nach unten 21">
              <a:extLst>
                <a:ext uri="{FF2B5EF4-FFF2-40B4-BE49-F238E27FC236}">
                  <a16:creationId xmlns:a16="http://schemas.microsoft.com/office/drawing/2014/main" id="{24608118-F18B-4196-D801-B7A3605EA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937" y="2642257"/>
              <a:ext cx="464188" cy="405547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B0F0"/>
            </a:solidFill>
            <a:ln w="9525" algn="ctr">
              <a:solidFill>
                <a:srgbClr val="0070C0"/>
              </a:solidFill>
              <a:round/>
              <a:headEnd/>
              <a:tailEnd/>
            </a:ln>
          </p:spPr>
          <p:txBody>
            <a:bodyPr anchor="b"/>
            <a:lstStyle/>
            <a:p>
              <a:endParaRPr lang="de-DE" altLang="de-DE"/>
            </a:p>
          </p:txBody>
        </p:sp>
        <p:sp>
          <p:nvSpPr>
            <p:cNvPr id="822" name="Pfeil nach unten 21">
              <a:extLst>
                <a:ext uri="{FF2B5EF4-FFF2-40B4-BE49-F238E27FC236}">
                  <a16:creationId xmlns:a16="http://schemas.microsoft.com/office/drawing/2014/main" id="{8F63E404-7292-DFD8-3161-6CC1FF2FC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4230" y="3479858"/>
              <a:ext cx="464188" cy="405547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B0F0"/>
            </a:solidFill>
            <a:ln w="9525" algn="ctr">
              <a:solidFill>
                <a:srgbClr val="0070C0"/>
              </a:solidFill>
              <a:round/>
              <a:headEnd/>
              <a:tailEnd/>
            </a:ln>
          </p:spPr>
          <p:txBody>
            <a:bodyPr anchor="b"/>
            <a:lstStyle/>
            <a:p>
              <a:endParaRPr lang="de-DE" altLang="de-DE"/>
            </a:p>
          </p:txBody>
        </p:sp>
        <p:sp>
          <p:nvSpPr>
            <p:cNvPr id="823" name="Pfeil nach unten 21">
              <a:extLst>
                <a:ext uri="{FF2B5EF4-FFF2-40B4-BE49-F238E27FC236}">
                  <a16:creationId xmlns:a16="http://schemas.microsoft.com/office/drawing/2014/main" id="{33B31E7F-1A2B-56B3-485A-CF11B9DE2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6453" y="2481190"/>
              <a:ext cx="464188" cy="405547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B0F0"/>
            </a:solidFill>
            <a:ln w="9525" algn="ctr">
              <a:solidFill>
                <a:srgbClr val="0070C0"/>
              </a:solidFill>
              <a:round/>
              <a:headEnd/>
              <a:tailEnd/>
            </a:ln>
          </p:spPr>
          <p:txBody>
            <a:bodyPr anchor="b"/>
            <a:lstStyle/>
            <a:p>
              <a:endParaRPr lang="de-DE" altLang="de-DE"/>
            </a:p>
          </p:txBody>
        </p:sp>
        <p:sp>
          <p:nvSpPr>
            <p:cNvPr id="824" name="Pfeil nach unten 21">
              <a:extLst>
                <a:ext uri="{FF2B5EF4-FFF2-40B4-BE49-F238E27FC236}">
                  <a16:creationId xmlns:a16="http://schemas.microsoft.com/office/drawing/2014/main" id="{8959BF45-D805-BD45-4AC4-2081E584165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00">
              <a:off x="2311061" y="3796682"/>
              <a:ext cx="464188" cy="405547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B0F0"/>
            </a:solidFill>
            <a:ln w="9525" algn="ctr">
              <a:solidFill>
                <a:srgbClr val="0070C0"/>
              </a:solidFill>
              <a:round/>
              <a:headEnd/>
              <a:tailEnd/>
            </a:ln>
          </p:spPr>
          <p:txBody>
            <a:bodyPr anchor="b"/>
            <a:lstStyle/>
            <a:p>
              <a:endParaRPr lang="de-DE" altLang="de-DE"/>
            </a:p>
          </p:txBody>
        </p:sp>
        <p:sp>
          <p:nvSpPr>
            <p:cNvPr id="825" name="Pfeil nach unten 21">
              <a:extLst>
                <a:ext uri="{FF2B5EF4-FFF2-40B4-BE49-F238E27FC236}">
                  <a16:creationId xmlns:a16="http://schemas.microsoft.com/office/drawing/2014/main" id="{9CFFD43A-648F-2F1A-C145-8DDCBF30E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3116" y="4842446"/>
              <a:ext cx="464188" cy="405547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B0F0"/>
            </a:solidFill>
            <a:ln w="9525" algn="ctr">
              <a:solidFill>
                <a:srgbClr val="0070C0"/>
              </a:solidFill>
              <a:round/>
              <a:headEnd/>
              <a:tailEnd/>
            </a:ln>
          </p:spPr>
          <p:txBody>
            <a:bodyPr anchor="b"/>
            <a:lstStyle/>
            <a:p>
              <a:endParaRPr lang="de-DE" altLang="de-DE"/>
            </a:p>
          </p:txBody>
        </p:sp>
      </p:grpSp>
      <p:sp>
        <p:nvSpPr>
          <p:cNvPr id="827" name="Rectangle 3">
            <a:extLst>
              <a:ext uri="{FF2B5EF4-FFF2-40B4-BE49-F238E27FC236}">
                <a16:creationId xmlns:a16="http://schemas.microsoft.com/office/drawing/2014/main" id="{34265C08-8735-34C2-EF17-DE52CE687B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6176" y="1986460"/>
            <a:ext cx="2910788" cy="3458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lokal stark erhöhte Strömungsgeschwindigkeit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bevorzugte Durchströmung der gröberen Bereiche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insgesamt verringerter Schmutzstoffrückhalt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ungleichmäßige Verteilung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schlechtes Spülverhalten …</a:t>
            </a:r>
          </a:p>
        </p:txBody>
      </p:sp>
    </p:spTree>
    <p:extLst>
      <p:ext uri="{BB962C8B-B14F-4D97-AF65-F5344CB8AC3E}">
        <p14:creationId xmlns:p14="http://schemas.microsoft.com/office/powerpoint/2010/main" val="1026917764"/>
      </p:ext>
    </p:extLst>
  </p:cSld>
  <p:clrMapOvr>
    <a:masterClrMapping/>
  </p:clrMapOvr>
  <p:transition spd="med"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492655" y="305563"/>
            <a:ext cx="4079345" cy="6288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9pPr>
          </a:lstStyle>
          <a:p>
            <a:r>
              <a:rPr lang="de-DE" sz="2400" kern="0" dirty="0">
                <a:solidFill>
                  <a:schemeClr val="tx1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Qualität des Sandes</a:t>
            </a:r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5BB90C0A-2407-4B08-B106-EB4E59ACD5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02" y="5822687"/>
            <a:ext cx="2790530" cy="8466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i="1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Reitplatzsand 0 – 1,0 mm</a:t>
            </a:r>
            <a:endParaRPr lang="de-DE" sz="1800" dirty="0">
              <a:effectLst/>
              <a:latin typeface="+mj-lt"/>
            </a:endParaRP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endParaRPr lang="de-DE" sz="800" kern="0" dirty="0">
              <a:solidFill>
                <a:schemeClr val="tx1"/>
              </a:solidFill>
              <a:latin typeface="+mj-lt"/>
              <a:ea typeface="Tahoma" pitchFamily="34" charset="0"/>
              <a:cs typeface="Tahoma" pitchFamily="34" charset="0"/>
            </a:endParaRP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endParaRPr lang="de-DE" sz="800" kern="0" dirty="0">
              <a:solidFill>
                <a:schemeClr val="tx1"/>
              </a:solidFill>
              <a:latin typeface="+mj-lt"/>
              <a:ea typeface="Tahoma" pitchFamily="34" charset="0"/>
              <a:cs typeface="Tahoma" pitchFamily="34" charset="0"/>
            </a:endParaRP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latin typeface="+mj-lt"/>
                <a:ea typeface="Tahoma" pitchFamily="34" charset="0"/>
                <a:cs typeface="Tahoma" pitchFamily="34" charset="0"/>
              </a:rPr>
              <a:t>Quelle: Euroquarz</a:t>
            </a:r>
            <a:endParaRPr lang="de-DE" sz="800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B983D270-7AA4-4EBB-8D3E-D70EE9712E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3573" y="5182925"/>
            <a:ext cx="3614371" cy="472213"/>
          </a:xfrm>
          <a:prstGeom prst="rect">
            <a:avLst/>
          </a:prstGeom>
        </p:spPr>
      </p:pic>
      <p:sp>
        <p:nvSpPr>
          <p:cNvPr id="14" name="Rectangle 3">
            <a:extLst>
              <a:ext uri="{FF2B5EF4-FFF2-40B4-BE49-F238E27FC236}">
                <a16:creationId xmlns:a16="http://schemas.microsoft.com/office/drawing/2014/main" id="{84440EF5-764D-445B-A262-7F2D20D7EC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7579" y="5225719"/>
            <a:ext cx="550953" cy="3866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3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2,34</a:t>
            </a:r>
            <a:endParaRPr lang="de-DE" sz="1300" dirty="0">
              <a:effectLst/>
              <a:latin typeface="+mj-lt"/>
            </a:endParaRPr>
          </a:p>
        </p:txBody>
      </p:sp>
      <p:pic>
        <p:nvPicPr>
          <p:cNvPr id="15" name="Grafik 14">
            <a:extLst>
              <a:ext uri="{FF2B5EF4-FFF2-40B4-BE49-F238E27FC236}">
                <a16:creationId xmlns:a16="http://schemas.microsoft.com/office/drawing/2014/main" id="{5288DC08-B0CD-433D-85BF-0ABD316B1C3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3574" y="1101988"/>
            <a:ext cx="3830394" cy="3838347"/>
          </a:xfrm>
          <a:prstGeom prst="rect">
            <a:avLst/>
          </a:prstGeom>
        </p:spPr>
      </p:pic>
      <p:sp>
        <p:nvSpPr>
          <p:cNvPr id="16" name="Rectangle 3">
            <a:extLst>
              <a:ext uri="{FF2B5EF4-FFF2-40B4-BE49-F238E27FC236}">
                <a16:creationId xmlns:a16="http://schemas.microsoft.com/office/drawing/2014/main" id="{5435B1AD-EEFF-4AFD-A8FB-7F5AC615F4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2040" y="737832"/>
            <a:ext cx="3934904" cy="52834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Anwendungsbereiche (Beispiele)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Winterstreusand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Bremssand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Bausand (Zuschlagstoff für Beton)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Golfplatzsand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Reitplatzsand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Aquariensand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Wasseraufbereitung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Brunnenbau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endParaRPr lang="de-DE" sz="1800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in einer Vielzahl unterschiedlichster Körnungen (0,1 … 0,4 mm; 0,2 … 0,7 mm; </a:t>
            </a:r>
            <a:r>
              <a:rPr lang="de-DE" sz="1800" b="1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0,4 … 0,8 mm</a:t>
            </a: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; 0,5 … 1,0 mm; 0,7 … 1,2 mm; </a:t>
            </a:r>
            <a:r>
              <a:rPr lang="de-DE" sz="1800" b="1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0,71 … 1,25 mm</a:t>
            </a: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; usw.) je nach Anwendungsbereich und Anforderung</a:t>
            </a:r>
          </a:p>
        </p:txBody>
      </p:sp>
    </p:spTree>
    <p:extLst>
      <p:ext uri="{BB962C8B-B14F-4D97-AF65-F5344CB8AC3E}">
        <p14:creationId xmlns:p14="http://schemas.microsoft.com/office/powerpoint/2010/main" val="2184250968"/>
      </p:ext>
    </p:extLst>
  </p:cSld>
  <p:clrMapOvr>
    <a:masterClrMapping/>
  </p:clrMapOvr>
  <p:transition spd="med"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492655" y="305563"/>
            <a:ext cx="4151353" cy="6288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9pPr>
          </a:lstStyle>
          <a:p>
            <a:r>
              <a:rPr lang="de-DE" sz="2400" kern="0" dirty="0">
                <a:solidFill>
                  <a:schemeClr val="tx1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Qualität des Sandes</a:t>
            </a: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5DFE263D-3D6F-4B07-946F-9AADAC2818C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9512" y="1196752"/>
            <a:ext cx="4321299" cy="3744416"/>
          </a:xfrm>
          <a:prstGeom prst="rect">
            <a:avLst/>
          </a:prstGeom>
        </p:spPr>
      </p:pic>
      <p:sp>
        <p:nvSpPr>
          <p:cNvPr id="9" name="Rectangle 3">
            <a:extLst>
              <a:ext uri="{FF2B5EF4-FFF2-40B4-BE49-F238E27FC236}">
                <a16:creationId xmlns:a16="http://schemas.microsoft.com/office/drawing/2014/main" id="{60AF1FD8-8957-45F9-B6C7-41CCB7ED15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302" y="5822687"/>
            <a:ext cx="3006554" cy="8466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i="1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Filtersand 0,71 – 1,25 mm</a:t>
            </a:r>
            <a:endParaRPr lang="de-DE" sz="1800" dirty="0">
              <a:effectLst/>
              <a:latin typeface="+mj-lt"/>
            </a:endParaRP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endParaRPr lang="de-DE" sz="800" kern="0" dirty="0">
              <a:solidFill>
                <a:schemeClr val="tx1"/>
              </a:solidFill>
              <a:latin typeface="+mj-lt"/>
              <a:ea typeface="Tahoma" pitchFamily="34" charset="0"/>
              <a:cs typeface="Tahoma" pitchFamily="34" charset="0"/>
            </a:endParaRP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endParaRPr lang="de-DE" sz="800" kern="0" dirty="0">
              <a:solidFill>
                <a:schemeClr val="tx1"/>
              </a:solidFill>
              <a:latin typeface="+mj-lt"/>
              <a:ea typeface="Tahoma" pitchFamily="34" charset="0"/>
              <a:cs typeface="Tahoma" pitchFamily="34" charset="0"/>
            </a:endParaRP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latin typeface="+mj-lt"/>
                <a:ea typeface="Tahoma" pitchFamily="34" charset="0"/>
                <a:cs typeface="Tahoma" pitchFamily="34" charset="0"/>
              </a:rPr>
              <a:t>Quelle: Euroquarz</a:t>
            </a:r>
            <a:endParaRPr lang="de-DE" sz="800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</p:txBody>
      </p:sp>
      <p:pic>
        <p:nvPicPr>
          <p:cNvPr id="7" name="Grafik 6">
            <a:extLst>
              <a:ext uri="{FF2B5EF4-FFF2-40B4-BE49-F238E27FC236}">
                <a16:creationId xmlns:a16="http://schemas.microsoft.com/office/drawing/2014/main" id="{5F324F65-755E-435B-9960-649726EFD6F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4131" y="5032508"/>
            <a:ext cx="3851385" cy="447019"/>
          </a:xfrm>
          <a:prstGeom prst="rect">
            <a:avLst/>
          </a:prstGeom>
        </p:spPr>
      </p:pic>
      <p:sp>
        <p:nvSpPr>
          <p:cNvPr id="14" name="Rectangle 3">
            <a:extLst>
              <a:ext uri="{FF2B5EF4-FFF2-40B4-BE49-F238E27FC236}">
                <a16:creationId xmlns:a16="http://schemas.microsoft.com/office/drawing/2014/main" id="{D875B272-269F-4219-869A-FDAE2BEBA2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2040" y="737832"/>
            <a:ext cx="3934904" cy="52834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Anwendungsbereiche (Beispiele)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Winterstreusand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Bremssand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Bausand (Zuschlagstoff für Beton)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Golfplatzsand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Reitplatzsand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Aquariensand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Wasseraufbereitung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Brunnenbau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endParaRPr lang="de-DE" sz="1800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in einer Vielzahl unterschiedlichster Körnungen (0,1 … 0,4 mm; 0,2 … 0,7 mm; </a:t>
            </a:r>
            <a:r>
              <a:rPr lang="de-DE" sz="1800" b="1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0,4 … 0,8 mm</a:t>
            </a: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; 0,5 … 1,0 mm; 0,7 … 1,2 mm; </a:t>
            </a:r>
            <a:r>
              <a:rPr lang="de-DE" sz="1800" b="1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0,71 … 1,25 mm</a:t>
            </a: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; usw.) je nach Anwendungsbereich und Anforderung</a:t>
            </a:r>
          </a:p>
        </p:txBody>
      </p:sp>
    </p:spTree>
    <p:extLst>
      <p:ext uri="{BB962C8B-B14F-4D97-AF65-F5344CB8AC3E}">
        <p14:creationId xmlns:p14="http://schemas.microsoft.com/office/powerpoint/2010/main" val="1600314760"/>
      </p:ext>
    </p:extLst>
  </p:cSld>
  <p:clrMapOvr>
    <a:masterClrMapping/>
  </p:clrMapOvr>
  <p:transition spd="med"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Grafik 25">
            <a:extLst>
              <a:ext uri="{FF2B5EF4-FFF2-40B4-BE49-F238E27FC236}">
                <a16:creationId xmlns:a16="http://schemas.microsoft.com/office/drawing/2014/main" id="{D08C4152-7166-4568-B26C-128B5880C45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2768" y="902153"/>
            <a:ext cx="3167112" cy="2166807"/>
          </a:xfrm>
          <a:prstGeom prst="rect">
            <a:avLst/>
          </a:prstGeom>
        </p:spPr>
      </p:pic>
      <p:pic>
        <p:nvPicPr>
          <p:cNvPr id="18" name="Grafik 17">
            <a:extLst>
              <a:ext uri="{FF2B5EF4-FFF2-40B4-BE49-F238E27FC236}">
                <a16:creationId xmlns:a16="http://schemas.microsoft.com/office/drawing/2014/main" id="{7F77E55C-2B5D-4631-B455-8B492C156C7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2769" y="3650361"/>
            <a:ext cx="3167112" cy="2166807"/>
          </a:xfrm>
          <a:prstGeom prst="rect">
            <a:avLst/>
          </a:prstGeom>
        </p:spPr>
      </p:pic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745031" y="326089"/>
            <a:ext cx="5051105" cy="3857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800">
                <a:solidFill>
                  <a:srgbClr val="002A7E"/>
                </a:solidFill>
                <a:latin typeface="Tahoma" pitchFamily="34" charset="0"/>
              </a:defRPr>
            </a:lvl9pPr>
          </a:lstStyle>
          <a:p>
            <a:r>
              <a:rPr lang="de-DE" sz="2400" kern="0" dirty="0">
                <a:solidFill>
                  <a:schemeClr val="tx1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Qualität des Sandes – Homogenität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DEC8B0CC-671F-4720-B0F9-51E8AC208B74}"/>
              </a:ext>
            </a:extLst>
          </p:cNvPr>
          <p:cNvSpPr txBox="1"/>
          <p:nvPr/>
        </p:nvSpPr>
        <p:spPr>
          <a:xfrm>
            <a:off x="779529" y="5805264"/>
            <a:ext cx="302402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de-DE" sz="1800" b="0" i="1" u="none" strike="noStrike" baseline="0" dirty="0">
                <a:solidFill>
                  <a:srgbClr val="262626"/>
                </a:solidFill>
                <a:latin typeface="Rubik-Italic"/>
              </a:rPr>
              <a:t>Filtersand 0,71 – 1,25 mm</a:t>
            </a:r>
            <a:endParaRPr lang="de-DE" sz="800" kern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C5C4FC95-C9E2-40D6-A881-5AC1C81BA2A3}"/>
              </a:ext>
            </a:extLst>
          </p:cNvPr>
          <p:cNvSpPr txBox="1"/>
          <p:nvPr/>
        </p:nvSpPr>
        <p:spPr>
          <a:xfrm>
            <a:off x="4857862" y="5805264"/>
            <a:ext cx="367457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de-DE" sz="1800" b="0" i="1" u="none" strike="noStrike" baseline="0" dirty="0">
                <a:solidFill>
                  <a:srgbClr val="262626"/>
                </a:solidFill>
                <a:latin typeface="Rubik-Italic"/>
              </a:rPr>
              <a:t>optimierter Filtersand 0,4 – 0,8 mm</a:t>
            </a:r>
            <a:endParaRPr lang="de-DE" sz="800" kern="0" dirty="0">
              <a:solidFill>
                <a:schemeClr val="tx1"/>
              </a:solidFill>
              <a:latin typeface="+mj-lt"/>
            </a:endParaRPr>
          </a:p>
        </p:txBody>
      </p:sp>
      <p:pic>
        <p:nvPicPr>
          <p:cNvPr id="20" name="Grafik 19">
            <a:extLst>
              <a:ext uri="{FF2B5EF4-FFF2-40B4-BE49-F238E27FC236}">
                <a16:creationId xmlns:a16="http://schemas.microsoft.com/office/drawing/2014/main" id="{E62098A4-8844-4122-8542-861761491E8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1745" y="911445"/>
            <a:ext cx="3092885" cy="2148223"/>
          </a:xfrm>
          <a:prstGeom prst="rect">
            <a:avLst/>
          </a:prstGeom>
        </p:spPr>
      </p:pic>
      <p:pic>
        <p:nvPicPr>
          <p:cNvPr id="22" name="Grafik 21">
            <a:extLst>
              <a:ext uri="{FF2B5EF4-FFF2-40B4-BE49-F238E27FC236}">
                <a16:creationId xmlns:a16="http://schemas.microsoft.com/office/drawing/2014/main" id="{5532070A-6CBE-48A1-8CC3-08F92B08AC8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1745" y="3645024"/>
            <a:ext cx="2972397" cy="2197994"/>
          </a:xfrm>
          <a:prstGeom prst="rect">
            <a:avLst/>
          </a:prstGeom>
        </p:spPr>
      </p:pic>
      <p:sp>
        <p:nvSpPr>
          <p:cNvPr id="23" name="Textfeld 22">
            <a:extLst>
              <a:ext uri="{FF2B5EF4-FFF2-40B4-BE49-F238E27FC236}">
                <a16:creationId xmlns:a16="http://schemas.microsoft.com/office/drawing/2014/main" id="{CDAF3677-7216-4DF5-BB34-52BC755E8440}"/>
              </a:ext>
            </a:extLst>
          </p:cNvPr>
          <p:cNvSpPr txBox="1"/>
          <p:nvPr/>
        </p:nvSpPr>
        <p:spPr>
          <a:xfrm>
            <a:off x="748427" y="3059668"/>
            <a:ext cx="302402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de-DE" sz="1800" b="0" i="1" u="none" strike="noStrike" baseline="0" dirty="0">
                <a:solidFill>
                  <a:srgbClr val="262626"/>
                </a:solidFill>
                <a:latin typeface="Rubik-Italic"/>
              </a:rPr>
              <a:t>Aquariensand 0,6 – 1,6 mm </a:t>
            </a:r>
            <a:endParaRPr lang="de-DE" sz="800" kern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A3D797BF-39BB-48F4-8732-18CA66F700FC}"/>
              </a:ext>
            </a:extLst>
          </p:cNvPr>
          <p:cNvSpPr txBox="1"/>
          <p:nvPr/>
        </p:nvSpPr>
        <p:spPr>
          <a:xfrm>
            <a:off x="4837660" y="3059668"/>
            <a:ext cx="324222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de-DE" sz="1800" b="0" i="1" u="none" strike="noStrike" baseline="0" dirty="0">
                <a:solidFill>
                  <a:srgbClr val="262626"/>
                </a:solidFill>
                <a:latin typeface="Rubik-Italic"/>
              </a:rPr>
              <a:t>Mauersand (</a:t>
            </a:r>
            <a:r>
              <a:rPr lang="de-DE" sz="1800" i="1" dirty="0">
                <a:solidFill>
                  <a:srgbClr val="262626"/>
                </a:solidFill>
                <a:latin typeface="Rubik-Italic"/>
              </a:rPr>
              <a:t>OBI) </a:t>
            </a:r>
            <a:r>
              <a:rPr lang="de-DE" sz="1800" b="0" i="1" u="none" strike="noStrike" baseline="0" dirty="0">
                <a:solidFill>
                  <a:srgbClr val="262626"/>
                </a:solidFill>
                <a:latin typeface="Rubik-Italic"/>
              </a:rPr>
              <a:t>0 – 2 mm </a:t>
            </a:r>
            <a:endParaRPr lang="de-DE" sz="800" kern="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C1114350-C83A-E309-EDAC-38DD798E23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461" y="6443662"/>
            <a:ext cx="920027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spcBef>
                <a:spcPct val="20000"/>
              </a:spcBef>
              <a:spcAft>
                <a:spcPct val="30000"/>
              </a:spcAft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Bilder: A. </a:t>
            </a:r>
            <a:r>
              <a:rPr lang="de-DE" sz="800" dirty="0"/>
              <a:t>Reuß</a:t>
            </a:r>
            <a:endParaRPr lang="de-DE" sz="800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4826951"/>
      </p:ext>
    </p:extLst>
  </p:cSld>
  <p:clrMapOvr>
    <a:masterClrMapping/>
  </p:clrMapOvr>
  <p:transition spd="med"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Bildplatzhalter 6">
            <a:extLst>
              <a:ext uri="{FF2B5EF4-FFF2-40B4-BE49-F238E27FC236}">
                <a16:creationId xmlns:a16="http://schemas.microsoft.com/office/drawing/2014/main" id="{DD34D6BF-E012-4932-BBA3-24369268393A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533" r="19533"/>
          <a:stretch>
            <a:fillRect/>
          </a:stretch>
        </p:blipFill>
        <p:spPr/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91D4DFD9-0963-4AE9-A00C-D6CBF045C70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400" dirty="0">
                <a:solidFill>
                  <a:schemeClr val="tx1"/>
                </a:solidFill>
                <a:latin typeface="+mj-lt"/>
              </a:rPr>
              <a:t>Filtermaterialien</a:t>
            </a:r>
            <a:br>
              <a:rPr lang="de-DE" dirty="0">
                <a:solidFill>
                  <a:schemeClr val="tx1"/>
                </a:solidFill>
                <a:latin typeface="+mj-lt"/>
              </a:rPr>
            </a:br>
            <a:r>
              <a:rPr lang="de-DE" sz="1499" dirty="0">
                <a:solidFill>
                  <a:schemeClr val="tx1"/>
                </a:solidFill>
                <a:latin typeface="+mj-lt"/>
              </a:rPr>
              <a:t>gemäß DIN 19643-2</a:t>
            </a:r>
            <a:endParaRPr lang="de-DE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CF4376D9-0F3B-4F23-B400-2383DD0798E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653897" y="930595"/>
            <a:ext cx="5238881" cy="5306717"/>
          </a:xfrm>
        </p:spPr>
        <p:txBody>
          <a:bodyPr/>
          <a:lstStyle/>
          <a:p>
            <a:r>
              <a:rPr lang="de-DE" b="1" dirty="0">
                <a:latin typeface="+mj-lt"/>
              </a:rPr>
              <a:t>Sand (und Kies) </a:t>
            </a:r>
            <a:r>
              <a:rPr lang="de-DE" dirty="0">
                <a:latin typeface="+mj-lt"/>
              </a:rPr>
              <a:t>nach DIN EN 15798 (</a:t>
            </a:r>
            <a:r>
              <a:rPr lang="de-DE" dirty="0">
                <a:latin typeface="+mj-lt"/>
                <a:sym typeface="Wingdings" panose="05000000000000000000" pitchFamily="2" charset="2"/>
              </a:rPr>
              <a:t> </a:t>
            </a:r>
            <a:r>
              <a:rPr lang="de-DE" dirty="0">
                <a:latin typeface="+mj-lt"/>
              </a:rPr>
              <a:t>DIN EN 12904)</a:t>
            </a:r>
          </a:p>
          <a:p>
            <a:pPr lvl="1"/>
            <a:r>
              <a:rPr lang="de-DE" sz="1500" dirty="0">
                <a:latin typeface="+mj-lt"/>
              </a:rPr>
              <a:t>möglichst aus reinem Quarz (&gt; 96 % SiO</a:t>
            </a:r>
            <a:r>
              <a:rPr lang="de-DE" sz="1500" baseline="-25000" dirty="0">
                <a:latin typeface="+mj-lt"/>
              </a:rPr>
              <a:t>2</a:t>
            </a:r>
            <a:r>
              <a:rPr lang="de-DE" sz="1500" dirty="0">
                <a:latin typeface="+mj-lt"/>
              </a:rPr>
              <a:t>)</a:t>
            </a:r>
          </a:p>
          <a:p>
            <a:pPr lvl="1"/>
            <a:r>
              <a:rPr lang="de-DE" sz="1500" dirty="0">
                <a:latin typeface="+mj-lt"/>
              </a:rPr>
              <a:t>gewaschen, geglüht, frei von organischen Verunreinigungen</a:t>
            </a:r>
          </a:p>
          <a:p>
            <a:r>
              <a:rPr lang="de-DE" b="1" strike="sngStrike" dirty="0">
                <a:latin typeface="+mj-lt"/>
              </a:rPr>
              <a:t>Bims </a:t>
            </a:r>
            <a:r>
              <a:rPr lang="de-DE" strike="sngStrike" dirty="0">
                <a:latin typeface="+mj-lt"/>
              </a:rPr>
              <a:t>nach DIN EN 15798 (</a:t>
            </a:r>
            <a:r>
              <a:rPr lang="de-DE" strike="sngStrike" dirty="0">
                <a:latin typeface="+mj-lt"/>
                <a:sym typeface="Wingdings" panose="05000000000000000000" pitchFamily="2" charset="2"/>
              </a:rPr>
              <a:t> </a:t>
            </a:r>
            <a:r>
              <a:rPr lang="de-DE" strike="sngStrike" dirty="0">
                <a:latin typeface="+mj-lt"/>
              </a:rPr>
              <a:t>DIN EN 12906)</a:t>
            </a:r>
            <a:endParaRPr lang="de-DE" b="1" strike="sngStrike" dirty="0">
              <a:latin typeface="+mj-lt"/>
            </a:endParaRPr>
          </a:p>
          <a:p>
            <a:pPr lvl="1"/>
            <a:r>
              <a:rPr lang="de-DE" sz="1500" strike="sngStrike" dirty="0">
                <a:latin typeface="+mj-lt"/>
              </a:rPr>
              <a:t>vulkanische </a:t>
            </a:r>
            <a:r>
              <a:rPr lang="de-DE" sz="1500" strike="sngStrike" dirty="0" err="1">
                <a:latin typeface="+mj-lt"/>
              </a:rPr>
              <a:t>Silikatgesteine</a:t>
            </a:r>
            <a:r>
              <a:rPr lang="de-DE" sz="1500" strike="sngStrike" dirty="0">
                <a:latin typeface="+mj-lt"/>
              </a:rPr>
              <a:t> mit hoher Porosität</a:t>
            </a:r>
          </a:p>
          <a:p>
            <a:pPr lvl="2"/>
            <a:r>
              <a:rPr lang="de-DE" sz="1500" strike="sngStrike" dirty="0">
                <a:latin typeface="+mj-lt"/>
              </a:rPr>
              <a:t>Gelegentlich eingesetzt bei Mehrschichtfiltern und Ozon</a:t>
            </a:r>
          </a:p>
          <a:p>
            <a:r>
              <a:rPr lang="de-DE" b="1" dirty="0">
                <a:latin typeface="+mj-lt"/>
              </a:rPr>
              <a:t>Anthrazit</a:t>
            </a:r>
            <a:r>
              <a:rPr lang="de-DE" dirty="0">
                <a:latin typeface="+mj-lt"/>
              </a:rPr>
              <a:t> nach DIN EN 15798 (</a:t>
            </a:r>
            <a:r>
              <a:rPr lang="de-DE" dirty="0">
                <a:latin typeface="+mj-lt"/>
                <a:sym typeface="Wingdings" panose="05000000000000000000" pitchFamily="2" charset="2"/>
              </a:rPr>
              <a:t> DIN EN 12909)</a:t>
            </a:r>
          </a:p>
          <a:p>
            <a:pPr lvl="1"/>
            <a:r>
              <a:rPr lang="de-DE" sz="1500" dirty="0">
                <a:latin typeface="+mj-lt"/>
                <a:sym typeface="Wingdings" panose="05000000000000000000" pitchFamily="2" charset="2"/>
              </a:rPr>
              <a:t>häufig Steinkohlenkoks  sog. </a:t>
            </a:r>
            <a:r>
              <a:rPr lang="de-DE" sz="1500" dirty="0">
                <a:latin typeface="+mj-lt"/>
              </a:rPr>
              <a:t>„N-Kohle“ </a:t>
            </a:r>
          </a:p>
          <a:p>
            <a:r>
              <a:rPr lang="de-DE" b="1" dirty="0">
                <a:latin typeface="+mj-lt"/>
                <a:sym typeface="Wingdings" panose="05000000000000000000" pitchFamily="2" charset="2"/>
              </a:rPr>
              <a:t>Braunkohlenkoks</a:t>
            </a:r>
            <a:r>
              <a:rPr lang="de-DE" dirty="0">
                <a:latin typeface="+mj-lt"/>
                <a:sym typeface="Wingdings" panose="05000000000000000000" pitchFamily="2" charset="2"/>
              </a:rPr>
              <a:t> </a:t>
            </a:r>
            <a:r>
              <a:rPr lang="de-DE" dirty="0">
                <a:latin typeface="+mj-lt"/>
              </a:rPr>
              <a:t>nach DIN EN 15798 (</a:t>
            </a:r>
            <a:r>
              <a:rPr lang="de-DE" dirty="0">
                <a:latin typeface="+mj-lt"/>
                <a:sym typeface="Wingdings" panose="05000000000000000000" pitchFamily="2" charset="2"/>
              </a:rPr>
              <a:t> DIN EN 12909)</a:t>
            </a:r>
          </a:p>
          <a:p>
            <a:pPr lvl="1"/>
            <a:r>
              <a:rPr lang="de-DE" sz="1500" dirty="0">
                <a:latin typeface="+mj-lt"/>
                <a:sym typeface="Wingdings" panose="05000000000000000000" pitchFamily="2" charset="2"/>
              </a:rPr>
              <a:t>sog. „H-Kohle“  innere Oberfläche: ca. 450 m²/g (BET)</a:t>
            </a:r>
          </a:p>
          <a:p>
            <a:r>
              <a:rPr lang="de-DE" b="1" dirty="0">
                <a:latin typeface="+mj-lt"/>
                <a:sym typeface="Wingdings" panose="05000000000000000000" pitchFamily="2" charset="2"/>
              </a:rPr>
              <a:t>Korn-Aktivkohle </a:t>
            </a:r>
            <a:r>
              <a:rPr lang="de-DE" dirty="0">
                <a:latin typeface="+mj-lt"/>
              </a:rPr>
              <a:t>nach DIN EN 15798 (</a:t>
            </a:r>
            <a:r>
              <a:rPr lang="de-DE" dirty="0">
                <a:latin typeface="+mj-lt"/>
                <a:sym typeface="Wingdings" panose="05000000000000000000" pitchFamily="2" charset="2"/>
              </a:rPr>
              <a:t> DIN EN 12915-1)</a:t>
            </a:r>
          </a:p>
          <a:p>
            <a:pPr lvl="1"/>
            <a:r>
              <a:rPr lang="de-DE" sz="1500" dirty="0">
                <a:latin typeface="+mj-lt"/>
                <a:sym typeface="Wingdings" panose="05000000000000000000" pitchFamily="2" charset="2"/>
              </a:rPr>
              <a:t>nur bei nachgeschalteten Sorptionsfiltern oder </a:t>
            </a:r>
          </a:p>
          <a:p>
            <a:pPr lvl="1"/>
            <a:r>
              <a:rPr lang="de-DE" sz="1500" dirty="0">
                <a:latin typeface="+mj-lt"/>
                <a:sym typeface="Wingdings" panose="05000000000000000000" pitchFamily="2" charset="2"/>
              </a:rPr>
              <a:t>MSF bei Verfahren mit Ozon als Sorptionsschicht</a:t>
            </a:r>
          </a:p>
          <a:p>
            <a:pPr lvl="1"/>
            <a:r>
              <a:rPr lang="de-DE" sz="1500" dirty="0">
                <a:latin typeface="+mj-lt"/>
                <a:sym typeface="Wingdings" panose="05000000000000000000" pitchFamily="2" charset="2"/>
              </a:rPr>
              <a:t>innere Oberfläche: &gt; 900 m²/g (Jodzahl, BET)</a:t>
            </a:r>
            <a:endParaRPr lang="de-DE" dirty="0">
              <a:latin typeface="+mj-lt"/>
              <a:sym typeface="Wingdings" panose="05000000000000000000" pitchFamily="2" charset="2"/>
            </a:endParaRP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8926083C-DC11-49BD-9110-AFFAC508FB6F}"/>
              </a:ext>
            </a:extLst>
          </p:cNvPr>
          <p:cNvSpPr txBox="1"/>
          <p:nvPr/>
        </p:nvSpPr>
        <p:spPr>
          <a:xfrm>
            <a:off x="35497" y="3266982"/>
            <a:ext cx="1259525" cy="1731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525" dirty="0">
                <a:solidFill>
                  <a:schemeClr val="bg1">
                    <a:lumMod val="95000"/>
                  </a:schemeClr>
                </a:solidFill>
                <a:latin typeface="+mn-lt"/>
              </a:rPr>
              <a:t>Bild: Dirk P. Dygutsch</a:t>
            </a:r>
          </a:p>
        </p:txBody>
      </p:sp>
      <p:sp>
        <p:nvSpPr>
          <p:cNvPr id="17" name="Textfeld 16">
            <a:extLst>
              <a:ext uri="{FF2B5EF4-FFF2-40B4-BE49-F238E27FC236}">
                <a16:creationId xmlns:a16="http://schemas.microsoft.com/office/drawing/2014/main" id="{781B7F0E-134C-49FE-AF70-AAB2F8854878}"/>
              </a:ext>
            </a:extLst>
          </p:cNvPr>
          <p:cNvSpPr txBox="1"/>
          <p:nvPr/>
        </p:nvSpPr>
        <p:spPr>
          <a:xfrm>
            <a:off x="2045643" y="5837086"/>
            <a:ext cx="1259525" cy="1731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de-DE" sz="525" dirty="0">
                <a:solidFill>
                  <a:schemeClr val="bg1">
                    <a:lumMod val="95000"/>
                  </a:schemeClr>
                </a:solidFill>
                <a:latin typeface="+mn-lt"/>
              </a:rPr>
              <a:t>Bild: Eurocarb.com</a:t>
            </a:r>
          </a:p>
        </p:txBody>
      </p:sp>
      <p:pic>
        <p:nvPicPr>
          <p:cNvPr id="14" name="Bildplatzhalter 13" descr="Ein Bild, das Kuchen, Schokolade, Stück, Scheibe enthält.&#10;&#10;Automatisch generierte Beschreibung">
            <a:extLst>
              <a:ext uri="{FF2B5EF4-FFF2-40B4-BE49-F238E27FC236}">
                <a16:creationId xmlns:a16="http://schemas.microsoft.com/office/drawing/2014/main" id="{F8B2461D-C2D1-4066-B280-4C8C8CD4DE09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363" r="19363"/>
          <a:stretch>
            <a:fillRect/>
          </a:stretch>
        </p:blipFill>
        <p:spPr/>
      </p:pic>
      <p:sp>
        <p:nvSpPr>
          <p:cNvPr id="18" name="Textfeld 17">
            <a:extLst>
              <a:ext uri="{FF2B5EF4-FFF2-40B4-BE49-F238E27FC236}">
                <a16:creationId xmlns:a16="http://schemas.microsoft.com/office/drawing/2014/main" id="{A864E6D0-B829-4E99-AFA9-45BD52CF81B0}"/>
              </a:ext>
            </a:extLst>
          </p:cNvPr>
          <p:cNvSpPr txBox="1"/>
          <p:nvPr/>
        </p:nvSpPr>
        <p:spPr>
          <a:xfrm>
            <a:off x="-162018" y="6620526"/>
            <a:ext cx="1259525" cy="1731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525" dirty="0">
                <a:solidFill>
                  <a:schemeClr val="bg1">
                    <a:lumMod val="95000"/>
                  </a:schemeClr>
                </a:solidFill>
                <a:latin typeface="+mn-lt"/>
              </a:rPr>
              <a:t>Bild: Dirk P. Dygutsch</a:t>
            </a:r>
          </a:p>
        </p:txBody>
      </p:sp>
    </p:spTree>
    <p:extLst>
      <p:ext uri="{BB962C8B-B14F-4D97-AF65-F5344CB8AC3E}">
        <p14:creationId xmlns:p14="http://schemas.microsoft.com/office/powerpoint/2010/main" val="248333234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7" name="Rectangle 2"/>
          <p:cNvSpPr>
            <a:spLocks noGrp="1" noChangeArrowheads="1"/>
          </p:cNvSpPr>
          <p:nvPr>
            <p:ph type="title"/>
          </p:nvPr>
        </p:nvSpPr>
        <p:spPr>
          <a:xfrm>
            <a:off x="530225" y="291751"/>
            <a:ext cx="5985991" cy="509940"/>
          </a:xfrm>
        </p:spPr>
        <p:txBody>
          <a:bodyPr/>
          <a:lstStyle/>
          <a:p>
            <a:pPr eaLnBrk="1" hangingPunct="1"/>
            <a:r>
              <a:rPr lang="de-DE" sz="2400" dirty="0">
                <a:solidFill>
                  <a:schemeClr val="tx1"/>
                </a:solidFill>
              </a:rPr>
              <a:t>Filtermaterialien nach DIN 19643</a:t>
            </a: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F9FF8283-833B-8480-93D9-E8C6FA8A87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3360" y="975520"/>
            <a:ext cx="5234781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Anthrazit (N-Kohle) &amp; Braunkohlenkoks (H-Kohle)</a:t>
            </a:r>
            <a:endParaRPr lang="de-DE" sz="1800" kern="0" dirty="0">
              <a:solidFill>
                <a:srgbClr val="003090"/>
              </a:solidFill>
              <a:ea typeface="Tahoma" pitchFamily="34" charset="0"/>
              <a:cs typeface="Tahoma" pitchFamily="34" charset="0"/>
            </a:endParaRP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0B04B749-6068-E5E7-20B3-03FEE6EA62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824" y="4661768"/>
            <a:ext cx="1584176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spcAft>
                <a:spcPct val="30000"/>
              </a:spcAft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Bilder: </a:t>
            </a:r>
            <a:r>
              <a:rPr lang="de-DE" sz="800" kern="0" dirty="0" err="1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hydrotec</a:t>
            </a: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 </a:t>
            </a:r>
            <a:r>
              <a:rPr lang="de-DE" sz="800" kern="0" dirty="0" err="1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handels</a:t>
            </a: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 </a:t>
            </a:r>
            <a:r>
              <a:rPr lang="de-DE" sz="800" kern="0" dirty="0" err="1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gmbh</a:t>
            </a:r>
            <a:endParaRPr lang="de-DE" sz="800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</p:txBody>
      </p:sp>
      <p:pic>
        <p:nvPicPr>
          <p:cNvPr id="10" name="Grafik 9" descr="Ein Bild, das Dunkel, Glas, Nachthimmel enthält.&#10;&#10;Automatisch generierte Beschreibung">
            <a:extLst>
              <a:ext uri="{FF2B5EF4-FFF2-40B4-BE49-F238E27FC236}">
                <a16:creationId xmlns:a16="http://schemas.microsoft.com/office/drawing/2014/main" id="{A5C936DE-5119-E4B7-5AE7-32C039CF627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255" t="11711" r="16205" b="7585"/>
          <a:stretch/>
        </p:blipFill>
        <p:spPr>
          <a:xfrm>
            <a:off x="179512" y="1412776"/>
            <a:ext cx="4359482" cy="3672408"/>
          </a:xfrm>
          <a:prstGeom prst="rect">
            <a:avLst/>
          </a:prstGeom>
        </p:spPr>
      </p:pic>
      <p:pic>
        <p:nvPicPr>
          <p:cNvPr id="12" name="Grafik 11" descr="Ein Bild, das rot, Dunkel, Glas, Nachthimmel enthält.&#10;&#10;Automatisch generierte Beschreibung">
            <a:extLst>
              <a:ext uri="{FF2B5EF4-FFF2-40B4-BE49-F238E27FC236}">
                <a16:creationId xmlns:a16="http://schemas.microsoft.com/office/drawing/2014/main" id="{FE20092D-CE21-359F-968C-418BE81612D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05" t="13590" r="13159" b="8628"/>
          <a:stretch/>
        </p:blipFill>
        <p:spPr>
          <a:xfrm>
            <a:off x="4702664" y="1412776"/>
            <a:ext cx="4352778" cy="3528392"/>
          </a:xfrm>
          <a:prstGeom prst="rect">
            <a:avLst/>
          </a:prstGeom>
        </p:spPr>
      </p:pic>
      <p:sp>
        <p:nvSpPr>
          <p:cNvPr id="13" name="Rectangle 3">
            <a:extLst>
              <a:ext uri="{FF2B5EF4-FFF2-40B4-BE49-F238E27FC236}">
                <a16:creationId xmlns:a16="http://schemas.microsoft.com/office/drawing/2014/main" id="{D7EFDA8B-6E1D-1E04-0925-C2AD9602D3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552" y="4941168"/>
            <a:ext cx="3595010" cy="10801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als obere Filterschicht bei der Tiefenfiltration (Mehrschichtfilter)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kaum adsorptive Eigenschaften</a:t>
            </a:r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F955FBF7-0019-BAAA-70CD-F8518FF908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65422" y="4941168"/>
            <a:ext cx="3595010" cy="14810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als obere Filterschicht bei der Tiefenfiltration (Mehrschichtfilter) zum Abbau gebundenen Chlors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gute adsorptive Eigenschaften, daher chlorzehrend</a:t>
            </a:r>
          </a:p>
        </p:txBody>
      </p:sp>
    </p:spTree>
    <p:extLst>
      <p:ext uri="{BB962C8B-B14F-4D97-AF65-F5344CB8AC3E}">
        <p14:creationId xmlns:p14="http://schemas.microsoft.com/office/powerpoint/2010/main" val="284670814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7" name="Rectangle 2"/>
          <p:cNvSpPr>
            <a:spLocks noGrp="1" noChangeArrowheads="1"/>
          </p:cNvSpPr>
          <p:nvPr>
            <p:ph type="title"/>
          </p:nvPr>
        </p:nvSpPr>
        <p:spPr>
          <a:xfrm>
            <a:off x="530225" y="291751"/>
            <a:ext cx="5985991" cy="509940"/>
          </a:xfrm>
        </p:spPr>
        <p:txBody>
          <a:bodyPr/>
          <a:lstStyle/>
          <a:p>
            <a:pPr eaLnBrk="1" hangingPunct="1"/>
            <a:r>
              <a:rPr lang="de-DE" sz="2400" dirty="0">
                <a:solidFill>
                  <a:schemeClr val="tx1"/>
                </a:solidFill>
              </a:rPr>
              <a:t>Filtermaterialien nach DIN 19643</a:t>
            </a:r>
          </a:p>
        </p:txBody>
      </p:sp>
      <p:pic>
        <p:nvPicPr>
          <p:cNvPr id="2" name="Grafik 3" descr="IMG_0581b.jpg">
            <a:extLst>
              <a:ext uri="{FF2B5EF4-FFF2-40B4-BE49-F238E27FC236}">
                <a16:creationId xmlns:a16="http://schemas.microsoft.com/office/drawing/2014/main" id="{52CBDF82-3EE8-D31D-E136-2888C546937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6016" y="1412776"/>
            <a:ext cx="4061362" cy="28924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Grafik 2">
            <a:extLst>
              <a:ext uri="{FF2B5EF4-FFF2-40B4-BE49-F238E27FC236}">
                <a16:creationId xmlns:a16="http://schemas.microsoft.com/office/drawing/2014/main" id="{94D6094A-7D83-3CC9-EE3E-904B7768572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2194" y="1412776"/>
            <a:ext cx="3786816" cy="2880320"/>
          </a:xfrm>
          <a:prstGeom prst="rect">
            <a:avLst/>
          </a:prstGeom>
        </p:spPr>
      </p:pic>
      <p:sp>
        <p:nvSpPr>
          <p:cNvPr id="4" name="Textfeld 3">
            <a:extLst>
              <a:ext uri="{FF2B5EF4-FFF2-40B4-BE49-F238E27FC236}">
                <a16:creationId xmlns:a16="http://schemas.microsoft.com/office/drawing/2014/main" id="{8884E4E8-FBAC-4315-3EF4-BB343F918E60}"/>
              </a:ext>
            </a:extLst>
          </p:cNvPr>
          <p:cNvSpPr txBox="1"/>
          <p:nvPr/>
        </p:nvSpPr>
        <p:spPr>
          <a:xfrm>
            <a:off x="366622" y="4293096"/>
            <a:ext cx="386238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de-DE" sz="1200" b="0" i="1" u="none" strike="noStrike" baseline="0" dirty="0">
                <a:solidFill>
                  <a:srgbClr val="262626"/>
                </a:solidFill>
                <a:latin typeface="Rubik-Italic"/>
              </a:rPr>
              <a:t>Aufnahme von Aktivkohle im Rasterelektronenmikroskop</a:t>
            </a:r>
          </a:p>
          <a:p>
            <a:pPr algn="l"/>
            <a:r>
              <a:rPr lang="de-DE" sz="1200" b="0" i="1" u="none" strike="noStrike" baseline="0" dirty="0">
                <a:solidFill>
                  <a:srgbClr val="262626"/>
                </a:solidFill>
                <a:latin typeface="Rubik-Italic"/>
              </a:rPr>
              <a:t>(REM), Quelle: </a:t>
            </a:r>
            <a:r>
              <a:rPr lang="de-DE" sz="1200" b="0" i="1" u="none" strike="noStrike" baseline="0" dirty="0" err="1">
                <a:solidFill>
                  <a:srgbClr val="262626"/>
                </a:solidFill>
                <a:latin typeface="Rubik-Italic"/>
              </a:rPr>
              <a:t>Mydriatic</a:t>
            </a:r>
            <a:r>
              <a:rPr lang="de-DE" sz="1200" b="0" i="1" u="none" strike="noStrike" baseline="0" dirty="0">
                <a:solidFill>
                  <a:srgbClr val="262626"/>
                </a:solidFill>
                <a:latin typeface="Rubik-Italic"/>
              </a:rPr>
              <a:t> (CC BY-SA 3.0, https://commons.</a:t>
            </a:r>
          </a:p>
          <a:p>
            <a:pPr algn="l"/>
            <a:r>
              <a:rPr lang="de-DE" sz="1200" b="0" i="1" u="none" strike="noStrike" baseline="0" dirty="0">
                <a:solidFill>
                  <a:srgbClr val="262626"/>
                </a:solidFill>
                <a:latin typeface="Rubik-Italic"/>
              </a:rPr>
              <a:t>wikimedia.org/w/</a:t>
            </a:r>
            <a:r>
              <a:rPr lang="de-DE" sz="1200" b="0" i="1" u="none" strike="noStrike" baseline="0" dirty="0" err="1">
                <a:solidFill>
                  <a:srgbClr val="262626"/>
                </a:solidFill>
                <a:latin typeface="Rubik-Italic"/>
              </a:rPr>
              <a:t>index.php?curid</a:t>
            </a:r>
            <a:r>
              <a:rPr lang="de-DE" sz="1200" b="0" i="1" u="none" strike="noStrike" baseline="0" dirty="0">
                <a:solidFill>
                  <a:srgbClr val="262626"/>
                </a:solidFill>
                <a:latin typeface="Rubik-Italic"/>
              </a:rPr>
              <a:t>=30264504)</a:t>
            </a:r>
            <a:endParaRPr lang="de-DE" sz="1200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4DD5784-D6C3-1D1F-1886-8C120E3933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8384" y="4336861"/>
            <a:ext cx="920027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spcBef>
                <a:spcPct val="20000"/>
              </a:spcBef>
              <a:spcAft>
                <a:spcPct val="30000"/>
              </a:spcAft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Bild: A. </a:t>
            </a:r>
            <a:r>
              <a:rPr lang="de-DE" sz="800" dirty="0"/>
              <a:t>Reuß</a:t>
            </a:r>
            <a:endParaRPr lang="de-DE" sz="800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F9FF8283-833B-8480-93D9-E8C6FA8A87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1800" y="992990"/>
            <a:ext cx="432048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granulierte Aktivkohle (Kornaktivkohle)</a:t>
            </a:r>
            <a:endParaRPr lang="de-DE" sz="1800" kern="0" dirty="0">
              <a:solidFill>
                <a:srgbClr val="003090"/>
              </a:solidFill>
              <a:ea typeface="Tahoma" pitchFamily="34" charset="0"/>
              <a:cs typeface="Tahoma" pitchFamily="34" charset="0"/>
            </a:endParaRP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78A0356C-8F4B-5946-CEB2-E7B8D63A87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5616" y="4995550"/>
            <a:ext cx="6912768" cy="14810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Verwendung im Sorptionsfilter (nachgeschaltet bei Ozonanlagen zum Abbau von Ozon) bzw. beim Stuttgarter Verfahren oder als Vorfilter der UF zum Abbau gebundenen Chlors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exzellente adsorptive Eigenschaften, daher sehr stark chlorzehrend</a:t>
            </a:r>
          </a:p>
        </p:txBody>
      </p:sp>
    </p:spTree>
    <p:extLst>
      <p:ext uri="{BB962C8B-B14F-4D97-AF65-F5344CB8AC3E}">
        <p14:creationId xmlns:p14="http://schemas.microsoft.com/office/powerpoint/2010/main" val="165911447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414338"/>
            <a:ext cx="6070600" cy="533400"/>
          </a:xfrm>
        </p:spPr>
        <p:txBody>
          <a:bodyPr/>
          <a:lstStyle/>
          <a:p>
            <a:pPr algn="l"/>
            <a:r>
              <a:rPr lang="de-DE" sz="2400" dirty="0">
                <a:solidFill>
                  <a:schemeClr val="tx1"/>
                </a:solidFill>
                <a:latin typeface="Tahoma" pitchFamily="34" charset="0"/>
                <a:cs typeface="Tahoma" pitchFamily="34" charset="0"/>
              </a:rPr>
              <a:t>Belastungsstoffe im Beckenwasser</a:t>
            </a:r>
          </a:p>
        </p:txBody>
      </p:sp>
      <p:graphicFrame>
        <p:nvGraphicFramePr>
          <p:cNvPr id="256003" name="Group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0507113"/>
              </p:ext>
            </p:extLst>
          </p:nvPr>
        </p:nvGraphicFramePr>
        <p:xfrm>
          <a:off x="790575" y="1371600"/>
          <a:ext cx="7267575" cy="4424364"/>
        </p:xfrm>
        <a:graphic>
          <a:graphicData uri="http://schemas.openxmlformats.org/drawingml/2006/table">
            <a:tbl>
              <a:tblPr/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097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1768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161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7381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3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Art der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3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Belastung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3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Teilchengröße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3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Beispiele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3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Beseitigung,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3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Reduzierung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366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Grobe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Schwimmstoffe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&gt; 1 mm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Haare, Schuppen, Textilfasern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Sieb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z.B. Pumpenvorsieb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381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Grobe Trübstoffe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0,0001 - 1 mm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Hautschuppen, Hauttalg, Seifenreste, Öle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de-DE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de-DE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de-DE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Flockung und Filtration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366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Kolloidale Stoffe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0,0001 - 0,000001 mm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Kosmetika, Schleim, Speichel, Mikroorganismen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366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Echt gelöste organische Verbindungen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&lt; 0,000001 mm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Harnstoff, Aminosäuren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(Urin, Schweiß)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Oxidation, Desinfektion,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Filtration über adsorbierende Medien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381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Echt gelöste anorganische Verbindungen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gelöst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Salze (Kochsalz = Natriumchlorid, Sulfate)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de-DE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Frischwasserzusatz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183" name="Rectangle 39"/>
          <p:cNvSpPr>
            <a:spLocks noChangeArrowheads="1"/>
          </p:cNvSpPr>
          <p:nvPr/>
        </p:nvSpPr>
        <p:spPr bwMode="auto">
          <a:xfrm>
            <a:off x="664029" y="2830287"/>
            <a:ext cx="7500258" cy="2254898"/>
          </a:xfrm>
          <a:prstGeom prst="rect">
            <a:avLst/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5" name="Geschweifte Klammer rechts 4"/>
          <p:cNvSpPr/>
          <p:nvPr/>
        </p:nvSpPr>
        <p:spPr>
          <a:xfrm>
            <a:off x="8284029" y="2819400"/>
            <a:ext cx="293914" cy="2373086"/>
          </a:xfrm>
          <a:prstGeom prst="rightBrac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6" name="Geschweifte Klammer links 5"/>
          <p:cNvSpPr/>
          <p:nvPr/>
        </p:nvSpPr>
        <p:spPr>
          <a:xfrm>
            <a:off x="424542" y="2819401"/>
            <a:ext cx="163286" cy="1502228"/>
          </a:xfrm>
          <a:prstGeom prst="leftBrac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 b="1" dirty="0">
              <a:solidFill>
                <a:srgbClr val="FF0000"/>
              </a:solidFill>
            </a:endParaRPr>
          </a:p>
        </p:txBody>
      </p:sp>
      <p:sp>
        <p:nvSpPr>
          <p:cNvPr id="8" name="Textfeld 7"/>
          <p:cNvSpPr txBox="1"/>
          <p:nvPr/>
        </p:nvSpPr>
        <p:spPr>
          <a:xfrm>
            <a:off x="0" y="1436914"/>
            <a:ext cx="369332" cy="4147458"/>
          </a:xfrm>
          <a:prstGeom prst="rect">
            <a:avLst/>
          </a:prstGeom>
          <a:noFill/>
        </p:spPr>
        <p:txBody>
          <a:bodyPr vert="vert270" wrap="square" rtlCol="0" anchor="ctr" anchorCtr="1">
            <a:spAutoFit/>
          </a:bodyPr>
          <a:lstStyle/>
          <a:p>
            <a:r>
              <a:rPr lang="de-DE" sz="1200" b="1" dirty="0">
                <a:solidFill>
                  <a:srgbClr val="FF0000"/>
                </a:solidFill>
              </a:rPr>
              <a:t>Sandfiltration, Anschwemmfiltration, Ultrafiltration</a:t>
            </a:r>
          </a:p>
        </p:txBody>
      </p:sp>
      <p:sp>
        <p:nvSpPr>
          <p:cNvPr id="9" name="Textfeld 8"/>
          <p:cNvSpPr txBox="1"/>
          <p:nvPr/>
        </p:nvSpPr>
        <p:spPr>
          <a:xfrm>
            <a:off x="8599715" y="3167743"/>
            <a:ext cx="369332" cy="2002972"/>
          </a:xfrm>
          <a:prstGeom prst="rect">
            <a:avLst/>
          </a:prstGeom>
          <a:noFill/>
        </p:spPr>
        <p:txBody>
          <a:bodyPr vert="vert270" wrap="square" rtlCol="0" anchor="ctr" anchorCtr="1">
            <a:spAutoFit/>
          </a:bodyPr>
          <a:lstStyle/>
          <a:p>
            <a:r>
              <a:rPr lang="de-DE" sz="1200" b="1" dirty="0">
                <a:solidFill>
                  <a:srgbClr val="FF0000"/>
                </a:solidFill>
              </a:rPr>
              <a:t>Mehrschichtfiltration</a:t>
            </a:r>
          </a:p>
        </p:txBody>
      </p:sp>
    </p:spTree>
  </p:cSld>
  <p:clrMapOvr>
    <a:masterClrMapping/>
  </p:clrMapOvr>
  <p:transition spd="med"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7" name="Rectangle 2"/>
          <p:cNvSpPr>
            <a:spLocks noGrp="1" noChangeArrowheads="1"/>
          </p:cNvSpPr>
          <p:nvPr>
            <p:ph type="title"/>
          </p:nvPr>
        </p:nvSpPr>
        <p:spPr>
          <a:xfrm>
            <a:off x="530225" y="291751"/>
            <a:ext cx="5985991" cy="509940"/>
          </a:xfrm>
        </p:spPr>
        <p:txBody>
          <a:bodyPr/>
          <a:lstStyle/>
          <a:p>
            <a:pPr eaLnBrk="1" hangingPunct="1"/>
            <a:r>
              <a:rPr lang="de-DE" sz="2400" dirty="0">
                <a:solidFill>
                  <a:schemeClr val="tx1"/>
                </a:solidFill>
              </a:rPr>
              <a:t>weitere Filtermaterialien nach DIN 19643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4DD5784-D6C3-1D1F-1886-8C120E3933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7090" y="4705492"/>
            <a:ext cx="1584176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spcAft>
                <a:spcPct val="30000"/>
              </a:spcAft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Bilder: </a:t>
            </a:r>
            <a:r>
              <a:rPr lang="de-DE" sz="800" kern="0" dirty="0" err="1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hydrotec</a:t>
            </a: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 </a:t>
            </a:r>
            <a:r>
              <a:rPr lang="de-DE" sz="800" kern="0" dirty="0" err="1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handels</a:t>
            </a: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 </a:t>
            </a:r>
            <a:r>
              <a:rPr lang="de-DE" sz="800" kern="0" dirty="0" err="1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gmbh</a:t>
            </a:r>
            <a:endParaRPr lang="de-DE" sz="800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F9FF8283-833B-8480-93D9-E8C6FA8A87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9912" y="1002965"/>
            <a:ext cx="2016224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Pulveraktivkohle</a:t>
            </a:r>
            <a:endParaRPr lang="de-DE" sz="1800" kern="0" dirty="0">
              <a:solidFill>
                <a:srgbClr val="003090"/>
              </a:solidFill>
              <a:ea typeface="Tahoma" pitchFamily="34" charset="0"/>
              <a:cs typeface="Tahoma" pitchFamily="34" charset="0"/>
            </a:endParaRPr>
          </a:p>
        </p:txBody>
      </p:sp>
      <p:pic>
        <p:nvPicPr>
          <p:cNvPr id="8" name="Grafik 7" descr="Ein Bild, das Dunkel, Nachthimmel enthält.&#10;&#10;Automatisch generierte Beschreibung">
            <a:extLst>
              <a:ext uri="{FF2B5EF4-FFF2-40B4-BE49-F238E27FC236}">
                <a16:creationId xmlns:a16="http://schemas.microsoft.com/office/drawing/2014/main" id="{66AE4ACC-48C0-3969-10FE-35874F7B239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398" t="11395" r="15582" b="9607"/>
          <a:stretch/>
        </p:blipFill>
        <p:spPr>
          <a:xfrm>
            <a:off x="604189" y="1733400"/>
            <a:ext cx="3913485" cy="3391200"/>
          </a:xfrm>
          <a:prstGeom prst="rect">
            <a:avLst/>
          </a:prstGeom>
        </p:spPr>
      </p:pic>
      <p:pic>
        <p:nvPicPr>
          <p:cNvPr id="10" name="Grafik 9" descr="Ein Bild, das Im Haus, Küchengerät enthält.&#10;&#10;Automatisch generierte Beschreibung">
            <a:extLst>
              <a:ext uri="{FF2B5EF4-FFF2-40B4-BE49-F238E27FC236}">
                <a16:creationId xmlns:a16="http://schemas.microsoft.com/office/drawing/2014/main" id="{6C1ADA5E-D802-D4C4-93D9-CED83742D98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46419" y="1379026"/>
            <a:ext cx="3182759" cy="3596517"/>
          </a:xfrm>
          <a:prstGeom prst="rect">
            <a:avLst/>
          </a:prstGeom>
        </p:spPr>
      </p:pic>
      <p:sp>
        <p:nvSpPr>
          <p:cNvPr id="11" name="Rectangle 3">
            <a:extLst>
              <a:ext uri="{FF2B5EF4-FFF2-40B4-BE49-F238E27FC236}">
                <a16:creationId xmlns:a16="http://schemas.microsoft.com/office/drawing/2014/main" id="{7119C6FB-84A5-97DF-0E14-2B1107D813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1680" y="5188294"/>
            <a:ext cx="5472608" cy="12650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Verwendung im Sandfilter (wird bei jeder Spülung ausgespült) zum Abbau gebundenen Chlors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exzellente adsorptive Eigenschaften, daher sehr stark chlorzehrend</a:t>
            </a:r>
          </a:p>
        </p:txBody>
      </p:sp>
    </p:spTree>
    <p:extLst>
      <p:ext uri="{BB962C8B-B14F-4D97-AF65-F5344CB8AC3E}">
        <p14:creationId xmlns:p14="http://schemas.microsoft.com/office/powerpoint/2010/main" val="179636133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1D4DFD9-0963-4AE9-A00C-D6CBF045C7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53898" y="476672"/>
            <a:ext cx="5238881" cy="432048"/>
          </a:xfrm>
        </p:spPr>
        <p:txBody>
          <a:bodyPr/>
          <a:lstStyle/>
          <a:p>
            <a:r>
              <a:rPr lang="de-DE" sz="2400" dirty="0">
                <a:solidFill>
                  <a:schemeClr val="tx1"/>
                </a:solidFill>
                <a:latin typeface="+mj-lt"/>
              </a:rPr>
              <a:t>„neue“ Filtermaterialien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CF4376D9-0F3B-4F23-B400-2383DD0798E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590303" y="908720"/>
            <a:ext cx="5238881" cy="4352742"/>
          </a:xfrm>
        </p:spPr>
        <p:txBody>
          <a:bodyPr/>
          <a:lstStyle/>
          <a:p>
            <a:r>
              <a:rPr lang="de-DE" sz="1400" dirty="0">
                <a:latin typeface="+mj-lt"/>
              </a:rPr>
              <a:t>Glaskugeln und Glaskörner</a:t>
            </a:r>
          </a:p>
          <a:p>
            <a:pPr lvl="1"/>
            <a:r>
              <a:rPr lang="de-DE" sz="1400" dirty="0">
                <a:latin typeface="+mj-lt"/>
              </a:rPr>
              <a:t>in Bearbeitung: Produktnorm (EN) </a:t>
            </a:r>
            <a:r>
              <a:rPr lang="de-DE" sz="1400" dirty="0">
                <a:latin typeface="+mj-lt"/>
                <a:sym typeface="Wingdings" panose="05000000000000000000" pitchFamily="2" charset="2"/>
              </a:rPr>
              <a:t> Qualitätsanforderungen</a:t>
            </a:r>
          </a:p>
          <a:p>
            <a:pPr lvl="2"/>
            <a:r>
              <a:rPr lang="de-DE" sz="1400" dirty="0">
                <a:latin typeface="+mj-lt"/>
                <a:sym typeface="Wingdings" panose="05000000000000000000" pitchFamily="2" charset="2"/>
              </a:rPr>
              <a:t>Organik, Schwermetalle, wasserextrahierbare Stoffe</a:t>
            </a:r>
            <a:endParaRPr lang="de-DE" sz="1400" dirty="0">
              <a:latin typeface="+mj-lt"/>
            </a:endParaRPr>
          </a:p>
          <a:p>
            <a:pPr lvl="1"/>
            <a:r>
              <a:rPr lang="de-DE" sz="1400" dirty="0">
                <a:latin typeface="+mj-lt"/>
              </a:rPr>
              <a:t>DIN 19643-2 </a:t>
            </a:r>
            <a:r>
              <a:rPr lang="de-DE" sz="1400" dirty="0">
                <a:latin typeface="+mj-lt"/>
                <a:sym typeface="Wingdings" panose="05000000000000000000" pitchFamily="2" charset="2"/>
              </a:rPr>
              <a:t> Verfahrensnormung  Anwendung</a:t>
            </a:r>
            <a:endParaRPr lang="de-DE" sz="1400" dirty="0">
              <a:latin typeface="+mj-lt"/>
            </a:endParaRPr>
          </a:p>
          <a:p>
            <a:pPr lvl="1"/>
            <a:r>
              <a:rPr lang="de-DE" sz="1400" b="1" dirty="0">
                <a:latin typeface="+mj-lt"/>
              </a:rPr>
              <a:t>ABER: </a:t>
            </a:r>
            <a:r>
              <a:rPr lang="de-DE" sz="1400" dirty="0">
                <a:latin typeface="+mj-lt"/>
              </a:rPr>
              <a:t>aktivierte Gläser werden nicht beschrieben</a:t>
            </a:r>
          </a:p>
          <a:p>
            <a:r>
              <a:rPr lang="de-DE" sz="1400" dirty="0">
                <a:latin typeface="+mj-lt"/>
              </a:rPr>
              <a:t>Glaskugeln </a:t>
            </a:r>
          </a:p>
          <a:p>
            <a:pPr lvl="1"/>
            <a:r>
              <a:rPr lang="de-DE" sz="1400" dirty="0">
                <a:latin typeface="+mj-lt"/>
              </a:rPr>
              <a:t>aus Flachglas („</a:t>
            </a:r>
            <a:r>
              <a:rPr lang="de-DE" sz="1400" dirty="0">
                <a:latin typeface="+mj-lt"/>
                <a:sym typeface="Wingdings" panose="05000000000000000000" pitchFamily="2" charset="2"/>
              </a:rPr>
              <a:t>weißes“ Fensterglas)</a:t>
            </a:r>
            <a:endParaRPr lang="de-DE" sz="1400" dirty="0">
              <a:latin typeface="+mj-lt"/>
            </a:endParaRPr>
          </a:p>
          <a:p>
            <a:pPr lvl="1"/>
            <a:r>
              <a:rPr lang="de-DE" sz="1400" dirty="0">
                <a:latin typeface="+mj-lt"/>
              </a:rPr>
              <a:t>gleichmäßige, geometrische Form </a:t>
            </a:r>
            <a:r>
              <a:rPr lang="de-DE" sz="1400" dirty="0">
                <a:latin typeface="+mj-lt"/>
                <a:sym typeface="Wingdings" panose="05000000000000000000" pitchFamily="2" charset="2"/>
              </a:rPr>
              <a:t> Rundheit &gt; 92 %</a:t>
            </a:r>
            <a:endParaRPr lang="de-DE" sz="1400" dirty="0">
              <a:latin typeface="+mj-lt"/>
            </a:endParaRPr>
          </a:p>
          <a:p>
            <a:pPr lvl="1"/>
            <a:r>
              <a:rPr lang="de-DE" sz="1400" dirty="0">
                <a:latin typeface="+mj-lt"/>
              </a:rPr>
              <a:t>abweichende Wirkungen</a:t>
            </a:r>
          </a:p>
          <a:p>
            <a:pPr lvl="2"/>
            <a:r>
              <a:rPr lang="de-DE" sz="1400" dirty="0">
                <a:latin typeface="+mj-lt"/>
              </a:rPr>
              <a:t>größere Sperreffekte</a:t>
            </a:r>
          </a:p>
          <a:p>
            <a:pPr lvl="2"/>
            <a:r>
              <a:rPr lang="de-DE" sz="1400" dirty="0">
                <a:latin typeface="+mj-lt"/>
              </a:rPr>
              <a:t>geringere Anhaftungen durch weniger Wechselwirkungen</a:t>
            </a:r>
          </a:p>
          <a:p>
            <a:r>
              <a:rPr lang="de-DE" sz="1400" dirty="0">
                <a:latin typeface="+mj-lt"/>
              </a:rPr>
              <a:t>Glasgranulat</a:t>
            </a:r>
          </a:p>
          <a:p>
            <a:pPr lvl="1"/>
            <a:r>
              <a:rPr lang="de-DE" sz="1400" dirty="0">
                <a:latin typeface="+mj-lt"/>
              </a:rPr>
              <a:t>aus Flaschenglas (grün, braun, weiß)</a:t>
            </a:r>
          </a:p>
          <a:p>
            <a:pPr lvl="1"/>
            <a:r>
              <a:rPr lang="de-DE" sz="1400" dirty="0">
                <a:latin typeface="+mj-lt"/>
              </a:rPr>
              <a:t>ähnliches Verhalten wie Sand</a:t>
            </a:r>
          </a:p>
        </p:txBody>
      </p:sp>
      <p:sp>
        <p:nvSpPr>
          <p:cNvPr id="17" name="Textfeld 16">
            <a:extLst>
              <a:ext uri="{FF2B5EF4-FFF2-40B4-BE49-F238E27FC236}">
                <a16:creationId xmlns:a16="http://schemas.microsoft.com/office/drawing/2014/main" id="{97452DED-E7A3-4EDF-813C-2C970C837409}"/>
              </a:ext>
            </a:extLst>
          </p:cNvPr>
          <p:cNvSpPr txBox="1"/>
          <p:nvPr/>
        </p:nvSpPr>
        <p:spPr>
          <a:xfrm>
            <a:off x="18109" y="3279056"/>
            <a:ext cx="1259525" cy="1731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525" dirty="0">
                <a:solidFill>
                  <a:schemeClr val="bg1">
                    <a:lumMod val="95000"/>
                  </a:schemeClr>
                </a:solidFill>
                <a:latin typeface="+mn-lt"/>
              </a:rPr>
              <a:t>Bild: FAZ.net</a:t>
            </a:r>
          </a:p>
        </p:txBody>
      </p:sp>
      <p:sp>
        <p:nvSpPr>
          <p:cNvPr id="18" name="Textfeld 17">
            <a:extLst>
              <a:ext uri="{FF2B5EF4-FFF2-40B4-BE49-F238E27FC236}">
                <a16:creationId xmlns:a16="http://schemas.microsoft.com/office/drawing/2014/main" id="{460213A6-C02D-4140-B90D-4A7D1C4CF8B4}"/>
              </a:ext>
            </a:extLst>
          </p:cNvPr>
          <p:cNvSpPr txBox="1"/>
          <p:nvPr/>
        </p:nvSpPr>
        <p:spPr>
          <a:xfrm>
            <a:off x="-108520" y="6644674"/>
            <a:ext cx="1259525" cy="1731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525" dirty="0">
                <a:solidFill>
                  <a:schemeClr val="bg1">
                    <a:lumMod val="95000"/>
                  </a:schemeClr>
                </a:solidFill>
                <a:latin typeface="+mn-lt"/>
              </a:rPr>
              <a:t>Bild: Dirk P. Dygutsch</a:t>
            </a: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13C58A0F-5201-3E87-0481-5FA3AC02B2B5}"/>
              </a:ext>
            </a:extLst>
          </p:cNvPr>
          <p:cNvSpPr txBox="1"/>
          <p:nvPr/>
        </p:nvSpPr>
        <p:spPr>
          <a:xfrm>
            <a:off x="6771685" y="5234752"/>
            <a:ext cx="2121094" cy="784830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de-DE" sz="1500" dirty="0"/>
              <a:t>ABER:</a:t>
            </a:r>
          </a:p>
          <a:p>
            <a:r>
              <a:rPr lang="de-DE" sz="1500" dirty="0"/>
              <a:t>Spülgeschwindigkeit</a:t>
            </a:r>
          </a:p>
          <a:p>
            <a:r>
              <a:rPr lang="de-DE" sz="1500" dirty="0"/>
              <a:t>grundsätzlich ≥ 45 m/h</a:t>
            </a:r>
          </a:p>
        </p:txBody>
      </p:sp>
      <p:pic>
        <p:nvPicPr>
          <p:cNvPr id="9" name="Grafik 8">
            <a:extLst>
              <a:ext uri="{FF2B5EF4-FFF2-40B4-BE49-F238E27FC236}">
                <a16:creationId xmlns:a16="http://schemas.microsoft.com/office/drawing/2014/main" id="{BC41467F-4C06-EB42-5A73-2D8CB1E6311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188640"/>
            <a:ext cx="3330370" cy="2200986"/>
          </a:xfrm>
          <a:prstGeom prst="rect">
            <a:avLst/>
          </a:prstGeom>
        </p:spPr>
      </p:pic>
      <p:pic>
        <p:nvPicPr>
          <p:cNvPr id="13" name="Grafik 12">
            <a:extLst>
              <a:ext uri="{FF2B5EF4-FFF2-40B4-BE49-F238E27FC236}">
                <a16:creationId xmlns:a16="http://schemas.microsoft.com/office/drawing/2014/main" id="{8C60BF23-97AF-D8FB-B054-A7F835AA2B2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4816" y="2652333"/>
            <a:ext cx="3070988" cy="2753145"/>
          </a:xfrm>
          <a:prstGeom prst="rect">
            <a:avLst/>
          </a:prstGeom>
        </p:spPr>
      </p:pic>
      <p:sp>
        <p:nvSpPr>
          <p:cNvPr id="14" name="Rectangle 3">
            <a:extLst>
              <a:ext uri="{FF2B5EF4-FFF2-40B4-BE49-F238E27FC236}">
                <a16:creationId xmlns:a16="http://schemas.microsoft.com/office/drawing/2014/main" id="{CDCDF3D8-3DD0-45AB-3E67-8F302C269D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603" y="5771981"/>
            <a:ext cx="6201400" cy="6101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6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Verwendung im Sand- oder Mehrschichtfilter (anstelle von Sand)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6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ähnliche Filtrations- und Spüleigenschaften wie Sand</a:t>
            </a:r>
          </a:p>
        </p:txBody>
      </p:sp>
    </p:spTree>
    <p:extLst>
      <p:ext uri="{BB962C8B-B14F-4D97-AF65-F5344CB8AC3E}">
        <p14:creationId xmlns:p14="http://schemas.microsoft.com/office/powerpoint/2010/main" val="175431760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" name="Rectangle 2"/>
          <p:cNvSpPr txBox="1">
            <a:spLocks noChangeArrowheads="1"/>
          </p:cNvSpPr>
          <p:nvPr/>
        </p:nvSpPr>
        <p:spPr bwMode="auto">
          <a:xfrm>
            <a:off x="685800" y="295275"/>
            <a:ext cx="7774632" cy="617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altLang="de-DE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ahoma" pitchFamily="34" charset="0"/>
                <a:ea typeface="+mj-ea"/>
                <a:cs typeface="Tahoma" pitchFamily="34" charset="0"/>
              </a:rPr>
              <a:t>Schichthöhen der unterschiedlichen Materialien</a:t>
            </a:r>
          </a:p>
        </p:txBody>
      </p:sp>
      <p:sp>
        <p:nvSpPr>
          <p:cNvPr id="610" name="Rectangle 3">
            <a:extLst>
              <a:ext uri="{FF2B5EF4-FFF2-40B4-BE49-F238E27FC236}">
                <a16:creationId xmlns:a16="http://schemas.microsoft.com/office/drawing/2014/main" id="{A22E830D-9694-FD4C-9F9E-1B416F8475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520" y="6311120"/>
            <a:ext cx="1992021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spcBef>
                <a:spcPct val="20000"/>
              </a:spcBef>
              <a:spcAft>
                <a:spcPct val="30000"/>
              </a:spcAft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Quelle: E DIN 19643-2022</a:t>
            </a:r>
          </a:p>
        </p:txBody>
      </p:sp>
      <p:pic>
        <p:nvPicPr>
          <p:cNvPr id="5" name="Grafik 4">
            <a:extLst>
              <a:ext uri="{FF2B5EF4-FFF2-40B4-BE49-F238E27FC236}">
                <a16:creationId xmlns:a16="http://schemas.microsoft.com/office/drawing/2014/main" id="{FBD4236F-54CF-48E8-9C96-2B53484E21B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3015" y="1124744"/>
            <a:ext cx="7977417" cy="5068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4684410"/>
      </p:ext>
    </p:extLst>
  </p:cSld>
  <p:clrMapOvr>
    <a:masterClrMapping/>
  </p:clrMapOvr>
  <p:transition spd="med"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09E1907B-CA82-4EEE-8356-88CF0F58B4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560" y="5644915"/>
            <a:ext cx="3672408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spcAft>
                <a:spcPct val="30000"/>
              </a:spcAft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Quelle: https://unidro.com/what-we-do/engineered-products/precoat-filters/</a:t>
            </a:r>
          </a:p>
        </p:txBody>
      </p:sp>
      <p:pic>
        <p:nvPicPr>
          <p:cNvPr id="7" name="Grafik 6">
            <a:extLst>
              <a:ext uri="{FF2B5EF4-FFF2-40B4-BE49-F238E27FC236}">
                <a16:creationId xmlns:a16="http://schemas.microsoft.com/office/drawing/2014/main" id="{29C1F248-0673-1AA7-AB68-0F472D0AD4F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748" t="5969" r="3517" b="19832"/>
          <a:stretch/>
        </p:blipFill>
        <p:spPr>
          <a:xfrm>
            <a:off x="685800" y="1808162"/>
            <a:ext cx="3705321" cy="3556422"/>
          </a:xfrm>
          <a:prstGeom prst="rect">
            <a:avLst/>
          </a:prstGeom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C4C9677A-40C6-E0BF-7F8F-1039A2F1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260648"/>
            <a:ext cx="3528392" cy="8902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Wirkmechanismus der Anschwemmfiltration</a:t>
            </a:r>
          </a:p>
        </p:txBody>
      </p:sp>
      <p:pic>
        <p:nvPicPr>
          <p:cNvPr id="8" name="Picture 3">
            <a:extLst>
              <a:ext uri="{FF2B5EF4-FFF2-40B4-BE49-F238E27FC236}">
                <a16:creationId xmlns:a16="http://schemas.microsoft.com/office/drawing/2014/main" id="{3470A1EC-1651-3AF6-B874-D41EEAD21D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54894" y="0"/>
            <a:ext cx="3891433" cy="6755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3">
            <a:extLst>
              <a:ext uri="{FF2B5EF4-FFF2-40B4-BE49-F238E27FC236}">
                <a16:creationId xmlns:a16="http://schemas.microsoft.com/office/drawing/2014/main" id="{EBB11091-33C1-9D2B-2DAA-2EBAB47B2E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60032" y="6381328"/>
            <a:ext cx="776484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spcAft>
                <a:spcPct val="30000"/>
              </a:spcAft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Bild: </a:t>
            </a:r>
            <a:r>
              <a:rPr lang="de-DE" sz="800" kern="0" dirty="0" err="1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Evoqua</a:t>
            </a:r>
            <a:endParaRPr lang="de-DE" sz="800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0382967"/>
      </p:ext>
    </p:extLst>
  </p:cSld>
  <p:clrMapOvr>
    <a:masterClrMapping/>
  </p:clrMapOvr>
  <p:transition spd="med"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436563"/>
            <a:ext cx="6199674" cy="541337"/>
          </a:xfrm>
        </p:spPr>
        <p:txBody>
          <a:bodyPr/>
          <a:lstStyle/>
          <a:p>
            <a:pPr eaLnBrk="1" hangingPunct="1"/>
            <a:r>
              <a:rPr lang="de-DE" altLang="de-DE" sz="2400" dirty="0">
                <a:solidFill>
                  <a:schemeClr val="tx1"/>
                </a:solidFill>
                <a:cs typeface="Tahoma" pitchFamily="34" charset="0"/>
              </a:rPr>
              <a:t>Unterstützung der Filtration durch Flockung</a:t>
            </a:r>
          </a:p>
        </p:txBody>
      </p:sp>
      <p:sp>
        <p:nvSpPr>
          <p:cNvPr id="60419" name="Rectangle 4"/>
          <p:cNvSpPr>
            <a:spLocks noChangeArrowheads="1"/>
          </p:cNvSpPr>
          <p:nvPr/>
        </p:nvSpPr>
        <p:spPr bwMode="auto">
          <a:xfrm>
            <a:off x="1790700" y="264795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chemeClr val="bg2"/>
                </a:solidFill>
                <a:latin typeface="Tahoma" pitchFamily="34" charset="0"/>
              </a:defRPr>
            </a:lvl1pPr>
            <a:lvl2pPr marL="742950" indent="-285750" eaLnBrk="0" hangingPunct="0">
              <a:defRPr sz="1400">
                <a:solidFill>
                  <a:schemeClr val="bg2"/>
                </a:solidFill>
                <a:latin typeface="Tahoma" pitchFamily="34" charset="0"/>
              </a:defRPr>
            </a:lvl2pPr>
            <a:lvl3pPr marL="1143000" indent="-228600" eaLnBrk="0" hangingPunct="0">
              <a:defRPr sz="1400">
                <a:solidFill>
                  <a:schemeClr val="bg2"/>
                </a:solidFill>
                <a:latin typeface="Tahoma" pitchFamily="34" charset="0"/>
              </a:defRPr>
            </a:lvl3pPr>
            <a:lvl4pPr marL="1600200" indent="-228600" eaLnBrk="0" hangingPunct="0">
              <a:defRPr sz="1400">
                <a:solidFill>
                  <a:schemeClr val="bg2"/>
                </a:solidFill>
                <a:latin typeface="Tahoma" pitchFamily="34" charset="0"/>
              </a:defRPr>
            </a:lvl4pPr>
            <a:lvl5pPr marL="2057400" indent="-228600" eaLnBrk="0" hangingPunct="0">
              <a:defRPr sz="1400">
                <a:solidFill>
                  <a:schemeClr val="bg2"/>
                </a:solidFill>
                <a:latin typeface="Tahoma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bg2"/>
                </a:solidFill>
                <a:latin typeface="Tahoma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bg2"/>
                </a:solidFill>
                <a:latin typeface="Tahoma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bg2"/>
                </a:solidFill>
                <a:latin typeface="Tahoma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bg2"/>
                </a:solidFill>
                <a:latin typeface="Tahoma" pitchFamily="34" charset="0"/>
              </a:defRPr>
            </a:lvl9pPr>
          </a:lstStyle>
          <a:p>
            <a:pPr eaLnBrk="1" hangingPunct="1"/>
            <a:endParaRPr lang="de-DE" altLang="de-DE"/>
          </a:p>
        </p:txBody>
      </p:sp>
      <p:grpSp>
        <p:nvGrpSpPr>
          <p:cNvPr id="60420" name="Group 15"/>
          <p:cNvGrpSpPr>
            <a:grpSpLocks/>
          </p:cNvGrpSpPr>
          <p:nvPr/>
        </p:nvGrpSpPr>
        <p:grpSpPr bwMode="auto">
          <a:xfrm>
            <a:off x="3294063" y="1540768"/>
            <a:ext cx="1958975" cy="3186112"/>
            <a:chOff x="2930" y="1320"/>
            <a:chExt cx="1296" cy="1968"/>
          </a:xfrm>
        </p:grpSpPr>
        <p:sp>
          <p:nvSpPr>
            <p:cNvPr id="60427" name="Oval 4"/>
            <p:cNvSpPr>
              <a:spLocks noChangeArrowheads="1"/>
            </p:cNvSpPr>
            <p:nvPr/>
          </p:nvSpPr>
          <p:spPr bwMode="auto">
            <a:xfrm>
              <a:off x="2930" y="2816"/>
              <a:ext cx="1296" cy="47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1400">
                  <a:solidFill>
                    <a:schemeClr val="bg2"/>
                  </a:solidFill>
                  <a:latin typeface="Tahoma" pitchFamily="34" charset="0"/>
                </a:defRPr>
              </a:lvl1pPr>
              <a:lvl2pPr marL="742950" indent="-285750" eaLnBrk="0" hangingPunct="0">
                <a:defRPr sz="1400">
                  <a:solidFill>
                    <a:schemeClr val="bg2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 sz="1400">
                  <a:solidFill>
                    <a:schemeClr val="bg2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 sz="1400">
                  <a:solidFill>
                    <a:schemeClr val="bg2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 sz="1400">
                  <a:solidFill>
                    <a:schemeClr val="bg2"/>
                  </a:solidFill>
                  <a:latin typeface="Tahoma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bg2"/>
                  </a:solidFill>
                  <a:latin typeface="Tahoma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bg2"/>
                  </a:solidFill>
                  <a:latin typeface="Tahoma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bg2"/>
                  </a:solidFill>
                  <a:latin typeface="Tahoma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bg2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de-DE" altLang="de-DE"/>
            </a:p>
          </p:txBody>
        </p:sp>
        <p:sp>
          <p:nvSpPr>
            <p:cNvPr id="60428" name="Oval 5"/>
            <p:cNvSpPr>
              <a:spLocks noChangeArrowheads="1"/>
            </p:cNvSpPr>
            <p:nvPr/>
          </p:nvSpPr>
          <p:spPr bwMode="auto">
            <a:xfrm>
              <a:off x="2930" y="1320"/>
              <a:ext cx="1296" cy="47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1400">
                  <a:solidFill>
                    <a:schemeClr val="bg2"/>
                  </a:solidFill>
                  <a:latin typeface="Tahoma" pitchFamily="34" charset="0"/>
                </a:defRPr>
              </a:lvl1pPr>
              <a:lvl2pPr marL="742950" indent="-285750" eaLnBrk="0" hangingPunct="0">
                <a:defRPr sz="1400">
                  <a:solidFill>
                    <a:schemeClr val="bg2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 sz="1400">
                  <a:solidFill>
                    <a:schemeClr val="bg2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 sz="1400">
                  <a:solidFill>
                    <a:schemeClr val="bg2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 sz="1400">
                  <a:solidFill>
                    <a:schemeClr val="bg2"/>
                  </a:solidFill>
                  <a:latin typeface="Tahoma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bg2"/>
                  </a:solidFill>
                  <a:latin typeface="Tahoma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bg2"/>
                  </a:solidFill>
                  <a:latin typeface="Tahoma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bg2"/>
                  </a:solidFill>
                  <a:latin typeface="Tahoma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bg2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de-DE" altLang="de-DE"/>
            </a:p>
          </p:txBody>
        </p:sp>
        <p:sp>
          <p:nvSpPr>
            <p:cNvPr id="60429" name="Rectangle 6"/>
            <p:cNvSpPr>
              <a:spLocks noChangeArrowheads="1"/>
            </p:cNvSpPr>
            <p:nvPr/>
          </p:nvSpPr>
          <p:spPr bwMode="auto">
            <a:xfrm>
              <a:off x="2930" y="1556"/>
              <a:ext cx="1296" cy="149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1400">
                  <a:solidFill>
                    <a:schemeClr val="bg2"/>
                  </a:solidFill>
                  <a:latin typeface="Tahoma" pitchFamily="34" charset="0"/>
                </a:defRPr>
              </a:lvl1pPr>
              <a:lvl2pPr marL="742950" indent="-285750" eaLnBrk="0" hangingPunct="0">
                <a:defRPr sz="1400">
                  <a:solidFill>
                    <a:schemeClr val="bg2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 sz="1400">
                  <a:solidFill>
                    <a:schemeClr val="bg2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 sz="1400">
                  <a:solidFill>
                    <a:schemeClr val="bg2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 sz="1400">
                  <a:solidFill>
                    <a:schemeClr val="bg2"/>
                  </a:solidFill>
                  <a:latin typeface="Tahoma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bg2"/>
                  </a:solidFill>
                  <a:latin typeface="Tahoma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bg2"/>
                  </a:solidFill>
                  <a:latin typeface="Tahoma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bg2"/>
                  </a:solidFill>
                  <a:latin typeface="Tahoma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bg2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de-DE" altLang="de-DE"/>
            </a:p>
          </p:txBody>
        </p:sp>
      </p:grpSp>
      <p:sp>
        <p:nvSpPr>
          <p:cNvPr id="2054" name="Text Box 7"/>
          <p:cNvSpPr txBox="1">
            <a:spLocks noChangeArrowheads="1"/>
          </p:cNvSpPr>
          <p:nvPr/>
        </p:nvSpPr>
        <p:spPr bwMode="auto">
          <a:xfrm>
            <a:off x="546100" y="1265014"/>
            <a:ext cx="2227263" cy="1196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7462" tIns="43731" rIns="87462" bIns="43731">
            <a:spAutoFit/>
          </a:bodyPr>
          <a:lstStyle/>
          <a:p>
            <a:pPr algn="l" eaLnBrk="0" hangingPunct="0">
              <a:defRPr/>
            </a:pPr>
            <a:r>
              <a:rPr lang="de-DE" sz="1800" dirty="0">
                <a:solidFill>
                  <a:schemeClr val="tx1"/>
                </a:solidFill>
                <a:latin typeface="+mj-lt"/>
              </a:rPr>
              <a:t>beseitigt Schmutz</a:t>
            </a:r>
          </a:p>
          <a:p>
            <a:pPr marL="481013" lvl="1" indent="-188913" algn="l" eaLnBrk="0" hangingPunct="0">
              <a:buFontTx/>
              <a:buChar char="•"/>
              <a:defRPr/>
            </a:pPr>
            <a:r>
              <a:rPr lang="de-DE" sz="1800" dirty="0">
                <a:solidFill>
                  <a:schemeClr val="tx1"/>
                </a:solidFill>
                <a:latin typeface="+mj-lt"/>
              </a:rPr>
              <a:t>Staub, Partikel,</a:t>
            </a:r>
          </a:p>
          <a:p>
            <a:pPr marL="481013" lvl="1" indent="-188913" algn="l" eaLnBrk="0" hangingPunct="0">
              <a:buFontTx/>
              <a:buChar char="•"/>
              <a:defRPr/>
            </a:pPr>
            <a:r>
              <a:rPr lang="de-DE" sz="1800" dirty="0">
                <a:solidFill>
                  <a:schemeClr val="tx1"/>
                </a:solidFill>
                <a:latin typeface="+mj-lt"/>
              </a:rPr>
              <a:t>Kolloide</a:t>
            </a:r>
          </a:p>
          <a:p>
            <a:pPr marL="481013" lvl="1" indent="-188913" algn="l" eaLnBrk="0" hangingPunct="0">
              <a:buFontTx/>
              <a:buChar char="•"/>
              <a:defRPr/>
            </a:pPr>
            <a:r>
              <a:rPr lang="de-DE" sz="1800" dirty="0">
                <a:solidFill>
                  <a:schemeClr val="tx1"/>
                </a:solidFill>
                <a:latin typeface="+mj-lt"/>
              </a:rPr>
              <a:t>Dispers-Stoffe</a:t>
            </a:r>
          </a:p>
        </p:txBody>
      </p:sp>
      <p:sp>
        <p:nvSpPr>
          <p:cNvPr id="60422" name="Text Box 8"/>
          <p:cNvSpPr txBox="1">
            <a:spLocks noChangeArrowheads="1"/>
          </p:cNvSpPr>
          <p:nvPr/>
        </p:nvSpPr>
        <p:spPr bwMode="auto">
          <a:xfrm>
            <a:off x="3233738" y="2357214"/>
            <a:ext cx="1981200" cy="156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7462" tIns="43731" rIns="87462" bIns="43731">
            <a:spAutoFit/>
          </a:bodyPr>
          <a:lstStyle>
            <a:lvl1pPr eaLnBrk="0" hangingPunct="0">
              <a:defRPr sz="1400">
                <a:solidFill>
                  <a:schemeClr val="bg2"/>
                </a:solidFill>
                <a:latin typeface="Tahoma" pitchFamily="34" charset="0"/>
              </a:defRPr>
            </a:lvl1pPr>
            <a:lvl2pPr marL="742950" indent="-285750" eaLnBrk="0" hangingPunct="0">
              <a:defRPr sz="1400">
                <a:solidFill>
                  <a:schemeClr val="bg2"/>
                </a:solidFill>
                <a:latin typeface="Tahoma" pitchFamily="34" charset="0"/>
              </a:defRPr>
            </a:lvl2pPr>
            <a:lvl3pPr marL="1143000" indent="-228600" eaLnBrk="0" hangingPunct="0">
              <a:defRPr sz="1400">
                <a:solidFill>
                  <a:schemeClr val="bg2"/>
                </a:solidFill>
                <a:latin typeface="Tahoma" pitchFamily="34" charset="0"/>
              </a:defRPr>
            </a:lvl3pPr>
            <a:lvl4pPr marL="1600200" indent="-228600" eaLnBrk="0" hangingPunct="0">
              <a:defRPr sz="1400">
                <a:solidFill>
                  <a:schemeClr val="bg2"/>
                </a:solidFill>
                <a:latin typeface="Tahoma" pitchFamily="34" charset="0"/>
              </a:defRPr>
            </a:lvl4pPr>
            <a:lvl5pPr marL="2057400" indent="-228600" eaLnBrk="0" hangingPunct="0">
              <a:defRPr sz="1400">
                <a:solidFill>
                  <a:schemeClr val="bg2"/>
                </a:solidFill>
                <a:latin typeface="Tahoma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bg2"/>
                </a:solidFill>
                <a:latin typeface="Tahoma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bg2"/>
                </a:solidFill>
                <a:latin typeface="Tahoma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bg2"/>
                </a:solidFill>
                <a:latin typeface="Tahoma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bg2"/>
                </a:solidFill>
                <a:latin typeface="Tahoma" pitchFamily="34" charset="0"/>
              </a:defRPr>
            </a:lvl9pPr>
          </a:lstStyle>
          <a:p>
            <a:r>
              <a:rPr lang="de-DE" altLang="de-DE" sz="2400" b="1" dirty="0">
                <a:solidFill>
                  <a:schemeClr val="bg1"/>
                </a:solidFill>
                <a:latin typeface="Arial" charset="0"/>
              </a:rPr>
              <a:t>optimierte</a:t>
            </a:r>
          </a:p>
          <a:p>
            <a:r>
              <a:rPr lang="de-DE" altLang="de-DE" sz="2400" b="1" dirty="0">
                <a:solidFill>
                  <a:schemeClr val="bg1"/>
                </a:solidFill>
                <a:latin typeface="Arial" charset="0"/>
              </a:rPr>
              <a:t>Flockung</a:t>
            </a:r>
          </a:p>
          <a:p>
            <a:r>
              <a:rPr lang="de-DE" altLang="de-DE" sz="2400" b="1" dirty="0">
                <a:solidFill>
                  <a:schemeClr val="bg1"/>
                </a:solidFill>
                <a:latin typeface="Arial" charset="0"/>
              </a:rPr>
              <a:t>und</a:t>
            </a:r>
          </a:p>
          <a:p>
            <a:r>
              <a:rPr lang="de-DE" altLang="de-DE" sz="2400" b="1" dirty="0">
                <a:solidFill>
                  <a:schemeClr val="bg1"/>
                </a:solidFill>
                <a:latin typeface="Arial" charset="0"/>
              </a:rPr>
              <a:t>Filtration</a:t>
            </a:r>
            <a:endParaRPr lang="de-DE" altLang="de-DE" sz="1700" b="1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2056" name="Text Box 9"/>
          <p:cNvSpPr txBox="1">
            <a:spLocks noChangeArrowheads="1"/>
          </p:cNvSpPr>
          <p:nvPr/>
        </p:nvSpPr>
        <p:spPr bwMode="auto">
          <a:xfrm>
            <a:off x="5837238" y="1196752"/>
            <a:ext cx="1731962" cy="1196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7462" tIns="43731" rIns="87462" bIns="43731">
            <a:spAutoFit/>
          </a:bodyPr>
          <a:lstStyle/>
          <a:p>
            <a:pPr algn="l" eaLnBrk="0" hangingPunct="0">
              <a:defRPr/>
            </a:pPr>
            <a:r>
              <a:rPr lang="de-DE" sz="1800" dirty="0">
                <a:solidFill>
                  <a:schemeClr val="tx1"/>
                </a:solidFill>
                <a:latin typeface="+mj-lt"/>
              </a:rPr>
              <a:t>beseitigt Keime</a:t>
            </a:r>
          </a:p>
          <a:p>
            <a:pPr marL="481013" lvl="1" indent="-188913" algn="l" eaLnBrk="0" hangingPunct="0">
              <a:buFontTx/>
              <a:buChar char="•"/>
              <a:defRPr/>
            </a:pPr>
            <a:r>
              <a:rPr lang="de-DE" sz="1800" dirty="0">
                <a:solidFill>
                  <a:schemeClr val="tx1"/>
                </a:solidFill>
                <a:latin typeface="+mj-lt"/>
              </a:rPr>
              <a:t>Einzeller</a:t>
            </a:r>
          </a:p>
          <a:p>
            <a:pPr marL="481013" lvl="1" indent="-188913" algn="l" eaLnBrk="0" hangingPunct="0">
              <a:buFontTx/>
              <a:buChar char="•"/>
              <a:defRPr/>
            </a:pPr>
            <a:r>
              <a:rPr lang="de-DE" sz="1800" dirty="0">
                <a:solidFill>
                  <a:schemeClr val="tx1"/>
                </a:solidFill>
                <a:latin typeface="+mj-lt"/>
              </a:rPr>
              <a:t>Bakterien</a:t>
            </a:r>
          </a:p>
          <a:p>
            <a:pPr marL="481013" lvl="1" indent="-188913" algn="l" eaLnBrk="0" hangingPunct="0">
              <a:buFontTx/>
              <a:buChar char="•"/>
              <a:defRPr/>
            </a:pPr>
            <a:r>
              <a:rPr lang="de-DE" sz="1800" dirty="0">
                <a:solidFill>
                  <a:schemeClr val="tx1"/>
                </a:solidFill>
                <a:latin typeface="+mj-lt"/>
              </a:rPr>
              <a:t>Pilze</a:t>
            </a:r>
          </a:p>
        </p:txBody>
      </p:sp>
      <p:sp>
        <p:nvSpPr>
          <p:cNvPr id="2057" name="Text Box 10"/>
          <p:cNvSpPr txBox="1">
            <a:spLocks noChangeArrowheads="1"/>
          </p:cNvSpPr>
          <p:nvPr/>
        </p:nvSpPr>
        <p:spPr bwMode="auto">
          <a:xfrm>
            <a:off x="425629" y="3924077"/>
            <a:ext cx="2843212" cy="1196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7462" tIns="43731" rIns="87462" bIns="43731">
            <a:spAutoFit/>
          </a:bodyPr>
          <a:lstStyle/>
          <a:p>
            <a:pPr algn="l" eaLnBrk="0" hangingPunct="0">
              <a:defRPr/>
            </a:pPr>
            <a:r>
              <a:rPr lang="de-DE" sz="1800" dirty="0">
                <a:solidFill>
                  <a:schemeClr val="tx1"/>
                </a:solidFill>
                <a:latin typeface="+mj-lt"/>
              </a:rPr>
              <a:t>spart Chemikalien</a:t>
            </a:r>
          </a:p>
          <a:p>
            <a:pPr marL="481013" lvl="1" indent="-188913" algn="l" eaLnBrk="0" hangingPunct="0">
              <a:buFontTx/>
              <a:buChar char="•"/>
              <a:defRPr/>
            </a:pPr>
            <a:r>
              <a:rPr lang="de-DE" sz="1800" dirty="0">
                <a:solidFill>
                  <a:schemeClr val="tx1"/>
                </a:solidFill>
                <a:latin typeface="+mj-lt"/>
              </a:rPr>
              <a:t>Chlor verbraucht sich</a:t>
            </a:r>
            <a:br>
              <a:rPr lang="de-DE" sz="1800" dirty="0">
                <a:solidFill>
                  <a:schemeClr val="tx1"/>
                </a:solidFill>
                <a:latin typeface="+mj-lt"/>
              </a:rPr>
            </a:br>
            <a:r>
              <a:rPr lang="de-DE" sz="1800" dirty="0">
                <a:solidFill>
                  <a:schemeClr val="tx1"/>
                </a:solidFill>
                <a:latin typeface="+mj-lt"/>
              </a:rPr>
              <a:t>nur an Keimen, nicht</a:t>
            </a:r>
            <a:br>
              <a:rPr lang="de-DE" sz="1800" dirty="0">
                <a:solidFill>
                  <a:schemeClr val="tx1"/>
                </a:solidFill>
                <a:latin typeface="+mj-lt"/>
              </a:rPr>
            </a:br>
            <a:r>
              <a:rPr lang="de-DE" sz="1800" dirty="0">
                <a:solidFill>
                  <a:schemeClr val="tx1"/>
                </a:solidFill>
                <a:latin typeface="+mj-lt"/>
              </a:rPr>
              <a:t>am Schmutz</a:t>
            </a:r>
          </a:p>
        </p:txBody>
      </p:sp>
      <p:sp>
        <p:nvSpPr>
          <p:cNvPr id="2058" name="Text Box 11"/>
          <p:cNvSpPr txBox="1">
            <a:spLocks noChangeArrowheads="1"/>
          </p:cNvSpPr>
          <p:nvPr/>
        </p:nvSpPr>
        <p:spPr bwMode="auto">
          <a:xfrm>
            <a:off x="5724128" y="3861048"/>
            <a:ext cx="2843213" cy="1196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87462" tIns="43731" rIns="87462" bIns="43731">
            <a:spAutoFit/>
          </a:bodyPr>
          <a:lstStyle/>
          <a:p>
            <a:pPr algn="l" eaLnBrk="0" hangingPunct="0">
              <a:defRPr/>
            </a:pPr>
            <a:r>
              <a:rPr lang="de-DE" sz="1800" dirty="0">
                <a:solidFill>
                  <a:schemeClr val="tx1"/>
                </a:solidFill>
                <a:latin typeface="+mj-lt"/>
              </a:rPr>
              <a:t>vermeidet Chlorungsnebenprodukte</a:t>
            </a:r>
          </a:p>
          <a:p>
            <a:pPr marL="481013" lvl="1" indent="-188913" algn="l" eaLnBrk="0" hangingPunct="0">
              <a:buFontTx/>
              <a:buChar char="•"/>
              <a:defRPr/>
            </a:pPr>
            <a:r>
              <a:rPr lang="de-DE" sz="1800" dirty="0">
                <a:solidFill>
                  <a:schemeClr val="tx1"/>
                </a:solidFill>
                <a:latin typeface="+mj-lt"/>
              </a:rPr>
              <a:t>AOX, THMs</a:t>
            </a:r>
          </a:p>
          <a:p>
            <a:pPr marL="481013" lvl="1" indent="-188913" algn="l" eaLnBrk="0" hangingPunct="0">
              <a:buFontTx/>
              <a:buChar char="•"/>
              <a:defRPr/>
            </a:pPr>
            <a:r>
              <a:rPr lang="de-DE" sz="1800" dirty="0">
                <a:solidFill>
                  <a:schemeClr val="tx1"/>
                </a:solidFill>
                <a:latin typeface="+mj-lt"/>
              </a:rPr>
              <a:t>gebundenes Chlor</a:t>
            </a:r>
          </a:p>
        </p:txBody>
      </p:sp>
      <p:sp>
        <p:nvSpPr>
          <p:cNvPr id="60426" name="Text Box 12"/>
          <p:cNvSpPr txBox="1">
            <a:spLocks noChangeArrowheads="1"/>
          </p:cNvSpPr>
          <p:nvPr/>
        </p:nvSpPr>
        <p:spPr bwMode="auto">
          <a:xfrm>
            <a:off x="5724128" y="2431969"/>
            <a:ext cx="2860675" cy="919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7462" tIns="43731" rIns="87462" bIns="43731">
            <a:spAutoFit/>
          </a:bodyPr>
          <a:lstStyle>
            <a:lvl1pPr eaLnBrk="0" hangingPunct="0">
              <a:defRPr sz="1400">
                <a:solidFill>
                  <a:schemeClr val="bg2"/>
                </a:solidFill>
                <a:latin typeface="Tahoma" pitchFamily="34" charset="0"/>
              </a:defRPr>
            </a:lvl1pPr>
            <a:lvl2pPr marL="742950" indent="-285750" eaLnBrk="0" hangingPunct="0">
              <a:defRPr sz="1400">
                <a:solidFill>
                  <a:schemeClr val="bg2"/>
                </a:solidFill>
                <a:latin typeface="Tahoma" pitchFamily="34" charset="0"/>
              </a:defRPr>
            </a:lvl2pPr>
            <a:lvl3pPr marL="1143000" indent="-228600" eaLnBrk="0" hangingPunct="0">
              <a:defRPr sz="1400">
                <a:solidFill>
                  <a:schemeClr val="bg2"/>
                </a:solidFill>
                <a:latin typeface="Tahoma" pitchFamily="34" charset="0"/>
              </a:defRPr>
            </a:lvl3pPr>
            <a:lvl4pPr marL="1600200" indent="-228600" eaLnBrk="0" hangingPunct="0">
              <a:defRPr sz="1400">
                <a:solidFill>
                  <a:schemeClr val="bg2"/>
                </a:solidFill>
                <a:latin typeface="Tahoma" pitchFamily="34" charset="0"/>
              </a:defRPr>
            </a:lvl4pPr>
            <a:lvl5pPr marL="2057400" indent="-228600" eaLnBrk="0" hangingPunct="0">
              <a:defRPr sz="1400">
                <a:solidFill>
                  <a:schemeClr val="bg2"/>
                </a:solidFill>
                <a:latin typeface="Tahoma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bg2"/>
                </a:solidFill>
                <a:latin typeface="Tahoma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bg2"/>
                </a:solidFill>
                <a:latin typeface="Tahoma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bg2"/>
                </a:solidFill>
                <a:latin typeface="Tahoma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bg2"/>
                </a:solidFill>
                <a:latin typeface="Tahoma" pitchFamily="34" charset="0"/>
              </a:defRPr>
            </a:lvl9pPr>
          </a:lstStyle>
          <a:p>
            <a:pPr algn="l"/>
            <a:r>
              <a:rPr lang="de-DE" altLang="de-DE" sz="1800" dirty="0">
                <a:solidFill>
                  <a:schemeClr val="tx1"/>
                </a:solidFill>
                <a:cs typeface="Tahoma" pitchFamily="34" charset="0"/>
              </a:rPr>
              <a:t>insbesondere solche, die u.U. durch die Chlorung nicht abgetötet werden</a:t>
            </a:r>
          </a:p>
        </p:txBody>
      </p:sp>
      <p:sp>
        <p:nvSpPr>
          <p:cNvPr id="14" name="Text Box 10">
            <a:extLst>
              <a:ext uri="{FF2B5EF4-FFF2-40B4-BE49-F238E27FC236}">
                <a16:creationId xmlns:a16="http://schemas.microsoft.com/office/drawing/2014/main" id="{E5C82CC2-D3F6-1547-8847-86FB1456FE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3202" y="5462015"/>
            <a:ext cx="5322272" cy="919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7462" tIns="43731" rIns="87462" bIns="43731">
            <a:spAutoFit/>
          </a:bodyPr>
          <a:lstStyle/>
          <a:p>
            <a:pPr marL="285750" indent="-285750" algn="l" eaLnBrk="0" hangingPunct="0">
              <a:buFont typeface="Wingdings" pitchFamily="2" charset="2"/>
              <a:buChar char="à"/>
              <a:defRPr/>
            </a:pPr>
            <a:r>
              <a:rPr lang="de-DE" sz="1800" b="1" dirty="0">
                <a:solidFill>
                  <a:schemeClr val="tx1"/>
                </a:solidFill>
                <a:latin typeface="+mj-lt"/>
                <a:sym typeface="Wingdings" pitchFamily="2" charset="2"/>
              </a:rPr>
              <a:t>verbessert Filtrationsergebnis signifikant</a:t>
            </a:r>
          </a:p>
          <a:p>
            <a:pPr algn="l" eaLnBrk="0" hangingPunct="0">
              <a:defRPr/>
            </a:pPr>
            <a:r>
              <a:rPr lang="de-DE" sz="1800" b="1" dirty="0">
                <a:solidFill>
                  <a:schemeClr val="tx1"/>
                </a:solidFill>
                <a:latin typeface="+mj-lt"/>
                <a:sym typeface="Wingdings" pitchFamily="2" charset="2"/>
              </a:rPr>
              <a:t>(bei der Sand- und Mehrschichtfiltration von</a:t>
            </a:r>
          </a:p>
          <a:p>
            <a:pPr algn="l" eaLnBrk="0" hangingPunct="0">
              <a:defRPr/>
            </a:pPr>
            <a:r>
              <a:rPr lang="de-DE" sz="1800" b="1" dirty="0">
                <a:solidFill>
                  <a:schemeClr val="tx1"/>
                </a:solidFill>
                <a:latin typeface="+mj-lt"/>
                <a:sym typeface="Wingdings" pitchFamily="2" charset="2"/>
              </a:rPr>
              <a:t>ca. &gt; 80 % auf &gt; 99 %)</a:t>
            </a:r>
            <a:endParaRPr lang="de-DE" sz="1800" b="1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48F3450C-1D41-6817-497D-04F20F24E4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461" y="6443662"/>
            <a:ext cx="1350239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spcAft>
                <a:spcPct val="30000"/>
              </a:spcAft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Darstellung: </a:t>
            </a:r>
            <a:r>
              <a:rPr lang="de-DE" sz="800" dirty="0"/>
              <a:t>Dr. Dygutsch</a:t>
            </a:r>
            <a:endParaRPr lang="de-DE" sz="800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0809379"/>
      </p:ext>
    </p:extLst>
  </p:cSld>
  <p:clrMapOvr>
    <a:masterClrMapping/>
  </p:clrMapOvr>
  <p:transition spd="med"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"/>
          <p:cNvSpPr>
            <a:spLocks noGrp="1" noChangeArrowheads="1"/>
          </p:cNvSpPr>
          <p:nvPr>
            <p:ph type="title"/>
          </p:nvPr>
        </p:nvSpPr>
        <p:spPr>
          <a:xfrm>
            <a:off x="613792" y="583406"/>
            <a:ext cx="5038328" cy="541338"/>
          </a:xfrm>
        </p:spPr>
        <p:txBody>
          <a:bodyPr/>
          <a:lstStyle/>
          <a:p>
            <a:r>
              <a:rPr lang="de-DE" altLang="de-DE" sz="2400" dirty="0">
                <a:solidFill>
                  <a:schemeClr val="tx1"/>
                </a:solidFill>
              </a:rPr>
              <a:t>Flockungsschritte</a:t>
            </a:r>
          </a:p>
        </p:txBody>
      </p:sp>
      <p:sp>
        <p:nvSpPr>
          <p:cNvPr id="5" name="Rectangle 12"/>
          <p:cNvSpPr txBox="1">
            <a:spLocks noChangeArrowheads="1"/>
          </p:cNvSpPr>
          <p:nvPr/>
        </p:nvSpPr>
        <p:spPr bwMode="auto">
          <a:xfrm>
            <a:off x="827584" y="1556792"/>
            <a:ext cx="7200800" cy="41044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Font typeface="Wingdings" pitchFamily="2" charset="2"/>
              <a:buNone/>
              <a:defRPr/>
            </a:pPr>
            <a:r>
              <a:rPr lang="de-DE" sz="1800" kern="0" dirty="0">
                <a:latin typeface="+mj-lt"/>
              </a:rPr>
              <a:t>Phase I:		intensive Vermischung des Flockungsmittels mit 		dem Wasser (sehr energieintensiv – z.B. an der 		Pumpe oder durch Rohrturbulenzen)</a:t>
            </a:r>
          </a:p>
          <a:p>
            <a:pPr marL="0" indent="0">
              <a:buFont typeface="Wingdings" pitchFamily="2" charset="2"/>
              <a:buNone/>
              <a:defRPr/>
            </a:pPr>
            <a:endParaRPr lang="de-DE" sz="1800" kern="0" dirty="0">
              <a:latin typeface="+mj-lt"/>
            </a:endParaRPr>
          </a:p>
          <a:p>
            <a:pPr marL="0" indent="0">
              <a:buFont typeface="Wingdings" pitchFamily="2" charset="2"/>
              <a:buNone/>
              <a:defRPr/>
            </a:pPr>
            <a:r>
              <a:rPr lang="de-DE" sz="1800" kern="0" dirty="0">
                <a:latin typeface="+mj-lt"/>
              </a:rPr>
              <a:t>Phase II:	Entstabilisierung bei geringem Energieeintrag 		(Einmischung des Flockungsmittels, 	Kontakt des 		Flockungsmittels mit den Schmutzstoffen bei 		geringerem Energieeintrag) – 0,1 bis 10 Sekunden</a:t>
            </a:r>
          </a:p>
          <a:p>
            <a:pPr marL="0" indent="0">
              <a:buFont typeface="Wingdings" pitchFamily="2" charset="2"/>
              <a:buNone/>
              <a:defRPr/>
            </a:pPr>
            <a:endParaRPr lang="de-DE" sz="1800" kern="0" dirty="0">
              <a:latin typeface="+mj-lt"/>
            </a:endParaRPr>
          </a:p>
          <a:p>
            <a:pPr marL="0" indent="0">
              <a:buFont typeface="Wingdings" pitchFamily="2" charset="2"/>
              <a:buNone/>
              <a:defRPr/>
            </a:pPr>
            <a:r>
              <a:rPr lang="de-DE" sz="1800" kern="0" dirty="0">
                <a:latin typeface="+mj-lt"/>
              </a:rPr>
              <a:t>Phase III:	Beruhigung und Bildung von Mikroflocken – 10 bis 		30 Sekunden</a:t>
            </a:r>
          </a:p>
          <a:p>
            <a:pPr marL="0" indent="0">
              <a:buFont typeface="Wingdings" pitchFamily="2" charset="2"/>
              <a:buNone/>
              <a:defRPr/>
            </a:pPr>
            <a:endParaRPr lang="de-DE" sz="1800" kern="0" dirty="0">
              <a:latin typeface="+mj-lt"/>
            </a:endParaRPr>
          </a:p>
          <a:p>
            <a:pPr marL="0" indent="0">
              <a:buFont typeface="Wingdings" pitchFamily="2" charset="2"/>
              <a:buNone/>
              <a:defRPr/>
            </a:pPr>
            <a:r>
              <a:rPr lang="de-DE" sz="1800" kern="0" dirty="0">
                <a:latin typeface="+mj-lt"/>
              </a:rPr>
              <a:t>Phase IV:	Aggregation zu Makroflocken – 1 bis 20 Minuten</a:t>
            </a:r>
          </a:p>
        </p:txBody>
      </p:sp>
    </p:spTree>
    <p:extLst>
      <p:ext uri="{BB962C8B-B14F-4D97-AF65-F5344CB8AC3E}">
        <p14:creationId xmlns:p14="http://schemas.microsoft.com/office/powerpoint/2010/main" val="2900468901"/>
      </p:ext>
    </p:extLst>
  </p:cSld>
  <p:clrMapOvr>
    <a:masterClrMapping/>
  </p:clrMapOvr>
  <p:transition spd="med"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Titel 15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de-DE" sz="2400" dirty="0">
                <a:solidFill>
                  <a:schemeClr val="tx1"/>
                </a:solidFill>
              </a:rPr>
              <a:t>Prozessentwicklung der Flockung</a:t>
            </a:r>
          </a:p>
        </p:txBody>
      </p:sp>
      <p:sp>
        <p:nvSpPr>
          <p:cNvPr id="10246" name="Rectangle 2"/>
          <p:cNvSpPr>
            <a:spLocks noChangeArrowheads="1"/>
          </p:cNvSpPr>
          <p:nvPr/>
        </p:nvSpPr>
        <p:spPr bwMode="auto">
          <a:xfrm>
            <a:off x="1142027" y="2183336"/>
            <a:ext cx="5469285" cy="103651"/>
          </a:xfrm>
          <a:prstGeom prst="rect">
            <a:avLst/>
          </a:prstGeom>
          <a:solidFill>
            <a:srgbClr val="6666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5984" tIns="32992" rIns="65984" bIns="32992" anchor="ctr"/>
          <a:lstStyle/>
          <a:p>
            <a:endParaRPr lang="de-DE" sz="1660" dirty="0">
              <a:latin typeface="Calibri" pitchFamily="34" charset="0"/>
            </a:endParaRPr>
          </a:p>
        </p:txBody>
      </p:sp>
      <p:grpSp>
        <p:nvGrpSpPr>
          <p:cNvPr id="10396" name="Group 4"/>
          <p:cNvGrpSpPr>
            <a:grpSpLocks/>
          </p:cNvGrpSpPr>
          <p:nvPr/>
        </p:nvGrpSpPr>
        <p:grpSpPr bwMode="auto">
          <a:xfrm>
            <a:off x="6611312" y="1656988"/>
            <a:ext cx="1390628" cy="1927907"/>
            <a:chOff x="2856" y="2208"/>
            <a:chExt cx="624" cy="1200"/>
          </a:xfrm>
        </p:grpSpPr>
        <p:sp>
          <p:nvSpPr>
            <p:cNvPr id="10399" name="Oval 5"/>
            <p:cNvSpPr>
              <a:spLocks noChangeArrowheads="1"/>
            </p:cNvSpPr>
            <p:nvPr/>
          </p:nvSpPr>
          <p:spPr bwMode="auto">
            <a:xfrm>
              <a:off x="2856" y="3120"/>
              <a:ext cx="624" cy="288"/>
            </a:xfrm>
            <a:prstGeom prst="ellipse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de-DE" sz="1660" dirty="0">
                <a:latin typeface="Calibri" pitchFamily="34" charset="0"/>
              </a:endParaRPr>
            </a:p>
          </p:txBody>
        </p:sp>
        <p:sp>
          <p:nvSpPr>
            <p:cNvPr id="10400" name="Oval 6"/>
            <p:cNvSpPr>
              <a:spLocks noChangeArrowheads="1"/>
            </p:cNvSpPr>
            <p:nvPr/>
          </p:nvSpPr>
          <p:spPr bwMode="auto">
            <a:xfrm>
              <a:off x="2856" y="2208"/>
              <a:ext cx="624" cy="288"/>
            </a:xfrm>
            <a:prstGeom prst="ellipse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de-DE" sz="1660" dirty="0">
                <a:latin typeface="Calibri" pitchFamily="34" charset="0"/>
              </a:endParaRPr>
            </a:p>
          </p:txBody>
        </p:sp>
        <p:sp>
          <p:nvSpPr>
            <p:cNvPr id="10401" name="Rectangle 7"/>
            <p:cNvSpPr>
              <a:spLocks noChangeArrowheads="1"/>
            </p:cNvSpPr>
            <p:nvPr/>
          </p:nvSpPr>
          <p:spPr bwMode="auto">
            <a:xfrm>
              <a:off x="2856" y="2352"/>
              <a:ext cx="624" cy="912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de-DE" sz="1660" dirty="0">
                <a:latin typeface="Calibri" pitchFamily="34" charset="0"/>
              </a:endParaRPr>
            </a:p>
          </p:txBody>
        </p:sp>
      </p:grpSp>
      <p:sp>
        <p:nvSpPr>
          <p:cNvPr id="10397" name="Rectangle 8"/>
          <p:cNvSpPr>
            <a:spLocks noChangeArrowheads="1"/>
          </p:cNvSpPr>
          <p:nvPr/>
        </p:nvSpPr>
        <p:spPr bwMode="auto">
          <a:xfrm>
            <a:off x="6618196" y="2438571"/>
            <a:ext cx="1376860" cy="937901"/>
          </a:xfrm>
          <a:prstGeom prst="rect">
            <a:avLst/>
          </a:prstGeom>
          <a:solidFill>
            <a:schemeClr val="tx2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de-DE" sz="1660" dirty="0">
              <a:latin typeface="Calibri" pitchFamily="34" charset="0"/>
            </a:endParaRPr>
          </a:p>
        </p:txBody>
      </p:sp>
      <p:sp>
        <p:nvSpPr>
          <p:cNvPr id="10398" name="Rectangle 9"/>
          <p:cNvSpPr>
            <a:spLocks noChangeArrowheads="1"/>
          </p:cNvSpPr>
          <p:nvPr/>
        </p:nvSpPr>
        <p:spPr bwMode="auto">
          <a:xfrm>
            <a:off x="6618196" y="1888207"/>
            <a:ext cx="1376860" cy="550366"/>
          </a:xfrm>
          <a:prstGeom prst="rect">
            <a:avLst/>
          </a:prstGeom>
          <a:solidFill>
            <a:srgbClr val="6666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de-DE" sz="1660" dirty="0">
              <a:latin typeface="Calibri" pitchFamily="34" charset="0"/>
            </a:endParaRPr>
          </a:p>
        </p:txBody>
      </p:sp>
      <p:sp>
        <p:nvSpPr>
          <p:cNvPr id="193" name="Legende mit Pfeil nach rechts 192"/>
          <p:cNvSpPr/>
          <p:nvPr/>
        </p:nvSpPr>
        <p:spPr bwMode="auto">
          <a:xfrm rot="5400000">
            <a:off x="1637454" y="1797950"/>
            <a:ext cx="567080" cy="206211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74194"/>
            </a:avLst>
          </a:prstGeom>
          <a:solidFill>
            <a:srgbClr val="0070C0"/>
          </a:solidFill>
          <a:ln>
            <a:headEnd type="none" w="med" len="med"/>
            <a:tailEnd type="none" w="med" len="med"/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vert="vert270" lIns="65984" tIns="32992" rIns="65984" bIns="32992"/>
          <a:lstStyle/>
          <a:p>
            <a:pPr defTabSz="631245"/>
            <a:r>
              <a:rPr lang="de-DE" sz="1010" dirty="0">
                <a:latin typeface="Calibri" pitchFamily="34" charset="0"/>
              </a:rPr>
              <a:t>FM</a:t>
            </a:r>
          </a:p>
        </p:txBody>
      </p:sp>
      <p:grpSp>
        <p:nvGrpSpPr>
          <p:cNvPr id="4" name="Gruppieren 3"/>
          <p:cNvGrpSpPr/>
          <p:nvPr/>
        </p:nvGrpSpPr>
        <p:grpSpPr>
          <a:xfrm>
            <a:off x="1142026" y="2235159"/>
            <a:ext cx="1714988" cy="3162590"/>
            <a:chOff x="200025" y="1918689"/>
            <a:chExt cx="2376488" cy="4382456"/>
          </a:xfrm>
        </p:grpSpPr>
        <p:sp>
          <p:nvSpPr>
            <p:cNvPr id="194" name="Oval 125"/>
            <p:cNvSpPr>
              <a:spLocks noChangeArrowheads="1"/>
            </p:cNvSpPr>
            <p:nvPr/>
          </p:nvSpPr>
          <p:spPr bwMode="auto">
            <a:xfrm>
              <a:off x="200025" y="3950746"/>
              <a:ext cx="2376488" cy="2350399"/>
            </a:xfrm>
            <a:prstGeom prst="ellipse">
              <a:avLst/>
            </a:prstGeom>
            <a:solidFill>
              <a:srgbClr val="CCECFF"/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de-DE" sz="1660" dirty="0">
                <a:latin typeface="Calibri" pitchFamily="34" charset="0"/>
              </a:endParaRPr>
            </a:p>
          </p:txBody>
        </p:sp>
        <p:sp>
          <p:nvSpPr>
            <p:cNvPr id="217" name="Oval 33"/>
            <p:cNvSpPr>
              <a:spLocks noChangeArrowheads="1"/>
            </p:cNvSpPr>
            <p:nvPr/>
          </p:nvSpPr>
          <p:spPr bwMode="auto">
            <a:xfrm>
              <a:off x="776536" y="4309067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18" name="Oval 33"/>
            <p:cNvSpPr>
              <a:spLocks noChangeArrowheads="1"/>
            </p:cNvSpPr>
            <p:nvPr/>
          </p:nvSpPr>
          <p:spPr bwMode="auto">
            <a:xfrm>
              <a:off x="1312255" y="4219943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19" name="Oval 33"/>
            <p:cNvSpPr>
              <a:spLocks noChangeArrowheads="1"/>
            </p:cNvSpPr>
            <p:nvPr/>
          </p:nvSpPr>
          <p:spPr bwMode="auto">
            <a:xfrm>
              <a:off x="1484085" y="4700508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20" name="Oval 33"/>
            <p:cNvSpPr>
              <a:spLocks noChangeArrowheads="1"/>
            </p:cNvSpPr>
            <p:nvPr/>
          </p:nvSpPr>
          <p:spPr bwMode="auto">
            <a:xfrm>
              <a:off x="996677" y="4741078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21" name="Oval 33"/>
            <p:cNvSpPr>
              <a:spLocks noChangeArrowheads="1"/>
            </p:cNvSpPr>
            <p:nvPr/>
          </p:nvSpPr>
          <p:spPr bwMode="auto">
            <a:xfrm>
              <a:off x="2072680" y="4808758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22" name="Oval 33"/>
            <p:cNvSpPr>
              <a:spLocks noChangeArrowheads="1"/>
            </p:cNvSpPr>
            <p:nvPr/>
          </p:nvSpPr>
          <p:spPr bwMode="auto">
            <a:xfrm>
              <a:off x="488504" y="4741077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23" name="Oval 33"/>
            <p:cNvSpPr>
              <a:spLocks noChangeArrowheads="1"/>
            </p:cNvSpPr>
            <p:nvPr/>
          </p:nvSpPr>
          <p:spPr bwMode="auto">
            <a:xfrm>
              <a:off x="1922828" y="4396908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24" name="Oval 33"/>
            <p:cNvSpPr>
              <a:spLocks noChangeArrowheads="1"/>
            </p:cNvSpPr>
            <p:nvPr/>
          </p:nvSpPr>
          <p:spPr bwMode="auto">
            <a:xfrm>
              <a:off x="592180" y="5141916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25" name="Oval 33"/>
            <p:cNvSpPr>
              <a:spLocks noChangeArrowheads="1"/>
            </p:cNvSpPr>
            <p:nvPr/>
          </p:nvSpPr>
          <p:spPr bwMode="auto">
            <a:xfrm>
              <a:off x="1136575" y="5242942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26" name="Oval 33"/>
            <p:cNvSpPr>
              <a:spLocks noChangeArrowheads="1"/>
            </p:cNvSpPr>
            <p:nvPr/>
          </p:nvSpPr>
          <p:spPr bwMode="auto">
            <a:xfrm>
              <a:off x="1702687" y="5150091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27" name="Oval 33"/>
            <p:cNvSpPr>
              <a:spLocks noChangeArrowheads="1"/>
            </p:cNvSpPr>
            <p:nvPr/>
          </p:nvSpPr>
          <p:spPr bwMode="auto">
            <a:xfrm>
              <a:off x="1962609" y="5472163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28" name="Oval 33"/>
            <p:cNvSpPr>
              <a:spLocks noChangeArrowheads="1"/>
            </p:cNvSpPr>
            <p:nvPr/>
          </p:nvSpPr>
          <p:spPr bwMode="auto">
            <a:xfrm>
              <a:off x="1484085" y="5615321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29" name="Oval 33"/>
            <p:cNvSpPr>
              <a:spLocks noChangeArrowheads="1"/>
            </p:cNvSpPr>
            <p:nvPr/>
          </p:nvSpPr>
          <p:spPr bwMode="auto">
            <a:xfrm>
              <a:off x="916434" y="5688662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30" name="Oval 33"/>
            <p:cNvSpPr>
              <a:spLocks noChangeArrowheads="1"/>
            </p:cNvSpPr>
            <p:nvPr/>
          </p:nvSpPr>
          <p:spPr bwMode="auto">
            <a:xfrm>
              <a:off x="1294463" y="5915029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31" name="Oval 33"/>
            <p:cNvSpPr>
              <a:spLocks noChangeArrowheads="1"/>
            </p:cNvSpPr>
            <p:nvPr/>
          </p:nvSpPr>
          <p:spPr bwMode="auto">
            <a:xfrm>
              <a:off x="648808" y="5507911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cxnSp>
          <p:nvCxnSpPr>
            <p:cNvPr id="5" name="Gerade Verbindung mit Pfeil 4"/>
            <p:cNvCxnSpPr>
              <a:stCxn id="194" idx="0"/>
            </p:cNvCxnSpPr>
            <p:nvPr/>
          </p:nvCxnSpPr>
          <p:spPr bwMode="auto">
            <a:xfrm flipH="1" flipV="1">
              <a:off x="488504" y="1918689"/>
              <a:ext cx="899765" cy="2032057"/>
            </a:xfrm>
            <a:prstGeom prst="straightConnector1">
              <a:avLst/>
            </a:prstGeom>
            <a:ln>
              <a:headEnd type="none" w="med" len="med"/>
              <a:tailEnd type="arrow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310" name="Text Box 34"/>
          <p:cNvSpPr txBox="1">
            <a:spLocks noChangeArrowheads="1"/>
          </p:cNvSpPr>
          <p:nvPr/>
        </p:nvSpPr>
        <p:spPr bwMode="auto">
          <a:xfrm>
            <a:off x="1143763" y="2881523"/>
            <a:ext cx="1045970" cy="396762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lIns="63108" tIns="31553" rIns="63108" bIns="31553">
            <a:spAutoFit/>
          </a:bodyPr>
          <a:lstStyle/>
          <a:p>
            <a:pPr defTabSz="630231" eaLnBrk="0" hangingPunct="0"/>
            <a:r>
              <a:rPr lang="de-DE" sz="1082" dirty="0">
                <a:latin typeface="Calibri" pitchFamily="34" charset="0"/>
              </a:rPr>
              <a:t>sich abstoßende</a:t>
            </a:r>
            <a:br>
              <a:rPr lang="de-DE" sz="1082" dirty="0">
                <a:latin typeface="Calibri" pitchFamily="34" charset="0"/>
              </a:rPr>
            </a:br>
            <a:r>
              <a:rPr lang="de-DE" sz="1082" dirty="0">
                <a:latin typeface="Calibri" pitchFamily="34" charset="0"/>
              </a:rPr>
              <a:t>Kolloide</a:t>
            </a:r>
          </a:p>
        </p:txBody>
      </p:sp>
      <p:sp>
        <p:nvSpPr>
          <p:cNvPr id="2" name="Gleichschenkliges Dreieck 1"/>
          <p:cNvSpPr/>
          <p:nvPr/>
        </p:nvSpPr>
        <p:spPr bwMode="auto">
          <a:xfrm>
            <a:off x="6616062" y="2438572"/>
            <a:ext cx="1385006" cy="945641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65987" tIns="32994" rIns="65987" bIns="32994" numCol="1" rtlCol="0" anchor="t" anchorCtr="0" compatLnSpc="1">
            <a:prstTxWarp prst="textNoShape">
              <a:avLst/>
            </a:prstTxWarp>
          </a:bodyPr>
          <a:lstStyle/>
          <a:p>
            <a:pPr defTabSz="631286"/>
            <a:endParaRPr lang="de-DE" sz="1444" dirty="0">
              <a:latin typeface="+mn-lt"/>
            </a:endParaRPr>
          </a:p>
        </p:txBody>
      </p:sp>
      <p:grpSp>
        <p:nvGrpSpPr>
          <p:cNvPr id="8" name="Gruppieren 7"/>
          <p:cNvGrpSpPr/>
          <p:nvPr/>
        </p:nvGrpSpPr>
        <p:grpSpPr>
          <a:xfrm>
            <a:off x="6286951" y="2994288"/>
            <a:ext cx="1714988" cy="2409362"/>
            <a:chOff x="7329437" y="2970625"/>
            <a:chExt cx="2376488" cy="3338695"/>
          </a:xfrm>
        </p:grpSpPr>
        <p:sp>
          <p:nvSpPr>
            <p:cNvPr id="197" name="Oval 125"/>
            <p:cNvSpPr>
              <a:spLocks noChangeArrowheads="1"/>
            </p:cNvSpPr>
            <p:nvPr/>
          </p:nvSpPr>
          <p:spPr bwMode="auto">
            <a:xfrm>
              <a:off x="7329437" y="3958921"/>
              <a:ext cx="2376488" cy="2350399"/>
            </a:xfrm>
            <a:prstGeom prst="ellipse">
              <a:avLst/>
            </a:prstGeom>
            <a:solidFill>
              <a:srgbClr val="CCECFF"/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de-DE" sz="1660" dirty="0">
                <a:latin typeface="Calibri" pitchFamily="34" charset="0"/>
              </a:endParaRPr>
            </a:p>
          </p:txBody>
        </p:sp>
        <p:sp>
          <p:nvSpPr>
            <p:cNvPr id="267" name="Oval 127"/>
            <p:cNvSpPr>
              <a:spLocks noChangeArrowheads="1"/>
            </p:cNvSpPr>
            <p:nvPr/>
          </p:nvSpPr>
          <p:spPr bwMode="auto">
            <a:xfrm>
              <a:off x="8705731" y="5554606"/>
              <a:ext cx="220114" cy="216463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68" name="Oval 128"/>
            <p:cNvSpPr>
              <a:spLocks noChangeArrowheads="1"/>
            </p:cNvSpPr>
            <p:nvPr/>
          </p:nvSpPr>
          <p:spPr bwMode="auto">
            <a:xfrm>
              <a:off x="8999215" y="5049526"/>
              <a:ext cx="220114" cy="216463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69" name="Oval 129"/>
            <p:cNvSpPr>
              <a:spLocks noChangeArrowheads="1"/>
            </p:cNvSpPr>
            <p:nvPr/>
          </p:nvSpPr>
          <p:spPr bwMode="auto">
            <a:xfrm>
              <a:off x="8999215" y="5482452"/>
              <a:ext cx="220114" cy="216463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graphicFrame>
          <p:nvGraphicFramePr>
            <p:cNvPr id="273" name="Object 133"/>
            <p:cNvGraphicFramePr>
              <a:graphicFrameLocks noChangeAspect="1"/>
            </p:cNvGraphicFramePr>
            <p:nvPr/>
          </p:nvGraphicFramePr>
          <p:xfrm>
            <a:off x="7461631" y="4288659"/>
            <a:ext cx="1986819" cy="154316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3" imgW="1087200" imgH="699480" progId="">
                    <p:embed/>
                  </p:oleObj>
                </mc:Choice>
                <mc:Fallback>
                  <p:oleObj name="Clip" r:id="rId3" imgW="1087200" imgH="699480" progId="">
                    <p:embed/>
                    <p:pic>
                      <p:nvPicPr>
                        <p:cNvPr id="273" name="Object 13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lum bright="-48000" contrast="42000"/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461631" y="4288659"/>
                          <a:ext cx="1986819" cy="1543160"/>
                        </a:xfrm>
                        <a:prstGeom prst="rect">
                          <a:avLst/>
                        </a:prstGeom>
                        <a:noFill/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74" name="Oval 134"/>
            <p:cNvSpPr>
              <a:spLocks noChangeArrowheads="1"/>
            </p:cNvSpPr>
            <p:nvPr/>
          </p:nvSpPr>
          <p:spPr bwMode="auto">
            <a:xfrm>
              <a:off x="8485617" y="4977371"/>
              <a:ext cx="953826" cy="14430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+</a:t>
              </a:r>
            </a:p>
          </p:txBody>
        </p:sp>
        <p:sp>
          <p:nvSpPr>
            <p:cNvPr id="275" name="Oval 135"/>
            <p:cNvSpPr>
              <a:spLocks noChangeArrowheads="1"/>
            </p:cNvSpPr>
            <p:nvPr/>
          </p:nvSpPr>
          <p:spPr bwMode="auto">
            <a:xfrm>
              <a:off x="7751905" y="5049526"/>
              <a:ext cx="953826" cy="14430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+</a:t>
              </a:r>
            </a:p>
          </p:txBody>
        </p:sp>
        <p:sp>
          <p:nvSpPr>
            <p:cNvPr id="276" name="Oval 136"/>
            <p:cNvSpPr>
              <a:spLocks noChangeArrowheads="1"/>
            </p:cNvSpPr>
            <p:nvPr/>
          </p:nvSpPr>
          <p:spPr bwMode="auto">
            <a:xfrm>
              <a:off x="7825276" y="5410297"/>
              <a:ext cx="953826" cy="14430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+</a:t>
              </a:r>
            </a:p>
          </p:txBody>
        </p:sp>
        <p:sp>
          <p:nvSpPr>
            <p:cNvPr id="277" name="Oval 137"/>
            <p:cNvSpPr>
              <a:spLocks noChangeArrowheads="1"/>
            </p:cNvSpPr>
            <p:nvPr/>
          </p:nvSpPr>
          <p:spPr bwMode="auto">
            <a:xfrm>
              <a:off x="8412246" y="5338143"/>
              <a:ext cx="953826" cy="14430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+</a:t>
              </a:r>
            </a:p>
          </p:txBody>
        </p:sp>
        <p:sp>
          <p:nvSpPr>
            <p:cNvPr id="278" name="Oval 138"/>
            <p:cNvSpPr>
              <a:spLocks noChangeArrowheads="1"/>
            </p:cNvSpPr>
            <p:nvPr/>
          </p:nvSpPr>
          <p:spPr bwMode="auto">
            <a:xfrm>
              <a:off x="9175001" y="4787966"/>
              <a:ext cx="220114" cy="216463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79" name="Oval 139"/>
            <p:cNvSpPr>
              <a:spLocks noChangeArrowheads="1"/>
            </p:cNvSpPr>
            <p:nvPr/>
          </p:nvSpPr>
          <p:spPr bwMode="auto">
            <a:xfrm>
              <a:off x="8632359" y="5121680"/>
              <a:ext cx="220114" cy="216463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80" name="Oval 140"/>
            <p:cNvSpPr>
              <a:spLocks noChangeArrowheads="1"/>
            </p:cNvSpPr>
            <p:nvPr/>
          </p:nvSpPr>
          <p:spPr bwMode="auto">
            <a:xfrm>
              <a:off x="9072587" y="5121680"/>
              <a:ext cx="220114" cy="216463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81" name="Oval 141"/>
            <p:cNvSpPr>
              <a:spLocks noChangeArrowheads="1"/>
            </p:cNvSpPr>
            <p:nvPr/>
          </p:nvSpPr>
          <p:spPr bwMode="auto">
            <a:xfrm>
              <a:off x="8632359" y="4760908"/>
              <a:ext cx="220114" cy="216463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82" name="Oval 142"/>
            <p:cNvSpPr>
              <a:spLocks noChangeArrowheads="1"/>
            </p:cNvSpPr>
            <p:nvPr/>
          </p:nvSpPr>
          <p:spPr bwMode="auto">
            <a:xfrm>
              <a:off x="7898647" y="4833063"/>
              <a:ext cx="220114" cy="216463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83" name="Oval 143"/>
            <p:cNvSpPr>
              <a:spLocks noChangeArrowheads="1"/>
            </p:cNvSpPr>
            <p:nvPr/>
          </p:nvSpPr>
          <p:spPr bwMode="auto">
            <a:xfrm>
              <a:off x="8485617" y="4833063"/>
              <a:ext cx="220114" cy="216463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84" name="Oval 144"/>
            <p:cNvSpPr>
              <a:spLocks noChangeArrowheads="1"/>
            </p:cNvSpPr>
            <p:nvPr/>
          </p:nvSpPr>
          <p:spPr bwMode="auto">
            <a:xfrm>
              <a:off x="8265503" y="5193834"/>
              <a:ext cx="220114" cy="216463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85" name="Oval 145"/>
            <p:cNvSpPr>
              <a:spLocks noChangeArrowheads="1"/>
            </p:cNvSpPr>
            <p:nvPr/>
          </p:nvSpPr>
          <p:spPr bwMode="auto">
            <a:xfrm>
              <a:off x="7678534" y="5121680"/>
              <a:ext cx="220114" cy="216463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86" name="Oval 146"/>
            <p:cNvSpPr>
              <a:spLocks noChangeArrowheads="1"/>
            </p:cNvSpPr>
            <p:nvPr/>
          </p:nvSpPr>
          <p:spPr bwMode="auto">
            <a:xfrm>
              <a:off x="7972018" y="5193834"/>
              <a:ext cx="220114" cy="216463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87" name="Oval 147"/>
            <p:cNvSpPr>
              <a:spLocks noChangeArrowheads="1"/>
            </p:cNvSpPr>
            <p:nvPr/>
          </p:nvSpPr>
          <p:spPr bwMode="auto">
            <a:xfrm>
              <a:off x="7972018" y="5193834"/>
              <a:ext cx="220114" cy="216463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88" name="Oval 148"/>
            <p:cNvSpPr>
              <a:spLocks noChangeArrowheads="1"/>
            </p:cNvSpPr>
            <p:nvPr/>
          </p:nvSpPr>
          <p:spPr bwMode="auto">
            <a:xfrm>
              <a:off x="8412246" y="5193834"/>
              <a:ext cx="220114" cy="216463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89" name="Oval 149"/>
            <p:cNvSpPr>
              <a:spLocks noChangeArrowheads="1"/>
            </p:cNvSpPr>
            <p:nvPr/>
          </p:nvSpPr>
          <p:spPr bwMode="auto">
            <a:xfrm>
              <a:off x="7898647" y="5554606"/>
              <a:ext cx="220114" cy="216463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90" name="Oval 150"/>
            <p:cNvSpPr>
              <a:spLocks noChangeArrowheads="1"/>
            </p:cNvSpPr>
            <p:nvPr/>
          </p:nvSpPr>
          <p:spPr bwMode="auto">
            <a:xfrm>
              <a:off x="8192132" y="5554606"/>
              <a:ext cx="220114" cy="216463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91" name="Oval 151"/>
            <p:cNvSpPr>
              <a:spLocks noChangeArrowheads="1"/>
            </p:cNvSpPr>
            <p:nvPr/>
          </p:nvSpPr>
          <p:spPr bwMode="auto">
            <a:xfrm>
              <a:off x="8632359" y="5482452"/>
              <a:ext cx="220114" cy="216463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92" name="Oval 152"/>
            <p:cNvSpPr>
              <a:spLocks noChangeArrowheads="1"/>
            </p:cNvSpPr>
            <p:nvPr/>
          </p:nvSpPr>
          <p:spPr bwMode="auto">
            <a:xfrm>
              <a:off x="9072587" y="5121680"/>
              <a:ext cx="220114" cy="216463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93" name="Oval 153"/>
            <p:cNvSpPr>
              <a:spLocks noChangeArrowheads="1"/>
            </p:cNvSpPr>
            <p:nvPr/>
          </p:nvSpPr>
          <p:spPr bwMode="auto">
            <a:xfrm>
              <a:off x="8558988" y="5121680"/>
              <a:ext cx="220114" cy="216463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94" name="Oval 154"/>
            <p:cNvSpPr>
              <a:spLocks noChangeArrowheads="1"/>
            </p:cNvSpPr>
            <p:nvPr/>
          </p:nvSpPr>
          <p:spPr bwMode="auto">
            <a:xfrm>
              <a:off x="8558988" y="5482452"/>
              <a:ext cx="220114" cy="216463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95" name="Oval 155"/>
            <p:cNvSpPr>
              <a:spLocks noChangeArrowheads="1"/>
            </p:cNvSpPr>
            <p:nvPr/>
          </p:nvSpPr>
          <p:spPr bwMode="auto">
            <a:xfrm>
              <a:off x="8925844" y="5482452"/>
              <a:ext cx="220114" cy="216463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cxnSp>
          <p:nvCxnSpPr>
            <p:cNvPr id="303" name="Gerade Verbindung mit Pfeil 302"/>
            <p:cNvCxnSpPr>
              <a:stCxn id="197" idx="0"/>
            </p:cNvCxnSpPr>
            <p:nvPr/>
          </p:nvCxnSpPr>
          <p:spPr bwMode="auto">
            <a:xfrm flipV="1">
              <a:off x="8517681" y="2970625"/>
              <a:ext cx="298107" cy="988296"/>
            </a:xfrm>
            <a:prstGeom prst="straightConnector1">
              <a:avLst/>
            </a:prstGeom>
            <a:ln>
              <a:headEnd type="none" w="med" len="med"/>
              <a:tailEnd type="arrow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" name="Gruppieren 6"/>
          <p:cNvGrpSpPr/>
          <p:nvPr/>
        </p:nvGrpSpPr>
        <p:grpSpPr>
          <a:xfrm>
            <a:off x="4584178" y="2119685"/>
            <a:ext cx="2801870" cy="3283965"/>
            <a:chOff x="4969873" y="1758673"/>
            <a:chExt cx="3882600" cy="4550647"/>
          </a:xfrm>
        </p:grpSpPr>
        <p:sp>
          <p:nvSpPr>
            <p:cNvPr id="196" name="Oval 125"/>
            <p:cNvSpPr>
              <a:spLocks noChangeArrowheads="1"/>
            </p:cNvSpPr>
            <p:nvPr/>
          </p:nvSpPr>
          <p:spPr bwMode="auto">
            <a:xfrm>
              <a:off x="4969873" y="3958921"/>
              <a:ext cx="2376488" cy="2350399"/>
            </a:xfrm>
            <a:prstGeom prst="ellipse">
              <a:avLst/>
            </a:prstGeom>
            <a:solidFill>
              <a:srgbClr val="CCECFF"/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de-DE" sz="1660" dirty="0">
                <a:latin typeface="Calibri" pitchFamily="34" charset="0"/>
              </a:endParaRPr>
            </a:p>
          </p:txBody>
        </p:sp>
        <p:sp>
          <p:nvSpPr>
            <p:cNvPr id="242" name="Oval 93"/>
            <p:cNvSpPr>
              <a:spLocks noChangeArrowheads="1"/>
            </p:cNvSpPr>
            <p:nvPr/>
          </p:nvSpPr>
          <p:spPr bwMode="auto">
            <a:xfrm>
              <a:off x="5529064" y="4453399"/>
              <a:ext cx="953538" cy="144333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+</a:t>
              </a:r>
            </a:p>
          </p:txBody>
        </p:sp>
        <p:sp>
          <p:nvSpPr>
            <p:cNvPr id="243" name="Oval 93"/>
            <p:cNvSpPr>
              <a:spLocks noChangeArrowheads="1"/>
            </p:cNvSpPr>
            <p:nvPr/>
          </p:nvSpPr>
          <p:spPr bwMode="auto">
            <a:xfrm>
              <a:off x="6005833" y="4977371"/>
              <a:ext cx="953538" cy="144333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+</a:t>
              </a:r>
            </a:p>
          </p:txBody>
        </p:sp>
        <p:sp>
          <p:nvSpPr>
            <p:cNvPr id="244" name="Oval 93"/>
            <p:cNvSpPr>
              <a:spLocks noChangeArrowheads="1"/>
            </p:cNvSpPr>
            <p:nvPr/>
          </p:nvSpPr>
          <p:spPr bwMode="auto">
            <a:xfrm>
              <a:off x="5208198" y="5315108"/>
              <a:ext cx="953538" cy="144333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+</a:t>
              </a:r>
            </a:p>
          </p:txBody>
        </p:sp>
        <p:sp>
          <p:nvSpPr>
            <p:cNvPr id="245" name="Oval 93"/>
            <p:cNvSpPr>
              <a:spLocks noChangeArrowheads="1"/>
            </p:cNvSpPr>
            <p:nvPr/>
          </p:nvSpPr>
          <p:spPr bwMode="auto">
            <a:xfrm>
              <a:off x="5988112" y="5795735"/>
              <a:ext cx="953538" cy="144333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+</a:t>
              </a:r>
            </a:p>
          </p:txBody>
        </p:sp>
        <p:sp>
          <p:nvSpPr>
            <p:cNvPr id="246" name="Oval 33"/>
            <p:cNvSpPr>
              <a:spLocks noChangeArrowheads="1"/>
            </p:cNvSpPr>
            <p:nvPr/>
          </p:nvSpPr>
          <p:spPr bwMode="auto">
            <a:xfrm>
              <a:off x="5574896" y="4281658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47" name="Oval 33"/>
            <p:cNvSpPr>
              <a:spLocks noChangeArrowheads="1"/>
            </p:cNvSpPr>
            <p:nvPr/>
          </p:nvSpPr>
          <p:spPr bwMode="auto">
            <a:xfrm>
              <a:off x="5936513" y="4243258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48" name="Oval 33"/>
            <p:cNvSpPr>
              <a:spLocks noChangeArrowheads="1"/>
            </p:cNvSpPr>
            <p:nvPr/>
          </p:nvSpPr>
          <p:spPr bwMode="auto">
            <a:xfrm>
              <a:off x="6262461" y="4288658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49" name="Oval 33"/>
            <p:cNvSpPr>
              <a:spLocks noChangeArrowheads="1"/>
            </p:cNvSpPr>
            <p:nvPr/>
          </p:nvSpPr>
          <p:spPr bwMode="auto">
            <a:xfrm>
              <a:off x="5715896" y="4592258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50" name="Oval 33"/>
            <p:cNvSpPr>
              <a:spLocks noChangeArrowheads="1"/>
            </p:cNvSpPr>
            <p:nvPr/>
          </p:nvSpPr>
          <p:spPr bwMode="auto">
            <a:xfrm>
              <a:off x="6061922" y="4801196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51" name="Oval 33"/>
            <p:cNvSpPr>
              <a:spLocks noChangeArrowheads="1"/>
            </p:cNvSpPr>
            <p:nvPr/>
          </p:nvSpPr>
          <p:spPr bwMode="auto">
            <a:xfrm>
              <a:off x="6404430" y="4756090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52" name="Oval 33"/>
            <p:cNvSpPr>
              <a:spLocks noChangeArrowheads="1"/>
            </p:cNvSpPr>
            <p:nvPr/>
          </p:nvSpPr>
          <p:spPr bwMode="auto">
            <a:xfrm>
              <a:off x="6721509" y="5098609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53" name="Oval 33"/>
            <p:cNvSpPr>
              <a:spLocks noChangeArrowheads="1"/>
            </p:cNvSpPr>
            <p:nvPr/>
          </p:nvSpPr>
          <p:spPr bwMode="auto">
            <a:xfrm>
              <a:off x="6372531" y="5141862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54" name="Oval 33"/>
            <p:cNvSpPr>
              <a:spLocks noChangeArrowheads="1"/>
            </p:cNvSpPr>
            <p:nvPr/>
          </p:nvSpPr>
          <p:spPr bwMode="auto">
            <a:xfrm>
              <a:off x="5716372" y="5112269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55" name="Oval 33"/>
            <p:cNvSpPr>
              <a:spLocks noChangeArrowheads="1"/>
            </p:cNvSpPr>
            <p:nvPr/>
          </p:nvSpPr>
          <p:spPr bwMode="auto">
            <a:xfrm>
              <a:off x="5370094" y="5104040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56" name="Oval 33"/>
            <p:cNvSpPr>
              <a:spLocks noChangeArrowheads="1"/>
            </p:cNvSpPr>
            <p:nvPr/>
          </p:nvSpPr>
          <p:spPr bwMode="auto">
            <a:xfrm>
              <a:off x="5414035" y="5459441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57" name="Oval 33"/>
            <p:cNvSpPr>
              <a:spLocks noChangeArrowheads="1"/>
            </p:cNvSpPr>
            <p:nvPr/>
          </p:nvSpPr>
          <p:spPr bwMode="auto">
            <a:xfrm>
              <a:off x="5684966" y="5459441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58" name="Oval 33"/>
            <p:cNvSpPr>
              <a:spLocks noChangeArrowheads="1"/>
            </p:cNvSpPr>
            <p:nvPr/>
          </p:nvSpPr>
          <p:spPr bwMode="auto">
            <a:xfrm>
              <a:off x="5936037" y="5406934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60" name="Oval 33"/>
            <p:cNvSpPr>
              <a:spLocks noChangeArrowheads="1"/>
            </p:cNvSpPr>
            <p:nvPr/>
          </p:nvSpPr>
          <p:spPr bwMode="auto">
            <a:xfrm>
              <a:off x="6184289" y="5583089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61" name="Oval 33"/>
            <p:cNvSpPr>
              <a:spLocks noChangeArrowheads="1"/>
            </p:cNvSpPr>
            <p:nvPr/>
          </p:nvSpPr>
          <p:spPr bwMode="auto">
            <a:xfrm>
              <a:off x="6501368" y="5583089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62" name="Oval 33"/>
            <p:cNvSpPr>
              <a:spLocks noChangeArrowheads="1"/>
            </p:cNvSpPr>
            <p:nvPr/>
          </p:nvSpPr>
          <p:spPr bwMode="auto">
            <a:xfrm>
              <a:off x="6831579" y="5651402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63" name="Oval 33"/>
            <p:cNvSpPr>
              <a:spLocks noChangeArrowheads="1"/>
            </p:cNvSpPr>
            <p:nvPr/>
          </p:nvSpPr>
          <p:spPr bwMode="auto">
            <a:xfrm>
              <a:off x="6262460" y="5915029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cxnSp>
          <p:nvCxnSpPr>
            <p:cNvPr id="300" name="Gerade Verbindung mit Pfeil 299"/>
            <p:cNvCxnSpPr>
              <a:stCxn id="196" idx="0"/>
            </p:cNvCxnSpPr>
            <p:nvPr/>
          </p:nvCxnSpPr>
          <p:spPr bwMode="auto">
            <a:xfrm flipH="1" flipV="1">
              <a:off x="5795036" y="1918689"/>
              <a:ext cx="363081" cy="2040232"/>
            </a:xfrm>
            <a:prstGeom prst="straightConnector1">
              <a:avLst/>
            </a:prstGeom>
            <a:ln>
              <a:headEnd type="none" w="med" len="med"/>
              <a:tailEnd type="arrow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cxnSp>
          <p:nvCxnSpPr>
            <p:cNvPr id="121" name="Gerade Verbindung mit Pfeil 120"/>
            <p:cNvCxnSpPr>
              <a:stCxn id="196" idx="0"/>
            </p:cNvCxnSpPr>
            <p:nvPr/>
          </p:nvCxnSpPr>
          <p:spPr bwMode="auto">
            <a:xfrm flipV="1">
              <a:off x="6158117" y="1758673"/>
              <a:ext cx="2694356" cy="2200248"/>
            </a:xfrm>
            <a:prstGeom prst="straightConnector1">
              <a:avLst/>
            </a:prstGeom>
            <a:ln>
              <a:headEnd type="none" w="med" len="med"/>
              <a:tailEnd type="arrow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309" name="Text Box 34"/>
          <p:cNvSpPr txBox="1">
            <a:spLocks noChangeArrowheads="1"/>
          </p:cNvSpPr>
          <p:nvPr/>
        </p:nvSpPr>
        <p:spPr bwMode="auto">
          <a:xfrm>
            <a:off x="6817457" y="2546054"/>
            <a:ext cx="975438" cy="56328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lIns="63108" tIns="31553" rIns="63108" bIns="31553">
            <a:spAutoFit/>
          </a:bodyPr>
          <a:lstStyle/>
          <a:p>
            <a:pPr defTabSz="630231" eaLnBrk="0" hangingPunct="0"/>
            <a:r>
              <a:rPr lang="de-DE" sz="1082" dirty="0">
                <a:latin typeface="Calibri" pitchFamily="34" charset="0"/>
              </a:rPr>
              <a:t>Makroflockung</a:t>
            </a:r>
          </a:p>
          <a:p>
            <a:pPr defTabSz="630231" eaLnBrk="0" hangingPunct="0"/>
            <a:r>
              <a:rPr lang="de-DE" sz="1082" dirty="0">
                <a:latin typeface="Calibri" pitchFamily="34" charset="0"/>
              </a:rPr>
              <a:t>ca. 1 – 20 min</a:t>
            </a:r>
          </a:p>
          <a:p>
            <a:pPr defTabSz="630231" eaLnBrk="0" hangingPunct="0"/>
            <a:r>
              <a:rPr lang="de-DE" sz="1082" dirty="0">
                <a:latin typeface="Calibri" pitchFamily="34" charset="0"/>
              </a:rPr>
              <a:t>G &lt; 100 s</a:t>
            </a:r>
            <a:r>
              <a:rPr lang="de-DE" sz="1082" baseline="30000" dirty="0">
                <a:latin typeface="Calibri" pitchFamily="34" charset="0"/>
              </a:rPr>
              <a:t>-1</a:t>
            </a:r>
            <a:endParaRPr lang="de-DE" sz="1082" dirty="0">
              <a:latin typeface="Calibri" pitchFamily="34" charset="0"/>
            </a:endParaRPr>
          </a:p>
        </p:txBody>
      </p:sp>
      <p:sp>
        <p:nvSpPr>
          <p:cNvPr id="308" name="Text Box 34"/>
          <p:cNvSpPr txBox="1">
            <a:spLocks noChangeArrowheads="1"/>
          </p:cNvSpPr>
          <p:nvPr/>
        </p:nvSpPr>
        <p:spPr bwMode="auto">
          <a:xfrm>
            <a:off x="5220106" y="3028840"/>
            <a:ext cx="1066809" cy="56328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lIns="63108" tIns="31553" rIns="63108" bIns="31553">
            <a:spAutoFit/>
          </a:bodyPr>
          <a:lstStyle/>
          <a:p>
            <a:pPr defTabSz="630231" eaLnBrk="0" hangingPunct="0"/>
            <a:r>
              <a:rPr lang="de-DE" sz="1082" dirty="0">
                <a:latin typeface="Calibri" pitchFamily="34" charset="0"/>
              </a:rPr>
              <a:t>Mikroflockung</a:t>
            </a:r>
          </a:p>
          <a:p>
            <a:pPr defTabSz="630231" eaLnBrk="0" hangingPunct="0"/>
            <a:r>
              <a:rPr lang="de-DE" sz="1082" dirty="0">
                <a:latin typeface="Calibri" pitchFamily="34" charset="0"/>
              </a:rPr>
              <a:t>ca. 10 – 30 s</a:t>
            </a:r>
          </a:p>
          <a:p>
            <a:pPr defTabSz="630231" eaLnBrk="0" hangingPunct="0"/>
            <a:r>
              <a:rPr lang="de-DE" sz="1082" dirty="0">
                <a:latin typeface="Calibri" pitchFamily="34" charset="0"/>
              </a:rPr>
              <a:t>100 &lt; G &lt; 300 s</a:t>
            </a:r>
            <a:r>
              <a:rPr lang="de-DE" sz="1082" baseline="30000" dirty="0">
                <a:latin typeface="Calibri" pitchFamily="34" charset="0"/>
              </a:rPr>
              <a:t>-1</a:t>
            </a:r>
            <a:endParaRPr lang="de-DE" sz="1082" dirty="0">
              <a:latin typeface="Calibri" pitchFamily="34" charset="0"/>
            </a:endParaRPr>
          </a:p>
        </p:txBody>
      </p:sp>
      <p:grpSp>
        <p:nvGrpSpPr>
          <p:cNvPr id="6" name="Gruppieren 5"/>
          <p:cNvGrpSpPr/>
          <p:nvPr/>
        </p:nvGrpSpPr>
        <p:grpSpPr>
          <a:xfrm>
            <a:off x="2385284" y="2207770"/>
            <a:ext cx="3238607" cy="3193878"/>
            <a:chOff x="1922828" y="1880737"/>
            <a:chExt cx="4487793" cy="4425812"/>
          </a:xfrm>
        </p:grpSpPr>
        <p:sp>
          <p:nvSpPr>
            <p:cNvPr id="195" name="Oval 125"/>
            <p:cNvSpPr>
              <a:spLocks noChangeArrowheads="1"/>
            </p:cNvSpPr>
            <p:nvPr/>
          </p:nvSpPr>
          <p:spPr bwMode="auto">
            <a:xfrm>
              <a:off x="2576513" y="3956150"/>
              <a:ext cx="2376488" cy="2350399"/>
            </a:xfrm>
            <a:prstGeom prst="ellipse">
              <a:avLst/>
            </a:prstGeom>
            <a:solidFill>
              <a:srgbClr val="CCECFF"/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de-DE" sz="1660" dirty="0">
                <a:latin typeface="Calibri" pitchFamily="34" charset="0"/>
              </a:endParaRPr>
            </a:p>
          </p:txBody>
        </p:sp>
        <p:sp>
          <p:nvSpPr>
            <p:cNvPr id="198" name="Oval 33"/>
            <p:cNvSpPr>
              <a:spLocks noChangeArrowheads="1"/>
            </p:cNvSpPr>
            <p:nvPr/>
          </p:nvSpPr>
          <p:spPr bwMode="auto">
            <a:xfrm>
              <a:off x="3158636" y="4309067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199" name="Oval 33"/>
            <p:cNvSpPr>
              <a:spLocks noChangeArrowheads="1"/>
            </p:cNvSpPr>
            <p:nvPr/>
          </p:nvSpPr>
          <p:spPr bwMode="auto">
            <a:xfrm>
              <a:off x="3694355" y="4219943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00" name="Oval 33"/>
            <p:cNvSpPr>
              <a:spLocks noChangeArrowheads="1"/>
            </p:cNvSpPr>
            <p:nvPr/>
          </p:nvSpPr>
          <p:spPr bwMode="auto">
            <a:xfrm>
              <a:off x="3866185" y="4700508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01" name="Oval 33"/>
            <p:cNvSpPr>
              <a:spLocks noChangeArrowheads="1"/>
            </p:cNvSpPr>
            <p:nvPr/>
          </p:nvSpPr>
          <p:spPr bwMode="auto">
            <a:xfrm>
              <a:off x="3378777" y="4741078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02" name="Oval 33"/>
            <p:cNvSpPr>
              <a:spLocks noChangeArrowheads="1"/>
            </p:cNvSpPr>
            <p:nvPr/>
          </p:nvSpPr>
          <p:spPr bwMode="auto">
            <a:xfrm>
              <a:off x="4454780" y="4808758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03" name="Oval 33"/>
            <p:cNvSpPr>
              <a:spLocks noChangeArrowheads="1"/>
            </p:cNvSpPr>
            <p:nvPr/>
          </p:nvSpPr>
          <p:spPr bwMode="auto">
            <a:xfrm>
              <a:off x="2870604" y="4741077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04" name="Oval 33"/>
            <p:cNvSpPr>
              <a:spLocks noChangeArrowheads="1"/>
            </p:cNvSpPr>
            <p:nvPr/>
          </p:nvSpPr>
          <p:spPr bwMode="auto">
            <a:xfrm>
              <a:off x="4304928" y="4396908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08" name="Oval 33"/>
            <p:cNvSpPr>
              <a:spLocks noChangeArrowheads="1"/>
            </p:cNvSpPr>
            <p:nvPr/>
          </p:nvSpPr>
          <p:spPr bwMode="auto">
            <a:xfrm>
              <a:off x="2974280" y="5141916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09" name="Oval 33"/>
            <p:cNvSpPr>
              <a:spLocks noChangeArrowheads="1"/>
            </p:cNvSpPr>
            <p:nvPr/>
          </p:nvSpPr>
          <p:spPr bwMode="auto">
            <a:xfrm>
              <a:off x="3518675" y="5242942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10" name="Oval 33"/>
            <p:cNvSpPr>
              <a:spLocks noChangeArrowheads="1"/>
            </p:cNvSpPr>
            <p:nvPr/>
          </p:nvSpPr>
          <p:spPr bwMode="auto">
            <a:xfrm>
              <a:off x="4084787" y="5150091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11" name="Oval 33"/>
            <p:cNvSpPr>
              <a:spLocks noChangeArrowheads="1"/>
            </p:cNvSpPr>
            <p:nvPr/>
          </p:nvSpPr>
          <p:spPr bwMode="auto">
            <a:xfrm>
              <a:off x="4344709" y="5472163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12" name="Oval 33"/>
            <p:cNvSpPr>
              <a:spLocks noChangeArrowheads="1"/>
            </p:cNvSpPr>
            <p:nvPr/>
          </p:nvSpPr>
          <p:spPr bwMode="auto">
            <a:xfrm>
              <a:off x="3866185" y="5615321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13" name="Oval 33"/>
            <p:cNvSpPr>
              <a:spLocks noChangeArrowheads="1"/>
            </p:cNvSpPr>
            <p:nvPr/>
          </p:nvSpPr>
          <p:spPr bwMode="auto">
            <a:xfrm>
              <a:off x="3298534" y="5688662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14" name="Oval 33"/>
            <p:cNvSpPr>
              <a:spLocks noChangeArrowheads="1"/>
            </p:cNvSpPr>
            <p:nvPr/>
          </p:nvSpPr>
          <p:spPr bwMode="auto">
            <a:xfrm>
              <a:off x="3676563" y="5915029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15" name="Oval 33"/>
            <p:cNvSpPr>
              <a:spLocks noChangeArrowheads="1"/>
            </p:cNvSpPr>
            <p:nvPr/>
          </p:nvSpPr>
          <p:spPr bwMode="auto">
            <a:xfrm>
              <a:off x="3030908" y="5507911"/>
              <a:ext cx="220141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-</a:t>
              </a:r>
            </a:p>
          </p:txBody>
        </p:sp>
        <p:sp>
          <p:nvSpPr>
            <p:cNvPr id="232" name="Oval 87"/>
            <p:cNvSpPr>
              <a:spLocks noChangeArrowheads="1"/>
            </p:cNvSpPr>
            <p:nvPr/>
          </p:nvSpPr>
          <p:spPr bwMode="auto">
            <a:xfrm>
              <a:off x="3541652" y="4486179"/>
              <a:ext cx="220129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+</a:t>
              </a:r>
            </a:p>
          </p:txBody>
        </p:sp>
        <p:sp>
          <p:nvSpPr>
            <p:cNvPr id="233" name="Oval 87"/>
            <p:cNvSpPr>
              <a:spLocks noChangeArrowheads="1"/>
            </p:cNvSpPr>
            <p:nvPr/>
          </p:nvSpPr>
          <p:spPr bwMode="auto">
            <a:xfrm>
              <a:off x="3989467" y="4436442"/>
              <a:ext cx="220129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+</a:t>
              </a:r>
            </a:p>
          </p:txBody>
        </p:sp>
        <p:sp>
          <p:nvSpPr>
            <p:cNvPr id="234" name="Oval 87"/>
            <p:cNvSpPr>
              <a:spLocks noChangeArrowheads="1"/>
            </p:cNvSpPr>
            <p:nvPr/>
          </p:nvSpPr>
          <p:spPr bwMode="auto">
            <a:xfrm>
              <a:off x="3786639" y="5049538"/>
              <a:ext cx="220129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+</a:t>
              </a:r>
            </a:p>
          </p:txBody>
        </p:sp>
        <p:sp>
          <p:nvSpPr>
            <p:cNvPr id="235" name="Oval 87"/>
            <p:cNvSpPr>
              <a:spLocks noChangeArrowheads="1"/>
            </p:cNvSpPr>
            <p:nvPr/>
          </p:nvSpPr>
          <p:spPr bwMode="auto">
            <a:xfrm>
              <a:off x="3225346" y="5017695"/>
              <a:ext cx="220129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+</a:t>
              </a:r>
            </a:p>
          </p:txBody>
        </p:sp>
        <p:sp>
          <p:nvSpPr>
            <p:cNvPr id="236" name="Oval 87"/>
            <p:cNvSpPr>
              <a:spLocks noChangeArrowheads="1"/>
            </p:cNvSpPr>
            <p:nvPr/>
          </p:nvSpPr>
          <p:spPr bwMode="auto">
            <a:xfrm>
              <a:off x="2810779" y="4414437"/>
              <a:ext cx="220129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+</a:t>
              </a:r>
            </a:p>
          </p:txBody>
        </p:sp>
        <p:sp>
          <p:nvSpPr>
            <p:cNvPr id="237" name="Oval 87"/>
            <p:cNvSpPr>
              <a:spLocks noChangeArrowheads="1"/>
            </p:cNvSpPr>
            <p:nvPr/>
          </p:nvSpPr>
          <p:spPr bwMode="auto">
            <a:xfrm>
              <a:off x="4525069" y="5125944"/>
              <a:ext cx="220129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+</a:t>
              </a:r>
            </a:p>
          </p:txBody>
        </p:sp>
        <p:sp>
          <p:nvSpPr>
            <p:cNvPr id="238" name="Oval 87"/>
            <p:cNvSpPr>
              <a:spLocks noChangeArrowheads="1"/>
            </p:cNvSpPr>
            <p:nvPr/>
          </p:nvSpPr>
          <p:spPr bwMode="auto">
            <a:xfrm>
              <a:off x="4179081" y="5723570"/>
              <a:ext cx="220129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+</a:t>
              </a:r>
            </a:p>
          </p:txBody>
        </p:sp>
        <p:sp>
          <p:nvSpPr>
            <p:cNvPr id="239" name="Oval 87"/>
            <p:cNvSpPr>
              <a:spLocks noChangeArrowheads="1"/>
            </p:cNvSpPr>
            <p:nvPr/>
          </p:nvSpPr>
          <p:spPr bwMode="auto">
            <a:xfrm>
              <a:off x="3611456" y="5512168"/>
              <a:ext cx="220129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+</a:t>
              </a:r>
            </a:p>
          </p:txBody>
        </p:sp>
        <p:sp>
          <p:nvSpPr>
            <p:cNvPr id="240" name="Oval 87"/>
            <p:cNvSpPr>
              <a:spLocks noChangeArrowheads="1"/>
            </p:cNvSpPr>
            <p:nvPr/>
          </p:nvSpPr>
          <p:spPr bwMode="auto">
            <a:xfrm>
              <a:off x="3109397" y="5831819"/>
              <a:ext cx="220129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+</a:t>
              </a:r>
            </a:p>
          </p:txBody>
        </p:sp>
        <p:sp>
          <p:nvSpPr>
            <p:cNvPr id="241" name="Oval 87"/>
            <p:cNvSpPr>
              <a:spLocks noChangeArrowheads="1"/>
            </p:cNvSpPr>
            <p:nvPr/>
          </p:nvSpPr>
          <p:spPr bwMode="auto">
            <a:xfrm>
              <a:off x="2710303" y="5366590"/>
              <a:ext cx="220129" cy="216499"/>
            </a:xfrm>
            <a:prstGeom prst="ellipse">
              <a:avLst/>
            </a:prstGeom>
            <a:ln>
              <a:headEnd/>
              <a:tailEnd/>
            </a:ln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wrap="none" lIns="63113" tIns="31555" rIns="63113" bIns="31555" anchor="ctr"/>
            <a:lstStyle/>
            <a:p>
              <a:pPr defTabSz="630231" eaLnBrk="0" hangingPunct="0"/>
              <a:r>
                <a:rPr lang="de-DE" sz="1660" dirty="0">
                  <a:latin typeface="Calibri" pitchFamily="34" charset="0"/>
                </a:rPr>
                <a:t>+</a:t>
              </a:r>
            </a:p>
          </p:txBody>
        </p:sp>
        <p:cxnSp>
          <p:nvCxnSpPr>
            <p:cNvPr id="297" name="Gerade Verbindung mit Pfeil 296"/>
            <p:cNvCxnSpPr>
              <a:stCxn id="195" idx="0"/>
            </p:cNvCxnSpPr>
            <p:nvPr/>
          </p:nvCxnSpPr>
          <p:spPr bwMode="auto">
            <a:xfrm flipH="1" flipV="1">
              <a:off x="1922828" y="1918689"/>
              <a:ext cx="1841929" cy="2037461"/>
            </a:xfrm>
            <a:prstGeom prst="straightConnector1">
              <a:avLst/>
            </a:prstGeom>
            <a:ln>
              <a:headEnd type="none" w="med" len="med"/>
              <a:tailEnd type="arrow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cxnSp>
          <p:nvCxnSpPr>
            <p:cNvPr id="126" name="Gerade Verbindung mit Pfeil 125"/>
            <p:cNvCxnSpPr>
              <a:stCxn id="195" idx="0"/>
            </p:cNvCxnSpPr>
            <p:nvPr/>
          </p:nvCxnSpPr>
          <p:spPr bwMode="auto">
            <a:xfrm flipV="1">
              <a:off x="3764757" y="1880737"/>
              <a:ext cx="2645864" cy="2075413"/>
            </a:xfrm>
            <a:prstGeom prst="straightConnector1">
              <a:avLst/>
            </a:prstGeom>
            <a:ln>
              <a:headEnd type="none" w="med" len="med"/>
              <a:tailEnd type="arrow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307" name="Text Box 34"/>
          <p:cNvSpPr txBox="1">
            <a:spLocks noChangeArrowheads="1"/>
          </p:cNvSpPr>
          <p:nvPr/>
        </p:nvSpPr>
        <p:spPr bwMode="auto">
          <a:xfrm>
            <a:off x="2879172" y="2971435"/>
            <a:ext cx="1772130" cy="56328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lIns="63108" tIns="31553" rIns="63108" bIns="31553">
            <a:spAutoFit/>
          </a:bodyPr>
          <a:lstStyle/>
          <a:p>
            <a:pPr defTabSz="630231" eaLnBrk="0" hangingPunct="0"/>
            <a:r>
              <a:rPr lang="de-DE" sz="1082" dirty="0">
                <a:latin typeface="Calibri" pitchFamily="34" charset="0"/>
              </a:rPr>
              <a:t>Entstabilisierung der Kolloide</a:t>
            </a:r>
          </a:p>
          <a:p>
            <a:pPr defTabSz="630231" eaLnBrk="0" hangingPunct="0"/>
            <a:r>
              <a:rPr lang="de-DE" sz="1082" dirty="0">
                <a:latin typeface="Calibri" pitchFamily="34" charset="0"/>
              </a:rPr>
              <a:t>ca. 0,1 – 10 s</a:t>
            </a:r>
          </a:p>
          <a:p>
            <a:pPr defTabSz="630231" eaLnBrk="0" hangingPunct="0"/>
            <a:r>
              <a:rPr lang="de-DE" sz="1082" dirty="0">
                <a:latin typeface="Calibri" pitchFamily="34" charset="0"/>
              </a:rPr>
              <a:t>G &gt; 1.000 s</a:t>
            </a:r>
            <a:r>
              <a:rPr lang="de-DE" sz="1082" baseline="30000" dirty="0">
                <a:latin typeface="Calibri" pitchFamily="34" charset="0"/>
              </a:rPr>
              <a:t>-1</a:t>
            </a:r>
          </a:p>
        </p:txBody>
      </p:sp>
      <p:sp>
        <p:nvSpPr>
          <p:cNvPr id="119" name="Textfeld 118"/>
          <p:cNvSpPr txBox="1"/>
          <p:nvPr/>
        </p:nvSpPr>
        <p:spPr>
          <a:xfrm>
            <a:off x="935873" y="5488298"/>
            <a:ext cx="2108269" cy="1812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578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rPr>
              <a:t>Quelle: D. P. Dygutsch, Kommentar zur DIN 19643, Teil 2.</a:t>
            </a:r>
          </a:p>
        </p:txBody>
      </p:sp>
      <p:sp>
        <p:nvSpPr>
          <p:cNvPr id="3" name="Geschweifte Klammer links 2">
            <a:extLst>
              <a:ext uri="{FF2B5EF4-FFF2-40B4-BE49-F238E27FC236}">
                <a16:creationId xmlns:a16="http://schemas.microsoft.com/office/drawing/2014/main" id="{618DCECA-8FB8-5F42-117F-723BE696CA6E}"/>
              </a:ext>
            </a:extLst>
          </p:cNvPr>
          <p:cNvSpPr/>
          <p:nvPr/>
        </p:nvSpPr>
        <p:spPr bwMode="auto">
          <a:xfrm rot="5400000">
            <a:off x="4185320" y="-231393"/>
            <a:ext cx="289848" cy="4523159"/>
          </a:xfrm>
          <a:prstGeom prst="leftBrace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vert="horz" wrap="square" lIns="68580" tIns="34290" rIns="68580" bIns="34290" numCol="1" rtlCol="0" anchor="t" anchorCtr="0" compatLnSpc="1">
            <a:prstTxWarp prst="textNoShape">
              <a:avLst/>
            </a:prstTxWarp>
          </a:bodyPr>
          <a:lstStyle/>
          <a:p>
            <a:pPr algn="l" defTabSz="656035"/>
            <a:endParaRPr lang="de-DE" sz="1725">
              <a:latin typeface="Times New Roman" pitchFamily="18" charset="0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08DF78BA-9BB3-0E10-340A-EE62F7BCEC6F}"/>
              </a:ext>
            </a:extLst>
          </p:cNvPr>
          <p:cNvSpPr txBox="1"/>
          <p:nvPr/>
        </p:nvSpPr>
        <p:spPr>
          <a:xfrm>
            <a:off x="3181721" y="1582174"/>
            <a:ext cx="2068195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500" dirty="0">
                <a:latin typeface="+mn-lt"/>
              </a:rPr>
              <a:t>Reaktionszeit ca. 10 s</a:t>
            </a:r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D1A219AA-12C3-EEFA-02DF-86C8B417AF24}"/>
              </a:ext>
            </a:extLst>
          </p:cNvPr>
          <p:cNvSpPr txBox="1"/>
          <p:nvPr/>
        </p:nvSpPr>
        <p:spPr>
          <a:xfrm>
            <a:off x="4412420" y="5608446"/>
            <a:ext cx="1737976" cy="323165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r>
              <a:rPr lang="de-DE" sz="1500" dirty="0"/>
              <a:t>Flockungsfiltration</a:t>
            </a:r>
          </a:p>
        </p:txBody>
      </p:sp>
    </p:spTree>
    <p:extLst>
      <p:ext uri="{BB962C8B-B14F-4D97-AF65-F5344CB8AC3E}">
        <p14:creationId xmlns:p14="http://schemas.microsoft.com/office/powerpoint/2010/main" val="384419502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9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8" dur="5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  <p:bldP spid="309" grpId="0" animBg="1"/>
      <p:bldP spid="308" grpId="0" animBg="1"/>
      <p:bldP spid="307" grpId="0" animBg="1"/>
      <p:bldP spid="3" grpId="0" animBg="1"/>
      <p:bldP spid="9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" name="Grafik 165">
            <a:extLst>
              <a:ext uri="{FF2B5EF4-FFF2-40B4-BE49-F238E27FC236}">
                <a16:creationId xmlns:a16="http://schemas.microsoft.com/office/drawing/2014/main" id="{2C6487F4-63C9-4798-9072-8513EE6A0FB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4000" y="1196752"/>
            <a:ext cx="8425957" cy="4850081"/>
          </a:xfrm>
          <a:prstGeom prst="rect">
            <a:avLst/>
          </a:prstGeom>
        </p:spPr>
      </p:pic>
      <p:sp>
        <p:nvSpPr>
          <p:cNvPr id="31758" name="Titel 159"/>
          <p:cNvSpPr>
            <a:spLocks noGrp="1"/>
          </p:cNvSpPr>
          <p:nvPr>
            <p:ph type="title"/>
          </p:nvPr>
        </p:nvSpPr>
        <p:spPr>
          <a:xfrm>
            <a:off x="548861" y="190190"/>
            <a:ext cx="3936249" cy="788988"/>
          </a:xfrm>
        </p:spPr>
        <p:txBody>
          <a:bodyPr/>
          <a:lstStyle/>
          <a:p>
            <a:pPr eaLnBrk="1" hangingPunct="1"/>
            <a:r>
              <a:rPr lang="de-DE" altLang="de-DE" sz="2400" dirty="0">
                <a:solidFill>
                  <a:schemeClr val="tx1"/>
                </a:solidFill>
              </a:rPr>
              <a:t>DIN 19643-2 (-3 &amp; -4)</a:t>
            </a:r>
            <a:br>
              <a:rPr lang="de-DE" altLang="de-DE" sz="2400" dirty="0">
                <a:solidFill>
                  <a:schemeClr val="tx1"/>
                </a:solidFill>
              </a:rPr>
            </a:br>
            <a:r>
              <a:rPr lang="de-DE" altLang="de-DE" sz="2400" dirty="0">
                <a:solidFill>
                  <a:schemeClr val="tx1"/>
                </a:solidFill>
              </a:rPr>
              <a:t>Flockung und G-Wert</a:t>
            </a:r>
          </a:p>
        </p:txBody>
      </p:sp>
      <p:sp>
        <p:nvSpPr>
          <p:cNvPr id="164" name="Rectangle 2"/>
          <p:cNvSpPr txBox="1">
            <a:spLocks noChangeArrowheads="1"/>
          </p:cNvSpPr>
          <p:nvPr/>
        </p:nvSpPr>
        <p:spPr bwMode="auto">
          <a:xfrm>
            <a:off x="539750" y="6343650"/>
            <a:ext cx="1431925" cy="223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l">
              <a:defRPr/>
            </a:pPr>
            <a:r>
              <a:rPr lang="de-DE" sz="800" kern="0" dirty="0">
                <a:solidFill>
                  <a:srgbClr val="000000"/>
                </a:solidFill>
                <a:latin typeface="Tahoma"/>
              </a:rPr>
              <a:t>Quelle: Dr. A. Nahrstedt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7" name="Textfeld 166">
                <a:extLst>
                  <a:ext uri="{FF2B5EF4-FFF2-40B4-BE49-F238E27FC236}">
                    <a16:creationId xmlns:a16="http://schemas.microsoft.com/office/drawing/2014/main" id="{3889A979-4F3D-45FF-92A6-B60CAF7BE231}"/>
                  </a:ext>
                </a:extLst>
              </p:cNvPr>
              <p:cNvSpPr txBox="1"/>
              <p:nvPr/>
            </p:nvSpPr>
            <p:spPr>
              <a:xfrm>
                <a:off x="4572000" y="419497"/>
                <a:ext cx="1337490" cy="7288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b="1" i="1" smtClean="0">
                          <a:latin typeface="Cambria Math" panose="02040503050406030204" pitchFamily="18" charset="0"/>
                        </a:rPr>
                        <m:t>𝑮</m:t>
                      </m:r>
                      <m:r>
                        <a:rPr lang="de-DE" b="1" i="0"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de-DE" b="1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de-DE" b="1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de-DE" b="1" i="0">
                                  <a:latin typeface="Cambria Math" panose="02040503050406030204" pitchFamily="18" charset="0"/>
                                </a:rPr>
                                <m:t>∆</m:t>
                              </m:r>
                              <m:r>
                                <a:rPr lang="de-DE" b="1" i="0">
                                  <a:latin typeface="Cambria Math" panose="02040503050406030204" pitchFamily="18" charset="0"/>
                                </a:rPr>
                                <m:t>𝐩</m:t>
                              </m:r>
                            </m:num>
                            <m:den>
                              <m:r>
                                <a:rPr lang="de-DE" b="1" i="1">
                                  <a:latin typeface="Cambria Math" panose="02040503050406030204" pitchFamily="18" charset="0"/>
                                </a:rPr>
                                <m:t>𝑳</m:t>
                              </m:r>
                            </m:den>
                          </m:f>
                          <m:r>
                            <a:rPr lang="de-DE" b="1" i="0">
                              <a:latin typeface="Cambria Math" panose="02040503050406030204" pitchFamily="18" charset="0"/>
                            </a:rPr>
                            <m:t>∙</m:t>
                          </m:r>
                          <m:f>
                            <m:fPr>
                              <m:ctrlPr>
                                <a:rPr lang="de-DE" b="1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de-DE" b="1" i="1">
                                  <a:latin typeface="Cambria Math" panose="02040503050406030204" pitchFamily="18" charset="0"/>
                                </a:rPr>
                                <m:t>𝒗</m:t>
                              </m:r>
                            </m:num>
                            <m:den>
                              <m:r>
                                <a:rPr lang="de-DE" b="1" i="1">
                                  <a:latin typeface="Cambria Math" panose="02040503050406030204" pitchFamily="18" charset="0"/>
                                </a:rPr>
                                <m:t>𝜼</m:t>
                              </m:r>
                            </m:den>
                          </m:f>
                        </m:e>
                      </m:rad>
                    </m:oMath>
                  </m:oMathPara>
                </a14:m>
                <a:endParaRPr lang="de-DE" b="1" dirty="0"/>
              </a:p>
            </p:txBody>
          </p:sp>
        </mc:Choice>
        <mc:Fallback xmlns="">
          <p:sp>
            <p:nvSpPr>
              <p:cNvPr id="167" name="Textfeld 166">
                <a:extLst>
                  <a:ext uri="{FF2B5EF4-FFF2-40B4-BE49-F238E27FC236}">
                    <a16:creationId xmlns:a16="http://schemas.microsoft.com/office/drawing/2014/main" id="{3889A979-4F3D-45FF-92A6-B60CAF7BE23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0" y="419497"/>
                <a:ext cx="1337490" cy="728854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" name="Gerade Verbindung mit Pfeil 2">
            <a:extLst>
              <a:ext uri="{FF2B5EF4-FFF2-40B4-BE49-F238E27FC236}">
                <a16:creationId xmlns:a16="http://schemas.microsoft.com/office/drawing/2014/main" id="{A5C7822D-D181-BEB7-66F1-778B72A69A45}"/>
              </a:ext>
            </a:extLst>
          </p:cNvPr>
          <p:cNvCxnSpPr>
            <a:cxnSpLocks/>
          </p:cNvCxnSpPr>
          <p:nvPr/>
        </p:nvCxnSpPr>
        <p:spPr bwMode="auto">
          <a:xfrm>
            <a:off x="1331640" y="3861048"/>
            <a:ext cx="3974823" cy="0"/>
          </a:xfrm>
          <a:prstGeom prst="straightConnector1">
            <a:avLst/>
          </a:prstGeom>
          <a:noFill/>
          <a:ln w="31750" cap="flat" cmpd="sng" algn="ctr">
            <a:solidFill>
              <a:srgbClr val="00689D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4" name="Gerade Verbindung mit Pfeil 3">
            <a:extLst>
              <a:ext uri="{FF2B5EF4-FFF2-40B4-BE49-F238E27FC236}">
                <a16:creationId xmlns:a16="http://schemas.microsoft.com/office/drawing/2014/main" id="{571CDB4F-8379-F64B-DB09-C75311F1D3E8}"/>
              </a:ext>
            </a:extLst>
          </p:cNvPr>
          <p:cNvCxnSpPr>
            <a:cxnSpLocks/>
          </p:cNvCxnSpPr>
          <p:nvPr/>
        </p:nvCxnSpPr>
        <p:spPr bwMode="auto">
          <a:xfrm>
            <a:off x="8172400" y="3861048"/>
            <a:ext cx="0" cy="1512168"/>
          </a:xfrm>
          <a:prstGeom prst="straightConnector1">
            <a:avLst/>
          </a:prstGeom>
          <a:noFill/>
          <a:ln w="31750" cap="flat" cmpd="sng" algn="ctr">
            <a:solidFill>
              <a:srgbClr val="00689D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7" name="Gerade Verbindung mit Pfeil 6">
            <a:extLst>
              <a:ext uri="{FF2B5EF4-FFF2-40B4-BE49-F238E27FC236}">
                <a16:creationId xmlns:a16="http://schemas.microsoft.com/office/drawing/2014/main" id="{5160B777-B151-CE86-717B-9ED4354AA27B}"/>
              </a:ext>
            </a:extLst>
          </p:cNvPr>
          <p:cNvCxnSpPr>
            <a:cxnSpLocks/>
          </p:cNvCxnSpPr>
          <p:nvPr/>
        </p:nvCxnSpPr>
        <p:spPr bwMode="auto">
          <a:xfrm>
            <a:off x="5306463" y="3861048"/>
            <a:ext cx="0" cy="1512168"/>
          </a:xfrm>
          <a:prstGeom prst="straightConnector1">
            <a:avLst/>
          </a:prstGeom>
          <a:noFill/>
          <a:ln w="31750" cap="flat" cmpd="sng" algn="ctr">
            <a:solidFill>
              <a:srgbClr val="00689D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8" name="Gerade Verbindung mit Pfeil 7">
            <a:extLst>
              <a:ext uri="{FF2B5EF4-FFF2-40B4-BE49-F238E27FC236}">
                <a16:creationId xmlns:a16="http://schemas.microsoft.com/office/drawing/2014/main" id="{70D50CE3-507A-6565-125D-8198E015A401}"/>
              </a:ext>
            </a:extLst>
          </p:cNvPr>
          <p:cNvCxnSpPr>
            <a:cxnSpLocks/>
          </p:cNvCxnSpPr>
          <p:nvPr/>
        </p:nvCxnSpPr>
        <p:spPr bwMode="auto">
          <a:xfrm>
            <a:off x="6228184" y="3861048"/>
            <a:ext cx="0" cy="1512168"/>
          </a:xfrm>
          <a:prstGeom prst="straightConnector1">
            <a:avLst/>
          </a:prstGeom>
          <a:noFill/>
          <a:ln w="31750" cap="flat" cmpd="sng" algn="ctr">
            <a:solidFill>
              <a:srgbClr val="00689D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0" name="Gerade Verbindung mit Pfeil 9">
            <a:extLst>
              <a:ext uri="{FF2B5EF4-FFF2-40B4-BE49-F238E27FC236}">
                <a16:creationId xmlns:a16="http://schemas.microsoft.com/office/drawing/2014/main" id="{A1D71BE5-D279-060F-EE2A-7AFE30BA78C1}"/>
              </a:ext>
            </a:extLst>
          </p:cNvPr>
          <p:cNvCxnSpPr>
            <a:cxnSpLocks/>
          </p:cNvCxnSpPr>
          <p:nvPr/>
        </p:nvCxnSpPr>
        <p:spPr bwMode="auto">
          <a:xfrm>
            <a:off x="5306463" y="3861048"/>
            <a:ext cx="921721" cy="0"/>
          </a:xfrm>
          <a:prstGeom prst="straightConnector1">
            <a:avLst/>
          </a:prstGeom>
          <a:noFill/>
          <a:ln w="31750" cap="flat" cmpd="sng" algn="ctr">
            <a:solidFill>
              <a:srgbClr val="00689D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3" name="Gerade Verbindung mit Pfeil 12">
            <a:extLst>
              <a:ext uri="{FF2B5EF4-FFF2-40B4-BE49-F238E27FC236}">
                <a16:creationId xmlns:a16="http://schemas.microsoft.com/office/drawing/2014/main" id="{958FC67E-F691-C660-0146-5D0D76EF3C94}"/>
              </a:ext>
            </a:extLst>
          </p:cNvPr>
          <p:cNvCxnSpPr>
            <a:cxnSpLocks/>
          </p:cNvCxnSpPr>
          <p:nvPr/>
        </p:nvCxnSpPr>
        <p:spPr bwMode="auto">
          <a:xfrm flipV="1">
            <a:off x="6228184" y="3858081"/>
            <a:ext cx="1944216" cy="2967"/>
          </a:xfrm>
          <a:prstGeom prst="straightConnector1">
            <a:avLst/>
          </a:prstGeom>
          <a:noFill/>
          <a:ln w="31750" cap="flat" cmpd="sng" algn="ctr">
            <a:solidFill>
              <a:srgbClr val="00689D"/>
            </a:solidFill>
            <a:prstDash val="solid"/>
            <a:round/>
            <a:headEnd type="none" w="med" len="med"/>
            <a:tailEnd type="triangle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feld 18">
                <a:extLst>
                  <a:ext uri="{FF2B5EF4-FFF2-40B4-BE49-F238E27FC236}">
                    <a16:creationId xmlns:a16="http://schemas.microsoft.com/office/drawing/2014/main" id="{91B73587-5320-B466-D4C8-0D0B44F2A051}"/>
                  </a:ext>
                </a:extLst>
              </p:cNvPr>
              <p:cNvSpPr txBox="1"/>
              <p:nvPr/>
            </p:nvSpPr>
            <p:spPr>
              <a:xfrm>
                <a:off x="5996380" y="523135"/>
                <a:ext cx="2968108" cy="55829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b="1" i="1" smtClean="0">
                          <a:latin typeface="Cambria Math" panose="02040503050406030204" pitchFamily="18" charset="0"/>
                        </a:rPr>
                        <m:t>𝑸</m:t>
                      </m:r>
                      <m:r>
                        <a:rPr lang="de-DE" b="1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de-DE" b="1" i="1" smtClean="0">
                          <a:latin typeface="Cambria Math" panose="02040503050406030204" pitchFamily="18" charset="0"/>
                        </a:rPr>
                        <m:t>𝑨</m:t>
                      </m:r>
                      <m:r>
                        <a:rPr lang="de-DE" b="1" i="1" smtClean="0">
                          <a:latin typeface="Cambria Math" panose="02040503050406030204" pitchFamily="18" charset="0"/>
                        </a:rPr>
                        <m:t>∗</m:t>
                      </m:r>
                      <m:r>
                        <a:rPr lang="de-DE" b="1" i="1" smtClean="0">
                          <a:latin typeface="Cambria Math" panose="02040503050406030204" pitchFamily="18" charset="0"/>
                        </a:rPr>
                        <m:t>𝒗</m:t>
                      </m:r>
                      <m:r>
                        <a:rPr lang="de-DE" b="1" i="1" smtClean="0">
                          <a:latin typeface="Cambria Math" panose="02040503050406030204" pitchFamily="18" charset="0"/>
                        </a:rPr>
                        <m:t>;  </m:t>
                      </m:r>
                      <m:r>
                        <a:rPr lang="de-DE" b="1" i="1">
                          <a:latin typeface="Cambria Math" panose="02040503050406030204" pitchFamily="18" charset="0"/>
                        </a:rPr>
                        <m:t>𝒗</m:t>
                      </m:r>
                      <m:r>
                        <a:rPr lang="de-DE" b="1" i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de-DE" b="1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e-DE" b="1" i="1">
                              <a:latin typeface="Cambria Math" panose="02040503050406030204" pitchFamily="18" charset="0"/>
                            </a:rPr>
                            <m:t>𝟒</m:t>
                          </m:r>
                          <m:r>
                            <a:rPr lang="de-DE" b="1" i="1">
                              <a:latin typeface="Cambria Math" panose="02040503050406030204" pitchFamily="18" charset="0"/>
                            </a:rPr>
                            <m:t>𝑸</m:t>
                          </m:r>
                        </m:num>
                        <m:den>
                          <m:sSubSup>
                            <m:sSubSupPr>
                              <m:ctrlPr>
                                <a:rPr lang="de-DE" b="1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de-DE" b="1" i="1">
                                  <a:latin typeface="Cambria Math" panose="02040503050406030204" pitchFamily="18" charset="0"/>
                                </a:rPr>
                                <m:t>𝒅</m:t>
                              </m:r>
                            </m:e>
                            <m:sub>
                              <m:r>
                                <a:rPr lang="de-DE" b="1" i="1">
                                  <a:latin typeface="Cambria Math" panose="02040503050406030204" pitchFamily="18" charset="0"/>
                                </a:rPr>
                                <m:t>𝒊</m:t>
                              </m:r>
                            </m:sub>
                            <m:sup>
                              <m:r>
                                <a:rPr lang="de-DE" b="1" i="1"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bSup>
                          <m:r>
                            <a:rPr lang="de-DE" b="1" i="1">
                              <a:latin typeface="Cambria Math" panose="02040503050406030204" pitchFamily="18" charset="0"/>
                            </a:rPr>
                            <m:t>𝝅</m:t>
                          </m:r>
                        </m:den>
                      </m:f>
                      <m:r>
                        <a:rPr lang="de-DE" b="1" i="0" smtClean="0">
                          <a:latin typeface="Cambria Math" panose="02040503050406030204" pitchFamily="18" charset="0"/>
                        </a:rPr>
                        <m:t>;</m:t>
                      </m:r>
                      <m:r>
                        <a:rPr lang="de-DE" b="1" i="0" smtClean="0">
                          <a:latin typeface="Cambria Math" panose="02040503050406030204" pitchFamily="18" charset="0"/>
                        </a:rPr>
                        <m:t>𝐋</m:t>
                      </m:r>
                      <m:r>
                        <a:rPr lang="de-DE" b="1" i="0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de-DE" b="1" i="1">
                          <a:latin typeface="Cambria Math" panose="02040503050406030204" pitchFamily="18" charset="0"/>
                        </a:rPr>
                        <m:t>𝒗</m:t>
                      </m:r>
                      <m:r>
                        <a:rPr lang="de-DE" b="1" i="0" smtClean="0">
                          <a:latin typeface="Cambria Math" panose="02040503050406030204" pitchFamily="18" charset="0"/>
                        </a:rPr>
                        <m:t>∗</m:t>
                      </m:r>
                      <m:r>
                        <a:rPr lang="de-DE" b="1" i="0" smtClean="0">
                          <a:latin typeface="Cambria Math" panose="02040503050406030204" pitchFamily="18" charset="0"/>
                        </a:rPr>
                        <m:t>𝟏𝟎𝐬</m:t>
                      </m:r>
                    </m:oMath>
                  </m:oMathPara>
                </a14:m>
                <a:endParaRPr lang="de-DE" b="1" dirty="0"/>
              </a:p>
            </p:txBody>
          </p:sp>
        </mc:Choice>
        <mc:Fallback xmlns="">
          <p:sp>
            <p:nvSpPr>
              <p:cNvPr id="19" name="Textfeld 18">
                <a:extLst>
                  <a:ext uri="{FF2B5EF4-FFF2-40B4-BE49-F238E27FC236}">
                    <a16:creationId xmlns:a16="http://schemas.microsoft.com/office/drawing/2014/main" id="{91B73587-5320-B466-D4C8-0D0B44F2A05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96380" y="523135"/>
                <a:ext cx="2968108" cy="558294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Textfeld 19">
                <a:extLst>
                  <a:ext uri="{FF2B5EF4-FFF2-40B4-BE49-F238E27FC236}">
                    <a16:creationId xmlns:a16="http://schemas.microsoft.com/office/drawing/2014/main" id="{AA0EB06A-2309-5F2C-B921-CEB0C67AEE53}"/>
                  </a:ext>
                </a:extLst>
              </p:cNvPr>
              <p:cNvSpPr txBox="1"/>
              <p:nvPr/>
            </p:nvSpPr>
            <p:spPr>
              <a:xfrm>
                <a:off x="3563888" y="1916832"/>
                <a:ext cx="3629912" cy="104971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b="1" i="1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𝑸</m:t>
                      </m:r>
                      <m:r>
                        <a:rPr lang="de-DE" b="1" i="1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de-DE" b="1" i="1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𝑨</m:t>
                      </m:r>
                      <m:r>
                        <a:rPr lang="de-DE" b="1" i="1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∗</m:t>
                      </m:r>
                      <m:r>
                        <a:rPr lang="de-DE" b="1" i="1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𝒗</m:t>
                      </m:r>
                      <m:r>
                        <a:rPr lang="de-DE" b="1" i="1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;  </m:t>
                      </m:r>
                      <m:r>
                        <a:rPr lang="de-DE" b="1" i="1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𝒗</m:t>
                      </m:r>
                      <m:r>
                        <a:rPr lang="de-DE" b="1" i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de-DE" b="1" i="1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e-DE" b="1" i="1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  <m:t>𝟒</m:t>
                          </m:r>
                          <m:r>
                            <a:rPr lang="de-DE" b="1" i="1" smtClean="0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  <m:t>∗</m:t>
                          </m:r>
                          <m:r>
                            <a:rPr lang="de-DE" b="1" i="1" smtClean="0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  <m:t>𝟎</m:t>
                          </m:r>
                          <m:r>
                            <a:rPr lang="de-DE" b="1" i="1" smtClean="0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de-DE" b="1" i="1" smtClean="0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  <m:t>𝟎𝟎𝟖𝟑</m:t>
                          </m:r>
                          <m:f>
                            <m:fPr>
                              <m:ctrlPr>
                                <a:rPr lang="de-DE" b="1" i="1" smtClean="0">
                                  <a:solidFill>
                                    <a:srgbClr val="1909E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de-DE" b="1" i="1" smtClean="0">
                                  <a:solidFill>
                                    <a:srgbClr val="1909E7"/>
                                  </a:solidFill>
                                  <a:latin typeface="Cambria Math" panose="02040503050406030204" pitchFamily="18" charset="0"/>
                                </a:rPr>
                                <m:t>𝒎</m:t>
                              </m:r>
                              <m:r>
                                <a:rPr lang="de-DE" b="1" i="1" baseline="30000" smtClean="0">
                                  <a:solidFill>
                                    <a:srgbClr val="1909E7"/>
                                  </a:solidFill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num>
                            <m:den>
                              <m:r>
                                <a:rPr lang="de-DE" b="1" i="1" smtClean="0">
                                  <a:solidFill>
                                    <a:srgbClr val="1909E7"/>
                                  </a:solidFill>
                                  <a:latin typeface="Cambria Math" panose="02040503050406030204" pitchFamily="18" charset="0"/>
                                </a:rPr>
                                <m:t>𝒔</m:t>
                              </m:r>
                            </m:den>
                          </m:f>
                        </m:num>
                        <m:den>
                          <m:sSubSup>
                            <m:sSubSupPr>
                              <m:ctrlPr>
                                <a:rPr lang="de-DE" b="1" i="1">
                                  <a:solidFill>
                                    <a:srgbClr val="1909E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de-DE" b="1" i="1" smtClean="0">
                                  <a:solidFill>
                                    <a:srgbClr val="1909E7"/>
                                  </a:solidFill>
                                  <a:latin typeface="Cambria Math" panose="02040503050406030204" pitchFamily="18" charset="0"/>
                                </a:rPr>
                                <m:t>𝟎</m:t>
                              </m:r>
                              <m:r>
                                <a:rPr lang="de-DE" b="1" i="1" smtClean="0">
                                  <a:solidFill>
                                    <a:srgbClr val="1909E7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de-DE" b="1" i="1" smtClean="0">
                                  <a:solidFill>
                                    <a:srgbClr val="1909E7"/>
                                  </a:solidFill>
                                  <a:latin typeface="Cambria Math" panose="02040503050406030204" pitchFamily="18" charset="0"/>
                                </a:rPr>
                                <m:t>𝟏𝟐𝟓</m:t>
                              </m:r>
                              <m:r>
                                <a:rPr lang="de-DE" b="1" i="1" smtClean="0">
                                  <a:solidFill>
                                    <a:srgbClr val="1909E7"/>
                                  </a:solidFill>
                                  <a:latin typeface="Cambria Math" panose="02040503050406030204" pitchFamily="18" charset="0"/>
                                </a:rPr>
                                <m:t>𝒎</m:t>
                              </m:r>
                            </m:e>
                            <m:sub/>
                            <m:sup>
                              <m:r>
                                <a:rPr lang="de-DE" b="1" i="1">
                                  <a:solidFill>
                                    <a:srgbClr val="1909E7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bSup>
                          <m:r>
                            <a:rPr lang="de-DE" b="1" i="1" smtClean="0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  <m:t>∗</m:t>
                          </m:r>
                          <m:r>
                            <a:rPr lang="de-DE" b="1" i="1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  <m:t>𝝅</m:t>
                          </m:r>
                        </m:den>
                      </m:f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𝟔𝟖</m:t>
                      </m:r>
                      <m:f>
                        <m:fPr>
                          <m:ctrlPr>
                            <a:rPr lang="de-DE" b="1" i="1" smtClean="0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e-DE" b="1" i="0" smtClean="0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  <m:t>𝐦</m:t>
                          </m:r>
                        </m:num>
                        <m:den>
                          <m:r>
                            <a:rPr lang="de-DE" b="1" i="0" smtClean="0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  <m:t>𝐬</m:t>
                          </m:r>
                        </m:den>
                      </m:f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;</m:t>
                      </m:r>
                    </m:oMath>
                  </m:oMathPara>
                </a14:m>
                <a:endParaRPr lang="de-DE" b="1" i="0" dirty="0">
                  <a:solidFill>
                    <a:srgbClr val="1909E7"/>
                  </a:solidFill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𝐋</m:t>
                      </m:r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de-DE" b="1" i="1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de-DE" b="1" i="1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de-DE" b="1" i="1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𝟔𝟖</m:t>
                      </m:r>
                      <m:f>
                        <m:fPr>
                          <m:ctrlPr>
                            <a:rPr lang="de-DE" b="1" i="1" smtClean="0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e-DE" b="1" i="0" smtClean="0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  <m:t>𝐦</m:t>
                          </m:r>
                        </m:num>
                        <m:den>
                          <m:r>
                            <a:rPr lang="de-DE" b="1" i="0" smtClean="0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  <m:t>𝐬</m:t>
                          </m:r>
                        </m:den>
                      </m:f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∗</m:t>
                      </m:r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𝟏𝟎𝐬</m:t>
                      </m:r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𝟔</m:t>
                      </m:r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𝟖</m:t>
                      </m:r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𝐦</m:t>
                      </m:r>
                    </m:oMath>
                  </m:oMathPara>
                </a14:m>
                <a:endParaRPr lang="de-DE" b="1" dirty="0">
                  <a:solidFill>
                    <a:srgbClr val="1909E7"/>
                  </a:solidFill>
                </a:endParaRPr>
              </a:p>
            </p:txBody>
          </p:sp>
        </mc:Choice>
        <mc:Fallback xmlns="">
          <p:sp>
            <p:nvSpPr>
              <p:cNvPr id="20" name="Textfeld 19">
                <a:extLst>
                  <a:ext uri="{FF2B5EF4-FFF2-40B4-BE49-F238E27FC236}">
                    <a16:creationId xmlns:a16="http://schemas.microsoft.com/office/drawing/2014/main" id="{AA0EB06A-2309-5F2C-B921-CEB0C67AEE5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63888" y="1916832"/>
                <a:ext cx="3629912" cy="1049711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5814074"/>
      </p:ext>
    </p:extLst>
  </p:cSld>
  <p:clrMapOvr>
    <a:masterClrMapping/>
  </p:clrMapOvr>
  <p:transition spd="med"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Rectangle 2"/>
          <p:cNvSpPr txBox="1">
            <a:spLocks noChangeArrowheads="1"/>
          </p:cNvSpPr>
          <p:nvPr/>
        </p:nvSpPr>
        <p:spPr bwMode="auto">
          <a:xfrm>
            <a:off x="539750" y="6343650"/>
            <a:ext cx="1431925" cy="223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l">
              <a:defRPr/>
            </a:pPr>
            <a:r>
              <a:rPr lang="de-DE" sz="800" kern="0" dirty="0">
                <a:solidFill>
                  <a:srgbClr val="000000"/>
                </a:solidFill>
                <a:latin typeface="Tahoma"/>
              </a:rPr>
              <a:t>Quelle: Dr. A. Nahrstedt</a:t>
            </a:r>
          </a:p>
        </p:txBody>
      </p:sp>
      <p:pic>
        <p:nvPicPr>
          <p:cNvPr id="5" name="Grafik 4">
            <a:extLst>
              <a:ext uri="{FF2B5EF4-FFF2-40B4-BE49-F238E27FC236}">
                <a16:creationId xmlns:a16="http://schemas.microsoft.com/office/drawing/2014/main" id="{B9116726-B950-433D-8021-43B29C574FC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2960" y="1219273"/>
            <a:ext cx="8338079" cy="5040560"/>
          </a:xfrm>
          <a:prstGeom prst="rect">
            <a:avLst/>
          </a:prstGeom>
        </p:spPr>
      </p:pic>
      <p:cxnSp>
        <p:nvCxnSpPr>
          <p:cNvPr id="2" name="Gerade Verbindung mit Pfeil 1">
            <a:extLst>
              <a:ext uri="{FF2B5EF4-FFF2-40B4-BE49-F238E27FC236}">
                <a16:creationId xmlns:a16="http://schemas.microsoft.com/office/drawing/2014/main" id="{1B2661A1-B90E-5B6D-4E11-5D405402C076}"/>
              </a:ext>
            </a:extLst>
          </p:cNvPr>
          <p:cNvCxnSpPr>
            <a:cxnSpLocks/>
          </p:cNvCxnSpPr>
          <p:nvPr/>
        </p:nvCxnSpPr>
        <p:spPr bwMode="auto">
          <a:xfrm flipV="1">
            <a:off x="1187624" y="3786073"/>
            <a:ext cx="3888432" cy="2967"/>
          </a:xfrm>
          <a:prstGeom prst="straightConnector1">
            <a:avLst/>
          </a:prstGeom>
          <a:noFill/>
          <a:ln w="31750" cap="flat" cmpd="sng" algn="ctr">
            <a:solidFill>
              <a:srgbClr val="00689D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3" name="Gerade Verbindung mit Pfeil 2">
            <a:extLst>
              <a:ext uri="{FF2B5EF4-FFF2-40B4-BE49-F238E27FC236}">
                <a16:creationId xmlns:a16="http://schemas.microsoft.com/office/drawing/2014/main" id="{24B5DE31-0694-B87E-5696-A513E39CF5FA}"/>
              </a:ext>
            </a:extLst>
          </p:cNvPr>
          <p:cNvCxnSpPr>
            <a:cxnSpLocks/>
          </p:cNvCxnSpPr>
          <p:nvPr/>
        </p:nvCxnSpPr>
        <p:spPr bwMode="auto">
          <a:xfrm>
            <a:off x="7675472" y="3786073"/>
            <a:ext cx="0" cy="1731159"/>
          </a:xfrm>
          <a:prstGeom prst="straightConnector1">
            <a:avLst/>
          </a:prstGeom>
          <a:noFill/>
          <a:ln w="31750" cap="flat" cmpd="sng" algn="ctr">
            <a:solidFill>
              <a:srgbClr val="00689D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4" name="Gerade Verbindung mit Pfeil 3">
            <a:extLst>
              <a:ext uri="{FF2B5EF4-FFF2-40B4-BE49-F238E27FC236}">
                <a16:creationId xmlns:a16="http://schemas.microsoft.com/office/drawing/2014/main" id="{BD320D0E-356F-89E0-ED78-D68A03C965CA}"/>
              </a:ext>
            </a:extLst>
          </p:cNvPr>
          <p:cNvCxnSpPr>
            <a:cxnSpLocks/>
          </p:cNvCxnSpPr>
          <p:nvPr/>
        </p:nvCxnSpPr>
        <p:spPr bwMode="auto">
          <a:xfrm>
            <a:off x="5076056" y="3789040"/>
            <a:ext cx="0" cy="1728192"/>
          </a:xfrm>
          <a:prstGeom prst="straightConnector1">
            <a:avLst/>
          </a:prstGeom>
          <a:noFill/>
          <a:ln w="31750" cap="flat" cmpd="sng" algn="ctr">
            <a:solidFill>
              <a:srgbClr val="00689D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7" name="Gerade Verbindung mit Pfeil 6">
            <a:extLst>
              <a:ext uri="{FF2B5EF4-FFF2-40B4-BE49-F238E27FC236}">
                <a16:creationId xmlns:a16="http://schemas.microsoft.com/office/drawing/2014/main" id="{8DB904B4-ED4A-7891-2E37-A2FCE184B521}"/>
              </a:ext>
            </a:extLst>
          </p:cNvPr>
          <p:cNvCxnSpPr>
            <a:cxnSpLocks/>
          </p:cNvCxnSpPr>
          <p:nvPr/>
        </p:nvCxnSpPr>
        <p:spPr bwMode="auto">
          <a:xfrm>
            <a:off x="5868144" y="3789040"/>
            <a:ext cx="0" cy="1728192"/>
          </a:xfrm>
          <a:prstGeom prst="straightConnector1">
            <a:avLst/>
          </a:prstGeom>
          <a:noFill/>
          <a:ln w="31750" cap="flat" cmpd="sng" algn="ctr">
            <a:solidFill>
              <a:srgbClr val="00689D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8" name="Gerade Verbindung mit Pfeil 7">
            <a:extLst>
              <a:ext uri="{FF2B5EF4-FFF2-40B4-BE49-F238E27FC236}">
                <a16:creationId xmlns:a16="http://schemas.microsoft.com/office/drawing/2014/main" id="{694F949F-DA7B-C499-FE1F-802A7585511B}"/>
              </a:ext>
            </a:extLst>
          </p:cNvPr>
          <p:cNvCxnSpPr>
            <a:cxnSpLocks/>
          </p:cNvCxnSpPr>
          <p:nvPr/>
        </p:nvCxnSpPr>
        <p:spPr bwMode="auto">
          <a:xfrm flipV="1">
            <a:off x="5076056" y="3786073"/>
            <a:ext cx="792088" cy="2967"/>
          </a:xfrm>
          <a:prstGeom prst="straightConnector1">
            <a:avLst/>
          </a:prstGeom>
          <a:noFill/>
          <a:ln w="31750" cap="flat" cmpd="sng" algn="ctr">
            <a:solidFill>
              <a:srgbClr val="00689D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9" name="Gerade Verbindung mit Pfeil 8">
            <a:extLst>
              <a:ext uri="{FF2B5EF4-FFF2-40B4-BE49-F238E27FC236}">
                <a16:creationId xmlns:a16="http://schemas.microsoft.com/office/drawing/2014/main" id="{0928C23E-4770-778E-18BB-983692FAE149}"/>
              </a:ext>
            </a:extLst>
          </p:cNvPr>
          <p:cNvCxnSpPr>
            <a:cxnSpLocks/>
          </p:cNvCxnSpPr>
          <p:nvPr/>
        </p:nvCxnSpPr>
        <p:spPr bwMode="auto">
          <a:xfrm flipV="1">
            <a:off x="5868144" y="3786073"/>
            <a:ext cx="1800200" cy="2967"/>
          </a:xfrm>
          <a:prstGeom prst="straightConnector1">
            <a:avLst/>
          </a:prstGeom>
          <a:noFill/>
          <a:ln w="31750" cap="flat" cmpd="sng" algn="ctr">
            <a:solidFill>
              <a:srgbClr val="00689D"/>
            </a:solidFill>
            <a:prstDash val="solid"/>
            <a:round/>
            <a:headEnd type="none" w="med" len="med"/>
            <a:tailEnd type="triangle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D9AD6C9F-DCD2-857E-2927-DCC4D1C91860}"/>
                  </a:ext>
                </a:extLst>
              </p:cNvPr>
              <p:cNvSpPr txBox="1"/>
              <p:nvPr/>
            </p:nvSpPr>
            <p:spPr>
              <a:xfrm>
                <a:off x="4572000" y="419497"/>
                <a:ext cx="1337490" cy="7288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b="1" i="1" smtClean="0">
                          <a:latin typeface="Cambria Math" panose="02040503050406030204" pitchFamily="18" charset="0"/>
                        </a:rPr>
                        <m:t>𝑮</m:t>
                      </m:r>
                      <m:r>
                        <a:rPr lang="de-DE" b="1" i="0"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de-DE" b="1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de-DE" b="1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de-DE" b="1" i="0">
                                  <a:latin typeface="Cambria Math" panose="02040503050406030204" pitchFamily="18" charset="0"/>
                                </a:rPr>
                                <m:t>∆</m:t>
                              </m:r>
                              <m:r>
                                <a:rPr lang="de-DE" b="1" i="0">
                                  <a:latin typeface="Cambria Math" panose="02040503050406030204" pitchFamily="18" charset="0"/>
                                </a:rPr>
                                <m:t>𝐩</m:t>
                              </m:r>
                            </m:num>
                            <m:den>
                              <m:r>
                                <a:rPr lang="de-DE" b="1" i="1">
                                  <a:latin typeface="Cambria Math" panose="02040503050406030204" pitchFamily="18" charset="0"/>
                                </a:rPr>
                                <m:t>𝑳</m:t>
                              </m:r>
                            </m:den>
                          </m:f>
                          <m:r>
                            <a:rPr lang="de-DE" b="1" i="0">
                              <a:latin typeface="Cambria Math" panose="02040503050406030204" pitchFamily="18" charset="0"/>
                            </a:rPr>
                            <m:t>∙</m:t>
                          </m:r>
                          <m:f>
                            <m:fPr>
                              <m:ctrlPr>
                                <a:rPr lang="de-DE" b="1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de-DE" b="1" i="1">
                                  <a:latin typeface="Cambria Math" panose="02040503050406030204" pitchFamily="18" charset="0"/>
                                </a:rPr>
                                <m:t>𝒗</m:t>
                              </m:r>
                            </m:num>
                            <m:den>
                              <m:r>
                                <a:rPr lang="de-DE" b="1" i="1">
                                  <a:latin typeface="Cambria Math" panose="02040503050406030204" pitchFamily="18" charset="0"/>
                                </a:rPr>
                                <m:t>𝜼</m:t>
                              </m:r>
                            </m:den>
                          </m:f>
                        </m:e>
                      </m:rad>
                    </m:oMath>
                  </m:oMathPara>
                </a14:m>
                <a:endParaRPr lang="de-DE" b="1" dirty="0"/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D9AD6C9F-DCD2-857E-2927-DCC4D1C9186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0" y="419497"/>
                <a:ext cx="1337490" cy="728854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feld 18">
                <a:extLst>
                  <a:ext uri="{FF2B5EF4-FFF2-40B4-BE49-F238E27FC236}">
                    <a16:creationId xmlns:a16="http://schemas.microsoft.com/office/drawing/2014/main" id="{DF252027-96E9-E062-BBBD-863E73EBE34A}"/>
                  </a:ext>
                </a:extLst>
              </p:cNvPr>
              <p:cNvSpPr txBox="1"/>
              <p:nvPr/>
            </p:nvSpPr>
            <p:spPr>
              <a:xfrm>
                <a:off x="5996380" y="523135"/>
                <a:ext cx="2968108" cy="55829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b="1" i="1" smtClean="0">
                          <a:latin typeface="Cambria Math" panose="02040503050406030204" pitchFamily="18" charset="0"/>
                        </a:rPr>
                        <m:t>𝑸</m:t>
                      </m:r>
                      <m:r>
                        <a:rPr lang="de-DE" b="1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de-DE" b="1" i="1" smtClean="0">
                          <a:latin typeface="Cambria Math" panose="02040503050406030204" pitchFamily="18" charset="0"/>
                        </a:rPr>
                        <m:t>𝑨</m:t>
                      </m:r>
                      <m:r>
                        <a:rPr lang="de-DE" b="1" i="1" smtClean="0">
                          <a:latin typeface="Cambria Math" panose="02040503050406030204" pitchFamily="18" charset="0"/>
                        </a:rPr>
                        <m:t>∗</m:t>
                      </m:r>
                      <m:r>
                        <a:rPr lang="de-DE" b="1" i="1" smtClean="0">
                          <a:latin typeface="Cambria Math" panose="02040503050406030204" pitchFamily="18" charset="0"/>
                        </a:rPr>
                        <m:t>𝒗</m:t>
                      </m:r>
                      <m:r>
                        <a:rPr lang="de-DE" b="1" i="1" smtClean="0">
                          <a:latin typeface="Cambria Math" panose="02040503050406030204" pitchFamily="18" charset="0"/>
                        </a:rPr>
                        <m:t>;  </m:t>
                      </m:r>
                      <m:r>
                        <a:rPr lang="de-DE" b="1" i="1">
                          <a:latin typeface="Cambria Math" panose="02040503050406030204" pitchFamily="18" charset="0"/>
                        </a:rPr>
                        <m:t>𝒗</m:t>
                      </m:r>
                      <m:r>
                        <a:rPr lang="de-DE" b="1" i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de-DE" b="1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e-DE" b="1" i="1">
                              <a:latin typeface="Cambria Math" panose="02040503050406030204" pitchFamily="18" charset="0"/>
                            </a:rPr>
                            <m:t>𝟒</m:t>
                          </m:r>
                          <m:r>
                            <a:rPr lang="de-DE" b="1" i="1">
                              <a:latin typeface="Cambria Math" panose="02040503050406030204" pitchFamily="18" charset="0"/>
                            </a:rPr>
                            <m:t>𝑸</m:t>
                          </m:r>
                        </m:num>
                        <m:den>
                          <m:sSubSup>
                            <m:sSubSupPr>
                              <m:ctrlPr>
                                <a:rPr lang="de-DE" b="1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de-DE" b="1" i="1">
                                  <a:latin typeface="Cambria Math" panose="02040503050406030204" pitchFamily="18" charset="0"/>
                                </a:rPr>
                                <m:t>𝒅</m:t>
                              </m:r>
                            </m:e>
                            <m:sub>
                              <m:r>
                                <a:rPr lang="de-DE" b="1" i="1">
                                  <a:latin typeface="Cambria Math" panose="02040503050406030204" pitchFamily="18" charset="0"/>
                                </a:rPr>
                                <m:t>𝒊</m:t>
                              </m:r>
                            </m:sub>
                            <m:sup>
                              <m:r>
                                <a:rPr lang="de-DE" b="1" i="1"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bSup>
                          <m:r>
                            <a:rPr lang="de-DE" b="1" i="1">
                              <a:latin typeface="Cambria Math" panose="02040503050406030204" pitchFamily="18" charset="0"/>
                            </a:rPr>
                            <m:t>𝝅</m:t>
                          </m:r>
                        </m:den>
                      </m:f>
                      <m:r>
                        <a:rPr lang="de-DE" b="1" i="0" smtClean="0">
                          <a:latin typeface="Cambria Math" panose="02040503050406030204" pitchFamily="18" charset="0"/>
                        </a:rPr>
                        <m:t>;</m:t>
                      </m:r>
                      <m:r>
                        <a:rPr lang="de-DE" b="1" i="0" smtClean="0">
                          <a:latin typeface="Cambria Math" panose="02040503050406030204" pitchFamily="18" charset="0"/>
                        </a:rPr>
                        <m:t>𝐋</m:t>
                      </m:r>
                      <m:r>
                        <a:rPr lang="de-DE" b="1" i="0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de-DE" b="1" i="1">
                          <a:latin typeface="Cambria Math" panose="02040503050406030204" pitchFamily="18" charset="0"/>
                        </a:rPr>
                        <m:t>𝒗</m:t>
                      </m:r>
                      <m:r>
                        <a:rPr lang="de-DE" b="1" i="0" smtClean="0">
                          <a:latin typeface="Cambria Math" panose="02040503050406030204" pitchFamily="18" charset="0"/>
                        </a:rPr>
                        <m:t>∗</m:t>
                      </m:r>
                      <m:r>
                        <a:rPr lang="de-DE" b="1" i="0" smtClean="0">
                          <a:latin typeface="Cambria Math" panose="02040503050406030204" pitchFamily="18" charset="0"/>
                        </a:rPr>
                        <m:t>𝟏𝟎𝐬</m:t>
                      </m:r>
                    </m:oMath>
                  </m:oMathPara>
                </a14:m>
                <a:endParaRPr lang="de-DE" b="1" dirty="0"/>
              </a:p>
            </p:txBody>
          </p:sp>
        </mc:Choice>
        <mc:Fallback xmlns="">
          <p:sp>
            <p:nvSpPr>
              <p:cNvPr id="19" name="Textfeld 18">
                <a:extLst>
                  <a:ext uri="{FF2B5EF4-FFF2-40B4-BE49-F238E27FC236}">
                    <a16:creationId xmlns:a16="http://schemas.microsoft.com/office/drawing/2014/main" id="{DF252027-96E9-E062-BBBD-863E73EBE34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96380" y="523135"/>
                <a:ext cx="2968108" cy="558294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Textfeld 19">
                <a:extLst>
                  <a:ext uri="{FF2B5EF4-FFF2-40B4-BE49-F238E27FC236}">
                    <a16:creationId xmlns:a16="http://schemas.microsoft.com/office/drawing/2014/main" id="{3B617A2C-9C0C-3C5D-C3AE-D13C4B6F057F}"/>
                  </a:ext>
                </a:extLst>
              </p:cNvPr>
              <p:cNvSpPr txBox="1"/>
              <p:nvPr/>
            </p:nvSpPr>
            <p:spPr>
              <a:xfrm>
                <a:off x="3261100" y="1791970"/>
                <a:ext cx="3629912" cy="104971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b="1" i="1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𝑸</m:t>
                      </m:r>
                      <m:r>
                        <a:rPr lang="de-DE" b="1" i="1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de-DE" b="1" i="1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𝑨</m:t>
                      </m:r>
                      <m:r>
                        <a:rPr lang="de-DE" b="1" i="1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∗</m:t>
                      </m:r>
                      <m:r>
                        <a:rPr lang="de-DE" b="1" i="1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𝒗</m:t>
                      </m:r>
                      <m:r>
                        <a:rPr lang="de-DE" b="1" i="1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;  </m:t>
                      </m:r>
                      <m:r>
                        <a:rPr lang="de-DE" b="1" i="1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𝒗</m:t>
                      </m:r>
                      <m:r>
                        <a:rPr lang="de-DE" b="1" i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de-DE" b="1" i="1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e-DE" b="1" i="1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  <m:t>𝟒</m:t>
                          </m:r>
                          <m:r>
                            <a:rPr lang="de-DE" b="1" i="1" smtClean="0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  <m:t>∗</m:t>
                          </m:r>
                          <m:r>
                            <a:rPr lang="de-DE" b="1" i="1" smtClean="0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  <m:t>𝟎</m:t>
                          </m:r>
                          <m:r>
                            <a:rPr lang="de-DE" b="1" i="1" smtClean="0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de-DE" b="1" i="1" smtClean="0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  <m:t>𝟏𝟒</m:t>
                          </m:r>
                          <m:f>
                            <m:fPr>
                              <m:ctrlPr>
                                <a:rPr lang="de-DE" b="1" i="1" smtClean="0">
                                  <a:solidFill>
                                    <a:srgbClr val="1909E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de-DE" b="1" i="1" smtClean="0">
                                  <a:solidFill>
                                    <a:srgbClr val="1909E7"/>
                                  </a:solidFill>
                                  <a:latin typeface="Cambria Math" panose="02040503050406030204" pitchFamily="18" charset="0"/>
                                </a:rPr>
                                <m:t>𝒎</m:t>
                              </m:r>
                              <m:r>
                                <a:rPr lang="de-DE" b="1" i="1" baseline="30000" smtClean="0">
                                  <a:solidFill>
                                    <a:srgbClr val="1909E7"/>
                                  </a:solidFill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num>
                            <m:den>
                              <m:r>
                                <a:rPr lang="de-DE" b="1" i="1" smtClean="0">
                                  <a:solidFill>
                                    <a:srgbClr val="1909E7"/>
                                  </a:solidFill>
                                  <a:latin typeface="Cambria Math" panose="02040503050406030204" pitchFamily="18" charset="0"/>
                                </a:rPr>
                                <m:t>𝒔</m:t>
                              </m:r>
                            </m:den>
                          </m:f>
                        </m:num>
                        <m:den>
                          <m:sSubSup>
                            <m:sSubSupPr>
                              <m:ctrlPr>
                                <a:rPr lang="de-DE" b="1" i="1">
                                  <a:solidFill>
                                    <a:srgbClr val="1909E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de-DE" b="1" i="1" smtClean="0">
                                  <a:solidFill>
                                    <a:srgbClr val="1909E7"/>
                                  </a:solidFill>
                                  <a:latin typeface="Cambria Math" panose="02040503050406030204" pitchFamily="18" charset="0"/>
                                </a:rPr>
                                <m:t>𝟎</m:t>
                              </m:r>
                              <m:r>
                                <a:rPr lang="de-DE" b="1" i="1" smtClean="0">
                                  <a:solidFill>
                                    <a:srgbClr val="1909E7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de-DE" b="1" i="1" smtClean="0">
                                  <a:solidFill>
                                    <a:srgbClr val="1909E7"/>
                                  </a:solidFill>
                                  <a:latin typeface="Cambria Math" panose="02040503050406030204" pitchFamily="18" charset="0"/>
                                </a:rPr>
                                <m:t>𝟒</m:t>
                              </m:r>
                              <m:r>
                                <a:rPr lang="de-DE" b="1" i="1" smtClean="0">
                                  <a:solidFill>
                                    <a:srgbClr val="1909E7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de-DE" b="1" i="1" smtClean="0">
                                  <a:solidFill>
                                    <a:srgbClr val="1909E7"/>
                                  </a:solidFill>
                                  <a:latin typeface="Cambria Math" panose="02040503050406030204" pitchFamily="18" charset="0"/>
                                </a:rPr>
                                <m:t>𝒎</m:t>
                              </m:r>
                            </m:e>
                            <m:sub/>
                            <m:sup>
                              <m:r>
                                <a:rPr lang="de-DE" b="1" i="1">
                                  <a:solidFill>
                                    <a:srgbClr val="1909E7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bSup>
                          <m:r>
                            <a:rPr lang="de-DE" b="1" i="1" smtClean="0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  <m:t>∗</m:t>
                          </m:r>
                          <m:r>
                            <a:rPr lang="de-DE" b="1" i="1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  <m:t>𝝅</m:t>
                          </m:r>
                        </m:den>
                      </m:f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  <m:f>
                        <m:fPr>
                          <m:ctrlPr>
                            <a:rPr lang="de-DE" b="1" i="1" smtClean="0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e-DE" b="1" i="0" smtClean="0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  <m:t>𝐦</m:t>
                          </m:r>
                        </m:num>
                        <m:den>
                          <m:r>
                            <a:rPr lang="de-DE" b="1" i="0" smtClean="0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  <m:t>𝐬</m:t>
                          </m:r>
                        </m:den>
                      </m:f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;</m:t>
                      </m:r>
                    </m:oMath>
                  </m:oMathPara>
                </a14:m>
                <a:endParaRPr lang="de-DE" b="1" i="0" dirty="0">
                  <a:solidFill>
                    <a:srgbClr val="1909E7"/>
                  </a:solidFill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𝐋</m:t>
                      </m:r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de-DE" b="1" i="1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de-DE" b="1" i="1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de-DE" b="1" i="1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  <m:f>
                        <m:fPr>
                          <m:ctrlPr>
                            <a:rPr lang="de-DE" b="1" i="1" smtClean="0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e-DE" b="1" i="0" smtClean="0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  <m:t>𝐦</m:t>
                          </m:r>
                        </m:num>
                        <m:den>
                          <m:r>
                            <a:rPr lang="de-DE" b="1" i="0" smtClean="0">
                              <a:solidFill>
                                <a:srgbClr val="1909E7"/>
                              </a:solidFill>
                              <a:latin typeface="Cambria Math" panose="02040503050406030204" pitchFamily="18" charset="0"/>
                            </a:rPr>
                            <m:t>𝐬</m:t>
                          </m:r>
                        </m:den>
                      </m:f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∗</m:t>
                      </m:r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𝟏𝟎𝐬</m:t>
                      </m:r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𝟏𝟏</m:t>
                      </m:r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de-DE" b="1" i="0" smtClean="0">
                          <a:solidFill>
                            <a:srgbClr val="1909E7"/>
                          </a:solidFill>
                          <a:latin typeface="Cambria Math" panose="02040503050406030204" pitchFamily="18" charset="0"/>
                        </a:rPr>
                        <m:t>𝐦</m:t>
                      </m:r>
                    </m:oMath>
                  </m:oMathPara>
                </a14:m>
                <a:endParaRPr lang="de-DE" b="1" dirty="0">
                  <a:solidFill>
                    <a:srgbClr val="1909E7"/>
                  </a:solidFill>
                </a:endParaRPr>
              </a:p>
            </p:txBody>
          </p:sp>
        </mc:Choice>
        <mc:Fallback xmlns="">
          <p:sp>
            <p:nvSpPr>
              <p:cNvPr id="20" name="Textfeld 19">
                <a:extLst>
                  <a:ext uri="{FF2B5EF4-FFF2-40B4-BE49-F238E27FC236}">
                    <a16:creationId xmlns:a16="http://schemas.microsoft.com/office/drawing/2014/main" id="{3B617A2C-9C0C-3C5D-C3AE-D13C4B6F057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61100" y="1791970"/>
                <a:ext cx="3629912" cy="1049711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Titel 159">
            <a:extLst>
              <a:ext uri="{FF2B5EF4-FFF2-40B4-BE49-F238E27FC236}">
                <a16:creationId xmlns:a16="http://schemas.microsoft.com/office/drawing/2014/main" id="{4635BB57-0F90-DCD0-BB8E-8263FDAF44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861" y="190190"/>
            <a:ext cx="3936249" cy="788988"/>
          </a:xfrm>
        </p:spPr>
        <p:txBody>
          <a:bodyPr/>
          <a:lstStyle/>
          <a:p>
            <a:pPr eaLnBrk="1" hangingPunct="1"/>
            <a:r>
              <a:rPr lang="de-DE" altLang="de-DE" sz="2400" dirty="0">
                <a:solidFill>
                  <a:schemeClr val="tx1"/>
                </a:solidFill>
              </a:rPr>
              <a:t>DIN 19643-2 (-3 &amp; -4)</a:t>
            </a:r>
            <a:br>
              <a:rPr lang="de-DE" altLang="de-DE" sz="2400" dirty="0">
                <a:solidFill>
                  <a:schemeClr val="tx1"/>
                </a:solidFill>
              </a:rPr>
            </a:br>
            <a:r>
              <a:rPr lang="de-DE" altLang="de-DE" sz="2400" dirty="0">
                <a:solidFill>
                  <a:schemeClr val="tx1"/>
                </a:solidFill>
              </a:rPr>
              <a:t>Flockung und G-Wert</a:t>
            </a:r>
          </a:p>
        </p:txBody>
      </p:sp>
    </p:spTree>
    <p:extLst>
      <p:ext uri="{BB962C8B-B14F-4D97-AF65-F5344CB8AC3E}">
        <p14:creationId xmlns:p14="http://schemas.microsoft.com/office/powerpoint/2010/main" val="3584955671"/>
      </p:ext>
    </p:extLst>
  </p:cSld>
  <p:clrMapOvr>
    <a:masterClrMapping/>
  </p:clrMapOvr>
  <p:transition spd="med"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A7703C9-6BB9-C9F2-D8E1-AA7623375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332656"/>
            <a:ext cx="3670176" cy="818282"/>
          </a:xfrm>
        </p:spPr>
        <p:txBody>
          <a:bodyPr/>
          <a:lstStyle/>
          <a:p>
            <a:r>
              <a:rPr lang="de-DE" sz="2400" dirty="0">
                <a:solidFill>
                  <a:schemeClr val="tx1"/>
                </a:solidFill>
              </a:rPr>
              <a:t>DIN 19643-3</a:t>
            </a:r>
            <a:br>
              <a:rPr lang="de-DE" sz="2400" dirty="0">
                <a:solidFill>
                  <a:schemeClr val="tx1"/>
                </a:solidFill>
              </a:rPr>
            </a:br>
            <a:r>
              <a:rPr lang="de-DE" sz="2400" dirty="0">
                <a:solidFill>
                  <a:schemeClr val="tx1"/>
                </a:solidFill>
              </a:rPr>
              <a:t>wesentliche Änderungen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97B477FD-FF92-4CB2-6C4E-6DA075ADFEC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85800" y="1587624"/>
            <a:ext cx="7772400" cy="4145632"/>
          </a:xfrm>
        </p:spPr>
        <p:txBody>
          <a:bodyPr/>
          <a:lstStyle/>
          <a:p>
            <a:r>
              <a:rPr lang="de-DE" dirty="0"/>
              <a:t>intensive Einmischung von Ozon, um eine gute Löslichkeit zu erreichen</a:t>
            </a:r>
          </a:p>
          <a:p>
            <a:pPr lvl="1"/>
            <a:r>
              <a:rPr lang="de-DE" dirty="0"/>
              <a:t>oxidativer Reaktionsprozess auf der Oberfläche der Aktivkohle </a:t>
            </a:r>
            <a:r>
              <a:rPr lang="de-DE" dirty="0">
                <a:sym typeface="Wingdings" panose="05000000000000000000" pitchFamily="2" charset="2"/>
              </a:rPr>
              <a:t> sehr geringe Reaktionszeit</a:t>
            </a:r>
          </a:p>
          <a:p>
            <a:r>
              <a:rPr lang="de-DE" dirty="0">
                <a:sym typeface="Wingdings" panose="05000000000000000000" pitchFamily="2" charset="2"/>
              </a:rPr>
              <a:t>zur Abtötung von Mikroorganismen und Inaktivierung von Viren 20 s Reaktionszeit bei 0,3 mg/l O</a:t>
            </a:r>
            <a:r>
              <a:rPr lang="de-DE" baseline="-25000" dirty="0">
                <a:sym typeface="Wingdings" panose="05000000000000000000" pitchFamily="2" charset="2"/>
              </a:rPr>
              <a:t>3</a:t>
            </a:r>
          </a:p>
          <a:p>
            <a:pPr lvl="1"/>
            <a:r>
              <a:rPr lang="de-DE" dirty="0">
                <a:sym typeface="Wingdings" panose="05000000000000000000" pitchFamily="2" charset="2"/>
              </a:rPr>
              <a:t>für Therapiebecken gelten 60 s  hygienische Barriere</a:t>
            </a:r>
          </a:p>
          <a:p>
            <a:r>
              <a:rPr lang="de-DE" dirty="0"/>
              <a:t>ausführliche Beschreibung der Flockung unter Beachtung des G-Wertes, insbesondere zur Ausbildung der Mikroflocken nach 4.3.1 b); </a:t>
            </a:r>
          </a:p>
          <a:p>
            <a:r>
              <a:rPr lang="de-DE" dirty="0"/>
              <a:t>Aufnahme der Filtermaterialien aus Glas entsprechend DIN 19643-2; </a:t>
            </a:r>
          </a:p>
          <a:p>
            <a:r>
              <a:rPr lang="de-DE" dirty="0"/>
              <a:t>Anpassung der Mindest-Spülwassergeschwindigkeit bei der Wasserspülung des Filters auf 45 m/h; </a:t>
            </a:r>
          </a:p>
          <a:p>
            <a:r>
              <a:rPr lang="de-DE" dirty="0"/>
              <a:t>Verwendung von Filtermaterial Bims ist in Verfahrenskombinationen nicht mehr obligatorisch</a:t>
            </a:r>
          </a:p>
        </p:txBody>
      </p:sp>
    </p:spTree>
    <p:extLst>
      <p:ext uri="{BB962C8B-B14F-4D97-AF65-F5344CB8AC3E}">
        <p14:creationId xmlns:p14="http://schemas.microsoft.com/office/powerpoint/2010/main" val="1117493395"/>
      </p:ext>
    </p:extLst>
  </p:cSld>
  <p:clrMapOvr>
    <a:masterClrMapping/>
  </p:clrMapOvr>
  <p:transition spd="med"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7" name="Rectangle 2"/>
          <p:cNvSpPr>
            <a:spLocks noGrp="1" noChangeArrowheads="1"/>
          </p:cNvSpPr>
          <p:nvPr>
            <p:ph type="title"/>
          </p:nvPr>
        </p:nvSpPr>
        <p:spPr>
          <a:xfrm>
            <a:off x="530225" y="374650"/>
            <a:ext cx="4905871" cy="627063"/>
          </a:xfrm>
        </p:spPr>
        <p:txBody>
          <a:bodyPr/>
          <a:lstStyle/>
          <a:p>
            <a:pPr eaLnBrk="1" hangingPunct="1"/>
            <a:r>
              <a:rPr lang="de-DE" sz="2400" dirty="0">
                <a:solidFill>
                  <a:schemeClr val="tx1"/>
                </a:solidFill>
              </a:rPr>
              <a:t>Aufgabe der Filtration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AB745EF0-67E5-B149-A957-95D8B68CB2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3568" y="1412776"/>
            <a:ext cx="5616624" cy="4752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de-DE" altLang="de-DE" sz="1800" kern="0" dirty="0"/>
              <a:t>Entfernung von</a:t>
            </a:r>
          </a:p>
          <a:p>
            <a:pPr>
              <a:buFont typeface="Wingdings" pitchFamily="2" charset="2"/>
              <a:buNone/>
            </a:pPr>
            <a:endParaRPr lang="de-DE" altLang="de-DE" sz="1800" kern="0" dirty="0"/>
          </a:p>
          <a:p>
            <a:pPr marL="0" indent="0">
              <a:buNone/>
            </a:pPr>
            <a:r>
              <a:rPr lang="de-DE" altLang="de-DE" sz="1800" kern="0" dirty="0"/>
              <a:t>-	entstabilisierten Kolloiden (Flockung)</a:t>
            </a:r>
          </a:p>
          <a:p>
            <a:pPr marL="0" indent="0">
              <a:buNone/>
            </a:pPr>
            <a:r>
              <a:rPr lang="de-DE" altLang="de-DE" sz="1800" kern="0" dirty="0"/>
              <a:t>-	geklumpten, umhüllten Mikroorganismen</a:t>
            </a:r>
          </a:p>
          <a:p>
            <a:pPr marL="0" indent="0">
              <a:buNone/>
            </a:pPr>
            <a:r>
              <a:rPr lang="de-DE" altLang="de-DE" sz="1800" kern="0" dirty="0"/>
              <a:t>-	filtrierbaren Schmutz- und 	Belastungsstoffen (Haare, 	Hautpartikel,...)</a:t>
            </a:r>
          </a:p>
          <a:p>
            <a:pPr marL="0" indent="0">
              <a:buNone/>
            </a:pPr>
            <a:r>
              <a:rPr lang="de-DE" altLang="de-DE" sz="1800" kern="0" dirty="0"/>
              <a:t>-	Phosphatverbindungen</a:t>
            </a:r>
          </a:p>
          <a:p>
            <a:pPr marL="0" indent="0">
              <a:buNone/>
            </a:pPr>
            <a:r>
              <a:rPr lang="de-DE" altLang="de-DE" sz="1800" kern="0" dirty="0"/>
              <a:t>-	gebundenem Chlor</a:t>
            </a:r>
          </a:p>
          <a:p>
            <a:pPr marL="0" indent="0">
              <a:buNone/>
            </a:pPr>
            <a:r>
              <a:rPr lang="de-DE" altLang="de-DE" sz="1800" kern="0" dirty="0"/>
              <a:t>-	THM (Trihalogenmethane)</a:t>
            </a:r>
          </a:p>
          <a:p>
            <a:pPr marL="0" indent="0">
              <a:buNone/>
            </a:pPr>
            <a:r>
              <a:rPr lang="de-DE" altLang="de-DE" sz="1800" kern="0" dirty="0"/>
              <a:t>-	…</a:t>
            </a:r>
          </a:p>
          <a:p>
            <a:pPr marL="0" indent="0">
              <a:buNone/>
            </a:pPr>
            <a:endParaRPr lang="de-DE" altLang="de-DE" sz="1800" kern="0" dirty="0"/>
          </a:p>
          <a:p>
            <a:pPr marL="0" indent="0">
              <a:buNone/>
            </a:pPr>
            <a:r>
              <a:rPr lang="de-DE" altLang="de-DE" sz="1800" kern="0" dirty="0">
                <a:sym typeface="Wingdings" pitchFamily="2" charset="2"/>
              </a:rPr>
              <a:t> 	Prinzip: je besser das 	Filtrationsergebnis, desto geringer der 	Chemikalieneinsatz für Oxidation &amp; 	Desinfektion</a:t>
            </a:r>
            <a:r>
              <a:rPr lang="de-DE" altLang="de-DE" sz="1800" kern="0" dirty="0"/>
              <a:t> </a:t>
            </a:r>
          </a:p>
        </p:txBody>
      </p:sp>
      <p:pic>
        <p:nvPicPr>
          <p:cNvPr id="6" name="Picture 8" descr="Bodenfunktionen_einzel">
            <a:extLst>
              <a:ext uri="{FF2B5EF4-FFF2-40B4-BE49-F238E27FC236}">
                <a16:creationId xmlns:a16="http://schemas.microsoft.com/office/drawing/2014/main" id="{0A42B881-6830-944A-B9A1-B21E42D900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372200" y="436231"/>
            <a:ext cx="2376264" cy="5585057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7F42C57-F05F-86CD-9000-5710FE4DD4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609600"/>
            <a:ext cx="6046440" cy="541338"/>
          </a:xfrm>
        </p:spPr>
        <p:txBody>
          <a:bodyPr/>
          <a:lstStyle/>
          <a:p>
            <a:r>
              <a:rPr lang="de-DE" sz="2400" dirty="0">
                <a:solidFill>
                  <a:schemeClr val="tx1"/>
                </a:solidFill>
              </a:rPr>
              <a:t>hygienische Barriere </a:t>
            </a:r>
            <a:r>
              <a:rPr lang="de-DE" sz="2400" dirty="0">
                <a:solidFill>
                  <a:schemeClr val="tx1"/>
                </a:solidFill>
                <a:sym typeface="Wingdings" panose="05000000000000000000" pitchFamily="2" charset="2"/>
              </a:rPr>
              <a:t>bei Therapiebecken</a:t>
            </a:r>
            <a:endParaRPr lang="de-DE" sz="2400" dirty="0">
              <a:solidFill>
                <a:schemeClr val="tx1"/>
              </a:solidFill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3476E8C8-EEE9-2CFC-378F-ED785719160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85800" y="1371600"/>
            <a:ext cx="7772400" cy="4876800"/>
          </a:xfrm>
        </p:spPr>
        <p:txBody>
          <a:bodyPr/>
          <a:lstStyle/>
          <a:p>
            <a:r>
              <a:rPr lang="de-DE" dirty="0">
                <a:latin typeface="+mj-lt"/>
              </a:rPr>
              <a:t>Badebecken für erhöht infektionsgefährdete Personen und/oder für Personen, von denen eine erhöhte Infektionsgefahr ausgeht </a:t>
            </a:r>
          </a:p>
          <a:p>
            <a:r>
              <a:rPr lang="de-DE" dirty="0">
                <a:latin typeface="+mj-lt"/>
              </a:rPr>
              <a:t>Therapiebecken müssen zusätzlich über eine hygienische Barriere innerhalb der Aufbereitung verfügen, die einen </a:t>
            </a:r>
            <a:r>
              <a:rPr lang="de-DE" b="1" dirty="0">
                <a:highlight>
                  <a:srgbClr val="FFFF00"/>
                </a:highlight>
                <a:latin typeface="+mj-lt"/>
              </a:rPr>
              <a:t>Virenrückhalt von ≥ 99,99 % </a:t>
            </a:r>
            <a:r>
              <a:rPr lang="de-DE" dirty="0">
                <a:latin typeface="+mj-lt"/>
              </a:rPr>
              <a:t>dauerhaft sicherstellt.</a:t>
            </a:r>
          </a:p>
          <a:p>
            <a:r>
              <a:rPr lang="de-DE" dirty="0">
                <a:highlight>
                  <a:srgbClr val="FFFF00"/>
                </a:highlight>
                <a:latin typeface="+mj-lt"/>
              </a:rPr>
              <a:t>hygienische Barriere: Inaktivierung bzw. Entfernung von infektiösen Mikroorganismen bei Durchlaufen der Aufbereitungsanlage</a:t>
            </a:r>
          </a:p>
          <a:p>
            <a:r>
              <a:rPr lang="de-DE" dirty="0">
                <a:latin typeface="+mj-lt"/>
              </a:rPr>
              <a:t>chemische Barrieren</a:t>
            </a:r>
          </a:p>
          <a:p>
            <a:pPr lvl="1"/>
            <a:r>
              <a:rPr lang="de-DE" dirty="0">
                <a:latin typeface="+mj-lt"/>
              </a:rPr>
              <a:t>schnell wirkendes Oxidationsmittel </a:t>
            </a:r>
            <a:r>
              <a:rPr lang="de-DE" dirty="0">
                <a:latin typeface="+mj-lt"/>
                <a:sym typeface="Wingdings" panose="05000000000000000000" pitchFamily="2" charset="2"/>
              </a:rPr>
              <a:t> Ozon</a:t>
            </a:r>
          </a:p>
          <a:p>
            <a:pPr lvl="1"/>
            <a:r>
              <a:rPr lang="de-DE" dirty="0">
                <a:highlight>
                  <a:srgbClr val="FFFF00"/>
                </a:highlight>
                <a:latin typeface="+mj-lt"/>
              </a:rPr>
              <a:t>DIN 19643-3: Ozonkonzentration 0,3 mg/l; Reaktionszeit 60 s</a:t>
            </a:r>
          </a:p>
          <a:p>
            <a:pPr lvl="1"/>
            <a:r>
              <a:rPr lang="de-DE" dirty="0">
                <a:highlight>
                  <a:srgbClr val="FFFF00"/>
                </a:highlight>
                <a:latin typeface="+mj-lt"/>
              </a:rPr>
              <a:t>DIN 19643-5: Ozonkonzentration 0,15 mg/l; Reaktionszeit 90 s</a:t>
            </a:r>
          </a:p>
          <a:p>
            <a:pPr lvl="1"/>
            <a:r>
              <a:rPr lang="de-DE" dirty="0">
                <a:latin typeface="+mj-lt"/>
              </a:rPr>
              <a:t>evtl. ist ein Reaktionsbehälter erforderlich</a:t>
            </a:r>
          </a:p>
          <a:p>
            <a:r>
              <a:rPr lang="de-DE" dirty="0">
                <a:latin typeface="+mj-lt"/>
              </a:rPr>
              <a:t>physikalische Barrieren</a:t>
            </a:r>
          </a:p>
          <a:p>
            <a:pPr lvl="1"/>
            <a:r>
              <a:rPr lang="de-DE" dirty="0">
                <a:latin typeface="+mj-lt"/>
              </a:rPr>
              <a:t>virendichte Ultrafiltrationsanlage</a:t>
            </a:r>
          </a:p>
          <a:p>
            <a:pPr lvl="1"/>
            <a:r>
              <a:rPr lang="de-DE" dirty="0">
                <a:latin typeface="+mj-lt"/>
              </a:rPr>
              <a:t>DIN 19643-4</a:t>
            </a:r>
          </a:p>
        </p:txBody>
      </p:sp>
    </p:spTree>
    <p:extLst>
      <p:ext uri="{BB962C8B-B14F-4D97-AF65-F5344CB8AC3E}">
        <p14:creationId xmlns:p14="http://schemas.microsoft.com/office/powerpoint/2010/main" val="353578142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Grp="1" noChangeArrowheads="1"/>
          </p:cNvSpPr>
          <p:nvPr>
            <p:ph type="title"/>
          </p:nvPr>
        </p:nvSpPr>
        <p:spPr>
          <a:xfrm>
            <a:off x="697050" y="282714"/>
            <a:ext cx="2518048" cy="829370"/>
          </a:xfrm>
        </p:spPr>
        <p:txBody>
          <a:bodyPr/>
          <a:lstStyle/>
          <a:p>
            <a:pPr eaLnBrk="1" hangingPunct="1"/>
            <a:r>
              <a:rPr lang="de-DE" sz="2400" dirty="0">
                <a:solidFill>
                  <a:schemeClr val="tx1"/>
                </a:solidFill>
              </a:rPr>
              <a:t>DIN 19643-4 Ultrafiltration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495300" y="1246832"/>
            <a:ext cx="3245589" cy="183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  <a:defRPr/>
            </a:pPr>
            <a:r>
              <a:rPr lang="de-DE" sz="1800" kern="0" dirty="0">
                <a:solidFill>
                  <a:schemeClr val="tx1"/>
                </a:solidFill>
                <a:latin typeface="+mn-lt"/>
              </a:rPr>
              <a:t>	</a:t>
            </a:r>
            <a:r>
              <a:rPr lang="de-DE" b="1" dirty="0">
                <a:solidFill>
                  <a:schemeClr val="tx1"/>
                </a:solidFill>
                <a:latin typeface="+mn-lt"/>
              </a:rPr>
              <a:t>Membranverfahren</a:t>
            </a:r>
            <a:br>
              <a:rPr lang="de-DE" b="1" dirty="0">
                <a:solidFill>
                  <a:schemeClr val="tx1"/>
                </a:solidFill>
                <a:latin typeface="+mn-lt"/>
              </a:rPr>
            </a:br>
            <a:br>
              <a:rPr lang="de-DE" b="1" dirty="0">
                <a:solidFill>
                  <a:schemeClr val="tx1"/>
                </a:solidFill>
                <a:latin typeface="+mn-lt"/>
              </a:rPr>
            </a:br>
            <a:r>
              <a:rPr lang="de-DE" dirty="0">
                <a:solidFill>
                  <a:schemeClr val="tx1"/>
                </a:solidFill>
                <a:latin typeface="+mn-lt"/>
              </a:rPr>
              <a:t>Die Treibende Kraft des Trennverfahrens ist eine Druckdifferenz (Transmembrandruck) zwischen Rohwasser (Feed) und Filtrat</a:t>
            </a:r>
            <a:r>
              <a:rPr lang="de-DE" sz="1800" dirty="0">
                <a:solidFill>
                  <a:schemeClr val="tx1"/>
                </a:solidFill>
                <a:latin typeface="+mn-lt"/>
              </a:rPr>
              <a:t>. </a:t>
            </a:r>
          </a:p>
        </p:txBody>
      </p:sp>
      <p:sp>
        <p:nvSpPr>
          <p:cNvPr id="20484" name="Rectangle 4"/>
          <p:cNvSpPr>
            <a:spLocks noChangeArrowheads="1"/>
          </p:cNvSpPr>
          <p:nvPr/>
        </p:nvSpPr>
        <p:spPr bwMode="auto">
          <a:xfrm>
            <a:off x="495300" y="3140968"/>
            <a:ext cx="2276500" cy="21602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</a:pPr>
            <a:r>
              <a:rPr lang="de-DE" sz="1800" dirty="0">
                <a:solidFill>
                  <a:schemeClr val="tx1"/>
                </a:solidFill>
                <a:latin typeface="Arial" charset="0"/>
              </a:rPr>
              <a:t>	</a:t>
            </a:r>
            <a:r>
              <a:rPr lang="de-DE" b="1" dirty="0">
                <a:solidFill>
                  <a:schemeClr val="tx1"/>
                </a:solidFill>
                <a:latin typeface="+mn-lt"/>
              </a:rPr>
              <a:t>Filtrationsspektren der einzelnen Membranverfahren</a:t>
            </a:r>
            <a:br>
              <a:rPr lang="de-DE" dirty="0">
                <a:solidFill>
                  <a:schemeClr val="tx1"/>
                </a:solidFill>
                <a:latin typeface="+mn-lt"/>
              </a:rPr>
            </a:br>
            <a:br>
              <a:rPr lang="de-DE" dirty="0">
                <a:solidFill>
                  <a:schemeClr val="tx1"/>
                </a:solidFill>
                <a:latin typeface="+mn-lt"/>
              </a:rPr>
            </a:br>
            <a:r>
              <a:rPr lang="de-DE" dirty="0">
                <a:solidFill>
                  <a:schemeClr val="tx1"/>
                </a:solidFill>
                <a:latin typeface="+mn-lt"/>
              </a:rPr>
              <a:t>Die Einteilung der Membranverfahren erfolgt anhand ihrer Trenngrenzen:</a:t>
            </a:r>
          </a:p>
        </p:txBody>
      </p:sp>
      <p:pic>
        <p:nvPicPr>
          <p:cNvPr id="5" name="Grafik 4" descr="Ausschnitt_EscherichiaColi_NIAID.jp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467544" y="5157192"/>
            <a:ext cx="554027" cy="720000"/>
          </a:xfrm>
          <a:prstGeom prst="rect">
            <a:avLst/>
          </a:prstGeom>
        </p:spPr>
      </p:pic>
      <p:sp>
        <p:nvSpPr>
          <p:cNvPr id="6" name="Rechteck 5"/>
          <p:cNvSpPr/>
          <p:nvPr/>
        </p:nvSpPr>
        <p:spPr>
          <a:xfrm>
            <a:off x="1117230" y="5415027"/>
            <a:ext cx="71846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sz="1000" dirty="0">
                <a:solidFill>
                  <a:schemeClr val="tx1"/>
                </a:solidFill>
                <a:latin typeface="+mn-lt"/>
              </a:rPr>
              <a:t>E.Coli</a:t>
            </a:r>
          </a:p>
          <a:p>
            <a:pPr algn="l"/>
            <a:r>
              <a:rPr lang="de-DE" sz="1000" dirty="0">
                <a:latin typeface="+mn-lt"/>
              </a:rPr>
              <a:t>2 – 6 </a:t>
            </a:r>
            <a:r>
              <a:rPr lang="el-GR" sz="1000" kern="0" dirty="0">
                <a:solidFill>
                  <a:schemeClr val="tx1"/>
                </a:solidFill>
                <a:latin typeface="+mn-lt"/>
              </a:rPr>
              <a:t>μ</a:t>
            </a:r>
            <a:r>
              <a:rPr lang="de-DE" sz="1000" kern="0" dirty="0">
                <a:solidFill>
                  <a:schemeClr val="tx1"/>
                </a:solidFill>
                <a:latin typeface="+mn-lt"/>
              </a:rPr>
              <a:t>m</a:t>
            </a:r>
            <a:r>
              <a:rPr lang="de-DE" sz="1000" dirty="0">
                <a:latin typeface="+mn-lt"/>
              </a:rPr>
              <a:t> </a:t>
            </a:r>
          </a:p>
        </p:txBody>
      </p:sp>
      <p:pic>
        <p:nvPicPr>
          <p:cNvPr id="7" name="Grafik 6" descr="Ausschnitt_Pseudomonas aeruginosa_CDC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467544" y="5895700"/>
            <a:ext cx="554027" cy="724930"/>
          </a:xfrm>
          <a:prstGeom prst="rect">
            <a:avLst/>
          </a:prstGeom>
        </p:spPr>
      </p:pic>
      <p:sp>
        <p:nvSpPr>
          <p:cNvPr id="9" name="Rechteck 8"/>
          <p:cNvSpPr/>
          <p:nvPr/>
        </p:nvSpPr>
        <p:spPr>
          <a:xfrm>
            <a:off x="1043608" y="6021288"/>
            <a:ext cx="1034257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sz="1000" dirty="0">
                <a:solidFill>
                  <a:schemeClr val="tx1"/>
                </a:solidFill>
                <a:latin typeface="+mn-lt"/>
              </a:rPr>
              <a:t>Pseudomonas </a:t>
            </a:r>
            <a:br>
              <a:rPr lang="de-DE" sz="1000" dirty="0">
                <a:solidFill>
                  <a:schemeClr val="tx1"/>
                </a:solidFill>
                <a:latin typeface="+mn-lt"/>
              </a:rPr>
            </a:br>
            <a:r>
              <a:rPr lang="de-DE" sz="1000" dirty="0">
                <a:solidFill>
                  <a:schemeClr val="tx1"/>
                </a:solidFill>
                <a:latin typeface="+mn-lt"/>
              </a:rPr>
              <a:t>aeruginosa</a:t>
            </a:r>
          </a:p>
          <a:p>
            <a:pPr algn="l"/>
            <a:r>
              <a:rPr lang="de-DE" sz="1000" dirty="0">
                <a:solidFill>
                  <a:schemeClr val="tx1"/>
                </a:solidFill>
                <a:latin typeface="+mn-lt"/>
              </a:rPr>
              <a:t>2 – 4 </a:t>
            </a:r>
            <a:r>
              <a:rPr lang="el-GR" sz="1000" dirty="0">
                <a:solidFill>
                  <a:schemeClr val="tx1"/>
                </a:solidFill>
                <a:latin typeface="+mn-lt"/>
              </a:rPr>
              <a:t>μ</a:t>
            </a:r>
            <a:r>
              <a:rPr lang="de-DE" sz="1000" dirty="0">
                <a:solidFill>
                  <a:schemeClr val="tx1"/>
                </a:solidFill>
                <a:latin typeface="+mn-lt"/>
              </a:rPr>
              <a:t>m</a:t>
            </a:r>
          </a:p>
        </p:txBody>
      </p:sp>
      <p:pic>
        <p:nvPicPr>
          <p:cNvPr id="10" name="Grafik 9" descr="Ausschnitt_Legionella_pneumophila_CDC.jp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012915" y="5157192"/>
            <a:ext cx="792088" cy="662340"/>
          </a:xfrm>
          <a:prstGeom prst="rect">
            <a:avLst/>
          </a:prstGeom>
        </p:spPr>
      </p:pic>
      <p:pic>
        <p:nvPicPr>
          <p:cNvPr id="12" name="Grafik 11" descr="Ausschnitt_Hepatitis-A-Virus_CDC.jp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024491" y="5877192"/>
            <a:ext cx="780512" cy="770383"/>
          </a:xfrm>
          <a:prstGeom prst="rect">
            <a:avLst/>
          </a:prstGeom>
        </p:spPr>
      </p:pic>
      <p:pic>
        <p:nvPicPr>
          <p:cNvPr id="2" name="Picture 18">
            <a:extLst>
              <a:ext uri="{FF2B5EF4-FFF2-40B4-BE49-F238E27FC236}">
                <a16:creationId xmlns:a16="http://schemas.microsoft.com/office/drawing/2014/main" id="{B6D4C61F-56B3-5081-BDA2-7684FCBFC0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25192" y="260647"/>
            <a:ext cx="5386189" cy="59144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Rectangle 3">
            <a:extLst>
              <a:ext uri="{FF2B5EF4-FFF2-40B4-BE49-F238E27FC236}">
                <a16:creationId xmlns:a16="http://schemas.microsoft.com/office/drawing/2014/main" id="{D9DF8D96-183C-9DD4-7D8A-12AC17AB3B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9470" y="5589240"/>
            <a:ext cx="1028994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spcBef>
                <a:spcPct val="20000"/>
              </a:spcBef>
              <a:spcAft>
                <a:spcPct val="30000"/>
              </a:spcAft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Quelle: Elgg 2013</a:t>
            </a:r>
          </a:p>
        </p:txBody>
      </p:sp>
      <p:sp>
        <p:nvSpPr>
          <p:cNvPr id="13" name="Rechteck 12"/>
          <p:cNvSpPr/>
          <p:nvPr/>
        </p:nvSpPr>
        <p:spPr>
          <a:xfrm>
            <a:off x="2823820" y="6058110"/>
            <a:ext cx="117211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sz="1000" dirty="0">
                <a:solidFill>
                  <a:schemeClr val="tx1"/>
                </a:solidFill>
                <a:latin typeface="+mn-lt"/>
              </a:rPr>
              <a:t>Hepatitis A-Virus </a:t>
            </a:r>
            <a:br>
              <a:rPr lang="de-DE" sz="1000" dirty="0">
                <a:solidFill>
                  <a:schemeClr val="tx1"/>
                </a:solidFill>
                <a:latin typeface="+mn-lt"/>
              </a:rPr>
            </a:br>
            <a:r>
              <a:rPr lang="de-DE" sz="1000" dirty="0">
                <a:solidFill>
                  <a:schemeClr val="tx1"/>
                </a:solidFill>
                <a:latin typeface="+mn-lt"/>
              </a:rPr>
              <a:t>0,027 </a:t>
            </a:r>
            <a:r>
              <a:rPr lang="el-GR" sz="1000" dirty="0">
                <a:solidFill>
                  <a:schemeClr val="tx1"/>
                </a:solidFill>
                <a:latin typeface="+mn-lt"/>
              </a:rPr>
              <a:t>μ</a:t>
            </a:r>
            <a:r>
              <a:rPr lang="de-DE" sz="1000" dirty="0">
                <a:solidFill>
                  <a:schemeClr val="tx1"/>
                </a:solidFill>
                <a:latin typeface="+mn-lt"/>
              </a:rPr>
              <a:t>m</a:t>
            </a:r>
          </a:p>
        </p:txBody>
      </p:sp>
      <p:sp>
        <p:nvSpPr>
          <p:cNvPr id="11" name="Rechteck 10"/>
          <p:cNvSpPr/>
          <p:nvPr/>
        </p:nvSpPr>
        <p:spPr>
          <a:xfrm>
            <a:off x="2823820" y="5301208"/>
            <a:ext cx="792088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de-DE" sz="1000" dirty="0">
                <a:solidFill>
                  <a:schemeClr val="tx1"/>
                </a:solidFill>
                <a:latin typeface="+mn-lt"/>
              </a:rPr>
              <a:t>Legionella </a:t>
            </a:r>
            <a:br>
              <a:rPr lang="de-DE" sz="1000" dirty="0">
                <a:solidFill>
                  <a:schemeClr val="tx1"/>
                </a:solidFill>
                <a:latin typeface="+mn-lt"/>
              </a:rPr>
            </a:br>
            <a:r>
              <a:rPr lang="de-DE" sz="1000" dirty="0" err="1">
                <a:solidFill>
                  <a:schemeClr val="tx1"/>
                </a:solidFill>
                <a:latin typeface="+mn-lt"/>
              </a:rPr>
              <a:t>species</a:t>
            </a:r>
            <a:endParaRPr lang="de-DE" sz="1000" dirty="0">
              <a:solidFill>
                <a:schemeClr val="tx1"/>
              </a:solidFill>
              <a:latin typeface="+mn-lt"/>
            </a:endParaRPr>
          </a:p>
          <a:p>
            <a:pPr algn="l"/>
            <a:r>
              <a:rPr lang="de-DE" sz="1000" dirty="0">
                <a:solidFill>
                  <a:schemeClr val="tx1"/>
                </a:solidFill>
                <a:latin typeface="+mn-lt"/>
              </a:rPr>
              <a:t>2 – 6 </a:t>
            </a:r>
            <a:r>
              <a:rPr lang="el-GR" sz="1000" dirty="0">
                <a:solidFill>
                  <a:schemeClr val="tx1"/>
                </a:solidFill>
                <a:latin typeface="+mn-lt"/>
              </a:rPr>
              <a:t>μ</a:t>
            </a:r>
            <a:r>
              <a:rPr lang="de-DE" sz="1000" dirty="0">
                <a:solidFill>
                  <a:schemeClr val="tx1"/>
                </a:solidFill>
                <a:latin typeface="+mn-lt"/>
              </a:rPr>
              <a:t>m</a:t>
            </a:r>
          </a:p>
        </p:txBody>
      </p:sp>
    </p:spTree>
    <p:extLst>
      <p:ext uri="{BB962C8B-B14F-4D97-AF65-F5344CB8AC3E}">
        <p14:creationId xmlns:p14="http://schemas.microsoft.com/office/powerpoint/2010/main" val="196530945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hteck 3"/>
          <p:cNvSpPr/>
          <p:nvPr/>
        </p:nvSpPr>
        <p:spPr>
          <a:xfrm>
            <a:off x="467544" y="5439130"/>
            <a:ext cx="192232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de-DE" sz="800" kern="0" dirty="0">
                <a:solidFill>
                  <a:schemeClr val="tx1"/>
                </a:solidFill>
                <a:latin typeface="+mj-lt"/>
              </a:rPr>
              <a:t>Quelle: Technologiezentrum Karlsruhe</a:t>
            </a:r>
          </a:p>
        </p:txBody>
      </p:sp>
      <p:pic>
        <p:nvPicPr>
          <p:cNvPr id="6" name="Grafik 5" descr="Abgrenzung UF zu anderen Verfahren_Technologiezentrum Karlsruhe.bmp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472084" y="1628800"/>
            <a:ext cx="8199831" cy="3810330"/>
          </a:xfrm>
          <a:prstGeom prst="rect">
            <a:avLst/>
          </a:prstGeom>
        </p:spPr>
      </p:pic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685800" y="609600"/>
            <a:ext cx="7054552" cy="541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Abgrenzung </a:t>
            </a:r>
            <a:r>
              <a:rPr lang="de-DE" sz="2400" kern="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und Einordnung </a:t>
            </a:r>
            <a:r>
              <a:rPr kumimoji="0" lang="de-DE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nach Größenklassen</a:t>
            </a:r>
          </a:p>
        </p:txBody>
      </p:sp>
    </p:spTree>
  </p:cSld>
  <p:clrMapOvr>
    <a:masterClrMapping/>
  </p:clrMapOvr>
  <p:transition spd="med"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ectangle 3"/>
          <p:cNvSpPr txBox="1">
            <a:spLocks noChangeArrowheads="1"/>
          </p:cNvSpPr>
          <p:nvPr/>
        </p:nvSpPr>
        <p:spPr bwMode="auto">
          <a:xfrm>
            <a:off x="6061393" y="1658996"/>
            <a:ext cx="2736304" cy="42484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  <a:defRPr/>
            </a:pPr>
            <a:r>
              <a:rPr lang="de-DE" sz="1800" kern="0" dirty="0">
                <a:solidFill>
                  <a:schemeClr val="tx1"/>
                </a:solidFill>
                <a:latin typeface="+mn-lt"/>
              </a:rPr>
              <a:t>- Oberflächenfiltration</a:t>
            </a:r>
          </a:p>
          <a:p>
            <a:pPr marL="342900" indent="-342900"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  <a:defRPr/>
            </a:pPr>
            <a:endParaRPr lang="de-DE" sz="1800" kern="0" dirty="0">
              <a:solidFill>
                <a:schemeClr val="tx1"/>
              </a:solidFill>
              <a:latin typeface="+mn-lt"/>
            </a:endParaRPr>
          </a:p>
          <a:p>
            <a:pPr marL="342900" indent="-342900"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  <a:defRPr/>
            </a:pPr>
            <a:endParaRPr lang="de-DE" sz="1800" kern="0" dirty="0">
              <a:solidFill>
                <a:schemeClr val="tx1"/>
              </a:solidFill>
              <a:latin typeface="+mn-lt"/>
            </a:endParaRPr>
          </a:p>
          <a:p>
            <a:pPr marL="342900" indent="-342900"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  <a:defRPr/>
            </a:pPr>
            <a:endParaRPr lang="de-DE" sz="1800" kern="0" dirty="0">
              <a:solidFill>
                <a:schemeClr val="tx1"/>
              </a:solidFill>
              <a:latin typeface="+mn-lt"/>
            </a:endParaRPr>
          </a:p>
          <a:p>
            <a:pPr marL="177800" indent="-177800"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  <a:defRPr/>
            </a:pPr>
            <a:r>
              <a:rPr lang="de-DE" sz="1800" kern="0" dirty="0">
                <a:solidFill>
                  <a:schemeClr val="tx1"/>
                </a:solidFill>
                <a:latin typeface="+mn-lt"/>
              </a:rPr>
              <a:t>- Druck (Transmembrandruck)</a:t>
            </a:r>
            <a:endParaRPr lang="de-DE" sz="1800" kern="0" dirty="0">
              <a:solidFill>
                <a:schemeClr val="tx1"/>
              </a:solidFill>
            </a:endParaRPr>
          </a:p>
          <a:p>
            <a:pPr marL="342900" indent="-342900"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  <a:defRPr/>
            </a:pPr>
            <a:endParaRPr lang="de-DE" sz="1800" kern="0" dirty="0">
              <a:solidFill>
                <a:schemeClr val="tx1"/>
              </a:solidFill>
              <a:latin typeface="+mn-lt"/>
            </a:endParaRPr>
          </a:p>
          <a:p>
            <a:pPr marL="177800" indent="-177800"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  <a:defRPr/>
            </a:pPr>
            <a:endParaRPr lang="de-DE" sz="1800" kern="0" dirty="0">
              <a:solidFill>
                <a:schemeClr val="tx1"/>
              </a:solidFill>
              <a:latin typeface="+mn-lt"/>
            </a:endParaRPr>
          </a:p>
          <a:p>
            <a:pPr marL="177800" indent="-177800"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  <a:defRPr/>
            </a:pPr>
            <a:endParaRPr lang="de-DE" sz="1800" kern="0" dirty="0">
              <a:solidFill>
                <a:schemeClr val="tx1"/>
              </a:solidFill>
              <a:latin typeface="+mn-lt"/>
            </a:endParaRPr>
          </a:p>
          <a:p>
            <a:pPr marL="177800" indent="-177800"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  <a:defRPr/>
            </a:pPr>
            <a:endParaRPr lang="de-DE" sz="1800" kern="0" dirty="0">
              <a:solidFill>
                <a:schemeClr val="tx1"/>
              </a:solidFill>
              <a:latin typeface="+mn-lt"/>
            </a:endParaRPr>
          </a:p>
          <a:p>
            <a:pPr marL="177800" indent="-177800"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  <a:defRPr/>
            </a:pPr>
            <a:r>
              <a:rPr lang="de-DE" sz="1800" kern="0" dirty="0">
                <a:solidFill>
                  <a:schemeClr val="tx1"/>
                </a:solidFill>
                <a:latin typeface="+mn-lt"/>
              </a:rPr>
              <a:t>- rein mechanisch</a:t>
            </a:r>
          </a:p>
          <a:p>
            <a:pPr marL="177800" indent="-177800"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  <a:defRPr/>
            </a:pPr>
            <a:endParaRPr lang="de-DE" sz="1800" kern="0" dirty="0">
              <a:solidFill>
                <a:schemeClr val="tx1"/>
              </a:solidFill>
              <a:latin typeface="+mn-lt"/>
            </a:endParaRPr>
          </a:p>
          <a:p>
            <a:pPr marL="177800" indent="-177800"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  <a:defRPr/>
            </a:pPr>
            <a:r>
              <a:rPr lang="de-DE" sz="1800" kern="0" dirty="0">
                <a:solidFill>
                  <a:schemeClr val="tx1"/>
                </a:solidFill>
                <a:latin typeface="+mn-lt"/>
              </a:rPr>
              <a:t>- </a:t>
            </a:r>
            <a:r>
              <a:rPr lang="de-DE" sz="1800" kern="0" dirty="0">
                <a:solidFill>
                  <a:schemeClr val="tx1"/>
                </a:solidFill>
              </a:rPr>
              <a:t>Vorfiltration notwendig</a:t>
            </a:r>
            <a:r>
              <a:rPr lang="de-DE" sz="1800" kern="0" dirty="0">
                <a:solidFill>
                  <a:schemeClr val="tx1"/>
                </a:solidFill>
                <a:latin typeface="+mn-lt"/>
              </a:rPr>
              <a:t> </a:t>
            </a:r>
          </a:p>
        </p:txBody>
      </p:sp>
      <p:grpSp>
        <p:nvGrpSpPr>
          <p:cNvPr id="2" name="Gruppieren 4"/>
          <p:cNvGrpSpPr/>
          <p:nvPr/>
        </p:nvGrpSpPr>
        <p:grpSpPr>
          <a:xfrm>
            <a:off x="7317892" y="2115005"/>
            <a:ext cx="1003300" cy="755801"/>
            <a:chOff x="479425" y="2068513"/>
            <a:chExt cx="3090863" cy="1622425"/>
          </a:xfrm>
        </p:grpSpPr>
        <p:grpSp>
          <p:nvGrpSpPr>
            <p:cNvPr id="3" name="Gruppieren 1"/>
            <p:cNvGrpSpPr>
              <a:grpSpLocks/>
            </p:cNvGrpSpPr>
            <p:nvPr/>
          </p:nvGrpSpPr>
          <p:grpSpPr bwMode="auto">
            <a:xfrm>
              <a:off x="479425" y="2068513"/>
              <a:ext cx="1660525" cy="1547812"/>
              <a:chOff x="602018" y="1630102"/>
              <a:chExt cx="3434687" cy="2858361"/>
            </a:xfrm>
          </p:grpSpPr>
          <p:grpSp>
            <p:nvGrpSpPr>
              <p:cNvPr id="4" name="Gruppieren 20"/>
              <p:cNvGrpSpPr>
                <a:grpSpLocks/>
              </p:cNvGrpSpPr>
              <p:nvPr/>
            </p:nvGrpSpPr>
            <p:grpSpPr bwMode="auto">
              <a:xfrm>
                <a:off x="602018" y="1958621"/>
                <a:ext cx="3434687" cy="2529842"/>
                <a:chOff x="812800" y="1530639"/>
                <a:chExt cx="4815840" cy="3549361"/>
              </a:xfrm>
            </p:grpSpPr>
            <p:sp>
              <p:nvSpPr>
                <p:cNvPr id="35" name="Freihandform 3"/>
                <p:cNvSpPr>
                  <a:spLocks/>
                </p:cNvSpPr>
                <p:nvPr/>
              </p:nvSpPr>
              <p:spPr bwMode="auto">
                <a:xfrm>
                  <a:off x="1109891" y="1534160"/>
                  <a:ext cx="1013549" cy="752390"/>
                </a:xfrm>
                <a:custGeom>
                  <a:avLst/>
                  <a:gdLst>
                    <a:gd name="T0" fmla="*/ 190589 w 1013549"/>
                    <a:gd name="T1" fmla="*/ 213360 h 752390"/>
                    <a:gd name="T2" fmla="*/ 190589 w 1013549"/>
                    <a:gd name="T3" fmla="*/ 213360 h 752390"/>
                    <a:gd name="T4" fmla="*/ 210909 w 1013549"/>
                    <a:gd name="T5" fmla="*/ 121920 h 752390"/>
                    <a:gd name="T6" fmla="*/ 221069 w 1013549"/>
                    <a:gd name="T7" fmla="*/ 91440 h 752390"/>
                    <a:gd name="T8" fmla="*/ 241389 w 1013549"/>
                    <a:gd name="T9" fmla="*/ 60960 h 752390"/>
                    <a:gd name="T10" fmla="*/ 271869 w 1013549"/>
                    <a:gd name="T11" fmla="*/ 50800 h 752390"/>
                    <a:gd name="T12" fmla="*/ 363309 w 1013549"/>
                    <a:gd name="T13" fmla="*/ 10160 h 752390"/>
                    <a:gd name="T14" fmla="*/ 393789 w 1013549"/>
                    <a:gd name="T15" fmla="*/ 0 h 752390"/>
                    <a:gd name="T16" fmla="*/ 576669 w 1013549"/>
                    <a:gd name="T17" fmla="*/ 20320 h 752390"/>
                    <a:gd name="T18" fmla="*/ 607149 w 1013549"/>
                    <a:gd name="T19" fmla="*/ 40640 h 752390"/>
                    <a:gd name="T20" fmla="*/ 668109 w 1013549"/>
                    <a:gd name="T21" fmla="*/ 50800 h 752390"/>
                    <a:gd name="T22" fmla="*/ 830669 w 1013549"/>
                    <a:gd name="T23" fmla="*/ 71120 h 752390"/>
                    <a:gd name="T24" fmla="*/ 861149 w 1013549"/>
                    <a:gd name="T25" fmla="*/ 81280 h 752390"/>
                    <a:gd name="T26" fmla="*/ 922109 w 1013549"/>
                    <a:gd name="T27" fmla="*/ 111760 h 752390"/>
                    <a:gd name="T28" fmla="*/ 942429 w 1013549"/>
                    <a:gd name="T29" fmla="*/ 142240 h 752390"/>
                    <a:gd name="T30" fmla="*/ 993229 w 1013549"/>
                    <a:gd name="T31" fmla="*/ 193040 h 752390"/>
                    <a:gd name="T32" fmla="*/ 1013549 w 1013549"/>
                    <a:gd name="T33" fmla="*/ 254000 h 752390"/>
                    <a:gd name="T34" fmla="*/ 993229 w 1013549"/>
                    <a:gd name="T35" fmla="*/ 528320 h 752390"/>
                    <a:gd name="T36" fmla="*/ 942429 w 1013549"/>
                    <a:gd name="T37" fmla="*/ 609600 h 752390"/>
                    <a:gd name="T38" fmla="*/ 911949 w 1013549"/>
                    <a:gd name="T39" fmla="*/ 619760 h 752390"/>
                    <a:gd name="T40" fmla="*/ 881469 w 1013549"/>
                    <a:gd name="T41" fmla="*/ 640080 h 752390"/>
                    <a:gd name="T42" fmla="*/ 820509 w 1013549"/>
                    <a:gd name="T43" fmla="*/ 660400 h 752390"/>
                    <a:gd name="T44" fmla="*/ 403949 w 1013549"/>
                    <a:gd name="T45" fmla="*/ 680720 h 752390"/>
                    <a:gd name="T46" fmla="*/ 342989 w 1013549"/>
                    <a:gd name="T47" fmla="*/ 690880 h 752390"/>
                    <a:gd name="T48" fmla="*/ 312509 w 1013549"/>
                    <a:gd name="T49" fmla="*/ 701040 h 752390"/>
                    <a:gd name="T50" fmla="*/ 251549 w 1013549"/>
                    <a:gd name="T51" fmla="*/ 711200 h 752390"/>
                    <a:gd name="T52" fmla="*/ 170269 w 1013549"/>
                    <a:gd name="T53" fmla="*/ 731520 h 752390"/>
                    <a:gd name="T54" fmla="*/ 139789 w 1013549"/>
                    <a:gd name="T55" fmla="*/ 741680 h 752390"/>
                    <a:gd name="T56" fmla="*/ 88989 w 1013549"/>
                    <a:gd name="T57" fmla="*/ 751840 h 752390"/>
                    <a:gd name="T58" fmla="*/ 17869 w 1013549"/>
                    <a:gd name="T59" fmla="*/ 741680 h 752390"/>
                    <a:gd name="T60" fmla="*/ 7709 w 1013549"/>
                    <a:gd name="T61" fmla="*/ 711200 h 752390"/>
                    <a:gd name="T62" fmla="*/ 17869 w 1013549"/>
                    <a:gd name="T63" fmla="*/ 497840 h 752390"/>
                    <a:gd name="T64" fmla="*/ 78829 w 1013549"/>
                    <a:gd name="T65" fmla="*/ 436880 h 752390"/>
                    <a:gd name="T66" fmla="*/ 99149 w 1013549"/>
                    <a:gd name="T67" fmla="*/ 406400 h 752390"/>
                    <a:gd name="T68" fmla="*/ 160109 w 1013549"/>
                    <a:gd name="T69" fmla="*/ 365760 h 752390"/>
                    <a:gd name="T70" fmla="*/ 190589 w 1013549"/>
                    <a:gd name="T71" fmla="*/ 345440 h 752390"/>
                    <a:gd name="T72" fmla="*/ 180429 w 1013549"/>
                    <a:gd name="T73" fmla="*/ 254000 h 752390"/>
                    <a:gd name="T74" fmla="*/ 190589 w 1013549"/>
                    <a:gd name="T75" fmla="*/ 213360 h 75239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013549"/>
                    <a:gd name="T115" fmla="*/ 0 h 752390"/>
                    <a:gd name="T116" fmla="*/ 1013549 w 1013549"/>
                    <a:gd name="T117" fmla="*/ 752390 h 75239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013549" h="752390">
                      <a:moveTo>
                        <a:pt x="190589" y="213360"/>
                      </a:moveTo>
                      <a:lnTo>
                        <a:pt x="190589" y="213360"/>
                      </a:lnTo>
                      <a:cubicBezTo>
                        <a:pt x="197362" y="182880"/>
                        <a:pt x="203336" y="152211"/>
                        <a:pt x="210909" y="121920"/>
                      </a:cubicBezTo>
                      <a:cubicBezTo>
                        <a:pt x="213506" y="111530"/>
                        <a:pt x="216280" y="101019"/>
                        <a:pt x="221069" y="91440"/>
                      </a:cubicBezTo>
                      <a:cubicBezTo>
                        <a:pt x="226530" y="80518"/>
                        <a:pt x="231854" y="68588"/>
                        <a:pt x="241389" y="60960"/>
                      </a:cubicBezTo>
                      <a:cubicBezTo>
                        <a:pt x="249752" y="54270"/>
                        <a:pt x="262290" y="55589"/>
                        <a:pt x="271869" y="50800"/>
                      </a:cubicBezTo>
                      <a:cubicBezTo>
                        <a:pt x="368473" y="2498"/>
                        <a:pt x="206038" y="62584"/>
                        <a:pt x="363309" y="10160"/>
                      </a:cubicBezTo>
                      <a:lnTo>
                        <a:pt x="393789" y="0"/>
                      </a:lnTo>
                      <a:cubicBezTo>
                        <a:pt x="399898" y="611"/>
                        <a:pt x="560017" y="15778"/>
                        <a:pt x="576669" y="20320"/>
                      </a:cubicBezTo>
                      <a:cubicBezTo>
                        <a:pt x="588450" y="23533"/>
                        <a:pt x="595565" y="36779"/>
                        <a:pt x="607149" y="40640"/>
                      </a:cubicBezTo>
                      <a:cubicBezTo>
                        <a:pt x="626692" y="47154"/>
                        <a:pt x="647841" y="47115"/>
                        <a:pt x="668109" y="50800"/>
                      </a:cubicBezTo>
                      <a:cubicBezTo>
                        <a:pt x="773086" y="69887"/>
                        <a:pt x="663812" y="55951"/>
                        <a:pt x="830669" y="71120"/>
                      </a:cubicBezTo>
                      <a:cubicBezTo>
                        <a:pt x="840829" y="74507"/>
                        <a:pt x="851570" y="76491"/>
                        <a:pt x="861149" y="81280"/>
                      </a:cubicBezTo>
                      <a:cubicBezTo>
                        <a:pt x="939931" y="120671"/>
                        <a:pt x="845497" y="86223"/>
                        <a:pt x="922109" y="111760"/>
                      </a:cubicBezTo>
                      <a:cubicBezTo>
                        <a:pt x="928882" y="121920"/>
                        <a:pt x="933795" y="133606"/>
                        <a:pt x="942429" y="142240"/>
                      </a:cubicBezTo>
                      <a:cubicBezTo>
                        <a:pt x="977650" y="177461"/>
                        <a:pt x="971554" y="144272"/>
                        <a:pt x="993229" y="193040"/>
                      </a:cubicBezTo>
                      <a:cubicBezTo>
                        <a:pt x="1001928" y="212613"/>
                        <a:pt x="1013549" y="254000"/>
                        <a:pt x="1013549" y="254000"/>
                      </a:cubicBezTo>
                      <a:cubicBezTo>
                        <a:pt x="1012651" y="267463"/>
                        <a:pt x="998025" y="499544"/>
                        <a:pt x="993229" y="528320"/>
                      </a:cubicBezTo>
                      <a:cubicBezTo>
                        <a:pt x="984805" y="578864"/>
                        <a:pt x="981748" y="589941"/>
                        <a:pt x="942429" y="609600"/>
                      </a:cubicBezTo>
                      <a:cubicBezTo>
                        <a:pt x="932850" y="614389"/>
                        <a:pt x="921528" y="614971"/>
                        <a:pt x="911949" y="619760"/>
                      </a:cubicBezTo>
                      <a:cubicBezTo>
                        <a:pt x="901027" y="625221"/>
                        <a:pt x="892627" y="635121"/>
                        <a:pt x="881469" y="640080"/>
                      </a:cubicBezTo>
                      <a:cubicBezTo>
                        <a:pt x="861896" y="648779"/>
                        <a:pt x="840829" y="653627"/>
                        <a:pt x="820509" y="660400"/>
                      </a:cubicBezTo>
                      <a:cubicBezTo>
                        <a:pt x="667898" y="711270"/>
                        <a:pt x="800735" y="670278"/>
                        <a:pt x="403949" y="680720"/>
                      </a:cubicBezTo>
                      <a:cubicBezTo>
                        <a:pt x="383629" y="684107"/>
                        <a:pt x="363099" y="686411"/>
                        <a:pt x="342989" y="690880"/>
                      </a:cubicBezTo>
                      <a:cubicBezTo>
                        <a:pt x="332534" y="693203"/>
                        <a:pt x="322964" y="698717"/>
                        <a:pt x="312509" y="701040"/>
                      </a:cubicBezTo>
                      <a:cubicBezTo>
                        <a:pt x="292399" y="705509"/>
                        <a:pt x="271692" y="706884"/>
                        <a:pt x="251549" y="711200"/>
                      </a:cubicBezTo>
                      <a:cubicBezTo>
                        <a:pt x="224242" y="717052"/>
                        <a:pt x="196763" y="722689"/>
                        <a:pt x="170269" y="731520"/>
                      </a:cubicBezTo>
                      <a:cubicBezTo>
                        <a:pt x="160109" y="734907"/>
                        <a:pt x="150179" y="739083"/>
                        <a:pt x="139789" y="741680"/>
                      </a:cubicBezTo>
                      <a:cubicBezTo>
                        <a:pt x="123036" y="745868"/>
                        <a:pt x="105922" y="748453"/>
                        <a:pt x="88989" y="751840"/>
                      </a:cubicBezTo>
                      <a:cubicBezTo>
                        <a:pt x="65282" y="748453"/>
                        <a:pt x="39288" y="752390"/>
                        <a:pt x="17869" y="741680"/>
                      </a:cubicBezTo>
                      <a:cubicBezTo>
                        <a:pt x="8290" y="736891"/>
                        <a:pt x="7709" y="721910"/>
                        <a:pt x="7709" y="711200"/>
                      </a:cubicBezTo>
                      <a:cubicBezTo>
                        <a:pt x="7709" y="639999"/>
                        <a:pt x="0" y="566762"/>
                        <a:pt x="17869" y="497840"/>
                      </a:cubicBezTo>
                      <a:cubicBezTo>
                        <a:pt x="25081" y="470023"/>
                        <a:pt x="62889" y="460790"/>
                        <a:pt x="78829" y="436880"/>
                      </a:cubicBezTo>
                      <a:cubicBezTo>
                        <a:pt x="85602" y="426720"/>
                        <a:pt x="89959" y="414441"/>
                        <a:pt x="99149" y="406400"/>
                      </a:cubicBezTo>
                      <a:cubicBezTo>
                        <a:pt x="117528" y="390318"/>
                        <a:pt x="139789" y="379307"/>
                        <a:pt x="160109" y="365760"/>
                      </a:cubicBezTo>
                      <a:lnTo>
                        <a:pt x="190589" y="345440"/>
                      </a:lnTo>
                      <a:cubicBezTo>
                        <a:pt x="219376" y="259080"/>
                        <a:pt x="180429" y="396240"/>
                        <a:pt x="180429" y="254000"/>
                      </a:cubicBezTo>
                      <a:lnTo>
                        <a:pt x="190589" y="213360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36" name="Freihandform 5"/>
                <p:cNvSpPr>
                  <a:spLocks/>
                </p:cNvSpPr>
                <p:nvPr/>
              </p:nvSpPr>
              <p:spPr bwMode="auto">
                <a:xfrm>
                  <a:off x="1778000" y="2357120"/>
                  <a:ext cx="853440" cy="782320"/>
                </a:xfrm>
                <a:custGeom>
                  <a:avLst/>
                  <a:gdLst>
                    <a:gd name="T0" fmla="*/ 142240 w 853440"/>
                    <a:gd name="T1" fmla="*/ 81280 h 782320"/>
                    <a:gd name="T2" fmla="*/ 142240 w 853440"/>
                    <a:gd name="T3" fmla="*/ 81280 h 782320"/>
                    <a:gd name="T4" fmla="*/ 20320 w 853440"/>
                    <a:gd name="T5" fmla="*/ 182880 h 782320"/>
                    <a:gd name="T6" fmla="*/ 10160 w 853440"/>
                    <a:gd name="T7" fmla="*/ 213360 h 782320"/>
                    <a:gd name="T8" fmla="*/ 0 w 853440"/>
                    <a:gd name="T9" fmla="*/ 254000 h 782320"/>
                    <a:gd name="T10" fmla="*/ 10160 w 853440"/>
                    <a:gd name="T11" fmla="*/ 508000 h 782320"/>
                    <a:gd name="T12" fmla="*/ 91440 w 853440"/>
                    <a:gd name="T13" fmla="*/ 558800 h 782320"/>
                    <a:gd name="T14" fmla="*/ 121920 w 853440"/>
                    <a:gd name="T15" fmla="*/ 568960 h 782320"/>
                    <a:gd name="T16" fmla="*/ 193040 w 853440"/>
                    <a:gd name="T17" fmla="*/ 609600 h 782320"/>
                    <a:gd name="T18" fmla="*/ 223520 w 853440"/>
                    <a:gd name="T19" fmla="*/ 640080 h 782320"/>
                    <a:gd name="T20" fmla="*/ 254000 w 853440"/>
                    <a:gd name="T21" fmla="*/ 650240 h 782320"/>
                    <a:gd name="T22" fmla="*/ 314960 w 853440"/>
                    <a:gd name="T23" fmla="*/ 680720 h 782320"/>
                    <a:gd name="T24" fmla="*/ 335280 w 853440"/>
                    <a:gd name="T25" fmla="*/ 711200 h 782320"/>
                    <a:gd name="T26" fmla="*/ 396240 w 853440"/>
                    <a:gd name="T27" fmla="*/ 741680 h 782320"/>
                    <a:gd name="T28" fmla="*/ 477520 w 853440"/>
                    <a:gd name="T29" fmla="*/ 762000 h 782320"/>
                    <a:gd name="T30" fmla="*/ 548640 w 853440"/>
                    <a:gd name="T31" fmla="*/ 782320 h 782320"/>
                    <a:gd name="T32" fmla="*/ 660400 w 853440"/>
                    <a:gd name="T33" fmla="*/ 772160 h 782320"/>
                    <a:gd name="T34" fmla="*/ 701040 w 853440"/>
                    <a:gd name="T35" fmla="*/ 751840 h 782320"/>
                    <a:gd name="T36" fmla="*/ 762000 w 853440"/>
                    <a:gd name="T37" fmla="*/ 721360 h 782320"/>
                    <a:gd name="T38" fmla="*/ 782320 w 853440"/>
                    <a:gd name="T39" fmla="*/ 690880 h 782320"/>
                    <a:gd name="T40" fmla="*/ 792480 w 853440"/>
                    <a:gd name="T41" fmla="*/ 650240 h 782320"/>
                    <a:gd name="T42" fmla="*/ 822960 w 853440"/>
                    <a:gd name="T43" fmla="*/ 629920 h 782320"/>
                    <a:gd name="T44" fmla="*/ 853440 w 853440"/>
                    <a:gd name="T45" fmla="*/ 568960 h 782320"/>
                    <a:gd name="T46" fmla="*/ 843280 w 853440"/>
                    <a:gd name="T47" fmla="*/ 538480 h 782320"/>
                    <a:gd name="T48" fmla="*/ 843280 w 853440"/>
                    <a:gd name="T49" fmla="*/ 132080 h 782320"/>
                    <a:gd name="T50" fmla="*/ 853440 w 853440"/>
                    <a:gd name="T51" fmla="*/ 101600 h 782320"/>
                    <a:gd name="T52" fmla="*/ 843280 w 853440"/>
                    <a:gd name="T53" fmla="*/ 60960 h 782320"/>
                    <a:gd name="T54" fmla="*/ 812800 w 853440"/>
                    <a:gd name="T55" fmla="*/ 50800 h 782320"/>
                    <a:gd name="T56" fmla="*/ 721360 w 853440"/>
                    <a:gd name="T57" fmla="*/ 30480 h 782320"/>
                    <a:gd name="T58" fmla="*/ 660400 w 853440"/>
                    <a:gd name="T59" fmla="*/ 20320 h 782320"/>
                    <a:gd name="T60" fmla="*/ 518160 w 853440"/>
                    <a:gd name="T61" fmla="*/ 0 h 782320"/>
                    <a:gd name="T62" fmla="*/ 467360 w 853440"/>
                    <a:gd name="T63" fmla="*/ 10160 h 782320"/>
                    <a:gd name="T64" fmla="*/ 406400 w 853440"/>
                    <a:gd name="T65" fmla="*/ 40640 h 782320"/>
                    <a:gd name="T66" fmla="*/ 213360 w 853440"/>
                    <a:gd name="T67" fmla="*/ 50800 h 782320"/>
                    <a:gd name="T68" fmla="*/ 142240 w 853440"/>
                    <a:gd name="T69" fmla="*/ 81280 h 78232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853440"/>
                    <a:gd name="T106" fmla="*/ 0 h 782320"/>
                    <a:gd name="T107" fmla="*/ 853440 w 853440"/>
                    <a:gd name="T108" fmla="*/ 782320 h 78232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853440" h="782320">
                      <a:moveTo>
                        <a:pt x="142240" y="81280"/>
                      </a:moveTo>
                      <a:lnTo>
                        <a:pt x="142240" y="81280"/>
                      </a:lnTo>
                      <a:cubicBezTo>
                        <a:pt x="86954" y="119980"/>
                        <a:pt x="46936" y="129648"/>
                        <a:pt x="20320" y="182880"/>
                      </a:cubicBezTo>
                      <a:cubicBezTo>
                        <a:pt x="15531" y="192459"/>
                        <a:pt x="13102" y="203062"/>
                        <a:pt x="10160" y="213360"/>
                      </a:cubicBezTo>
                      <a:cubicBezTo>
                        <a:pt x="6324" y="226786"/>
                        <a:pt x="3387" y="240453"/>
                        <a:pt x="0" y="254000"/>
                      </a:cubicBezTo>
                      <a:cubicBezTo>
                        <a:pt x="3387" y="338667"/>
                        <a:pt x="1133" y="423748"/>
                        <a:pt x="10160" y="508000"/>
                      </a:cubicBezTo>
                      <a:cubicBezTo>
                        <a:pt x="14334" y="546959"/>
                        <a:pt x="68058" y="551006"/>
                        <a:pt x="91440" y="558800"/>
                      </a:cubicBezTo>
                      <a:cubicBezTo>
                        <a:pt x="101600" y="562187"/>
                        <a:pt x="112341" y="564171"/>
                        <a:pt x="121920" y="568960"/>
                      </a:cubicBezTo>
                      <a:cubicBezTo>
                        <a:pt x="146763" y="581382"/>
                        <a:pt x="171499" y="591649"/>
                        <a:pt x="193040" y="609600"/>
                      </a:cubicBezTo>
                      <a:cubicBezTo>
                        <a:pt x="204078" y="618798"/>
                        <a:pt x="211565" y="632110"/>
                        <a:pt x="223520" y="640080"/>
                      </a:cubicBezTo>
                      <a:cubicBezTo>
                        <a:pt x="232431" y="646021"/>
                        <a:pt x="244421" y="645451"/>
                        <a:pt x="254000" y="650240"/>
                      </a:cubicBezTo>
                      <a:cubicBezTo>
                        <a:pt x="332782" y="689631"/>
                        <a:pt x="238348" y="655183"/>
                        <a:pt x="314960" y="680720"/>
                      </a:cubicBezTo>
                      <a:cubicBezTo>
                        <a:pt x="321733" y="690880"/>
                        <a:pt x="326646" y="702566"/>
                        <a:pt x="335280" y="711200"/>
                      </a:cubicBezTo>
                      <a:cubicBezTo>
                        <a:pt x="352620" y="728540"/>
                        <a:pt x="373516" y="735482"/>
                        <a:pt x="396240" y="741680"/>
                      </a:cubicBezTo>
                      <a:cubicBezTo>
                        <a:pt x="423183" y="749028"/>
                        <a:pt x="451026" y="753169"/>
                        <a:pt x="477520" y="762000"/>
                      </a:cubicBezTo>
                      <a:cubicBezTo>
                        <a:pt x="521247" y="776576"/>
                        <a:pt x="497610" y="769563"/>
                        <a:pt x="548640" y="782320"/>
                      </a:cubicBezTo>
                      <a:cubicBezTo>
                        <a:pt x="585893" y="778933"/>
                        <a:pt x="623719" y="779496"/>
                        <a:pt x="660400" y="772160"/>
                      </a:cubicBezTo>
                      <a:cubicBezTo>
                        <a:pt x="675252" y="769190"/>
                        <a:pt x="687119" y="757806"/>
                        <a:pt x="701040" y="751840"/>
                      </a:cubicBezTo>
                      <a:cubicBezTo>
                        <a:pt x="759930" y="726601"/>
                        <a:pt x="703425" y="760410"/>
                        <a:pt x="762000" y="721360"/>
                      </a:cubicBezTo>
                      <a:cubicBezTo>
                        <a:pt x="768773" y="711200"/>
                        <a:pt x="777510" y="702103"/>
                        <a:pt x="782320" y="690880"/>
                      </a:cubicBezTo>
                      <a:cubicBezTo>
                        <a:pt x="787821" y="678045"/>
                        <a:pt x="784734" y="661858"/>
                        <a:pt x="792480" y="650240"/>
                      </a:cubicBezTo>
                      <a:cubicBezTo>
                        <a:pt x="799253" y="640080"/>
                        <a:pt x="812800" y="636693"/>
                        <a:pt x="822960" y="629920"/>
                      </a:cubicBezTo>
                      <a:cubicBezTo>
                        <a:pt x="833234" y="614509"/>
                        <a:pt x="853440" y="589992"/>
                        <a:pt x="853440" y="568960"/>
                      </a:cubicBezTo>
                      <a:cubicBezTo>
                        <a:pt x="853440" y="558250"/>
                        <a:pt x="846667" y="548640"/>
                        <a:pt x="843280" y="538480"/>
                      </a:cubicBezTo>
                      <a:cubicBezTo>
                        <a:pt x="827509" y="349231"/>
                        <a:pt x="826385" y="393957"/>
                        <a:pt x="843280" y="132080"/>
                      </a:cubicBezTo>
                      <a:cubicBezTo>
                        <a:pt x="843970" y="121393"/>
                        <a:pt x="850053" y="111760"/>
                        <a:pt x="853440" y="101600"/>
                      </a:cubicBezTo>
                      <a:cubicBezTo>
                        <a:pt x="850053" y="88053"/>
                        <a:pt x="852003" y="71864"/>
                        <a:pt x="843280" y="60960"/>
                      </a:cubicBezTo>
                      <a:cubicBezTo>
                        <a:pt x="836590" y="52597"/>
                        <a:pt x="823098" y="53742"/>
                        <a:pt x="812800" y="50800"/>
                      </a:cubicBezTo>
                      <a:cubicBezTo>
                        <a:pt x="784262" y="42646"/>
                        <a:pt x="750168" y="35718"/>
                        <a:pt x="721360" y="30480"/>
                      </a:cubicBezTo>
                      <a:cubicBezTo>
                        <a:pt x="701092" y="26795"/>
                        <a:pt x="680772" y="23376"/>
                        <a:pt x="660400" y="20320"/>
                      </a:cubicBezTo>
                      <a:lnTo>
                        <a:pt x="518160" y="0"/>
                      </a:lnTo>
                      <a:cubicBezTo>
                        <a:pt x="501227" y="3387"/>
                        <a:pt x="483529" y="4097"/>
                        <a:pt x="467360" y="10160"/>
                      </a:cubicBezTo>
                      <a:cubicBezTo>
                        <a:pt x="428454" y="24750"/>
                        <a:pt x="448039" y="36855"/>
                        <a:pt x="406400" y="40640"/>
                      </a:cubicBezTo>
                      <a:cubicBezTo>
                        <a:pt x="342229" y="46474"/>
                        <a:pt x="277707" y="47413"/>
                        <a:pt x="213360" y="50800"/>
                      </a:cubicBezTo>
                      <a:cubicBezTo>
                        <a:pt x="143313" y="74149"/>
                        <a:pt x="154093" y="76200"/>
                        <a:pt x="142240" y="8128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37" name="Freihandform 6"/>
                <p:cNvSpPr>
                  <a:spLocks/>
                </p:cNvSpPr>
                <p:nvPr/>
              </p:nvSpPr>
              <p:spPr bwMode="auto">
                <a:xfrm>
                  <a:off x="2519680" y="1530639"/>
                  <a:ext cx="833120" cy="939779"/>
                </a:xfrm>
                <a:custGeom>
                  <a:avLst/>
                  <a:gdLst>
                    <a:gd name="T0" fmla="*/ 203200 w 833120"/>
                    <a:gd name="T1" fmla="*/ 23841 h 939779"/>
                    <a:gd name="T2" fmla="*/ 203200 w 833120"/>
                    <a:gd name="T3" fmla="*/ 23841 h 939779"/>
                    <a:gd name="T4" fmla="*/ 101600 w 833120"/>
                    <a:gd name="T5" fmla="*/ 94961 h 939779"/>
                    <a:gd name="T6" fmla="*/ 81280 w 833120"/>
                    <a:gd name="T7" fmla="*/ 125441 h 939779"/>
                    <a:gd name="T8" fmla="*/ 50800 w 833120"/>
                    <a:gd name="T9" fmla="*/ 135601 h 939779"/>
                    <a:gd name="T10" fmla="*/ 30480 w 833120"/>
                    <a:gd name="T11" fmla="*/ 196561 h 939779"/>
                    <a:gd name="T12" fmla="*/ 20320 w 833120"/>
                    <a:gd name="T13" fmla="*/ 227041 h 939779"/>
                    <a:gd name="T14" fmla="*/ 0 w 833120"/>
                    <a:gd name="T15" fmla="*/ 298161 h 939779"/>
                    <a:gd name="T16" fmla="*/ 10160 w 833120"/>
                    <a:gd name="T17" fmla="*/ 379441 h 939779"/>
                    <a:gd name="T18" fmla="*/ 50800 w 833120"/>
                    <a:gd name="T19" fmla="*/ 450561 h 939779"/>
                    <a:gd name="T20" fmla="*/ 101600 w 833120"/>
                    <a:gd name="T21" fmla="*/ 501361 h 939779"/>
                    <a:gd name="T22" fmla="*/ 111760 w 833120"/>
                    <a:gd name="T23" fmla="*/ 531841 h 939779"/>
                    <a:gd name="T24" fmla="*/ 121920 w 833120"/>
                    <a:gd name="T25" fmla="*/ 623281 h 939779"/>
                    <a:gd name="T26" fmla="*/ 182880 w 833120"/>
                    <a:gd name="T27" fmla="*/ 674081 h 939779"/>
                    <a:gd name="T28" fmla="*/ 203200 w 833120"/>
                    <a:gd name="T29" fmla="*/ 704561 h 939779"/>
                    <a:gd name="T30" fmla="*/ 233680 w 833120"/>
                    <a:gd name="T31" fmla="*/ 724881 h 939779"/>
                    <a:gd name="T32" fmla="*/ 243840 w 833120"/>
                    <a:gd name="T33" fmla="*/ 775681 h 939779"/>
                    <a:gd name="T34" fmla="*/ 274320 w 833120"/>
                    <a:gd name="T35" fmla="*/ 846801 h 939779"/>
                    <a:gd name="T36" fmla="*/ 365760 w 833120"/>
                    <a:gd name="T37" fmla="*/ 897601 h 939779"/>
                    <a:gd name="T38" fmla="*/ 436880 w 833120"/>
                    <a:gd name="T39" fmla="*/ 928081 h 939779"/>
                    <a:gd name="T40" fmla="*/ 518160 w 833120"/>
                    <a:gd name="T41" fmla="*/ 938241 h 939779"/>
                    <a:gd name="T42" fmla="*/ 629920 w 833120"/>
                    <a:gd name="T43" fmla="*/ 907761 h 939779"/>
                    <a:gd name="T44" fmla="*/ 640080 w 833120"/>
                    <a:gd name="T45" fmla="*/ 877281 h 939779"/>
                    <a:gd name="T46" fmla="*/ 660400 w 833120"/>
                    <a:gd name="T47" fmla="*/ 846801 h 939779"/>
                    <a:gd name="T48" fmla="*/ 670560 w 833120"/>
                    <a:gd name="T49" fmla="*/ 816321 h 939779"/>
                    <a:gd name="T50" fmla="*/ 711200 w 833120"/>
                    <a:gd name="T51" fmla="*/ 755361 h 939779"/>
                    <a:gd name="T52" fmla="*/ 731520 w 833120"/>
                    <a:gd name="T53" fmla="*/ 714721 h 939779"/>
                    <a:gd name="T54" fmla="*/ 741680 w 833120"/>
                    <a:gd name="T55" fmla="*/ 684241 h 939779"/>
                    <a:gd name="T56" fmla="*/ 762000 w 833120"/>
                    <a:gd name="T57" fmla="*/ 653761 h 939779"/>
                    <a:gd name="T58" fmla="*/ 792480 w 833120"/>
                    <a:gd name="T59" fmla="*/ 592801 h 939779"/>
                    <a:gd name="T60" fmla="*/ 802640 w 833120"/>
                    <a:gd name="T61" fmla="*/ 521681 h 939779"/>
                    <a:gd name="T62" fmla="*/ 822960 w 833120"/>
                    <a:gd name="T63" fmla="*/ 491201 h 939779"/>
                    <a:gd name="T64" fmla="*/ 833120 w 833120"/>
                    <a:gd name="T65" fmla="*/ 460721 h 939779"/>
                    <a:gd name="T66" fmla="*/ 822960 w 833120"/>
                    <a:gd name="T67" fmla="*/ 338801 h 939779"/>
                    <a:gd name="T68" fmla="*/ 762000 w 833120"/>
                    <a:gd name="T69" fmla="*/ 237201 h 939779"/>
                    <a:gd name="T70" fmla="*/ 711200 w 833120"/>
                    <a:gd name="T71" fmla="*/ 176241 h 939779"/>
                    <a:gd name="T72" fmla="*/ 660400 w 833120"/>
                    <a:gd name="T73" fmla="*/ 115281 h 939779"/>
                    <a:gd name="T74" fmla="*/ 629920 w 833120"/>
                    <a:gd name="T75" fmla="*/ 105121 h 939779"/>
                    <a:gd name="T76" fmla="*/ 568960 w 833120"/>
                    <a:gd name="T77" fmla="*/ 64481 h 939779"/>
                    <a:gd name="T78" fmla="*/ 497840 w 833120"/>
                    <a:gd name="T79" fmla="*/ 44161 h 939779"/>
                    <a:gd name="T80" fmla="*/ 416560 w 833120"/>
                    <a:gd name="T81" fmla="*/ 34001 h 939779"/>
                    <a:gd name="T82" fmla="*/ 386080 w 833120"/>
                    <a:gd name="T83" fmla="*/ 23841 h 939779"/>
                    <a:gd name="T84" fmla="*/ 294640 w 833120"/>
                    <a:gd name="T85" fmla="*/ 3521 h 939779"/>
                    <a:gd name="T86" fmla="*/ 203200 w 833120"/>
                    <a:gd name="T87" fmla="*/ 23841 h 9397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33120"/>
                    <a:gd name="T133" fmla="*/ 0 h 939779"/>
                    <a:gd name="T134" fmla="*/ 833120 w 833120"/>
                    <a:gd name="T135" fmla="*/ 939779 h 9397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33120" h="939779">
                      <a:moveTo>
                        <a:pt x="203200" y="23841"/>
                      </a:moveTo>
                      <a:lnTo>
                        <a:pt x="203200" y="23841"/>
                      </a:lnTo>
                      <a:cubicBezTo>
                        <a:pt x="169333" y="47548"/>
                        <a:pt x="124531" y="60564"/>
                        <a:pt x="101600" y="94961"/>
                      </a:cubicBezTo>
                      <a:cubicBezTo>
                        <a:pt x="94827" y="105121"/>
                        <a:pt x="90815" y="117813"/>
                        <a:pt x="81280" y="125441"/>
                      </a:cubicBezTo>
                      <a:cubicBezTo>
                        <a:pt x="72917" y="132131"/>
                        <a:pt x="60960" y="132214"/>
                        <a:pt x="50800" y="135601"/>
                      </a:cubicBezTo>
                      <a:lnTo>
                        <a:pt x="30480" y="196561"/>
                      </a:lnTo>
                      <a:cubicBezTo>
                        <a:pt x="27093" y="206721"/>
                        <a:pt x="22917" y="216651"/>
                        <a:pt x="20320" y="227041"/>
                      </a:cubicBezTo>
                      <a:cubicBezTo>
                        <a:pt x="7563" y="278071"/>
                        <a:pt x="14576" y="254434"/>
                        <a:pt x="0" y="298161"/>
                      </a:cubicBezTo>
                      <a:cubicBezTo>
                        <a:pt x="3387" y="325254"/>
                        <a:pt x="5276" y="352577"/>
                        <a:pt x="10160" y="379441"/>
                      </a:cubicBezTo>
                      <a:cubicBezTo>
                        <a:pt x="16594" y="414828"/>
                        <a:pt x="28252" y="418994"/>
                        <a:pt x="50800" y="450561"/>
                      </a:cubicBezTo>
                      <a:cubicBezTo>
                        <a:pt x="81588" y="493664"/>
                        <a:pt x="57265" y="471805"/>
                        <a:pt x="101600" y="501361"/>
                      </a:cubicBezTo>
                      <a:cubicBezTo>
                        <a:pt x="104987" y="511521"/>
                        <a:pt x="109999" y="521277"/>
                        <a:pt x="111760" y="531841"/>
                      </a:cubicBezTo>
                      <a:cubicBezTo>
                        <a:pt x="116802" y="562091"/>
                        <a:pt x="112222" y="594187"/>
                        <a:pt x="121920" y="623281"/>
                      </a:cubicBezTo>
                      <a:cubicBezTo>
                        <a:pt x="127508" y="640044"/>
                        <a:pt x="168937" y="664786"/>
                        <a:pt x="182880" y="674081"/>
                      </a:cubicBezTo>
                      <a:cubicBezTo>
                        <a:pt x="189653" y="684241"/>
                        <a:pt x="194566" y="695927"/>
                        <a:pt x="203200" y="704561"/>
                      </a:cubicBezTo>
                      <a:cubicBezTo>
                        <a:pt x="211834" y="713195"/>
                        <a:pt x="227622" y="714279"/>
                        <a:pt x="233680" y="724881"/>
                      </a:cubicBezTo>
                      <a:cubicBezTo>
                        <a:pt x="242248" y="739874"/>
                        <a:pt x="240094" y="758824"/>
                        <a:pt x="243840" y="775681"/>
                      </a:cubicBezTo>
                      <a:cubicBezTo>
                        <a:pt x="249618" y="801683"/>
                        <a:pt x="252676" y="827862"/>
                        <a:pt x="274320" y="846801"/>
                      </a:cubicBezTo>
                      <a:cubicBezTo>
                        <a:pt x="337683" y="902244"/>
                        <a:pt x="314966" y="875832"/>
                        <a:pt x="365760" y="897601"/>
                      </a:cubicBezTo>
                      <a:cubicBezTo>
                        <a:pt x="391571" y="908663"/>
                        <a:pt x="409291" y="923065"/>
                        <a:pt x="436880" y="928081"/>
                      </a:cubicBezTo>
                      <a:cubicBezTo>
                        <a:pt x="463744" y="932965"/>
                        <a:pt x="491067" y="934854"/>
                        <a:pt x="518160" y="938241"/>
                      </a:cubicBezTo>
                      <a:cubicBezTo>
                        <a:pt x="549876" y="934277"/>
                        <a:pt x="604306" y="939779"/>
                        <a:pt x="629920" y="907761"/>
                      </a:cubicBezTo>
                      <a:cubicBezTo>
                        <a:pt x="636610" y="899398"/>
                        <a:pt x="635291" y="886860"/>
                        <a:pt x="640080" y="877281"/>
                      </a:cubicBezTo>
                      <a:cubicBezTo>
                        <a:pt x="645541" y="866359"/>
                        <a:pt x="654939" y="857723"/>
                        <a:pt x="660400" y="846801"/>
                      </a:cubicBezTo>
                      <a:cubicBezTo>
                        <a:pt x="665189" y="837222"/>
                        <a:pt x="665359" y="825683"/>
                        <a:pt x="670560" y="816321"/>
                      </a:cubicBezTo>
                      <a:cubicBezTo>
                        <a:pt x="682420" y="794973"/>
                        <a:pt x="700278" y="777204"/>
                        <a:pt x="711200" y="755361"/>
                      </a:cubicBezTo>
                      <a:cubicBezTo>
                        <a:pt x="717973" y="741814"/>
                        <a:pt x="725554" y="728642"/>
                        <a:pt x="731520" y="714721"/>
                      </a:cubicBezTo>
                      <a:cubicBezTo>
                        <a:pt x="735739" y="704877"/>
                        <a:pt x="736891" y="693820"/>
                        <a:pt x="741680" y="684241"/>
                      </a:cubicBezTo>
                      <a:cubicBezTo>
                        <a:pt x="747141" y="673319"/>
                        <a:pt x="756539" y="664683"/>
                        <a:pt x="762000" y="653761"/>
                      </a:cubicBezTo>
                      <a:cubicBezTo>
                        <a:pt x="804064" y="569633"/>
                        <a:pt x="734246" y="680152"/>
                        <a:pt x="792480" y="592801"/>
                      </a:cubicBezTo>
                      <a:cubicBezTo>
                        <a:pt x="795867" y="569094"/>
                        <a:pt x="795759" y="544618"/>
                        <a:pt x="802640" y="521681"/>
                      </a:cubicBezTo>
                      <a:cubicBezTo>
                        <a:pt x="806149" y="509985"/>
                        <a:pt x="817499" y="502123"/>
                        <a:pt x="822960" y="491201"/>
                      </a:cubicBezTo>
                      <a:cubicBezTo>
                        <a:pt x="827749" y="481622"/>
                        <a:pt x="829733" y="470881"/>
                        <a:pt x="833120" y="460721"/>
                      </a:cubicBezTo>
                      <a:cubicBezTo>
                        <a:pt x="829733" y="420081"/>
                        <a:pt x="830475" y="378883"/>
                        <a:pt x="822960" y="338801"/>
                      </a:cubicBezTo>
                      <a:cubicBezTo>
                        <a:pt x="818885" y="317068"/>
                        <a:pt x="767236" y="245056"/>
                        <a:pt x="762000" y="237201"/>
                      </a:cubicBezTo>
                      <a:cubicBezTo>
                        <a:pt x="711549" y="161525"/>
                        <a:pt x="776391" y="254470"/>
                        <a:pt x="711200" y="176241"/>
                      </a:cubicBezTo>
                      <a:cubicBezTo>
                        <a:pt x="687772" y="148128"/>
                        <a:pt x="693793" y="137543"/>
                        <a:pt x="660400" y="115281"/>
                      </a:cubicBezTo>
                      <a:cubicBezTo>
                        <a:pt x="651489" y="109340"/>
                        <a:pt x="639282" y="110322"/>
                        <a:pt x="629920" y="105121"/>
                      </a:cubicBezTo>
                      <a:cubicBezTo>
                        <a:pt x="608572" y="93261"/>
                        <a:pt x="592128" y="72204"/>
                        <a:pt x="568960" y="64481"/>
                      </a:cubicBezTo>
                      <a:cubicBezTo>
                        <a:pt x="544802" y="56428"/>
                        <a:pt x="523355" y="48413"/>
                        <a:pt x="497840" y="44161"/>
                      </a:cubicBezTo>
                      <a:cubicBezTo>
                        <a:pt x="470907" y="39672"/>
                        <a:pt x="443653" y="37388"/>
                        <a:pt x="416560" y="34001"/>
                      </a:cubicBezTo>
                      <a:cubicBezTo>
                        <a:pt x="406400" y="30614"/>
                        <a:pt x="396535" y="26164"/>
                        <a:pt x="386080" y="23841"/>
                      </a:cubicBezTo>
                      <a:cubicBezTo>
                        <a:pt x="278794" y="0"/>
                        <a:pt x="363255" y="26393"/>
                        <a:pt x="294640" y="3521"/>
                      </a:cubicBezTo>
                      <a:cubicBezTo>
                        <a:pt x="206639" y="14521"/>
                        <a:pt x="218440" y="20454"/>
                        <a:pt x="203200" y="23841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38" name="Freihandform 9"/>
                <p:cNvSpPr>
                  <a:spLocks/>
                </p:cNvSpPr>
                <p:nvPr/>
              </p:nvSpPr>
              <p:spPr bwMode="auto">
                <a:xfrm>
                  <a:off x="2672080" y="2695874"/>
                  <a:ext cx="842338" cy="1145542"/>
                </a:xfrm>
                <a:custGeom>
                  <a:avLst/>
                  <a:gdLst>
                    <a:gd name="T0" fmla="*/ 487680 w 842338"/>
                    <a:gd name="T1" fmla="*/ 6686 h 1145542"/>
                    <a:gd name="T2" fmla="*/ 487680 w 842338"/>
                    <a:gd name="T3" fmla="*/ 6686 h 1145542"/>
                    <a:gd name="T4" fmla="*/ 335280 w 842338"/>
                    <a:gd name="T5" fmla="*/ 87966 h 1145542"/>
                    <a:gd name="T6" fmla="*/ 264160 w 842338"/>
                    <a:gd name="T7" fmla="*/ 138766 h 1145542"/>
                    <a:gd name="T8" fmla="*/ 233680 w 842338"/>
                    <a:gd name="T9" fmla="*/ 209886 h 1145542"/>
                    <a:gd name="T10" fmla="*/ 223520 w 842338"/>
                    <a:gd name="T11" fmla="*/ 240366 h 1145542"/>
                    <a:gd name="T12" fmla="*/ 203200 w 842338"/>
                    <a:gd name="T13" fmla="*/ 291166 h 1145542"/>
                    <a:gd name="T14" fmla="*/ 213360 w 842338"/>
                    <a:gd name="T15" fmla="*/ 362286 h 1145542"/>
                    <a:gd name="T16" fmla="*/ 223520 w 842338"/>
                    <a:gd name="T17" fmla="*/ 392766 h 1145542"/>
                    <a:gd name="T18" fmla="*/ 254000 w 842338"/>
                    <a:gd name="T19" fmla="*/ 402926 h 1145542"/>
                    <a:gd name="T20" fmla="*/ 274320 w 842338"/>
                    <a:gd name="T21" fmla="*/ 433406 h 1145542"/>
                    <a:gd name="T22" fmla="*/ 304800 w 842338"/>
                    <a:gd name="T23" fmla="*/ 463886 h 1145542"/>
                    <a:gd name="T24" fmla="*/ 314960 w 842338"/>
                    <a:gd name="T25" fmla="*/ 514686 h 1145542"/>
                    <a:gd name="T26" fmla="*/ 304800 w 842338"/>
                    <a:gd name="T27" fmla="*/ 606126 h 1145542"/>
                    <a:gd name="T28" fmla="*/ 233680 w 842338"/>
                    <a:gd name="T29" fmla="*/ 646766 h 1145542"/>
                    <a:gd name="T30" fmla="*/ 182880 w 842338"/>
                    <a:gd name="T31" fmla="*/ 656926 h 1145542"/>
                    <a:gd name="T32" fmla="*/ 121920 w 842338"/>
                    <a:gd name="T33" fmla="*/ 677246 h 1145542"/>
                    <a:gd name="T34" fmla="*/ 10160 w 842338"/>
                    <a:gd name="T35" fmla="*/ 707726 h 1145542"/>
                    <a:gd name="T36" fmla="*/ 0 w 842338"/>
                    <a:gd name="T37" fmla="*/ 738206 h 1145542"/>
                    <a:gd name="T38" fmla="*/ 10160 w 842338"/>
                    <a:gd name="T39" fmla="*/ 799166 h 1145542"/>
                    <a:gd name="T40" fmla="*/ 101600 w 842338"/>
                    <a:gd name="T41" fmla="*/ 900766 h 1145542"/>
                    <a:gd name="T42" fmla="*/ 121920 w 842338"/>
                    <a:gd name="T43" fmla="*/ 941406 h 1145542"/>
                    <a:gd name="T44" fmla="*/ 152400 w 842338"/>
                    <a:gd name="T45" fmla="*/ 961726 h 1145542"/>
                    <a:gd name="T46" fmla="*/ 182880 w 842338"/>
                    <a:gd name="T47" fmla="*/ 992206 h 1145542"/>
                    <a:gd name="T48" fmla="*/ 243840 w 842338"/>
                    <a:gd name="T49" fmla="*/ 1022686 h 1145542"/>
                    <a:gd name="T50" fmla="*/ 264160 w 842338"/>
                    <a:gd name="T51" fmla="*/ 1053166 h 1145542"/>
                    <a:gd name="T52" fmla="*/ 335280 w 842338"/>
                    <a:gd name="T53" fmla="*/ 1083646 h 1145542"/>
                    <a:gd name="T54" fmla="*/ 365760 w 842338"/>
                    <a:gd name="T55" fmla="*/ 1103966 h 1145542"/>
                    <a:gd name="T56" fmla="*/ 447040 w 842338"/>
                    <a:gd name="T57" fmla="*/ 1124286 h 1145542"/>
                    <a:gd name="T58" fmla="*/ 558800 w 842338"/>
                    <a:gd name="T59" fmla="*/ 1144606 h 1145542"/>
                    <a:gd name="T60" fmla="*/ 751840 w 842338"/>
                    <a:gd name="T61" fmla="*/ 1124286 h 1145542"/>
                    <a:gd name="T62" fmla="*/ 792480 w 842338"/>
                    <a:gd name="T63" fmla="*/ 1063326 h 1145542"/>
                    <a:gd name="T64" fmla="*/ 822960 w 842338"/>
                    <a:gd name="T65" fmla="*/ 941406 h 1145542"/>
                    <a:gd name="T66" fmla="*/ 822960 w 842338"/>
                    <a:gd name="T67" fmla="*/ 453726 h 1145542"/>
                    <a:gd name="T68" fmla="*/ 782320 w 842338"/>
                    <a:gd name="T69" fmla="*/ 362286 h 1145542"/>
                    <a:gd name="T70" fmla="*/ 772160 w 842338"/>
                    <a:gd name="T71" fmla="*/ 331806 h 1145542"/>
                    <a:gd name="T72" fmla="*/ 741680 w 842338"/>
                    <a:gd name="T73" fmla="*/ 311486 h 1145542"/>
                    <a:gd name="T74" fmla="*/ 731520 w 842338"/>
                    <a:gd name="T75" fmla="*/ 260686 h 1145542"/>
                    <a:gd name="T76" fmla="*/ 711200 w 842338"/>
                    <a:gd name="T77" fmla="*/ 199726 h 1145542"/>
                    <a:gd name="T78" fmla="*/ 701040 w 842338"/>
                    <a:gd name="T79" fmla="*/ 138766 h 1145542"/>
                    <a:gd name="T80" fmla="*/ 680720 w 842338"/>
                    <a:gd name="T81" fmla="*/ 77806 h 1145542"/>
                    <a:gd name="T82" fmla="*/ 609600 w 842338"/>
                    <a:gd name="T83" fmla="*/ 57486 h 1145542"/>
                    <a:gd name="T84" fmla="*/ 538480 w 842338"/>
                    <a:gd name="T85" fmla="*/ 16846 h 1145542"/>
                    <a:gd name="T86" fmla="*/ 487680 w 842338"/>
                    <a:gd name="T87" fmla="*/ 6686 h 114554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42338"/>
                    <a:gd name="T133" fmla="*/ 0 h 1145542"/>
                    <a:gd name="T134" fmla="*/ 842338 w 842338"/>
                    <a:gd name="T135" fmla="*/ 1145542 h 114554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42338" h="1145542">
                      <a:moveTo>
                        <a:pt x="487680" y="6686"/>
                      </a:moveTo>
                      <a:lnTo>
                        <a:pt x="487680" y="6686"/>
                      </a:lnTo>
                      <a:cubicBezTo>
                        <a:pt x="436880" y="33779"/>
                        <a:pt x="381339" y="53422"/>
                        <a:pt x="335280" y="87966"/>
                      </a:cubicBezTo>
                      <a:cubicBezTo>
                        <a:pt x="284871" y="125772"/>
                        <a:pt x="308729" y="109053"/>
                        <a:pt x="264160" y="138766"/>
                      </a:cubicBezTo>
                      <a:cubicBezTo>
                        <a:pt x="240333" y="210247"/>
                        <a:pt x="271344" y="122003"/>
                        <a:pt x="233680" y="209886"/>
                      </a:cubicBezTo>
                      <a:cubicBezTo>
                        <a:pt x="229461" y="219730"/>
                        <a:pt x="227280" y="230338"/>
                        <a:pt x="223520" y="240366"/>
                      </a:cubicBezTo>
                      <a:cubicBezTo>
                        <a:pt x="217116" y="257443"/>
                        <a:pt x="209973" y="274233"/>
                        <a:pt x="203200" y="291166"/>
                      </a:cubicBezTo>
                      <a:cubicBezTo>
                        <a:pt x="206587" y="314873"/>
                        <a:pt x="208664" y="338804"/>
                        <a:pt x="213360" y="362286"/>
                      </a:cubicBezTo>
                      <a:cubicBezTo>
                        <a:pt x="215460" y="372788"/>
                        <a:pt x="215947" y="385193"/>
                        <a:pt x="223520" y="392766"/>
                      </a:cubicBezTo>
                      <a:cubicBezTo>
                        <a:pt x="231093" y="400339"/>
                        <a:pt x="243840" y="399539"/>
                        <a:pt x="254000" y="402926"/>
                      </a:cubicBezTo>
                      <a:cubicBezTo>
                        <a:pt x="260773" y="413086"/>
                        <a:pt x="266503" y="424025"/>
                        <a:pt x="274320" y="433406"/>
                      </a:cubicBezTo>
                      <a:cubicBezTo>
                        <a:pt x="283518" y="444444"/>
                        <a:pt x="298374" y="451035"/>
                        <a:pt x="304800" y="463886"/>
                      </a:cubicBezTo>
                      <a:cubicBezTo>
                        <a:pt x="312523" y="479332"/>
                        <a:pt x="311573" y="497753"/>
                        <a:pt x="314960" y="514686"/>
                      </a:cubicBezTo>
                      <a:cubicBezTo>
                        <a:pt x="311573" y="545166"/>
                        <a:pt x="315280" y="577305"/>
                        <a:pt x="304800" y="606126"/>
                      </a:cubicBezTo>
                      <a:cubicBezTo>
                        <a:pt x="301725" y="614583"/>
                        <a:pt x="235620" y="646119"/>
                        <a:pt x="233680" y="646766"/>
                      </a:cubicBezTo>
                      <a:cubicBezTo>
                        <a:pt x="217297" y="652227"/>
                        <a:pt x="199540" y="652382"/>
                        <a:pt x="182880" y="656926"/>
                      </a:cubicBezTo>
                      <a:cubicBezTo>
                        <a:pt x="162216" y="662562"/>
                        <a:pt x="142700" y="672051"/>
                        <a:pt x="121920" y="677246"/>
                      </a:cubicBezTo>
                      <a:cubicBezTo>
                        <a:pt x="30250" y="700163"/>
                        <a:pt x="67134" y="688735"/>
                        <a:pt x="10160" y="707726"/>
                      </a:cubicBezTo>
                      <a:cubicBezTo>
                        <a:pt x="6773" y="717886"/>
                        <a:pt x="0" y="727496"/>
                        <a:pt x="0" y="738206"/>
                      </a:cubicBezTo>
                      <a:cubicBezTo>
                        <a:pt x="0" y="758806"/>
                        <a:pt x="2237" y="780150"/>
                        <a:pt x="10160" y="799166"/>
                      </a:cubicBezTo>
                      <a:cubicBezTo>
                        <a:pt x="33203" y="854468"/>
                        <a:pt x="58037" y="865915"/>
                        <a:pt x="101600" y="900766"/>
                      </a:cubicBezTo>
                      <a:cubicBezTo>
                        <a:pt x="108373" y="914313"/>
                        <a:pt x="112224" y="929771"/>
                        <a:pt x="121920" y="941406"/>
                      </a:cubicBezTo>
                      <a:cubicBezTo>
                        <a:pt x="129737" y="950787"/>
                        <a:pt x="143019" y="953909"/>
                        <a:pt x="152400" y="961726"/>
                      </a:cubicBezTo>
                      <a:cubicBezTo>
                        <a:pt x="163438" y="970924"/>
                        <a:pt x="171842" y="983008"/>
                        <a:pt x="182880" y="992206"/>
                      </a:cubicBezTo>
                      <a:cubicBezTo>
                        <a:pt x="209141" y="1014090"/>
                        <a:pt x="213292" y="1012503"/>
                        <a:pt x="243840" y="1022686"/>
                      </a:cubicBezTo>
                      <a:cubicBezTo>
                        <a:pt x="250613" y="1032846"/>
                        <a:pt x="254779" y="1045349"/>
                        <a:pt x="264160" y="1053166"/>
                      </a:cubicBezTo>
                      <a:cubicBezTo>
                        <a:pt x="295873" y="1079593"/>
                        <a:pt x="303518" y="1067765"/>
                        <a:pt x="335280" y="1083646"/>
                      </a:cubicBezTo>
                      <a:cubicBezTo>
                        <a:pt x="346202" y="1089107"/>
                        <a:pt x="354838" y="1098505"/>
                        <a:pt x="365760" y="1103966"/>
                      </a:cubicBezTo>
                      <a:cubicBezTo>
                        <a:pt x="387546" y="1114859"/>
                        <a:pt x="426172" y="1119649"/>
                        <a:pt x="447040" y="1124286"/>
                      </a:cubicBezTo>
                      <a:cubicBezTo>
                        <a:pt x="533268" y="1143448"/>
                        <a:pt x="435518" y="1126994"/>
                        <a:pt x="558800" y="1144606"/>
                      </a:cubicBezTo>
                      <a:cubicBezTo>
                        <a:pt x="623147" y="1137833"/>
                        <a:pt x="690729" y="1145542"/>
                        <a:pt x="751840" y="1124286"/>
                      </a:cubicBezTo>
                      <a:cubicBezTo>
                        <a:pt x="774906" y="1116263"/>
                        <a:pt x="784757" y="1086494"/>
                        <a:pt x="792480" y="1063326"/>
                      </a:cubicBezTo>
                      <a:cubicBezTo>
                        <a:pt x="819314" y="982823"/>
                        <a:pt x="809279" y="1023494"/>
                        <a:pt x="822960" y="941406"/>
                      </a:cubicBezTo>
                      <a:cubicBezTo>
                        <a:pt x="833697" y="737409"/>
                        <a:pt x="842338" y="679807"/>
                        <a:pt x="822960" y="453726"/>
                      </a:cubicBezTo>
                      <a:cubicBezTo>
                        <a:pt x="817537" y="390456"/>
                        <a:pt x="803827" y="405301"/>
                        <a:pt x="782320" y="362286"/>
                      </a:cubicBezTo>
                      <a:cubicBezTo>
                        <a:pt x="777531" y="352707"/>
                        <a:pt x="778850" y="340169"/>
                        <a:pt x="772160" y="331806"/>
                      </a:cubicBezTo>
                      <a:cubicBezTo>
                        <a:pt x="764532" y="322271"/>
                        <a:pt x="751840" y="318259"/>
                        <a:pt x="741680" y="311486"/>
                      </a:cubicBezTo>
                      <a:cubicBezTo>
                        <a:pt x="738293" y="294553"/>
                        <a:pt x="736064" y="277346"/>
                        <a:pt x="731520" y="260686"/>
                      </a:cubicBezTo>
                      <a:cubicBezTo>
                        <a:pt x="725884" y="240022"/>
                        <a:pt x="714721" y="220854"/>
                        <a:pt x="711200" y="199726"/>
                      </a:cubicBezTo>
                      <a:cubicBezTo>
                        <a:pt x="707813" y="179406"/>
                        <a:pt x="706036" y="158751"/>
                        <a:pt x="701040" y="138766"/>
                      </a:cubicBezTo>
                      <a:cubicBezTo>
                        <a:pt x="695845" y="117986"/>
                        <a:pt x="701500" y="83001"/>
                        <a:pt x="680720" y="77806"/>
                      </a:cubicBezTo>
                      <a:cubicBezTo>
                        <a:pt x="660097" y="72650"/>
                        <a:pt x="630006" y="66231"/>
                        <a:pt x="609600" y="57486"/>
                      </a:cubicBezTo>
                      <a:cubicBezTo>
                        <a:pt x="484915" y="4049"/>
                        <a:pt x="640516" y="67864"/>
                        <a:pt x="538480" y="16846"/>
                      </a:cubicBezTo>
                      <a:cubicBezTo>
                        <a:pt x="504787" y="0"/>
                        <a:pt x="496147" y="8379"/>
                        <a:pt x="487680" y="6686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39" name="Freihandform 10"/>
                <p:cNvSpPr>
                  <a:spLocks/>
                </p:cNvSpPr>
                <p:nvPr/>
              </p:nvSpPr>
              <p:spPr bwMode="auto">
                <a:xfrm>
                  <a:off x="812800" y="2456632"/>
                  <a:ext cx="792480" cy="632008"/>
                </a:xfrm>
                <a:custGeom>
                  <a:avLst/>
                  <a:gdLst>
                    <a:gd name="T0" fmla="*/ 467360 w 792480"/>
                    <a:gd name="T1" fmla="*/ 2088 h 632008"/>
                    <a:gd name="T2" fmla="*/ 467360 w 792480"/>
                    <a:gd name="T3" fmla="*/ 2088 h 632008"/>
                    <a:gd name="T4" fmla="*/ 609600 w 792480"/>
                    <a:gd name="T5" fmla="*/ 12248 h 632008"/>
                    <a:gd name="T6" fmla="*/ 619760 w 792480"/>
                    <a:gd name="T7" fmla="*/ 42728 h 632008"/>
                    <a:gd name="T8" fmla="*/ 650240 w 792480"/>
                    <a:gd name="T9" fmla="*/ 73208 h 632008"/>
                    <a:gd name="T10" fmla="*/ 690880 w 792480"/>
                    <a:gd name="T11" fmla="*/ 134168 h 632008"/>
                    <a:gd name="T12" fmla="*/ 751840 w 792480"/>
                    <a:gd name="T13" fmla="*/ 195128 h 632008"/>
                    <a:gd name="T14" fmla="*/ 782320 w 792480"/>
                    <a:gd name="T15" fmla="*/ 225608 h 632008"/>
                    <a:gd name="T16" fmla="*/ 792480 w 792480"/>
                    <a:gd name="T17" fmla="*/ 256088 h 632008"/>
                    <a:gd name="T18" fmla="*/ 782320 w 792480"/>
                    <a:gd name="T19" fmla="*/ 337368 h 632008"/>
                    <a:gd name="T20" fmla="*/ 731520 w 792480"/>
                    <a:gd name="T21" fmla="*/ 388168 h 632008"/>
                    <a:gd name="T22" fmla="*/ 701040 w 792480"/>
                    <a:gd name="T23" fmla="*/ 418648 h 632008"/>
                    <a:gd name="T24" fmla="*/ 670560 w 792480"/>
                    <a:gd name="T25" fmla="*/ 479608 h 632008"/>
                    <a:gd name="T26" fmla="*/ 660400 w 792480"/>
                    <a:gd name="T27" fmla="*/ 510088 h 632008"/>
                    <a:gd name="T28" fmla="*/ 640080 w 792480"/>
                    <a:gd name="T29" fmla="*/ 540568 h 632008"/>
                    <a:gd name="T30" fmla="*/ 629920 w 792480"/>
                    <a:gd name="T31" fmla="*/ 571048 h 632008"/>
                    <a:gd name="T32" fmla="*/ 568960 w 792480"/>
                    <a:gd name="T33" fmla="*/ 601528 h 632008"/>
                    <a:gd name="T34" fmla="*/ 538480 w 792480"/>
                    <a:gd name="T35" fmla="*/ 621848 h 632008"/>
                    <a:gd name="T36" fmla="*/ 304800 w 792480"/>
                    <a:gd name="T37" fmla="*/ 632008 h 632008"/>
                    <a:gd name="T38" fmla="*/ 243840 w 792480"/>
                    <a:gd name="T39" fmla="*/ 611688 h 632008"/>
                    <a:gd name="T40" fmla="*/ 142240 w 792480"/>
                    <a:gd name="T41" fmla="*/ 540568 h 632008"/>
                    <a:gd name="T42" fmla="*/ 71120 w 792480"/>
                    <a:gd name="T43" fmla="*/ 489768 h 632008"/>
                    <a:gd name="T44" fmla="*/ 40640 w 792480"/>
                    <a:gd name="T45" fmla="*/ 459288 h 632008"/>
                    <a:gd name="T46" fmla="*/ 10160 w 792480"/>
                    <a:gd name="T47" fmla="*/ 398328 h 632008"/>
                    <a:gd name="T48" fmla="*/ 0 w 792480"/>
                    <a:gd name="T49" fmla="*/ 367848 h 632008"/>
                    <a:gd name="T50" fmla="*/ 20320 w 792480"/>
                    <a:gd name="T51" fmla="*/ 296728 h 632008"/>
                    <a:gd name="T52" fmla="*/ 60960 w 792480"/>
                    <a:gd name="T53" fmla="*/ 286568 h 632008"/>
                    <a:gd name="T54" fmla="*/ 101600 w 792480"/>
                    <a:gd name="T55" fmla="*/ 266248 h 632008"/>
                    <a:gd name="T56" fmla="*/ 193040 w 792480"/>
                    <a:gd name="T57" fmla="*/ 235768 h 632008"/>
                    <a:gd name="T58" fmla="*/ 223520 w 792480"/>
                    <a:gd name="T59" fmla="*/ 215448 h 632008"/>
                    <a:gd name="T60" fmla="*/ 254000 w 792480"/>
                    <a:gd name="T61" fmla="*/ 205288 h 632008"/>
                    <a:gd name="T62" fmla="*/ 264160 w 792480"/>
                    <a:gd name="T63" fmla="*/ 174808 h 632008"/>
                    <a:gd name="T64" fmla="*/ 304800 w 792480"/>
                    <a:gd name="T65" fmla="*/ 144328 h 632008"/>
                    <a:gd name="T66" fmla="*/ 355600 w 792480"/>
                    <a:gd name="T67" fmla="*/ 93528 h 632008"/>
                    <a:gd name="T68" fmla="*/ 436880 w 792480"/>
                    <a:gd name="T69" fmla="*/ 22408 h 632008"/>
                    <a:gd name="T70" fmla="*/ 467360 w 792480"/>
                    <a:gd name="T71" fmla="*/ 2088 h 63200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92480"/>
                    <a:gd name="T109" fmla="*/ 0 h 632008"/>
                    <a:gd name="T110" fmla="*/ 792480 w 792480"/>
                    <a:gd name="T111" fmla="*/ 632008 h 632008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92480" h="632008">
                      <a:moveTo>
                        <a:pt x="467360" y="2088"/>
                      </a:moveTo>
                      <a:lnTo>
                        <a:pt x="467360" y="2088"/>
                      </a:lnTo>
                      <a:cubicBezTo>
                        <a:pt x="514773" y="5475"/>
                        <a:pt x="563671" y="0"/>
                        <a:pt x="609600" y="12248"/>
                      </a:cubicBezTo>
                      <a:cubicBezTo>
                        <a:pt x="619948" y="15007"/>
                        <a:pt x="613819" y="33817"/>
                        <a:pt x="619760" y="42728"/>
                      </a:cubicBezTo>
                      <a:cubicBezTo>
                        <a:pt x="627730" y="54683"/>
                        <a:pt x="641419" y="61866"/>
                        <a:pt x="650240" y="73208"/>
                      </a:cubicBezTo>
                      <a:cubicBezTo>
                        <a:pt x="665233" y="92485"/>
                        <a:pt x="673611" y="116899"/>
                        <a:pt x="690880" y="134168"/>
                      </a:cubicBezTo>
                      <a:lnTo>
                        <a:pt x="751840" y="195128"/>
                      </a:lnTo>
                      <a:lnTo>
                        <a:pt x="782320" y="225608"/>
                      </a:lnTo>
                      <a:cubicBezTo>
                        <a:pt x="785707" y="235768"/>
                        <a:pt x="792480" y="245378"/>
                        <a:pt x="792480" y="256088"/>
                      </a:cubicBezTo>
                      <a:cubicBezTo>
                        <a:pt x="792480" y="283392"/>
                        <a:pt x="789504" y="311026"/>
                        <a:pt x="782320" y="337368"/>
                      </a:cubicBezTo>
                      <a:cubicBezTo>
                        <a:pt x="773555" y="369508"/>
                        <a:pt x="753832" y="369575"/>
                        <a:pt x="731520" y="388168"/>
                      </a:cubicBezTo>
                      <a:cubicBezTo>
                        <a:pt x="720482" y="397366"/>
                        <a:pt x="711200" y="408488"/>
                        <a:pt x="701040" y="418648"/>
                      </a:cubicBezTo>
                      <a:cubicBezTo>
                        <a:pt x="675503" y="495260"/>
                        <a:pt x="709951" y="400826"/>
                        <a:pt x="670560" y="479608"/>
                      </a:cubicBezTo>
                      <a:cubicBezTo>
                        <a:pt x="665771" y="489187"/>
                        <a:pt x="665189" y="500509"/>
                        <a:pt x="660400" y="510088"/>
                      </a:cubicBezTo>
                      <a:cubicBezTo>
                        <a:pt x="654939" y="521010"/>
                        <a:pt x="645541" y="529646"/>
                        <a:pt x="640080" y="540568"/>
                      </a:cubicBezTo>
                      <a:cubicBezTo>
                        <a:pt x="635291" y="550147"/>
                        <a:pt x="636610" y="562685"/>
                        <a:pt x="629920" y="571048"/>
                      </a:cubicBezTo>
                      <a:cubicBezTo>
                        <a:pt x="610509" y="595312"/>
                        <a:pt x="593501" y="589257"/>
                        <a:pt x="568960" y="601528"/>
                      </a:cubicBezTo>
                      <a:cubicBezTo>
                        <a:pt x="558038" y="606989"/>
                        <a:pt x="550610" y="620448"/>
                        <a:pt x="538480" y="621848"/>
                      </a:cubicBezTo>
                      <a:cubicBezTo>
                        <a:pt x="461027" y="630785"/>
                        <a:pt x="382693" y="628621"/>
                        <a:pt x="304800" y="632008"/>
                      </a:cubicBezTo>
                      <a:cubicBezTo>
                        <a:pt x="284480" y="625235"/>
                        <a:pt x="262998" y="621267"/>
                        <a:pt x="243840" y="611688"/>
                      </a:cubicBezTo>
                      <a:cubicBezTo>
                        <a:pt x="212698" y="596117"/>
                        <a:pt x="171973" y="561806"/>
                        <a:pt x="142240" y="540568"/>
                      </a:cubicBezTo>
                      <a:cubicBezTo>
                        <a:pt x="110077" y="517594"/>
                        <a:pt x="104324" y="518229"/>
                        <a:pt x="71120" y="489768"/>
                      </a:cubicBezTo>
                      <a:cubicBezTo>
                        <a:pt x="60211" y="480417"/>
                        <a:pt x="50800" y="469448"/>
                        <a:pt x="40640" y="459288"/>
                      </a:cubicBezTo>
                      <a:cubicBezTo>
                        <a:pt x="15103" y="382676"/>
                        <a:pt x="49551" y="477110"/>
                        <a:pt x="10160" y="398328"/>
                      </a:cubicBezTo>
                      <a:cubicBezTo>
                        <a:pt x="5371" y="388749"/>
                        <a:pt x="3387" y="378008"/>
                        <a:pt x="0" y="367848"/>
                      </a:cubicBezTo>
                      <a:cubicBezTo>
                        <a:pt x="6773" y="344141"/>
                        <a:pt x="5527" y="316452"/>
                        <a:pt x="20320" y="296728"/>
                      </a:cubicBezTo>
                      <a:cubicBezTo>
                        <a:pt x="28698" y="285557"/>
                        <a:pt x="47885" y="291471"/>
                        <a:pt x="60960" y="286568"/>
                      </a:cubicBezTo>
                      <a:cubicBezTo>
                        <a:pt x="75141" y="281250"/>
                        <a:pt x="87760" y="272399"/>
                        <a:pt x="101600" y="266248"/>
                      </a:cubicBezTo>
                      <a:cubicBezTo>
                        <a:pt x="150790" y="244386"/>
                        <a:pt x="145866" y="247562"/>
                        <a:pt x="193040" y="235768"/>
                      </a:cubicBezTo>
                      <a:cubicBezTo>
                        <a:pt x="203200" y="228995"/>
                        <a:pt x="212598" y="220909"/>
                        <a:pt x="223520" y="215448"/>
                      </a:cubicBezTo>
                      <a:cubicBezTo>
                        <a:pt x="233099" y="210659"/>
                        <a:pt x="246427" y="212861"/>
                        <a:pt x="254000" y="205288"/>
                      </a:cubicBezTo>
                      <a:cubicBezTo>
                        <a:pt x="261573" y="197715"/>
                        <a:pt x="257304" y="183035"/>
                        <a:pt x="264160" y="174808"/>
                      </a:cubicBezTo>
                      <a:cubicBezTo>
                        <a:pt x="275000" y="161799"/>
                        <a:pt x="292826" y="156302"/>
                        <a:pt x="304800" y="144328"/>
                      </a:cubicBezTo>
                      <a:cubicBezTo>
                        <a:pt x="372533" y="76595"/>
                        <a:pt x="274320" y="147715"/>
                        <a:pt x="355600" y="93528"/>
                      </a:cubicBezTo>
                      <a:cubicBezTo>
                        <a:pt x="379307" y="57968"/>
                        <a:pt x="386080" y="39341"/>
                        <a:pt x="436880" y="22408"/>
                      </a:cubicBezTo>
                      <a:cubicBezTo>
                        <a:pt x="470573" y="11177"/>
                        <a:pt x="462280" y="5475"/>
                        <a:pt x="467360" y="2088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40" name="Freihandform 11"/>
                <p:cNvSpPr>
                  <a:spLocks/>
                </p:cNvSpPr>
                <p:nvPr/>
              </p:nvSpPr>
              <p:spPr bwMode="auto">
                <a:xfrm>
                  <a:off x="3542849" y="1656080"/>
                  <a:ext cx="776434" cy="1178560"/>
                </a:xfrm>
                <a:custGeom>
                  <a:avLst/>
                  <a:gdLst>
                    <a:gd name="T0" fmla="*/ 378911 w 776434"/>
                    <a:gd name="T1" fmla="*/ 10160 h 1178560"/>
                    <a:gd name="T2" fmla="*/ 378911 w 776434"/>
                    <a:gd name="T3" fmla="*/ 10160 h 1178560"/>
                    <a:gd name="T4" fmla="*/ 328111 w 776434"/>
                    <a:gd name="T5" fmla="*/ 152400 h 1178560"/>
                    <a:gd name="T6" fmla="*/ 317951 w 776434"/>
                    <a:gd name="T7" fmla="*/ 182880 h 1178560"/>
                    <a:gd name="T8" fmla="*/ 307791 w 776434"/>
                    <a:gd name="T9" fmla="*/ 213360 h 1178560"/>
                    <a:gd name="T10" fmla="*/ 287471 w 776434"/>
                    <a:gd name="T11" fmla="*/ 243840 h 1178560"/>
                    <a:gd name="T12" fmla="*/ 236671 w 776434"/>
                    <a:gd name="T13" fmla="*/ 325120 h 1178560"/>
                    <a:gd name="T14" fmla="*/ 226511 w 776434"/>
                    <a:gd name="T15" fmla="*/ 355600 h 1178560"/>
                    <a:gd name="T16" fmla="*/ 165551 w 776434"/>
                    <a:gd name="T17" fmla="*/ 396240 h 1178560"/>
                    <a:gd name="T18" fmla="*/ 145231 w 776434"/>
                    <a:gd name="T19" fmla="*/ 426720 h 1178560"/>
                    <a:gd name="T20" fmla="*/ 84271 w 776434"/>
                    <a:gd name="T21" fmla="*/ 477520 h 1178560"/>
                    <a:gd name="T22" fmla="*/ 43631 w 776434"/>
                    <a:gd name="T23" fmla="*/ 538480 h 1178560"/>
                    <a:gd name="T24" fmla="*/ 23311 w 776434"/>
                    <a:gd name="T25" fmla="*/ 568960 h 1178560"/>
                    <a:gd name="T26" fmla="*/ 13151 w 776434"/>
                    <a:gd name="T27" fmla="*/ 599440 h 1178560"/>
                    <a:gd name="T28" fmla="*/ 94431 w 776434"/>
                    <a:gd name="T29" fmla="*/ 701040 h 1178560"/>
                    <a:gd name="T30" fmla="*/ 124911 w 776434"/>
                    <a:gd name="T31" fmla="*/ 741680 h 1178560"/>
                    <a:gd name="T32" fmla="*/ 185871 w 776434"/>
                    <a:gd name="T33" fmla="*/ 782320 h 1178560"/>
                    <a:gd name="T34" fmla="*/ 206191 w 776434"/>
                    <a:gd name="T35" fmla="*/ 1036320 h 1178560"/>
                    <a:gd name="T36" fmla="*/ 226511 w 776434"/>
                    <a:gd name="T37" fmla="*/ 1097280 h 1178560"/>
                    <a:gd name="T38" fmla="*/ 246831 w 776434"/>
                    <a:gd name="T39" fmla="*/ 1127760 h 1178560"/>
                    <a:gd name="T40" fmla="*/ 338271 w 776434"/>
                    <a:gd name="T41" fmla="*/ 1158240 h 1178560"/>
                    <a:gd name="T42" fmla="*/ 368751 w 776434"/>
                    <a:gd name="T43" fmla="*/ 1168400 h 1178560"/>
                    <a:gd name="T44" fmla="*/ 399231 w 776434"/>
                    <a:gd name="T45" fmla="*/ 1178560 h 1178560"/>
                    <a:gd name="T46" fmla="*/ 480511 w 776434"/>
                    <a:gd name="T47" fmla="*/ 1168400 h 1178560"/>
                    <a:gd name="T48" fmla="*/ 571951 w 776434"/>
                    <a:gd name="T49" fmla="*/ 1097280 h 1178560"/>
                    <a:gd name="T50" fmla="*/ 612591 w 776434"/>
                    <a:gd name="T51" fmla="*/ 1066800 h 1178560"/>
                    <a:gd name="T52" fmla="*/ 663391 w 776434"/>
                    <a:gd name="T53" fmla="*/ 975360 h 1178560"/>
                    <a:gd name="T54" fmla="*/ 683711 w 776434"/>
                    <a:gd name="T55" fmla="*/ 944880 h 1178560"/>
                    <a:gd name="T56" fmla="*/ 704031 w 776434"/>
                    <a:gd name="T57" fmla="*/ 873760 h 1178560"/>
                    <a:gd name="T58" fmla="*/ 724351 w 776434"/>
                    <a:gd name="T59" fmla="*/ 843280 h 1178560"/>
                    <a:gd name="T60" fmla="*/ 754831 w 776434"/>
                    <a:gd name="T61" fmla="*/ 772160 h 1178560"/>
                    <a:gd name="T62" fmla="*/ 734511 w 776434"/>
                    <a:gd name="T63" fmla="*/ 254000 h 1178560"/>
                    <a:gd name="T64" fmla="*/ 714191 w 776434"/>
                    <a:gd name="T65" fmla="*/ 182880 h 1178560"/>
                    <a:gd name="T66" fmla="*/ 673551 w 776434"/>
                    <a:gd name="T67" fmla="*/ 121920 h 1178560"/>
                    <a:gd name="T68" fmla="*/ 632911 w 776434"/>
                    <a:gd name="T69" fmla="*/ 60960 h 1178560"/>
                    <a:gd name="T70" fmla="*/ 612591 w 776434"/>
                    <a:gd name="T71" fmla="*/ 30480 h 1178560"/>
                    <a:gd name="T72" fmla="*/ 551631 w 776434"/>
                    <a:gd name="T73" fmla="*/ 0 h 1178560"/>
                    <a:gd name="T74" fmla="*/ 439871 w 776434"/>
                    <a:gd name="T75" fmla="*/ 10160 h 1178560"/>
                    <a:gd name="T76" fmla="*/ 378911 w 776434"/>
                    <a:gd name="T77" fmla="*/ 10160 h 1178560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776434"/>
                    <a:gd name="T118" fmla="*/ 0 h 1178560"/>
                    <a:gd name="T119" fmla="*/ 776434 w 776434"/>
                    <a:gd name="T120" fmla="*/ 1178560 h 1178560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776434" h="1178560">
                      <a:moveTo>
                        <a:pt x="378911" y="10160"/>
                      </a:moveTo>
                      <a:lnTo>
                        <a:pt x="378911" y="10160"/>
                      </a:lnTo>
                      <a:cubicBezTo>
                        <a:pt x="340910" y="111495"/>
                        <a:pt x="357581" y="63989"/>
                        <a:pt x="328111" y="152400"/>
                      </a:cubicBezTo>
                      <a:lnTo>
                        <a:pt x="317951" y="182880"/>
                      </a:lnTo>
                      <a:cubicBezTo>
                        <a:pt x="314564" y="193040"/>
                        <a:pt x="313732" y="204449"/>
                        <a:pt x="307791" y="213360"/>
                      </a:cubicBezTo>
                      <a:cubicBezTo>
                        <a:pt x="301018" y="223520"/>
                        <a:pt x="292430" y="232682"/>
                        <a:pt x="287471" y="243840"/>
                      </a:cubicBezTo>
                      <a:cubicBezTo>
                        <a:pt x="251835" y="324020"/>
                        <a:pt x="291503" y="288565"/>
                        <a:pt x="236671" y="325120"/>
                      </a:cubicBezTo>
                      <a:cubicBezTo>
                        <a:pt x="233284" y="335280"/>
                        <a:pt x="234084" y="348027"/>
                        <a:pt x="226511" y="355600"/>
                      </a:cubicBezTo>
                      <a:cubicBezTo>
                        <a:pt x="209242" y="372869"/>
                        <a:pt x="165551" y="396240"/>
                        <a:pt x="165551" y="396240"/>
                      </a:cubicBezTo>
                      <a:cubicBezTo>
                        <a:pt x="158778" y="406400"/>
                        <a:pt x="153048" y="417339"/>
                        <a:pt x="145231" y="426720"/>
                      </a:cubicBezTo>
                      <a:cubicBezTo>
                        <a:pt x="120785" y="456056"/>
                        <a:pt x="114241" y="457540"/>
                        <a:pt x="84271" y="477520"/>
                      </a:cubicBezTo>
                      <a:lnTo>
                        <a:pt x="43631" y="538480"/>
                      </a:lnTo>
                      <a:cubicBezTo>
                        <a:pt x="36858" y="548640"/>
                        <a:pt x="27172" y="557376"/>
                        <a:pt x="23311" y="568960"/>
                      </a:cubicBezTo>
                      <a:lnTo>
                        <a:pt x="13151" y="599440"/>
                      </a:lnTo>
                      <a:cubicBezTo>
                        <a:pt x="38940" y="676808"/>
                        <a:pt x="0" y="575131"/>
                        <a:pt x="94431" y="701040"/>
                      </a:cubicBezTo>
                      <a:cubicBezTo>
                        <a:pt x="104591" y="714587"/>
                        <a:pt x="112255" y="730430"/>
                        <a:pt x="124911" y="741680"/>
                      </a:cubicBezTo>
                      <a:cubicBezTo>
                        <a:pt x="143164" y="757905"/>
                        <a:pt x="185871" y="782320"/>
                        <a:pt x="185871" y="782320"/>
                      </a:cubicBezTo>
                      <a:cubicBezTo>
                        <a:pt x="186933" y="797194"/>
                        <a:pt x="200984" y="1006814"/>
                        <a:pt x="206191" y="1036320"/>
                      </a:cubicBezTo>
                      <a:cubicBezTo>
                        <a:pt x="209913" y="1057413"/>
                        <a:pt x="214630" y="1079458"/>
                        <a:pt x="226511" y="1097280"/>
                      </a:cubicBezTo>
                      <a:cubicBezTo>
                        <a:pt x="233284" y="1107440"/>
                        <a:pt x="236476" y="1121288"/>
                        <a:pt x="246831" y="1127760"/>
                      </a:cubicBezTo>
                      <a:lnTo>
                        <a:pt x="338271" y="1158240"/>
                      </a:lnTo>
                      <a:lnTo>
                        <a:pt x="368751" y="1168400"/>
                      </a:lnTo>
                      <a:lnTo>
                        <a:pt x="399231" y="1178560"/>
                      </a:lnTo>
                      <a:cubicBezTo>
                        <a:pt x="426324" y="1175173"/>
                        <a:pt x="454798" y="1177583"/>
                        <a:pt x="480511" y="1168400"/>
                      </a:cubicBezTo>
                      <a:cubicBezTo>
                        <a:pt x="531476" y="1150198"/>
                        <a:pt x="537117" y="1127138"/>
                        <a:pt x="571951" y="1097280"/>
                      </a:cubicBezTo>
                      <a:cubicBezTo>
                        <a:pt x="584808" y="1086260"/>
                        <a:pt x="601341" y="1079456"/>
                        <a:pt x="612591" y="1066800"/>
                      </a:cubicBezTo>
                      <a:cubicBezTo>
                        <a:pt x="685813" y="984425"/>
                        <a:pt x="633825" y="1034492"/>
                        <a:pt x="663391" y="975360"/>
                      </a:cubicBezTo>
                      <a:cubicBezTo>
                        <a:pt x="668852" y="964438"/>
                        <a:pt x="678250" y="955802"/>
                        <a:pt x="683711" y="944880"/>
                      </a:cubicBezTo>
                      <a:cubicBezTo>
                        <a:pt x="703482" y="905337"/>
                        <a:pt x="684499" y="919334"/>
                        <a:pt x="704031" y="873760"/>
                      </a:cubicBezTo>
                      <a:cubicBezTo>
                        <a:pt x="708841" y="862537"/>
                        <a:pt x="718293" y="853882"/>
                        <a:pt x="724351" y="843280"/>
                      </a:cubicBezTo>
                      <a:cubicBezTo>
                        <a:pt x="744439" y="808127"/>
                        <a:pt x="743433" y="806355"/>
                        <a:pt x="754831" y="772160"/>
                      </a:cubicBezTo>
                      <a:cubicBezTo>
                        <a:pt x="748058" y="599440"/>
                        <a:pt x="776434" y="421692"/>
                        <a:pt x="734511" y="254000"/>
                      </a:cubicBezTo>
                      <a:cubicBezTo>
                        <a:pt x="732120" y="244434"/>
                        <a:pt x="720816" y="194806"/>
                        <a:pt x="714191" y="182880"/>
                      </a:cubicBezTo>
                      <a:cubicBezTo>
                        <a:pt x="702331" y="161532"/>
                        <a:pt x="681274" y="145088"/>
                        <a:pt x="673551" y="121920"/>
                      </a:cubicBezTo>
                      <a:cubicBezTo>
                        <a:pt x="655696" y="68355"/>
                        <a:pt x="675192" y="111697"/>
                        <a:pt x="632911" y="60960"/>
                      </a:cubicBezTo>
                      <a:cubicBezTo>
                        <a:pt x="625094" y="51579"/>
                        <a:pt x="621225" y="39114"/>
                        <a:pt x="612591" y="30480"/>
                      </a:cubicBezTo>
                      <a:cubicBezTo>
                        <a:pt x="592896" y="10785"/>
                        <a:pt x="576421" y="8263"/>
                        <a:pt x="551631" y="0"/>
                      </a:cubicBezTo>
                      <a:cubicBezTo>
                        <a:pt x="514378" y="3387"/>
                        <a:pt x="476902" y="4870"/>
                        <a:pt x="439871" y="10160"/>
                      </a:cubicBezTo>
                      <a:cubicBezTo>
                        <a:pt x="361254" y="21391"/>
                        <a:pt x="389071" y="10160"/>
                        <a:pt x="378911" y="1016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41" name="Freihandform 12"/>
                <p:cNvSpPr>
                  <a:spLocks/>
                </p:cNvSpPr>
                <p:nvPr/>
              </p:nvSpPr>
              <p:spPr bwMode="auto">
                <a:xfrm>
                  <a:off x="1371600" y="3126405"/>
                  <a:ext cx="809091" cy="724993"/>
                </a:xfrm>
                <a:custGeom>
                  <a:avLst/>
                  <a:gdLst>
                    <a:gd name="T0" fmla="*/ 406400 w 809091"/>
                    <a:gd name="T1" fmla="*/ 2875 h 724993"/>
                    <a:gd name="T2" fmla="*/ 406400 w 809091"/>
                    <a:gd name="T3" fmla="*/ 2875 h 724993"/>
                    <a:gd name="T4" fmla="*/ 71120 w 809091"/>
                    <a:gd name="T5" fmla="*/ 13035 h 724993"/>
                    <a:gd name="T6" fmla="*/ 20320 w 809091"/>
                    <a:gd name="T7" fmla="*/ 53675 h 724993"/>
                    <a:gd name="T8" fmla="*/ 0 w 809091"/>
                    <a:gd name="T9" fmla="*/ 124795 h 724993"/>
                    <a:gd name="T10" fmla="*/ 30480 w 809091"/>
                    <a:gd name="T11" fmla="*/ 277195 h 724993"/>
                    <a:gd name="T12" fmla="*/ 91440 w 809091"/>
                    <a:gd name="T13" fmla="*/ 358475 h 724993"/>
                    <a:gd name="T14" fmla="*/ 121920 w 809091"/>
                    <a:gd name="T15" fmla="*/ 378795 h 724993"/>
                    <a:gd name="T16" fmla="*/ 182880 w 809091"/>
                    <a:gd name="T17" fmla="*/ 439755 h 724993"/>
                    <a:gd name="T18" fmla="*/ 213360 w 809091"/>
                    <a:gd name="T19" fmla="*/ 470235 h 724993"/>
                    <a:gd name="T20" fmla="*/ 243840 w 809091"/>
                    <a:gd name="T21" fmla="*/ 490555 h 724993"/>
                    <a:gd name="T22" fmla="*/ 274320 w 809091"/>
                    <a:gd name="T23" fmla="*/ 521035 h 724993"/>
                    <a:gd name="T24" fmla="*/ 304800 w 809091"/>
                    <a:gd name="T25" fmla="*/ 531195 h 724993"/>
                    <a:gd name="T26" fmla="*/ 335280 w 809091"/>
                    <a:gd name="T27" fmla="*/ 551515 h 724993"/>
                    <a:gd name="T28" fmla="*/ 436880 w 809091"/>
                    <a:gd name="T29" fmla="*/ 632795 h 724993"/>
                    <a:gd name="T30" fmla="*/ 487680 w 809091"/>
                    <a:gd name="T31" fmla="*/ 663275 h 724993"/>
                    <a:gd name="T32" fmla="*/ 558800 w 809091"/>
                    <a:gd name="T33" fmla="*/ 703915 h 724993"/>
                    <a:gd name="T34" fmla="*/ 680720 w 809091"/>
                    <a:gd name="T35" fmla="*/ 724235 h 724993"/>
                    <a:gd name="T36" fmla="*/ 741680 w 809091"/>
                    <a:gd name="T37" fmla="*/ 714075 h 724993"/>
                    <a:gd name="T38" fmla="*/ 762000 w 809091"/>
                    <a:gd name="T39" fmla="*/ 673435 h 724993"/>
                    <a:gd name="T40" fmla="*/ 792480 w 809091"/>
                    <a:gd name="T41" fmla="*/ 612475 h 724993"/>
                    <a:gd name="T42" fmla="*/ 792480 w 809091"/>
                    <a:gd name="T43" fmla="*/ 287355 h 724993"/>
                    <a:gd name="T44" fmla="*/ 762000 w 809091"/>
                    <a:gd name="T45" fmla="*/ 226395 h 724993"/>
                    <a:gd name="T46" fmla="*/ 731520 w 809091"/>
                    <a:gd name="T47" fmla="*/ 206075 h 724993"/>
                    <a:gd name="T48" fmla="*/ 711200 w 809091"/>
                    <a:gd name="T49" fmla="*/ 175595 h 724993"/>
                    <a:gd name="T50" fmla="*/ 680720 w 809091"/>
                    <a:gd name="T51" fmla="*/ 165435 h 724993"/>
                    <a:gd name="T52" fmla="*/ 640080 w 809091"/>
                    <a:gd name="T53" fmla="*/ 104475 h 724993"/>
                    <a:gd name="T54" fmla="*/ 599440 w 809091"/>
                    <a:gd name="T55" fmla="*/ 43515 h 724993"/>
                    <a:gd name="T56" fmla="*/ 548640 w 809091"/>
                    <a:gd name="T57" fmla="*/ 2875 h 724993"/>
                    <a:gd name="T58" fmla="*/ 406400 w 809091"/>
                    <a:gd name="T59" fmla="*/ 2875 h 724993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809091"/>
                    <a:gd name="T91" fmla="*/ 0 h 724993"/>
                    <a:gd name="T92" fmla="*/ 809091 w 809091"/>
                    <a:gd name="T93" fmla="*/ 724993 h 724993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809091" h="724993">
                      <a:moveTo>
                        <a:pt x="406400" y="2875"/>
                      </a:moveTo>
                      <a:lnTo>
                        <a:pt x="406400" y="2875"/>
                      </a:lnTo>
                      <a:cubicBezTo>
                        <a:pt x="294640" y="6262"/>
                        <a:pt x="182759" y="6833"/>
                        <a:pt x="71120" y="13035"/>
                      </a:cubicBezTo>
                      <a:cubicBezTo>
                        <a:pt x="40988" y="14709"/>
                        <a:pt x="32976" y="28362"/>
                        <a:pt x="20320" y="53675"/>
                      </a:cubicBezTo>
                      <a:cubicBezTo>
                        <a:pt x="13032" y="68251"/>
                        <a:pt x="3255" y="111774"/>
                        <a:pt x="0" y="124795"/>
                      </a:cubicBezTo>
                      <a:cubicBezTo>
                        <a:pt x="3930" y="160161"/>
                        <a:pt x="6466" y="241173"/>
                        <a:pt x="30480" y="277195"/>
                      </a:cubicBezTo>
                      <a:cubicBezTo>
                        <a:pt x="49239" y="305334"/>
                        <a:pt x="67306" y="334341"/>
                        <a:pt x="91440" y="358475"/>
                      </a:cubicBezTo>
                      <a:cubicBezTo>
                        <a:pt x="100074" y="367109"/>
                        <a:pt x="112794" y="370683"/>
                        <a:pt x="121920" y="378795"/>
                      </a:cubicBezTo>
                      <a:cubicBezTo>
                        <a:pt x="143398" y="397887"/>
                        <a:pt x="162560" y="419435"/>
                        <a:pt x="182880" y="439755"/>
                      </a:cubicBezTo>
                      <a:cubicBezTo>
                        <a:pt x="193040" y="449915"/>
                        <a:pt x="201405" y="462265"/>
                        <a:pt x="213360" y="470235"/>
                      </a:cubicBezTo>
                      <a:cubicBezTo>
                        <a:pt x="223520" y="477008"/>
                        <a:pt x="234459" y="482738"/>
                        <a:pt x="243840" y="490555"/>
                      </a:cubicBezTo>
                      <a:cubicBezTo>
                        <a:pt x="254878" y="499753"/>
                        <a:pt x="262365" y="513065"/>
                        <a:pt x="274320" y="521035"/>
                      </a:cubicBezTo>
                      <a:cubicBezTo>
                        <a:pt x="283231" y="526976"/>
                        <a:pt x="295221" y="526406"/>
                        <a:pt x="304800" y="531195"/>
                      </a:cubicBezTo>
                      <a:cubicBezTo>
                        <a:pt x="315722" y="536656"/>
                        <a:pt x="325120" y="544742"/>
                        <a:pt x="335280" y="551515"/>
                      </a:cubicBezTo>
                      <a:cubicBezTo>
                        <a:pt x="372942" y="608008"/>
                        <a:pt x="346241" y="577017"/>
                        <a:pt x="436880" y="632795"/>
                      </a:cubicBezTo>
                      <a:cubicBezTo>
                        <a:pt x="453698" y="643145"/>
                        <a:pt x="471249" y="652321"/>
                        <a:pt x="487680" y="663275"/>
                      </a:cubicBezTo>
                      <a:cubicBezTo>
                        <a:pt x="509977" y="678140"/>
                        <a:pt x="533019" y="695321"/>
                        <a:pt x="558800" y="703915"/>
                      </a:cubicBezTo>
                      <a:cubicBezTo>
                        <a:pt x="581085" y="711343"/>
                        <a:pt x="664613" y="721934"/>
                        <a:pt x="680720" y="724235"/>
                      </a:cubicBezTo>
                      <a:cubicBezTo>
                        <a:pt x="701040" y="720848"/>
                        <a:pt x="724211" y="724993"/>
                        <a:pt x="741680" y="714075"/>
                      </a:cubicBezTo>
                      <a:cubicBezTo>
                        <a:pt x="754523" y="706048"/>
                        <a:pt x="754486" y="686585"/>
                        <a:pt x="762000" y="673435"/>
                      </a:cubicBezTo>
                      <a:cubicBezTo>
                        <a:pt x="793513" y="618288"/>
                        <a:pt x="773852" y="668358"/>
                        <a:pt x="792480" y="612475"/>
                      </a:cubicBezTo>
                      <a:cubicBezTo>
                        <a:pt x="806632" y="456806"/>
                        <a:pt x="809091" y="486689"/>
                        <a:pt x="792480" y="287355"/>
                      </a:cubicBezTo>
                      <a:cubicBezTo>
                        <a:pt x="790978" y="269326"/>
                        <a:pt x="773987" y="238382"/>
                        <a:pt x="762000" y="226395"/>
                      </a:cubicBezTo>
                      <a:cubicBezTo>
                        <a:pt x="753366" y="217761"/>
                        <a:pt x="741680" y="212848"/>
                        <a:pt x="731520" y="206075"/>
                      </a:cubicBezTo>
                      <a:cubicBezTo>
                        <a:pt x="724747" y="195915"/>
                        <a:pt x="720735" y="183223"/>
                        <a:pt x="711200" y="175595"/>
                      </a:cubicBezTo>
                      <a:cubicBezTo>
                        <a:pt x="702837" y="168905"/>
                        <a:pt x="688293" y="173008"/>
                        <a:pt x="680720" y="165435"/>
                      </a:cubicBezTo>
                      <a:cubicBezTo>
                        <a:pt x="663451" y="148166"/>
                        <a:pt x="653627" y="124795"/>
                        <a:pt x="640080" y="104475"/>
                      </a:cubicBezTo>
                      <a:lnTo>
                        <a:pt x="599440" y="43515"/>
                      </a:lnTo>
                      <a:cubicBezTo>
                        <a:pt x="582551" y="18181"/>
                        <a:pt x="582485" y="4567"/>
                        <a:pt x="548640" y="2875"/>
                      </a:cubicBezTo>
                      <a:cubicBezTo>
                        <a:pt x="491138" y="0"/>
                        <a:pt x="430107" y="2875"/>
                        <a:pt x="406400" y="2875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42" name="Freihandform 13"/>
                <p:cNvSpPr>
                  <a:spLocks/>
                </p:cNvSpPr>
                <p:nvPr/>
              </p:nvSpPr>
              <p:spPr bwMode="auto">
                <a:xfrm>
                  <a:off x="3847874" y="2941751"/>
                  <a:ext cx="734286" cy="976494"/>
                </a:xfrm>
                <a:custGeom>
                  <a:avLst/>
                  <a:gdLst>
                    <a:gd name="T0" fmla="*/ 510766 w 734286"/>
                    <a:gd name="T1" fmla="*/ 4649 h 976494"/>
                    <a:gd name="T2" fmla="*/ 510766 w 734286"/>
                    <a:gd name="T3" fmla="*/ 4649 h 976494"/>
                    <a:gd name="T4" fmla="*/ 307566 w 734286"/>
                    <a:gd name="T5" fmla="*/ 14809 h 976494"/>
                    <a:gd name="T6" fmla="*/ 216126 w 734286"/>
                    <a:gd name="T7" fmla="*/ 85929 h 976494"/>
                    <a:gd name="T8" fmla="*/ 175486 w 734286"/>
                    <a:gd name="T9" fmla="*/ 146889 h 976494"/>
                    <a:gd name="T10" fmla="*/ 104366 w 734286"/>
                    <a:gd name="T11" fmla="*/ 197689 h 976494"/>
                    <a:gd name="T12" fmla="*/ 84046 w 734286"/>
                    <a:gd name="T13" fmla="*/ 228169 h 976494"/>
                    <a:gd name="T14" fmla="*/ 63726 w 734286"/>
                    <a:gd name="T15" fmla="*/ 350089 h 976494"/>
                    <a:gd name="T16" fmla="*/ 33246 w 734286"/>
                    <a:gd name="T17" fmla="*/ 451689 h 976494"/>
                    <a:gd name="T18" fmla="*/ 12926 w 734286"/>
                    <a:gd name="T19" fmla="*/ 512649 h 976494"/>
                    <a:gd name="T20" fmla="*/ 2766 w 734286"/>
                    <a:gd name="T21" fmla="*/ 543129 h 976494"/>
                    <a:gd name="T22" fmla="*/ 33246 w 734286"/>
                    <a:gd name="T23" fmla="*/ 654889 h 976494"/>
                    <a:gd name="T24" fmla="*/ 43406 w 734286"/>
                    <a:gd name="T25" fmla="*/ 685369 h 976494"/>
                    <a:gd name="T26" fmla="*/ 73886 w 734286"/>
                    <a:gd name="T27" fmla="*/ 715849 h 976494"/>
                    <a:gd name="T28" fmla="*/ 94206 w 734286"/>
                    <a:gd name="T29" fmla="*/ 746329 h 976494"/>
                    <a:gd name="T30" fmla="*/ 114526 w 734286"/>
                    <a:gd name="T31" fmla="*/ 827609 h 976494"/>
                    <a:gd name="T32" fmla="*/ 124686 w 734286"/>
                    <a:gd name="T33" fmla="*/ 878409 h 976494"/>
                    <a:gd name="T34" fmla="*/ 175486 w 734286"/>
                    <a:gd name="T35" fmla="*/ 929209 h 976494"/>
                    <a:gd name="T36" fmla="*/ 216126 w 734286"/>
                    <a:gd name="T37" fmla="*/ 949529 h 976494"/>
                    <a:gd name="T38" fmla="*/ 327886 w 734286"/>
                    <a:gd name="T39" fmla="*/ 959689 h 976494"/>
                    <a:gd name="T40" fmla="*/ 592046 w 734286"/>
                    <a:gd name="T41" fmla="*/ 949529 h 976494"/>
                    <a:gd name="T42" fmla="*/ 612366 w 734286"/>
                    <a:gd name="T43" fmla="*/ 868249 h 976494"/>
                    <a:gd name="T44" fmla="*/ 642846 w 734286"/>
                    <a:gd name="T45" fmla="*/ 827609 h 976494"/>
                    <a:gd name="T46" fmla="*/ 683486 w 734286"/>
                    <a:gd name="T47" fmla="*/ 726009 h 976494"/>
                    <a:gd name="T48" fmla="*/ 693646 w 734286"/>
                    <a:gd name="T49" fmla="*/ 695529 h 976494"/>
                    <a:gd name="T50" fmla="*/ 703806 w 734286"/>
                    <a:gd name="T51" fmla="*/ 665049 h 976494"/>
                    <a:gd name="T52" fmla="*/ 713966 w 734286"/>
                    <a:gd name="T53" fmla="*/ 512649 h 976494"/>
                    <a:gd name="T54" fmla="*/ 734286 w 734286"/>
                    <a:gd name="T55" fmla="*/ 441529 h 976494"/>
                    <a:gd name="T56" fmla="*/ 724126 w 734286"/>
                    <a:gd name="T57" fmla="*/ 278969 h 976494"/>
                    <a:gd name="T58" fmla="*/ 683486 w 734286"/>
                    <a:gd name="T59" fmla="*/ 187529 h 976494"/>
                    <a:gd name="T60" fmla="*/ 663166 w 734286"/>
                    <a:gd name="T61" fmla="*/ 126569 h 976494"/>
                    <a:gd name="T62" fmla="*/ 642846 w 734286"/>
                    <a:gd name="T63" fmla="*/ 96089 h 976494"/>
                    <a:gd name="T64" fmla="*/ 622526 w 734286"/>
                    <a:gd name="T65" fmla="*/ 35129 h 976494"/>
                    <a:gd name="T66" fmla="*/ 592046 w 734286"/>
                    <a:gd name="T67" fmla="*/ 24969 h 976494"/>
                    <a:gd name="T68" fmla="*/ 561566 w 734286"/>
                    <a:gd name="T69" fmla="*/ 4649 h 976494"/>
                    <a:gd name="T70" fmla="*/ 510766 w 734286"/>
                    <a:gd name="T71" fmla="*/ 4649 h 97649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34286"/>
                    <a:gd name="T109" fmla="*/ 0 h 976494"/>
                    <a:gd name="T110" fmla="*/ 734286 w 734286"/>
                    <a:gd name="T111" fmla="*/ 976494 h 97649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34286" h="976494">
                      <a:moveTo>
                        <a:pt x="510766" y="4649"/>
                      </a:moveTo>
                      <a:lnTo>
                        <a:pt x="510766" y="4649"/>
                      </a:lnTo>
                      <a:cubicBezTo>
                        <a:pt x="443033" y="8036"/>
                        <a:pt x="374164" y="2002"/>
                        <a:pt x="307566" y="14809"/>
                      </a:cubicBezTo>
                      <a:cubicBezTo>
                        <a:pt x="287491" y="18670"/>
                        <a:pt x="232786" y="64509"/>
                        <a:pt x="216126" y="85929"/>
                      </a:cubicBezTo>
                      <a:cubicBezTo>
                        <a:pt x="201133" y="105206"/>
                        <a:pt x="195023" y="132236"/>
                        <a:pt x="175486" y="146889"/>
                      </a:cubicBezTo>
                      <a:cubicBezTo>
                        <a:pt x="125077" y="184695"/>
                        <a:pt x="148935" y="167976"/>
                        <a:pt x="104366" y="197689"/>
                      </a:cubicBezTo>
                      <a:cubicBezTo>
                        <a:pt x="97593" y="207849"/>
                        <a:pt x="89507" y="217247"/>
                        <a:pt x="84046" y="228169"/>
                      </a:cubicBezTo>
                      <a:cubicBezTo>
                        <a:pt x="66400" y="263460"/>
                        <a:pt x="68734" y="317540"/>
                        <a:pt x="63726" y="350089"/>
                      </a:cubicBezTo>
                      <a:cubicBezTo>
                        <a:pt x="59339" y="378605"/>
                        <a:pt x="41158" y="427953"/>
                        <a:pt x="33246" y="451689"/>
                      </a:cubicBezTo>
                      <a:lnTo>
                        <a:pt x="12926" y="512649"/>
                      </a:lnTo>
                      <a:lnTo>
                        <a:pt x="2766" y="543129"/>
                      </a:lnTo>
                      <a:cubicBezTo>
                        <a:pt x="18572" y="653773"/>
                        <a:pt x="0" y="577315"/>
                        <a:pt x="33246" y="654889"/>
                      </a:cubicBezTo>
                      <a:cubicBezTo>
                        <a:pt x="37465" y="664733"/>
                        <a:pt x="37465" y="676458"/>
                        <a:pt x="43406" y="685369"/>
                      </a:cubicBezTo>
                      <a:cubicBezTo>
                        <a:pt x="51376" y="697324"/>
                        <a:pt x="64688" y="704811"/>
                        <a:pt x="73886" y="715849"/>
                      </a:cubicBezTo>
                      <a:cubicBezTo>
                        <a:pt x="81703" y="725230"/>
                        <a:pt x="87433" y="736169"/>
                        <a:pt x="94206" y="746329"/>
                      </a:cubicBezTo>
                      <a:cubicBezTo>
                        <a:pt x="100979" y="773422"/>
                        <a:pt x="109049" y="800224"/>
                        <a:pt x="114526" y="827609"/>
                      </a:cubicBezTo>
                      <a:cubicBezTo>
                        <a:pt x="117913" y="844542"/>
                        <a:pt x="118623" y="862240"/>
                        <a:pt x="124686" y="878409"/>
                      </a:cubicBezTo>
                      <a:cubicBezTo>
                        <a:pt x="134846" y="905502"/>
                        <a:pt x="151779" y="915662"/>
                        <a:pt x="175486" y="929209"/>
                      </a:cubicBezTo>
                      <a:cubicBezTo>
                        <a:pt x="188636" y="936723"/>
                        <a:pt x="201274" y="946559"/>
                        <a:pt x="216126" y="949529"/>
                      </a:cubicBezTo>
                      <a:cubicBezTo>
                        <a:pt x="252807" y="956865"/>
                        <a:pt x="290633" y="956302"/>
                        <a:pt x="327886" y="959689"/>
                      </a:cubicBezTo>
                      <a:cubicBezTo>
                        <a:pt x="415939" y="956302"/>
                        <a:pt x="508155" y="976494"/>
                        <a:pt x="592046" y="949529"/>
                      </a:cubicBezTo>
                      <a:cubicBezTo>
                        <a:pt x="618633" y="940983"/>
                        <a:pt x="595610" y="890591"/>
                        <a:pt x="612366" y="868249"/>
                      </a:cubicBezTo>
                      <a:cubicBezTo>
                        <a:pt x="622526" y="854702"/>
                        <a:pt x="633871" y="841968"/>
                        <a:pt x="642846" y="827609"/>
                      </a:cubicBezTo>
                      <a:cubicBezTo>
                        <a:pt x="664202" y="793439"/>
                        <a:pt x="670458" y="765094"/>
                        <a:pt x="683486" y="726009"/>
                      </a:cubicBezTo>
                      <a:lnTo>
                        <a:pt x="693646" y="695529"/>
                      </a:lnTo>
                      <a:lnTo>
                        <a:pt x="703806" y="665049"/>
                      </a:lnTo>
                      <a:cubicBezTo>
                        <a:pt x="707193" y="614249"/>
                        <a:pt x="708636" y="563282"/>
                        <a:pt x="713966" y="512649"/>
                      </a:cubicBezTo>
                      <a:cubicBezTo>
                        <a:pt x="715929" y="494003"/>
                        <a:pt x="727990" y="460418"/>
                        <a:pt x="734286" y="441529"/>
                      </a:cubicBezTo>
                      <a:cubicBezTo>
                        <a:pt x="730899" y="387342"/>
                        <a:pt x="731462" y="332764"/>
                        <a:pt x="724126" y="278969"/>
                      </a:cubicBezTo>
                      <a:cubicBezTo>
                        <a:pt x="712224" y="191691"/>
                        <a:pt x="708687" y="244230"/>
                        <a:pt x="683486" y="187529"/>
                      </a:cubicBezTo>
                      <a:cubicBezTo>
                        <a:pt x="674787" y="167956"/>
                        <a:pt x="675047" y="144391"/>
                        <a:pt x="663166" y="126569"/>
                      </a:cubicBezTo>
                      <a:cubicBezTo>
                        <a:pt x="656393" y="116409"/>
                        <a:pt x="647805" y="107247"/>
                        <a:pt x="642846" y="96089"/>
                      </a:cubicBezTo>
                      <a:cubicBezTo>
                        <a:pt x="634147" y="76516"/>
                        <a:pt x="642846" y="41902"/>
                        <a:pt x="622526" y="35129"/>
                      </a:cubicBezTo>
                      <a:cubicBezTo>
                        <a:pt x="612366" y="31742"/>
                        <a:pt x="601625" y="29758"/>
                        <a:pt x="592046" y="24969"/>
                      </a:cubicBezTo>
                      <a:cubicBezTo>
                        <a:pt x="581124" y="19508"/>
                        <a:pt x="573540" y="7044"/>
                        <a:pt x="561566" y="4649"/>
                      </a:cubicBezTo>
                      <a:cubicBezTo>
                        <a:pt x="538320" y="0"/>
                        <a:pt x="519233" y="4649"/>
                        <a:pt x="510766" y="4649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43" name="Freihandform 14"/>
                <p:cNvSpPr>
                  <a:spLocks/>
                </p:cNvSpPr>
                <p:nvPr/>
              </p:nvSpPr>
              <p:spPr bwMode="auto">
                <a:xfrm>
                  <a:off x="2162385" y="3768539"/>
                  <a:ext cx="773855" cy="854261"/>
                </a:xfrm>
                <a:custGeom>
                  <a:avLst/>
                  <a:gdLst>
                    <a:gd name="T0" fmla="*/ 458895 w 773855"/>
                    <a:gd name="T1" fmla="*/ 21141 h 854261"/>
                    <a:gd name="T2" fmla="*/ 458895 w 773855"/>
                    <a:gd name="T3" fmla="*/ 21141 h 854261"/>
                    <a:gd name="T4" fmla="*/ 367455 w 773855"/>
                    <a:gd name="T5" fmla="*/ 10981 h 854261"/>
                    <a:gd name="T6" fmla="*/ 235375 w 773855"/>
                    <a:gd name="T7" fmla="*/ 21141 h 854261"/>
                    <a:gd name="T8" fmla="*/ 204895 w 773855"/>
                    <a:gd name="T9" fmla="*/ 41461 h 854261"/>
                    <a:gd name="T10" fmla="*/ 143935 w 773855"/>
                    <a:gd name="T11" fmla="*/ 112581 h 854261"/>
                    <a:gd name="T12" fmla="*/ 123615 w 773855"/>
                    <a:gd name="T13" fmla="*/ 153221 h 854261"/>
                    <a:gd name="T14" fmla="*/ 103295 w 773855"/>
                    <a:gd name="T15" fmla="*/ 183701 h 854261"/>
                    <a:gd name="T16" fmla="*/ 93135 w 773855"/>
                    <a:gd name="T17" fmla="*/ 224341 h 854261"/>
                    <a:gd name="T18" fmla="*/ 52495 w 773855"/>
                    <a:gd name="T19" fmla="*/ 285301 h 854261"/>
                    <a:gd name="T20" fmla="*/ 32175 w 773855"/>
                    <a:gd name="T21" fmla="*/ 315781 h 854261"/>
                    <a:gd name="T22" fmla="*/ 22015 w 773855"/>
                    <a:gd name="T23" fmla="*/ 346261 h 854261"/>
                    <a:gd name="T24" fmla="*/ 1695 w 773855"/>
                    <a:gd name="T25" fmla="*/ 427541 h 854261"/>
                    <a:gd name="T26" fmla="*/ 11855 w 773855"/>
                    <a:gd name="T27" fmla="*/ 661221 h 854261"/>
                    <a:gd name="T28" fmla="*/ 42335 w 773855"/>
                    <a:gd name="T29" fmla="*/ 691701 h 854261"/>
                    <a:gd name="T30" fmla="*/ 93135 w 773855"/>
                    <a:gd name="T31" fmla="*/ 722181 h 854261"/>
                    <a:gd name="T32" fmla="*/ 164255 w 773855"/>
                    <a:gd name="T33" fmla="*/ 742501 h 854261"/>
                    <a:gd name="T34" fmla="*/ 194735 w 773855"/>
                    <a:gd name="T35" fmla="*/ 772981 h 854261"/>
                    <a:gd name="T36" fmla="*/ 347135 w 773855"/>
                    <a:gd name="T37" fmla="*/ 823781 h 854261"/>
                    <a:gd name="T38" fmla="*/ 387775 w 773855"/>
                    <a:gd name="T39" fmla="*/ 833941 h 854261"/>
                    <a:gd name="T40" fmla="*/ 469055 w 773855"/>
                    <a:gd name="T41" fmla="*/ 844101 h 854261"/>
                    <a:gd name="T42" fmla="*/ 499535 w 773855"/>
                    <a:gd name="T43" fmla="*/ 854261 h 854261"/>
                    <a:gd name="T44" fmla="*/ 601135 w 773855"/>
                    <a:gd name="T45" fmla="*/ 833941 h 854261"/>
                    <a:gd name="T46" fmla="*/ 641775 w 773855"/>
                    <a:gd name="T47" fmla="*/ 803461 h 854261"/>
                    <a:gd name="T48" fmla="*/ 672255 w 773855"/>
                    <a:gd name="T49" fmla="*/ 783141 h 854261"/>
                    <a:gd name="T50" fmla="*/ 743375 w 773855"/>
                    <a:gd name="T51" fmla="*/ 681541 h 854261"/>
                    <a:gd name="T52" fmla="*/ 773855 w 773855"/>
                    <a:gd name="T53" fmla="*/ 661221 h 854261"/>
                    <a:gd name="T54" fmla="*/ 763695 w 773855"/>
                    <a:gd name="T55" fmla="*/ 386901 h 854261"/>
                    <a:gd name="T56" fmla="*/ 743375 w 773855"/>
                    <a:gd name="T57" fmla="*/ 325941 h 854261"/>
                    <a:gd name="T58" fmla="*/ 733215 w 773855"/>
                    <a:gd name="T59" fmla="*/ 295461 h 854261"/>
                    <a:gd name="T60" fmla="*/ 723055 w 773855"/>
                    <a:gd name="T61" fmla="*/ 264981 h 854261"/>
                    <a:gd name="T62" fmla="*/ 712895 w 773855"/>
                    <a:gd name="T63" fmla="*/ 234501 h 854261"/>
                    <a:gd name="T64" fmla="*/ 682415 w 773855"/>
                    <a:gd name="T65" fmla="*/ 204021 h 854261"/>
                    <a:gd name="T66" fmla="*/ 672255 w 773855"/>
                    <a:gd name="T67" fmla="*/ 173541 h 854261"/>
                    <a:gd name="T68" fmla="*/ 631615 w 773855"/>
                    <a:gd name="T69" fmla="*/ 112581 h 854261"/>
                    <a:gd name="T70" fmla="*/ 601135 w 773855"/>
                    <a:gd name="T71" fmla="*/ 51621 h 854261"/>
                    <a:gd name="T72" fmla="*/ 560495 w 773855"/>
                    <a:gd name="T73" fmla="*/ 41461 h 854261"/>
                    <a:gd name="T74" fmla="*/ 499535 w 773855"/>
                    <a:gd name="T75" fmla="*/ 21141 h 854261"/>
                    <a:gd name="T76" fmla="*/ 408095 w 773855"/>
                    <a:gd name="T77" fmla="*/ 821 h 854261"/>
                    <a:gd name="T78" fmla="*/ 458895 w 773855"/>
                    <a:gd name="T79" fmla="*/ 21141 h 85426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73855"/>
                    <a:gd name="T121" fmla="*/ 0 h 854261"/>
                    <a:gd name="T122" fmla="*/ 773855 w 773855"/>
                    <a:gd name="T123" fmla="*/ 854261 h 85426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73855" h="854261">
                      <a:moveTo>
                        <a:pt x="458895" y="21141"/>
                      </a:moveTo>
                      <a:lnTo>
                        <a:pt x="458895" y="21141"/>
                      </a:lnTo>
                      <a:cubicBezTo>
                        <a:pt x="428415" y="17754"/>
                        <a:pt x="398123" y="10981"/>
                        <a:pt x="367455" y="10981"/>
                      </a:cubicBezTo>
                      <a:cubicBezTo>
                        <a:pt x="323298" y="10981"/>
                        <a:pt x="278775" y="13003"/>
                        <a:pt x="235375" y="21141"/>
                      </a:cubicBezTo>
                      <a:cubicBezTo>
                        <a:pt x="223373" y="23391"/>
                        <a:pt x="214276" y="33644"/>
                        <a:pt x="204895" y="41461"/>
                      </a:cubicBezTo>
                      <a:cubicBezTo>
                        <a:pt x="183211" y="59531"/>
                        <a:pt x="158559" y="89182"/>
                        <a:pt x="143935" y="112581"/>
                      </a:cubicBezTo>
                      <a:cubicBezTo>
                        <a:pt x="135908" y="125424"/>
                        <a:pt x="131129" y="140071"/>
                        <a:pt x="123615" y="153221"/>
                      </a:cubicBezTo>
                      <a:cubicBezTo>
                        <a:pt x="117557" y="163823"/>
                        <a:pt x="110068" y="173541"/>
                        <a:pt x="103295" y="183701"/>
                      </a:cubicBezTo>
                      <a:cubicBezTo>
                        <a:pt x="99908" y="197248"/>
                        <a:pt x="99380" y="211852"/>
                        <a:pt x="93135" y="224341"/>
                      </a:cubicBezTo>
                      <a:cubicBezTo>
                        <a:pt x="82213" y="246184"/>
                        <a:pt x="66042" y="264981"/>
                        <a:pt x="52495" y="285301"/>
                      </a:cubicBezTo>
                      <a:cubicBezTo>
                        <a:pt x="45722" y="295461"/>
                        <a:pt x="36036" y="304197"/>
                        <a:pt x="32175" y="315781"/>
                      </a:cubicBezTo>
                      <a:cubicBezTo>
                        <a:pt x="28788" y="325941"/>
                        <a:pt x="24833" y="335929"/>
                        <a:pt x="22015" y="346261"/>
                      </a:cubicBezTo>
                      <a:cubicBezTo>
                        <a:pt x="14667" y="373204"/>
                        <a:pt x="1695" y="427541"/>
                        <a:pt x="1695" y="427541"/>
                      </a:cubicBezTo>
                      <a:cubicBezTo>
                        <a:pt x="5082" y="505434"/>
                        <a:pt x="0" y="584161"/>
                        <a:pt x="11855" y="661221"/>
                      </a:cubicBezTo>
                      <a:cubicBezTo>
                        <a:pt x="14040" y="675422"/>
                        <a:pt x="30840" y="683080"/>
                        <a:pt x="42335" y="691701"/>
                      </a:cubicBezTo>
                      <a:cubicBezTo>
                        <a:pt x="58133" y="703549"/>
                        <a:pt x="75472" y="713350"/>
                        <a:pt x="93135" y="722181"/>
                      </a:cubicBezTo>
                      <a:cubicBezTo>
                        <a:pt x="107711" y="729469"/>
                        <a:pt x="151234" y="739246"/>
                        <a:pt x="164255" y="742501"/>
                      </a:cubicBezTo>
                      <a:cubicBezTo>
                        <a:pt x="174415" y="752661"/>
                        <a:pt x="182613" y="765267"/>
                        <a:pt x="194735" y="772981"/>
                      </a:cubicBezTo>
                      <a:cubicBezTo>
                        <a:pt x="277587" y="825705"/>
                        <a:pt x="261719" y="808251"/>
                        <a:pt x="347135" y="823781"/>
                      </a:cubicBezTo>
                      <a:cubicBezTo>
                        <a:pt x="360873" y="826279"/>
                        <a:pt x="374001" y="831645"/>
                        <a:pt x="387775" y="833941"/>
                      </a:cubicBezTo>
                      <a:cubicBezTo>
                        <a:pt x="414708" y="838430"/>
                        <a:pt x="441962" y="840714"/>
                        <a:pt x="469055" y="844101"/>
                      </a:cubicBezTo>
                      <a:cubicBezTo>
                        <a:pt x="479215" y="847488"/>
                        <a:pt x="488825" y="854261"/>
                        <a:pt x="499535" y="854261"/>
                      </a:cubicBezTo>
                      <a:cubicBezTo>
                        <a:pt x="546233" y="854261"/>
                        <a:pt x="563600" y="846453"/>
                        <a:pt x="601135" y="833941"/>
                      </a:cubicBezTo>
                      <a:cubicBezTo>
                        <a:pt x="614682" y="823781"/>
                        <a:pt x="627996" y="813303"/>
                        <a:pt x="641775" y="803461"/>
                      </a:cubicBezTo>
                      <a:cubicBezTo>
                        <a:pt x="651711" y="796364"/>
                        <a:pt x="664214" y="792331"/>
                        <a:pt x="672255" y="783141"/>
                      </a:cubicBezTo>
                      <a:cubicBezTo>
                        <a:pt x="695490" y="756587"/>
                        <a:pt x="716823" y="708093"/>
                        <a:pt x="743375" y="681541"/>
                      </a:cubicBezTo>
                      <a:cubicBezTo>
                        <a:pt x="752009" y="672907"/>
                        <a:pt x="763695" y="667994"/>
                        <a:pt x="773855" y="661221"/>
                      </a:cubicBezTo>
                      <a:cubicBezTo>
                        <a:pt x="770468" y="569781"/>
                        <a:pt x="771979" y="478028"/>
                        <a:pt x="763695" y="386901"/>
                      </a:cubicBezTo>
                      <a:cubicBezTo>
                        <a:pt x="761756" y="365570"/>
                        <a:pt x="750148" y="346261"/>
                        <a:pt x="743375" y="325941"/>
                      </a:cubicBezTo>
                      <a:lnTo>
                        <a:pt x="733215" y="295461"/>
                      </a:lnTo>
                      <a:lnTo>
                        <a:pt x="723055" y="264981"/>
                      </a:lnTo>
                      <a:cubicBezTo>
                        <a:pt x="719668" y="254821"/>
                        <a:pt x="720468" y="242074"/>
                        <a:pt x="712895" y="234501"/>
                      </a:cubicBezTo>
                      <a:lnTo>
                        <a:pt x="682415" y="204021"/>
                      </a:lnTo>
                      <a:cubicBezTo>
                        <a:pt x="679028" y="193861"/>
                        <a:pt x="677456" y="182903"/>
                        <a:pt x="672255" y="173541"/>
                      </a:cubicBezTo>
                      <a:cubicBezTo>
                        <a:pt x="660395" y="152193"/>
                        <a:pt x="639338" y="135749"/>
                        <a:pt x="631615" y="112581"/>
                      </a:cubicBezTo>
                      <a:cubicBezTo>
                        <a:pt x="625819" y="95194"/>
                        <a:pt x="618017" y="62876"/>
                        <a:pt x="601135" y="51621"/>
                      </a:cubicBezTo>
                      <a:cubicBezTo>
                        <a:pt x="589517" y="43875"/>
                        <a:pt x="573870" y="45473"/>
                        <a:pt x="560495" y="41461"/>
                      </a:cubicBezTo>
                      <a:cubicBezTo>
                        <a:pt x="539979" y="35306"/>
                        <a:pt x="520315" y="26336"/>
                        <a:pt x="499535" y="21141"/>
                      </a:cubicBezTo>
                      <a:cubicBezTo>
                        <a:pt x="414969" y="0"/>
                        <a:pt x="446182" y="821"/>
                        <a:pt x="408095" y="821"/>
                      </a:cubicBezTo>
                      <a:lnTo>
                        <a:pt x="458895" y="21141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44" name="Freihandform 15"/>
                <p:cNvSpPr>
                  <a:spLocks/>
                </p:cNvSpPr>
                <p:nvPr/>
              </p:nvSpPr>
              <p:spPr bwMode="auto">
                <a:xfrm>
                  <a:off x="954598" y="3830398"/>
                  <a:ext cx="945410" cy="822882"/>
                </a:xfrm>
                <a:custGeom>
                  <a:avLst/>
                  <a:gdLst>
                    <a:gd name="T0" fmla="*/ 223962 w 945410"/>
                    <a:gd name="T1" fmla="*/ 20242 h 822882"/>
                    <a:gd name="T2" fmla="*/ 223962 w 945410"/>
                    <a:gd name="T3" fmla="*/ 20242 h 822882"/>
                    <a:gd name="T4" fmla="*/ 315402 w 945410"/>
                    <a:gd name="T5" fmla="*/ 30402 h 822882"/>
                    <a:gd name="T6" fmla="*/ 366202 w 945410"/>
                    <a:gd name="T7" fmla="*/ 60882 h 822882"/>
                    <a:gd name="T8" fmla="*/ 447482 w 945410"/>
                    <a:gd name="T9" fmla="*/ 81202 h 822882"/>
                    <a:gd name="T10" fmla="*/ 477962 w 945410"/>
                    <a:gd name="T11" fmla="*/ 91362 h 822882"/>
                    <a:gd name="T12" fmla="*/ 538922 w 945410"/>
                    <a:gd name="T13" fmla="*/ 142162 h 822882"/>
                    <a:gd name="T14" fmla="*/ 579562 w 945410"/>
                    <a:gd name="T15" fmla="*/ 192962 h 822882"/>
                    <a:gd name="T16" fmla="*/ 711642 w 945410"/>
                    <a:gd name="T17" fmla="*/ 304722 h 822882"/>
                    <a:gd name="T18" fmla="*/ 782762 w 945410"/>
                    <a:gd name="T19" fmla="*/ 345362 h 822882"/>
                    <a:gd name="T20" fmla="*/ 843722 w 945410"/>
                    <a:gd name="T21" fmla="*/ 386002 h 822882"/>
                    <a:gd name="T22" fmla="*/ 914842 w 945410"/>
                    <a:gd name="T23" fmla="*/ 426642 h 822882"/>
                    <a:gd name="T24" fmla="*/ 935162 w 945410"/>
                    <a:gd name="T25" fmla="*/ 467282 h 822882"/>
                    <a:gd name="T26" fmla="*/ 904682 w 945410"/>
                    <a:gd name="T27" fmla="*/ 680642 h 822882"/>
                    <a:gd name="T28" fmla="*/ 874202 w 945410"/>
                    <a:gd name="T29" fmla="*/ 741602 h 822882"/>
                    <a:gd name="T30" fmla="*/ 803082 w 945410"/>
                    <a:gd name="T31" fmla="*/ 792402 h 822882"/>
                    <a:gd name="T32" fmla="*/ 772602 w 945410"/>
                    <a:gd name="T33" fmla="*/ 802562 h 822882"/>
                    <a:gd name="T34" fmla="*/ 731962 w 945410"/>
                    <a:gd name="T35" fmla="*/ 792402 h 822882"/>
                    <a:gd name="T36" fmla="*/ 701482 w 945410"/>
                    <a:gd name="T37" fmla="*/ 772082 h 822882"/>
                    <a:gd name="T38" fmla="*/ 620202 w 945410"/>
                    <a:gd name="T39" fmla="*/ 792402 h 822882"/>
                    <a:gd name="T40" fmla="*/ 589722 w 945410"/>
                    <a:gd name="T41" fmla="*/ 812722 h 822882"/>
                    <a:gd name="T42" fmla="*/ 538922 w 945410"/>
                    <a:gd name="T43" fmla="*/ 822882 h 822882"/>
                    <a:gd name="T44" fmla="*/ 264602 w 945410"/>
                    <a:gd name="T45" fmla="*/ 812722 h 822882"/>
                    <a:gd name="T46" fmla="*/ 213802 w 945410"/>
                    <a:gd name="T47" fmla="*/ 731442 h 822882"/>
                    <a:gd name="T48" fmla="*/ 183322 w 945410"/>
                    <a:gd name="T49" fmla="*/ 700962 h 822882"/>
                    <a:gd name="T50" fmla="*/ 102042 w 945410"/>
                    <a:gd name="T51" fmla="*/ 558722 h 822882"/>
                    <a:gd name="T52" fmla="*/ 41082 w 945410"/>
                    <a:gd name="T53" fmla="*/ 467282 h 822882"/>
                    <a:gd name="T54" fmla="*/ 20762 w 945410"/>
                    <a:gd name="T55" fmla="*/ 436802 h 822882"/>
                    <a:gd name="T56" fmla="*/ 10602 w 945410"/>
                    <a:gd name="T57" fmla="*/ 345362 h 822882"/>
                    <a:gd name="T58" fmla="*/ 442 w 945410"/>
                    <a:gd name="T59" fmla="*/ 294562 h 822882"/>
                    <a:gd name="T60" fmla="*/ 10602 w 945410"/>
                    <a:gd name="T61" fmla="*/ 243762 h 822882"/>
                    <a:gd name="T62" fmla="*/ 71562 w 945410"/>
                    <a:gd name="T63" fmla="*/ 203122 h 822882"/>
                    <a:gd name="T64" fmla="*/ 112202 w 945410"/>
                    <a:gd name="T65" fmla="*/ 172642 h 822882"/>
                    <a:gd name="T66" fmla="*/ 122362 w 945410"/>
                    <a:gd name="T67" fmla="*/ 142162 h 822882"/>
                    <a:gd name="T68" fmla="*/ 173162 w 945410"/>
                    <a:gd name="T69" fmla="*/ 50722 h 822882"/>
                    <a:gd name="T70" fmla="*/ 183322 w 945410"/>
                    <a:gd name="T71" fmla="*/ 10082 h 822882"/>
                    <a:gd name="T72" fmla="*/ 223962 w 945410"/>
                    <a:gd name="T73" fmla="*/ 20242 h 82288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45410"/>
                    <a:gd name="T112" fmla="*/ 0 h 822882"/>
                    <a:gd name="T113" fmla="*/ 945410 w 945410"/>
                    <a:gd name="T114" fmla="*/ 822882 h 82288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45410" h="822882">
                      <a:moveTo>
                        <a:pt x="223962" y="20242"/>
                      </a:moveTo>
                      <a:lnTo>
                        <a:pt x="223962" y="20242"/>
                      </a:lnTo>
                      <a:cubicBezTo>
                        <a:pt x="254442" y="23629"/>
                        <a:pt x="285914" y="21977"/>
                        <a:pt x="315402" y="30402"/>
                      </a:cubicBezTo>
                      <a:cubicBezTo>
                        <a:pt x="334390" y="35827"/>
                        <a:pt x="348539" y="52051"/>
                        <a:pt x="366202" y="60882"/>
                      </a:cubicBezTo>
                      <a:cubicBezTo>
                        <a:pt x="389426" y="72494"/>
                        <a:pt x="424296" y="75405"/>
                        <a:pt x="447482" y="81202"/>
                      </a:cubicBezTo>
                      <a:cubicBezTo>
                        <a:pt x="457872" y="83799"/>
                        <a:pt x="467802" y="87975"/>
                        <a:pt x="477962" y="91362"/>
                      </a:cubicBezTo>
                      <a:cubicBezTo>
                        <a:pt x="531625" y="171857"/>
                        <a:pt x="456423" y="69976"/>
                        <a:pt x="538922" y="142162"/>
                      </a:cubicBezTo>
                      <a:cubicBezTo>
                        <a:pt x="555242" y="156442"/>
                        <a:pt x="565282" y="176642"/>
                        <a:pt x="579562" y="192962"/>
                      </a:cubicBezTo>
                      <a:cubicBezTo>
                        <a:pt x="614252" y="232607"/>
                        <a:pt x="678685" y="279370"/>
                        <a:pt x="711642" y="304722"/>
                      </a:cubicBezTo>
                      <a:cubicBezTo>
                        <a:pt x="753178" y="336673"/>
                        <a:pt x="733118" y="315576"/>
                        <a:pt x="782762" y="345362"/>
                      </a:cubicBezTo>
                      <a:cubicBezTo>
                        <a:pt x="803703" y="357927"/>
                        <a:pt x="821879" y="375080"/>
                        <a:pt x="843722" y="386002"/>
                      </a:cubicBezTo>
                      <a:cubicBezTo>
                        <a:pt x="895284" y="411783"/>
                        <a:pt x="871760" y="397921"/>
                        <a:pt x="914842" y="426642"/>
                      </a:cubicBezTo>
                      <a:cubicBezTo>
                        <a:pt x="921615" y="440189"/>
                        <a:pt x="934442" y="452154"/>
                        <a:pt x="935162" y="467282"/>
                      </a:cubicBezTo>
                      <a:cubicBezTo>
                        <a:pt x="944616" y="665811"/>
                        <a:pt x="945410" y="585611"/>
                        <a:pt x="904682" y="680642"/>
                      </a:cubicBezTo>
                      <a:cubicBezTo>
                        <a:pt x="892287" y="709564"/>
                        <a:pt x="898608" y="717196"/>
                        <a:pt x="874202" y="741602"/>
                      </a:cubicBezTo>
                      <a:cubicBezTo>
                        <a:pt x="869600" y="746204"/>
                        <a:pt x="814620" y="786633"/>
                        <a:pt x="803082" y="792402"/>
                      </a:cubicBezTo>
                      <a:cubicBezTo>
                        <a:pt x="793503" y="797191"/>
                        <a:pt x="782762" y="799175"/>
                        <a:pt x="772602" y="802562"/>
                      </a:cubicBezTo>
                      <a:cubicBezTo>
                        <a:pt x="759055" y="799175"/>
                        <a:pt x="744797" y="797903"/>
                        <a:pt x="731962" y="792402"/>
                      </a:cubicBezTo>
                      <a:cubicBezTo>
                        <a:pt x="720739" y="787592"/>
                        <a:pt x="713693" y="772082"/>
                        <a:pt x="701482" y="772082"/>
                      </a:cubicBezTo>
                      <a:cubicBezTo>
                        <a:pt x="673555" y="772082"/>
                        <a:pt x="647295" y="785629"/>
                        <a:pt x="620202" y="792402"/>
                      </a:cubicBezTo>
                      <a:cubicBezTo>
                        <a:pt x="610042" y="799175"/>
                        <a:pt x="601155" y="808435"/>
                        <a:pt x="589722" y="812722"/>
                      </a:cubicBezTo>
                      <a:cubicBezTo>
                        <a:pt x="573553" y="818785"/>
                        <a:pt x="556191" y="822882"/>
                        <a:pt x="538922" y="822882"/>
                      </a:cubicBezTo>
                      <a:cubicBezTo>
                        <a:pt x="447419" y="822882"/>
                        <a:pt x="356042" y="816109"/>
                        <a:pt x="264602" y="812722"/>
                      </a:cubicBezTo>
                      <a:cubicBezTo>
                        <a:pt x="243787" y="771092"/>
                        <a:pt x="245456" y="768372"/>
                        <a:pt x="213802" y="731442"/>
                      </a:cubicBezTo>
                      <a:cubicBezTo>
                        <a:pt x="204451" y="720533"/>
                        <a:pt x="192143" y="712304"/>
                        <a:pt x="183322" y="700962"/>
                      </a:cubicBezTo>
                      <a:cubicBezTo>
                        <a:pt x="86325" y="576251"/>
                        <a:pt x="202665" y="709657"/>
                        <a:pt x="102042" y="558722"/>
                      </a:cubicBezTo>
                      <a:lnTo>
                        <a:pt x="41082" y="467282"/>
                      </a:lnTo>
                      <a:lnTo>
                        <a:pt x="20762" y="436802"/>
                      </a:lnTo>
                      <a:cubicBezTo>
                        <a:pt x="17375" y="406322"/>
                        <a:pt x="14939" y="375721"/>
                        <a:pt x="10602" y="345362"/>
                      </a:cubicBezTo>
                      <a:cubicBezTo>
                        <a:pt x="8160" y="328267"/>
                        <a:pt x="442" y="311831"/>
                        <a:pt x="442" y="294562"/>
                      </a:cubicBezTo>
                      <a:cubicBezTo>
                        <a:pt x="442" y="277293"/>
                        <a:pt x="0" y="257393"/>
                        <a:pt x="10602" y="243762"/>
                      </a:cubicBezTo>
                      <a:cubicBezTo>
                        <a:pt x="25595" y="224485"/>
                        <a:pt x="52025" y="217775"/>
                        <a:pt x="71562" y="203122"/>
                      </a:cubicBezTo>
                      <a:lnTo>
                        <a:pt x="112202" y="172642"/>
                      </a:lnTo>
                      <a:cubicBezTo>
                        <a:pt x="115589" y="162482"/>
                        <a:pt x="117161" y="151524"/>
                        <a:pt x="122362" y="142162"/>
                      </a:cubicBezTo>
                      <a:cubicBezTo>
                        <a:pt x="165169" y="65110"/>
                        <a:pt x="156934" y="107520"/>
                        <a:pt x="173162" y="50722"/>
                      </a:cubicBezTo>
                      <a:cubicBezTo>
                        <a:pt x="176998" y="37296"/>
                        <a:pt x="171198" y="17010"/>
                        <a:pt x="183322" y="10082"/>
                      </a:cubicBezTo>
                      <a:cubicBezTo>
                        <a:pt x="200965" y="0"/>
                        <a:pt x="217189" y="18549"/>
                        <a:pt x="223962" y="20242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45" name="Freihandform 16"/>
                <p:cNvSpPr>
                  <a:spLocks/>
                </p:cNvSpPr>
                <p:nvPr/>
              </p:nvSpPr>
              <p:spPr bwMode="auto">
                <a:xfrm>
                  <a:off x="3169920" y="3972560"/>
                  <a:ext cx="782320" cy="863600"/>
                </a:xfrm>
                <a:custGeom>
                  <a:avLst/>
                  <a:gdLst>
                    <a:gd name="T0" fmla="*/ 782320 w 782320"/>
                    <a:gd name="T1" fmla="*/ 132080 h 863600"/>
                    <a:gd name="T2" fmla="*/ 782320 w 782320"/>
                    <a:gd name="T3" fmla="*/ 132080 h 863600"/>
                    <a:gd name="T4" fmla="*/ 680720 w 782320"/>
                    <a:gd name="T5" fmla="*/ 60960 h 863600"/>
                    <a:gd name="T6" fmla="*/ 609600 w 782320"/>
                    <a:gd name="T7" fmla="*/ 20320 h 863600"/>
                    <a:gd name="T8" fmla="*/ 568960 w 782320"/>
                    <a:gd name="T9" fmla="*/ 10160 h 863600"/>
                    <a:gd name="T10" fmla="*/ 538480 w 782320"/>
                    <a:gd name="T11" fmla="*/ 0 h 863600"/>
                    <a:gd name="T12" fmla="*/ 284480 w 782320"/>
                    <a:gd name="T13" fmla="*/ 20320 h 863600"/>
                    <a:gd name="T14" fmla="*/ 254000 w 782320"/>
                    <a:gd name="T15" fmla="*/ 81280 h 863600"/>
                    <a:gd name="T16" fmla="*/ 193040 w 782320"/>
                    <a:gd name="T17" fmla="*/ 101600 h 863600"/>
                    <a:gd name="T18" fmla="*/ 162560 w 782320"/>
                    <a:gd name="T19" fmla="*/ 121920 h 863600"/>
                    <a:gd name="T20" fmla="*/ 132080 w 782320"/>
                    <a:gd name="T21" fmla="*/ 132080 h 863600"/>
                    <a:gd name="T22" fmla="*/ 81280 w 782320"/>
                    <a:gd name="T23" fmla="*/ 152400 h 863600"/>
                    <a:gd name="T24" fmla="*/ 50800 w 782320"/>
                    <a:gd name="T25" fmla="*/ 172720 h 863600"/>
                    <a:gd name="T26" fmla="*/ 30480 w 782320"/>
                    <a:gd name="T27" fmla="*/ 203200 h 863600"/>
                    <a:gd name="T28" fmla="*/ 20320 w 782320"/>
                    <a:gd name="T29" fmla="*/ 233680 h 863600"/>
                    <a:gd name="T30" fmla="*/ 0 w 782320"/>
                    <a:gd name="T31" fmla="*/ 325120 h 863600"/>
                    <a:gd name="T32" fmla="*/ 10160 w 782320"/>
                    <a:gd name="T33" fmla="*/ 640080 h 863600"/>
                    <a:gd name="T34" fmla="*/ 40640 w 782320"/>
                    <a:gd name="T35" fmla="*/ 701040 h 863600"/>
                    <a:gd name="T36" fmla="*/ 71120 w 782320"/>
                    <a:gd name="T37" fmla="*/ 721360 h 863600"/>
                    <a:gd name="T38" fmla="*/ 111760 w 782320"/>
                    <a:gd name="T39" fmla="*/ 751840 h 863600"/>
                    <a:gd name="T40" fmla="*/ 152400 w 782320"/>
                    <a:gd name="T41" fmla="*/ 762000 h 863600"/>
                    <a:gd name="T42" fmla="*/ 193040 w 782320"/>
                    <a:gd name="T43" fmla="*/ 792480 h 863600"/>
                    <a:gd name="T44" fmla="*/ 314960 w 782320"/>
                    <a:gd name="T45" fmla="*/ 843280 h 863600"/>
                    <a:gd name="T46" fmla="*/ 345440 w 782320"/>
                    <a:gd name="T47" fmla="*/ 853440 h 863600"/>
                    <a:gd name="T48" fmla="*/ 416560 w 782320"/>
                    <a:gd name="T49" fmla="*/ 863600 h 863600"/>
                    <a:gd name="T50" fmla="*/ 599440 w 782320"/>
                    <a:gd name="T51" fmla="*/ 843280 h 863600"/>
                    <a:gd name="T52" fmla="*/ 629920 w 782320"/>
                    <a:gd name="T53" fmla="*/ 812800 h 863600"/>
                    <a:gd name="T54" fmla="*/ 660400 w 782320"/>
                    <a:gd name="T55" fmla="*/ 772160 h 863600"/>
                    <a:gd name="T56" fmla="*/ 711200 w 782320"/>
                    <a:gd name="T57" fmla="*/ 721360 h 863600"/>
                    <a:gd name="T58" fmla="*/ 741680 w 782320"/>
                    <a:gd name="T59" fmla="*/ 660400 h 863600"/>
                    <a:gd name="T60" fmla="*/ 762000 w 782320"/>
                    <a:gd name="T61" fmla="*/ 579120 h 863600"/>
                    <a:gd name="T62" fmla="*/ 782320 w 782320"/>
                    <a:gd name="T63" fmla="*/ 132080 h 8636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782320"/>
                    <a:gd name="T97" fmla="*/ 0 h 863600"/>
                    <a:gd name="T98" fmla="*/ 782320 w 782320"/>
                    <a:gd name="T99" fmla="*/ 863600 h 8636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782320" h="863600">
                      <a:moveTo>
                        <a:pt x="782320" y="132080"/>
                      </a:moveTo>
                      <a:lnTo>
                        <a:pt x="782320" y="132080"/>
                      </a:lnTo>
                      <a:lnTo>
                        <a:pt x="680720" y="60960"/>
                      </a:lnTo>
                      <a:cubicBezTo>
                        <a:pt x="657496" y="44882"/>
                        <a:pt x="636531" y="30419"/>
                        <a:pt x="609600" y="20320"/>
                      </a:cubicBezTo>
                      <a:cubicBezTo>
                        <a:pt x="596525" y="15417"/>
                        <a:pt x="582386" y="13996"/>
                        <a:pt x="568960" y="10160"/>
                      </a:cubicBezTo>
                      <a:cubicBezTo>
                        <a:pt x="558662" y="7218"/>
                        <a:pt x="548640" y="3387"/>
                        <a:pt x="538480" y="0"/>
                      </a:cubicBezTo>
                      <a:cubicBezTo>
                        <a:pt x="453813" y="6773"/>
                        <a:pt x="367997" y="4854"/>
                        <a:pt x="284480" y="20320"/>
                      </a:cubicBezTo>
                      <a:cubicBezTo>
                        <a:pt x="254414" y="25888"/>
                        <a:pt x="271359" y="68881"/>
                        <a:pt x="254000" y="81280"/>
                      </a:cubicBezTo>
                      <a:cubicBezTo>
                        <a:pt x="236571" y="93730"/>
                        <a:pt x="210862" y="89719"/>
                        <a:pt x="193040" y="101600"/>
                      </a:cubicBezTo>
                      <a:cubicBezTo>
                        <a:pt x="182880" y="108373"/>
                        <a:pt x="173482" y="116459"/>
                        <a:pt x="162560" y="121920"/>
                      </a:cubicBezTo>
                      <a:cubicBezTo>
                        <a:pt x="152981" y="126709"/>
                        <a:pt x="142108" y="128320"/>
                        <a:pt x="132080" y="132080"/>
                      </a:cubicBezTo>
                      <a:cubicBezTo>
                        <a:pt x="115003" y="138484"/>
                        <a:pt x="97592" y="144244"/>
                        <a:pt x="81280" y="152400"/>
                      </a:cubicBezTo>
                      <a:cubicBezTo>
                        <a:pt x="70358" y="157861"/>
                        <a:pt x="60960" y="165947"/>
                        <a:pt x="50800" y="172720"/>
                      </a:cubicBezTo>
                      <a:cubicBezTo>
                        <a:pt x="44027" y="182880"/>
                        <a:pt x="35941" y="192278"/>
                        <a:pt x="30480" y="203200"/>
                      </a:cubicBezTo>
                      <a:cubicBezTo>
                        <a:pt x="25691" y="212779"/>
                        <a:pt x="23262" y="223382"/>
                        <a:pt x="20320" y="233680"/>
                      </a:cubicBezTo>
                      <a:cubicBezTo>
                        <a:pt x="10754" y="267159"/>
                        <a:pt x="6984" y="290202"/>
                        <a:pt x="0" y="325120"/>
                      </a:cubicBezTo>
                      <a:cubicBezTo>
                        <a:pt x="3387" y="430107"/>
                        <a:pt x="3992" y="535220"/>
                        <a:pt x="10160" y="640080"/>
                      </a:cubicBezTo>
                      <a:cubicBezTo>
                        <a:pt x="11193" y="657640"/>
                        <a:pt x="29189" y="689589"/>
                        <a:pt x="40640" y="701040"/>
                      </a:cubicBezTo>
                      <a:cubicBezTo>
                        <a:pt x="49274" y="709674"/>
                        <a:pt x="61184" y="714263"/>
                        <a:pt x="71120" y="721360"/>
                      </a:cubicBezTo>
                      <a:cubicBezTo>
                        <a:pt x="84899" y="731202"/>
                        <a:pt x="96614" y="744267"/>
                        <a:pt x="111760" y="751840"/>
                      </a:cubicBezTo>
                      <a:cubicBezTo>
                        <a:pt x="124249" y="758085"/>
                        <a:pt x="138853" y="758613"/>
                        <a:pt x="152400" y="762000"/>
                      </a:cubicBezTo>
                      <a:cubicBezTo>
                        <a:pt x="165947" y="772160"/>
                        <a:pt x="178413" y="783948"/>
                        <a:pt x="193040" y="792480"/>
                      </a:cubicBezTo>
                      <a:cubicBezTo>
                        <a:pt x="278783" y="842497"/>
                        <a:pt x="248633" y="824329"/>
                        <a:pt x="314960" y="843280"/>
                      </a:cubicBezTo>
                      <a:cubicBezTo>
                        <a:pt x="325258" y="846222"/>
                        <a:pt x="334938" y="851340"/>
                        <a:pt x="345440" y="853440"/>
                      </a:cubicBezTo>
                      <a:cubicBezTo>
                        <a:pt x="368922" y="858136"/>
                        <a:pt x="392853" y="860213"/>
                        <a:pt x="416560" y="863600"/>
                      </a:cubicBezTo>
                      <a:cubicBezTo>
                        <a:pt x="477520" y="856827"/>
                        <a:pt x="539773" y="857486"/>
                        <a:pt x="599440" y="843280"/>
                      </a:cubicBezTo>
                      <a:cubicBezTo>
                        <a:pt x="613418" y="839952"/>
                        <a:pt x="620569" y="823709"/>
                        <a:pt x="629920" y="812800"/>
                      </a:cubicBezTo>
                      <a:cubicBezTo>
                        <a:pt x="640940" y="799943"/>
                        <a:pt x="649150" y="784816"/>
                        <a:pt x="660400" y="772160"/>
                      </a:cubicBezTo>
                      <a:cubicBezTo>
                        <a:pt x="676310" y="754262"/>
                        <a:pt x="695431" y="739382"/>
                        <a:pt x="711200" y="721360"/>
                      </a:cubicBezTo>
                      <a:cubicBezTo>
                        <a:pt x="729522" y="700421"/>
                        <a:pt x="734622" y="686281"/>
                        <a:pt x="741680" y="660400"/>
                      </a:cubicBezTo>
                      <a:cubicBezTo>
                        <a:pt x="749028" y="633457"/>
                        <a:pt x="762000" y="579120"/>
                        <a:pt x="762000" y="579120"/>
                      </a:cubicBezTo>
                      <a:cubicBezTo>
                        <a:pt x="773355" y="193058"/>
                        <a:pt x="772160" y="348876"/>
                        <a:pt x="782320" y="13208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46" name="Freihandform 17"/>
                <p:cNvSpPr>
                  <a:spLocks/>
                </p:cNvSpPr>
                <p:nvPr/>
              </p:nvSpPr>
              <p:spPr bwMode="auto">
                <a:xfrm>
                  <a:off x="4472892" y="1798320"/>
                  <a:ext cx="729028" cy="1122142"/>
                </a:xfrm>
                <a:custGeom>
                  <a:avLst/>
                  <a:gdLst>
                    <a:gd name="T0" fmla="*/ 454708 w 729028"/>
                    <a:gd name="T1" fmla="*/ 0 h 1122142"/>
                    <a:gd name="T2" fmla="*/ 454708 w 729028"/>
                    <a:gd name="T3" fmla="*/ 0 h 1122142"/>
                    <a:gd name="T4" fmla="*/ 383588 w 729028"/>
                    <a:gd name="T5" fmla="*/ 111760 h 1122142"/>
                    <a:gd name="T6" fmla="*/ 363268 w 729028"/>
                    <a:gd name="T7" fmla="*/ 142240 h 1122142"/>
                    <a:gd name="T8" fmla="*/ 353108 w 729028"/>
                    <a:gd name="T9" fmla="*/ 172720 h 1122142"/>
                    <a:gd name="T10" fmla="*/ 322628 w 729028"/>
                    <a:gd name="T11" fmla="*/ 193040 h 1122142"/>
                    <a:gd name="T12" fmla="*/ 271828 w 729028"/>
                    <a:gd name="T13" fmla="*/ 284480 h 1122142"/>
                    <a:gd name="T14" fmla="*/ 221028 w 729028"/>
                    <a:gd name="T15" fmla="*/ 345440 h 1122142"/>
                    <a:gd name="T16" fmla="*/ 160068 w 729028"/>
                    <a:gd name="T17" fmla="*/ 386080 h 1122142"/>
                    <a:gd name="T18" fmla="*/ 129588 w 729028"/>
                    <a:gd name="T19" fmla="*/ 406400 h 1122142"/>
                    <a:gd name="T20" fmla="*/ 38148 w 729028"/>
                    <a:gd name="T21" fmla="*/ 447040 h 1122142"/>
                    <a:gd name="T22" fmla="*/ 17828 w 729028"/>
                    <a:gd name="T23" fmla="*/ 477520 h 1122142"/>
                    <a:gd name="T24" fmla="*/ 17828 w 729028"/>
                    <a:gd name="T25" fmla="*/ 589280 h 1122142"/>
                    <a:gd name="T26" fmla="*/ 78788 w 729028"/>
                    <a:gd name="T27" fmla="*/ 680720 h 1122142"/>
                    <a:gd name="T28" fmla="*/ 99108 w 729028"/>
                    <a:gd name="T29" fmla="*/ 711200 h 1122142"/>
                    <a:gd name="T30" fmla="*/ 109268 w 729028"/>
                    <a:gd name="T31" fmla="*/ 741680 h 1122142"/>
                    <a:gd name="T32" fmla="*/ 139748 w 729028"/>
                    <a:gd name="T33" fmla="*/ 772160 h 1122142"/>
                    <a:gd name="T34" fmla="*/ 149908 w 729028"/>
                    <a:gd name="T35" fmla="*/ 812800 h 1122142"/>
                    <a:gd name="T36" fmla="*/ 160068 w 729028"/>
                    <a:gd name="T37" fmla="*/ 843280 h 1122142"/>
                    <a:gd name="T38" fmla="*/ 180388 w 729028"/>
                    <a:gd name="T39" fmla="*/ 975360 h 1122142"/>
                    <a:gd name="T40" fmla="*/ 200708 w 729028"/>
                    <a:gd name="T41" fmla="*/ 1005840 h 1122142"/>
                    <a:gd name="T42" fmla="*/ 271828 w 729028"/>
                    <a:gd name="T43" fmla="*/ 1046480 h 1122142"/>
                    <a:gd name="T44" fmla="*/ 342948 w 729028"/>
                    <a:gd name="T45" fmla="*/ 1087120 h 1122142"/>
                    <a:gd name="T46" fmla="*/ 383588 w 729028"/>
                    <a:gd name="T47" fmla="*/ 1107440 h 1122142"/>
                    <a:gd name="T48" fmla="*/ 475028 w 729028"/>
                    <a:gd name="T49" fmla="*/ 1117600 h 1122142"/>
                    <a:gd name="T50" fmla="*/ 546148 w 729028"/>
                    <a:gd name="T51" fmla="*/ 1107440 h 1122142"/>
                    <a:gd name="T52" fmla="*/ 566468 w 729028"/>
                    <a:gd name="T53" fmla="*/ 1046480 h 1122142"/>
                    <a:gd name="T54" fmla="*/ 586788 w 729028"/>
                    <a:gd name="T55" fmla="*/ 1005840 h 1122142"/>
                    <a:gd name="T56" fmla="*/ 596948 w 729028"/>
                    <a:gd name="T57" fmla="*/ 975360 h 1122142"/>
                    <a:gd name="T58" fmla="*/ 617268 w 729028"/>
                    <a:gd name="T59" fmla="*/ 944880 h 1122142"/>
                    <a:gd name="T60" fmla="*/ 627428 w 729028"/>
                    <a:gd name="T61" fmla="*/ 914400 h 1122142"/>
                    <a:gd name="T62" fmla="*/ 668068 w 729028"/>
                    <a:gd name="T63" fmla="*/ 853440 h 1122142"/>
                    <a:gd name="T64" fmla="*/ 698548 w 729028"/>
                    <a:gd name="T65" fmla="*/ 772160 h 1122142"/>
                    <a:gd name="T66" fmla="*/ 708708 w 729028"/>
                    <a:gd name="T67" fmla="*/ 731520 h 1122142"/>
                    <a:gd name="T68" fmla="*/ 729028 w 729028"/>
                    <a:gd name="T69" fmla="*/ 670560 h 1122142"/>
                    <a:gd name="T70" fmla="*/ 718868 w 729028"/>
                    <a:gd name="T71" fmla="*/ 426720 h 1122142"/>
                    <a:gd name="T72" fmla="*/ 698548 w 729028"/>
                    <a:gd name="T73" fmla="*/ 375920 h 1122142"/>
                    <a:gd name="T74" fmla="*/ 678228 w 729028"/>
                    <a:gd name="T75" fmla="*/ 284480 h 1122142"/>
                    <a:gd name="T76" fmla="*/ 678228 w 729028"/>
                    <a:gd name="T77" fmla="*/ 60960 h 1122142"/>
                    <a:gd name="T78" fmla="*/ 647748 w 729028"/>
                    <a:gd name="T79" fmla="*/ 50800 h 1122142"/>
                    <a:gd name="T80" fmla="*/ 444548 w 729028"/>
                    <a:gd name="T81" fmla="*/ 30480 h 1122142"/>
                    <a:gd name="T82" fmla="*/ 454708 w 729028"/>
                    <a:gd name="T83" fmla="*/ 0 h 112214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29028"/>
                    <a:gd name="T127" fmla="*/ 0 h 1122142"/>
                    <a:gd name="T128" fmla="*/ 729028 w 729028"/>
                    <a:gd name="T129" fmla="*/ 1122142 h 112214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29028" h="1122142">
                      <a:moveTo>
                        <a:pt x="454708" y="0"/>
                      </a:moveTo>
                      <a:lnTo>
                        <a:pt x="454708" y="0"/>
                      </a:lnTo>
                      <a:lnTo>
                        <a:pt x="383588" y="111760"/>
                      </a:lnTo>
                      <a:cubicBezTo>
                        <a:pt x="376985" y="122031"/>
                        <a:pt x="367129" y="130656"/>
                        <a:pt x="363268" y="142240"/>
                      </a:cubicBezTo>
                      <a:cubicBezTo>
                        <a:pt x="359881" y="152400"/>
                        <a:pt x="359798" y="164357"/>
                        <a:pt x="353108" y="172720"/>
                      </a:cubicBezTo>
                      <a:cubicBezTo>
                        <a:pt x="345480" y="182255"/>
                        <a:pt x="332788" y="186267"/>
                        <a:pt x="322628" y="193040"/>
                      </a:cubicBezTo>
                      <a:cubicBezTo>
                        <a:pt x="304745" y="246688"/>
                        <a:pt x="318409" y="214609"/>
                        <a:pt x="271828" y="284480"/>
                      </a:cubicBezTo>
                      <a:cubicBezTo>
                        <a:pt x="253766" y="311573"/>
                        <a:pt x="248107" y="324378"/>
                        <a:pt x="221028" y="345440"/>
                      </a:cubicBezTo>
                      <a:cubicBezTo>
                        <a:pt x="201751" y="360433"/>
                        <a:pt x="180388" y="372533"/>
                        <a:pt x="160068" y="386080"/>
                      </a:cubicBezTo>
                      <a:cubicBezTo>
                        <a:pt x="149908" y="392853"/>
                        <a:pt x="140925" y="401865"/>
                        <a:pt x="129588" y="406400"/>
                      </a:cubicBezTo>
                      <a:cubicBezTo>
                        <a:pt x="64726" y="432345"/>
                        <a:pt x="95100" y="418564"/>
                        <a:pt x="38148" y="447040"/>
                      </a:cubicBezTo>
                      <a:cubicBezTo>
                        <a:pt x="31375" y="457200"/>
                        <a:pt x="23289" y="466598"/>
                        <a:pt x="17828" y="477520"/>
                      </a:cubicBezTo>
                      <a:cubicBezTo>
                        <a:pt x="0" y="513176"/>
                        <a:pt x="3876" y="550216"/>
                        <a:pt x="17828" y="589280"/>
                      </a:cubicBezTo>
                      <a:lnTo>
                        <a:pt x="78788" y="680720"/>
                      </a:lnTo>
                      <a:cubicBezTo>
                        <a:pt x="85561" y="690880"/>
                        <a:pt x="95247" y="699616"/>
                        <a:pt x="99108" y="711200"/>
                      </a:cubicBezTo>
                      <a:cubicBezTo>
                        <a:pt x="102495" y="721360"/>
                        <a:pt x="103327" y="732769"/>
                        <a:pt x="109268" y="741680"/>
                      </a:cubicBezTo>
                      <a:cubicBezTo>
                        <a:pt x="117238" y="753635"/>
                        <a:pt x="129588" y="762000"/>
                        <a:pt x="139748" y="772160"/>
                      </a:cubicBezTo>
                      <a:cubicBezTo>
                        <a:pt x="143135" y="785707"/>
                        <a:pt x="146072" y="799374"/>
                        <a:pt x="149908" y="812800"/>
                      </a:cubicBezTo>
                      <a:cubicBezTo>
                        <a:pt x="152850" y="823098"/>
                        <a:pt x="158307" y="832716"/>
                        <a:pt x="160068" y="843280"/>
                      </a:cubicBezTo>
                      <a:cubicBezTo>
                        <a:pt x="163776" y="865530"/>
                        <a:pt x="166430" y="942791"/>
                        <a:pt x="180388" y="975360"/>
                      </a:cubicBezTo>
                      <a:cubicBezTo>
                        <a:pt x="185198" y="986583"/>
                        <a:pt x="192074" y="997206"/>
                        <a:pt x="200708" y="1005840"/>
                      </a:cubicBezTo>
                      <a:cubicBezTo>
                        <a:pt x="219352" y="1024484"/>
                        <a:pt x="250578" y="1033199"/>
                        <a:pt x="271828" y="1046480"/>
                      </a:cubicBezTo>
                      <a:cubicBezTo>
                        <a:pt x="388031" y="1119107"/>
                        <a:pt x="254032" y="1049013"/>
                        <a:pt x="342948" y="1087120"/>
                      </a:cubicBezTo>
                      <a:cubicBezTo>
                        <a:pt x="356869" y="1093086"/>
                        <a:pt x="368830" y="1104034"/>
                        <a:pt x="383588" y="1107440"/>
                      </a:cubicBezTo>
                      <a:cubicBezTo>
                        <a:pt x="413470" y="1114336"/>
                        <a:pt x="444548" y="1114213"/>
                        <a:pt x="475028" y="1117600"/>
                      </a:cubicBezTo>
                      <a:cubicBezTo>
                        <a:pt x="498735" y="1114213"/>
                        <a:pt x="527245" y="1122142"/>
                        <a:pt x="546148" y="1107440"/>
                      </a:cubicBezTo>
                      <a:cubicBezTo>
                        <a:pt x="563055" y="1094290"/>
                        <a:pt x="556889" y="1065638"/>
                        <a:pt x="566468" y="1046480"/>
                      </a:cubicBezTo>
                      <a:cubicBezTo>
                        <a:pt x="573241" y="1032933"/>
                        <a:pt x="580822" y="1019761"/>
                        <a:pt x="586788" y="1005840"/>
                      </a:cubicBezTo>
                      <a:cubicBezTo>
                        <a:pt x="591007" y="995996"/>
                        <a:pt x="592159" y="984939"/>
                        <a:pt x="596948" y="975360"/>
                      </a:cubicBezTo>
                      <a:cubicBezTo>
                        <a:pt x="602409" y="964438"/>
                        <a:pt x="611807" y="955802"/>
                        <a:pt x="617268" y="944880"/>
                      </a:cubicBezTo>
                      <a:cubicBezTo>
                        <a:pt x="622057" y="935301"/>
                        <a:pt x="622227" y="923762"/>
                        <a:pt x="627428" y="914400"/>
                      </a:cubicBezTo>
                      <a:cubicBezTo>
                        <a:pt x="639288" y="893052"/>
                        <a:pt x="654521" y="873760"/>
                        <a:pt x="668068" y="853440"/>
                      </a:cubicBezTo>
                      <a:cubicBezTo>
                        <a:pt x="694147" y="749124"/>
                        <a:pt x="658701" y="878419"/>
                        <a:pt x="698548" y="772160"/>
                      </a:cubicBezTo>
                      <a:cubicBezTo>
                        <a:pt x="703451" y="759085"/>
                        <a:pt x="704696" y="744895"/>
                        <a:pt x="708708" y="731520"/>
                      </a:cubicBezTo>
                      <a:cubicBezTo>
                        <a:pt x="714863" y="711004"/>
                        <a:pt x="729028" y="670560"/>
                        <a:pt x="729028" y="670560"/>
                      </a:cubicBezTo>
                      <a:cubicBezTo>
                        <a:pt x="725641" y="589280"/>
                        <a:pt x="727239" y="507639"/>
                        <a:pt x="718868" y="426720"/>
                      </a:cubicBezTo>
                      <a:cubicBezTo>
                        <a:pt x="716991" y="408579"/>
                        <a:pt x="704952" y="392997"/>
                        <a:pt x="698548" y="375920"/>
                      </a:cubicBezTo>
                      <a:cubicBezTo>
                        <a:pt x="683541" y="335901"/>
                        <a:pt x="686941" y="336760"/>
                        <a:pt x="678228" y="284480"/>
                      </a:cubicBezTo>
                      <a:cubicBezTo>
                        <a:pt x="681661" y="239850"/>
                        <a:pt x="699570" y="114315"/>
                        <a:pt x="678228" y="60960"/>
                      </a:cubicBezTo>
                      <a:cubicBezTo>
                        <a:pt x="674251" y="51016"/>
                        <a:pt x="658203" y="53123"/>
                        <a:pt x="647748" y="50800"/>
                      </a:cubicBezTo>
                      <a:cubicBezTo>
                        <a:pt x="551900" y="29500"/>
                        <a:pt x="579648" y="49780"/>
                        <a:pt x="444548" y="30480"/>
                      </a:cubicBezTo>
                      <a:cubicBezTo>
                        <a:pt x="441195" y="30001"/>
                        <a:pt x="444548" y="23707"/>
                        <a:pt x="454708" y="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47" name="Freihandform 18"/>
                <p:cNvSpPr>
                  <a:spLocks/>
                </p:cNvSpPr>
                <p:nvPr/>
              </p:nvSpPr>
              <p:spPr bwMode="auto">
                <a:xfrm>
                  <a:off x="4823548" y="3129280"/>
                  <a:ext cx="805092" cy="1117600"/>
                </a:xfrm>
                <a:custGeom>
                  <a:avLst/>
                  <a:gdLst>
                    <a:gd name="T0" fmla="*/ 408852 w 805092"/>
                    <a:gd name="T1" fmla="*/ 0 h 1117600"/>
                    <a:gd name="T2" fmla="*/ 408852 w 805092"/>
                    <a:gd name="T3" fmla="*/ 0 h 1117600"/>
                    <a:gd name="T4" fmla="*/ 266612 w 805092"/>
                    <a:gd name="T5" fmla="*/ 91440 h 1117600"/>
                    <a:gd name="T6" fmla="*/ 236132 w 805092"/>
                    <a:gd name="T7" fmla="*/ 111760 h 1117600"/>
                    <a:gd name="T8" fmla="*/ 205652 w 805092"/>
                    <a:gd name="T9" fmla="*/ 142240 h 1117600"/>
                    <a:gd name="T10" fmla="*/ 175172 w 805092"/>
                    <a:gd name="T11" fmla="*/ 162560 h 1117600"/>
                    <a:gd name="T12" fmla="*/ 124372 w 805092"/>
                    <a:gd name="T13" fmla="*/ 223520 h 1117600"/>
                    <a:gd name="T14" fmla="*/ 134532 w 805092"/>
                    <a:gd name="T15" fmla="*/ 304800 h 1117600"/>
                    <a:gd name="T16" fmla="*/ 165012 w 805092"/>
                    <a:gd name="T17" fmla="*/ 335280 h 1117600"/>
                    <a:gd name="T18" fmla="*/ 175172 w 805092"/>
                    <a:gd name="T19" fmla="*/ 365760 h 1117600"/>
                    <a:gd name="T20" fmla="*/ 165012 w 805092"/>
                    <a:gd name="T21" fmla="*/ 447040 h 1117600"/>
                    <a:gd name="T22" fmla="*/ 134532 w 805092"/>
                    <a:gd name="T23" fmla="*/ 477520 h 1117600"/>
                    <a:gd name="T24" fmla="*/ 83732 w 805092"/>
                    <a:gd name="T25" fmla="*/ 528320 h 1117600"/>
                    <a:gd name="T26" fmla="*/ 73572 w 805092"/>
                    <a:gd name="T27" fmla="*/ 558800 h 1117600"/>
                    <a:gd name="T28" fmla="*/ 22772 w 805092"/>
                    <a:gd name="T29" fmla="*/ 609600 h 1117600"/>
                    <a:gd name="T30" fmla="*/ 2452 w 805092"/>
                    <a:gd name="T31" fmla="*/ 670560 h 1117600"/>
                    <a:gd name="T32" fmla="*/ 32932 w 805092"/>
                    <a:gd name="T33" fmla="*/ 782320 h 1117600"/>
                    <a:gd name="T34" fmla="*/ 63412 w 805092"/>
                    <a:gd name="T35" fmla="*/ 802640 h 1117600"/>
                    <a:gd name="T36" fmla="*/ 104052 w 805092"/>
                    <a:gd name="T37" fmla="*/ 863600 h 1117600"/>
                    <a:gd name="T38" fmla="*/ 215812 w 805092"/>
                    <a:gd name="T39" fmla="*/ 944880 h 1117600"/>
                    <a:gd name="T40" fmla="*/ 286932 w 805092"/>
                    <a:gd name="T41" fmla="*/ 1016000 h 1117600"/>
                    <a:gd name="T42" fmla="*/ 337732 w 805092"/>
                    <a:gd name="T43" fmla="*/ 1066800 h 1117600"/>
                    <a:gd name="T44" fmla="*/ 358052 w 805092"/>
                    <a:gd name="T45" fmla="*/ 1097280 h 1117600"/>
                    <a:gd name="T46" fmla="*/ 419012 w 805092"/>
                    <a:gd name="T47" fmla="*/ 1117600 h 1117600"/>
                    <a:gd name="T48" fmla="*/ 490132 w 805092"/>
                    <a:gd name="T49" fmla="*/ 1107440 h 1117600"/>
                    <a:gd name="T50" fmla="*/ 540932 w 805092"/>
                    <a:gd name="T51" fmla="*/ 1097280 h 1117600"/>
                    <a:gd name="T52" fmla="*/ 612052 w 805092"/>
                    <a:gd name="T53" fmla="*/ 1016000 h 1117600"/>
                    <a:gd name="T54" fmla="*/ 642532 w 805092"/>
                    <a:gd name="T55" fmla="*/ 995680 h 1117600"/>
                    <a:gd name="T56" fmla="*/ 662852 w 805092"/>
                    <a:gd name="T57" fmla="*/ 965200 h 1117600"/>
                    <a:gd name="T58" fmla="*/ 774612 w 805092"/>
                    <a:gd name="T59" fmla="*/ 883920 h 1117600"/>
                    <a:gd name="T60" fmla="*/ 805092 w 805092"/>
                    <a:gd name="T61" fmla="*/ 802640 h 1117600"/>
                    <a:gd name="T62" fmla="*/ 794932 w 805092"/>
                    <a:gd name="T63" fmla="*/ 609600 h 1117600"/>
                    <a:gd name="T64" fmla="*/ 754292 w 805092"/>
                    <a:gd name="T65" fmla="*/ 518160 h 1117600"/>
                    <a:gd name="T66" fmla="*/ 733972 w 805092"/>
                    <a:gd name="T67" fmla="*/ 487680 h 1117600"/>
                    <a:gd name="T68" fmla="*/ 713652 w 805092"/>
                    <a:gd name="T69" fmla="*/ 447040 h 1117600"/>
                    <a:gd name="T70" fmla="*/ 673012 w 805092"/>
                    <a:gd name="T71" fmla="*/ 386080 h 1117600"/>
                    <a:gd name="T72" fmla="*/ 652692 w 805092"/>
                    <a:gd name="T73" fmla="*/ 254000 h 1117600"/>
                    <a:gd name="T74" fmla="*/ 642532 w 805092"/>
                    <a:gd name="T75" fmla="*/ 213360 h 1117600"/>
                    <a:gd name="T76" fmla="*/ 622212 w 805092"/>
                    <a:gd name="T77" fmla="*/ 182880 h 1117600"/>
                    <a:gd name="T78" fmla="*/ 591732 w 805092"/>
                    <a:gd name="T79" fmla="*/ 121920 h 1117600"/>
                    <a:gd name="T80" fmla="*/ 561252 w 805092"/>
                    <a:gd name="T81" fmla="*/ 101600 h 1117600"/>
                    <a:gd name="T82" fmla="*/ 530772 w 805092"/>
                    <a:gd name="T83" fmla="*/ 40640 h 1117600"/>
                    <a:gd name="T84" fmla="*/ 520612 w 805092"/>
                    <a:gd name="T85" fmla="*/ 10160 h 1117600"/>
                    <a:gd name="T86" fmla="*/ 490132 w 805092"/>
                    <a:gd name="T87" fmla="*/ 0 h 1117600"/>
                    <a:gd name="T88" fmla="*/ 419012 w 805092"/>
                    <a:gd name="T89" fmla="*/ 10160 h 1117600"/>
                    <a:gd name="T90" fmla="*/ 408852 w 805092"/>
                    <a:gd name="T91" fmla="*/ 0 h 1117600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805092"/>
                    <a:gd name="T139" fmla="*/ 0 h 1117600"/>
                    <a:gd name="T140" fmla="*/ 805092 w 805092"/>
                    <a:gd name="T141" fmla="*/ 1117600 h 1117600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805092" h="1117600">
                      <a:moveTo>
                        <a:pt x="408852" y="0"/>
                      </a:moveTo>
                      <a:lnTo>
                        <a:pt x="408852" y="0"/>
                      </a:lnTo>
                      <a:cubicBezTo>
                        <a:pt x="286790" y="77676"/>
                        <a:pt x="333833" y="46626"/>
                        <a:pt x="266612" y="91440"/>
                      </a:cubicBezTo>
                      <a:cubicBezTo>
                        <a:pt x="256452" y="98213"/>
                        <a:pt x="244766" y="103126"/>
                        <a:pt x="236132" y="111760"/>
                      </a:cubicBezTo>
                      <a:cubicBezTo>
                        <a:pt x="225972" y="121920"/>
                        <a:pt x="216690" y="133042"/>
                        <a:pt x="205652" y="142240"/>
                      </a:cubicBezTo>
                      <a:cubicBezTo>
                        <a:pt x="196271" y="150057"/>
                        <a:pt x="184553" y="154743"/>
                        <a:pt x="175172" y="162560"/>
                      </a:cubicBezTo>
                      <a:cubicBezTo>
                        <a:pt x="145836" y="187006"/>
                        <a:pt x="144352" y="193550"/>
                        <a:pt x="124372" y="223520"/>
                      </a:cubicBezTo>
                      <a:cubicBezTo>
                        <a:pt x="127759" y="250613"/>
                        <a:pt x="125201" y="279140"/>
                        <a:pt x="134532" y="304800"/>
                      </a:cubicBezTo>
                      <a:cubicBezTo>
                        <a:pt x="139442" y="318303"/>
                        <a:pt x="157042" y="323325"/>
                        <a:pt x="165012" y="335280"/>
                      </a:cubicBezTo>
                      <a:cubicBezTo>
                        <a:pt x="170953" y="344191"/>
                        <a:pt x="171785" y="355600"/>
                        <a:pt x="175172" y="365760"/>
                      </a:cubicBezTo>
                      <a:cubicBezTo>
                        <a:pt x="171785" y="392853"/>
                        <a:pt x="174343" y="421380"/>
                        <a:pt x="165012" y="447040"/>
                      </a:cubicBezTo>
                      <a:cubicBezTo>
                        <a:pt x="160102" y="460543"/>
                        <a:pt x="143730" y="466482"/>
                        <a:pt x="134532" y="477520"/>
                      </a:cubicBezTo>
                      <a:cubicBezTo>
                        <a:pt x="92199" y="528320"/>
                        <a:pt x="139612" y="491067"/>
                        <a:pt x="83732" y="528320"/>
                      </a:cubicBezTo>
                      <a:cubicBezTo>
                        <a:pt x="80345" y="538480"/>
                        <a:pt x="80262" y="550437"/>
                        <a:pt x="73572" y="558800"/>
                      </a:cubicBezTo>
                      <a:cubicBezTo>
                        <a:pt x="29545" y="613833"/>
                        <a:pt x="53252" y="541020"/>
                        <a:pt x="22772" y="609600"/>
                      </a:cubicBezTo>
                      <a:cubicBezTo>
                        <a:pt x="14073" y="629173"/>
                        <a:pt x="2452" y="670560"/>
                        <a:pt x="2452" y="670560"/>
                      </a:cubicBezTo>
                      <a:cubicBezTo>
                        <a:pt x="8462" y="718640"/>
                        <a:pt x="0" y="749388"/>
                        <a:pt x="32932" y="782320"/>
                      </a:cubicBezTo>
                      <a:cubicBezTo>
                        <a:pt x="41566" y="790954"/>
                        <a:pt x="53252" y="795867"/>
                        <a:pt x="63412" y="802640"/>
                      </a:cubicBezTo>
                      <a:cubicBezTo>
                        <a:pt x="76959" y="822960"/>
                        <a:pt x="83732" y="850053"/>
                        <a:pt x="104052" y="863600"/>
                      </a:cubicBezTo>
                      <a:cubicBezTo>
                        <a:pt x="146335" y="891789"/>
                        <a:pt x="178548" y="910721"/>
                        <a:pt x="215812" y="944880"/>
                      </a:cubicBezTo>
                      <a:cubicBezTo>
                        <a:pt x="240526" y="967535"/>
                        <a:pt x="286932" y="1016000"/>
                        <a:pt x="286932" y="1016000"/>
                      </a:cubicBezTo>
                      <a:cubicBezTo>
                        <a:pt x="307345" y="1077238"/>
                        <a:pt x="279787" y="1018513"/>
                        <a:pt x="337732" y="1066800"/>
                      </a:cubicBezTo>
                      <a:cubicBezTo>
                        <a:pt x="347113" y="1074617"/>
                        <a:pt x="347697" y="1090808"/>
                        <a:pt x="358052" y="1097280"/>
                      </a:cubicBezTo>
                      <a:cubicBezTo>
                        <a:pt x="376215" y="1108632"/>
                        <a:pt x="419012" y="1117600"/>
                        <a:pt x="419012" y="1117600"/>
                      </a:cubicBezTo>
                      <a:cubicBezTo>
                        <a:pt x="442719" y="1114213"/>
                        <a:pt x="466510" y="1111377"/>
                        <a:pt x="490132" y="1107440"/>
                      </a:cubicBezTo>
                      <a:cubicBezTo>
                        <a:pt x="507166" y="1104601"/>
                        <a:pt x="527117" y="1107641"/>
                        <a:pt x="540932" y="1097280"/>
                      </a:cubicBezTo>
                      <a:cubicBezTo>
                        <a:pt x="569733" y="1075680"/>
                        <a:pt x="586596" y="1041456"/>
                        <a:pt x="612052" y="1016000"/>
                      </a:cubicBezTo>
                      <a:cubicBezTo>
                        <a:pt x="620686" y="1007366"/>
                        <a:pt x="632372" y="1002453"/>
                        <a:pt x="642532" y="995680"/>
                      </a:cubicBezTo>
                      <a:cubicBezTo>
                        <a:pt x="649305" y="985520"/>
                        <a:pt x="653317" y="972828"/>
                        <a:pt x="662852" y="965200"/>
                      </a:cubicBezTo>
                      <a:cubicBezTo>
                        <a:pt x="704903" y="931559"/>
                        <a:pt x="744662" y="925850"/>
                        <a:pt x="774612" y="883920"/>
                      </a:cubicBezTo>
                      <a:cubicBezTo>
                        <a:pt x="795046" y="855312"/>
                        <a:pt x="796911" y="835366"/>
                        <a:pt x="805092" y="802640"/>
                      </a:cubicBezTo>
                      <a:cubicBezTo>
                        <a:pt x="801705" y="738293"/>
                        <a:pt x="802924" y="673538"/>
                        <a:pt x="794932" y="609600"/>
                      </a:cubicBezTo>
                      <a:cubicBezTo>
                        <a:pt x="793190" y="595666"/>
                        <a:pt x="762669" y="532819"/>
                        <a:pt x="754292" y="518160"/>
                      </a:cubicBezTo>
                      <a:cubicBezTo>
                        <a:pt x="748234" y="507558"/>
                        <a:pt x="740030" y="498282"/>
                        <a:pt x="733972" y="487680"/>
                      </a:cubicBezTo>
                      <a:cubicBezTo>
                        <a:pt x="726458" y="474530"/>
                        <a:pt x="721444" y="460027"/>
                        <a:pt x="713652" y="447040"/>
                      </a:cubicBezTo>
                      <a:cubicBezTo>
                        <a:pt x="701087" y="426099"/>
                        <a:pt x="673012" y="386080"/>
                        <a:pt x="673012" y="386080"/>
                      </a:cubicBezTo>
                      <a:cubicBezTo>
                        <a:pt x="664215" y="315700"/>
                        <a:pt x="665990" y="313843"/>
                        <a:pt x="652692" y="254000"/>
                      </a:cubicBezTo>
                      <a:cubicBezTo>
                        <a:pt x="649663" y="240369"/>
                        <a:pt x="648033" y="226195"/>
                        <a:pt x="642532" y="213360"/>
                      </a:cubicBezTo>
                      <a:cubicBezTo>
                        <a:pt x="637722" y="202137"/>
                        <a:pt x="627673" y="193802"/>
                        <a:pt x="622212" y="182880"/>
                      </a:cubicBezTo>
                      <a:cubicBezTo>
                        <a:pt x="605685" y="149826"/>
                        <a:pt x="620849" y="151037"/>
                        <a:pt x="591732" y="121920"/>
                      </a:cubicBezTo>
                      <a:cubicBezTo>
                        <a:pt x="583098" y="113286"/>
                        <a:pt x="571412" y="108373"/>
                        <a:pt x="561252" y="101600"/>
                      </a:cubicBezTo>
                      <a:cubicBezTo>
                        <a:pt x="535715" y="24988"/>
                        <a:pt x="570163" y="119422"/>
                        <a:pt x="530772" y="40640"/>
                      </a:cubicBezTo>
                      <a:cubicBezTo>
                        <a:pt x="525983" y="31061"/>
                        <a:pt x="528185" y="17733"/>
                        <a:pt x="520612" y="10160"/>
                      </a:cubicBezTo>
                      <a:cubicBezTo>
                        <a:pt x="513039" y="2587"/>
                        <a:pt x="500292" y="3387"/>
                        <a:pt x="490132" y="0"/>
                      </a:cubicBezTo>
                      <a:cubicBezTo>
                        <a:pt x="466425" y="3387"/>
                        <a:pt x="442494" y="5464"/>
                        <a:pt x="419012" y="10160"/>
                      </a:cubicBezTo>
                      <a:cubicBezTo>
                        <a:pt x="408510" y="12260"/>
                        <a:pt x="410545" y="1693"/>
                        <a:pt x="408852" y="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48" name="Freihandform 19"/>
                <p:cNvSpPr>
                  <a:spLocks/>
                </p:cNvSpPr>
                <p:nvPr/>
              </p:nvSpPr>
              <p:spPr bwMode="auto">
                <a:xfrm>
                  <a:off x="4185920" y="4069486"/>
                  <a:ext cx="792480" cy="1010514"/>
                </a:xfrm>
                <a:custGeom>
                  <a:avLst/>
                  <a:gdLst>
                    <a:gd name="T0" fmla="*/ 629920 w 792480"/>
                    <a:gd name="T1" fmla="*/ 106274 h 1010514"/>
                    <a:gd name="T2" fmla="*/ 629920 w 792480"/>
                    <a:gd name="T3" fmla="*/ 106274 h 1010514"/>
                    <a:gd name="T4" fmla="*/ 487680 w 792480"/>
                    <a:gd name="T5" fmla="*/ 96114 h 1010514"/>
                    <a:gd name="T6" fmla="*/ 416560 w 792480"/>
                    <a:gd name="T7" fmla="*/ 65634 h 1010514"/>
                    <a:gd name="T8" fmla="*/ 386080 w 792480"/>
                    <a:gd name="T9" fmla="*/ 45314 h 1010514"/>
                    <a:gd name="T10" fmla="*/ 345440 w 792480"/>
                    <a:gd name="T11" fmla="*/ 35154 h 1010514"/>
                    <a:gd name="T12" fmla="*/ 284480 w 792480"/>
                    <a:gd name="T13" fmla="*/ 4674 h 1010514"/>
                    <a:gd name="T14" fmla="*/ 254000 w 792480"/>
                    <a:gd name="T15" fmla="*/ 35154 h 1010514"/>
                    <a:gd name="T16" fmla="*/ 223520 w 792480"/>
                    <a:gd name="T17" fmla="*/ 96114 h 1010514"/>
                    <a:gd name="T18" fmla="*/ 193040 w 792480"/>
                    <a:gd name="T19" fmla="*/ 157074 h 1010514"/>
                    <a:gd name="T20" fmla="*/ 162560 w 792480"/>
                    <a:gd name="T21" fmla="*/ 228194 h 1010514"/>
                    <a:gd name="T22" fmla="*/ 132080 w 792480"/>
                    <a:gd name="T23" fmla="*/ 248514 h 1010514"/>
                    <a:gd name="T24" fmla="*/ 111760 w 792480"/>
                    <a:gd name="T25" fmla="*/ 278994 h 1010514"/>
                    <a:gd name="T26" fmla="*/ 50800 w 792480"/>
                    <a:gd name="T27" fmla="*/ 329794 h 1010514"/>
                    <a:gd name="T28" fmla="*/ 20320 w 792480"/>
                    <a:gd name="T29" fmla="*/ 339954 h 1010514"/>
                    <a:gd name="T30" fmla="*/ 0 w 792480"/>
                    <a:gd name="T31" fmla="*/ 492354 h 1010514"/>
                    <a:gd name="T32" fmla="*/ 10160 w 792480"/>
                    <a:gd name="T33" fmla="*/ 797154 h 1010514"/>
                    <a:gd name="T34" fmla="*/ 20320 w 792480"/>
                    <a:gd name="T35" fmla="*/ 827634 h 1010514"/>
                    <a:gd name="T36" fmla="*/ 40640 w 792480"/>
                    <a:gd name="T37" fmla="*/ 868274 h 1010514"/>
                    <a:gd name="T38" fmla="*/ 142240 w 792480"/>
                    <a:gd name="T39" fmla="*/ 939394 h 1010514"/>
                    <a:gd name="T40" fmla="*/ 203200 w 792480"/>
                    <a:gd name="T41" fmla="*/ 980034 h 1010514"/>
                    <a:gd name="T42" fmla="*/ 264160 w 792480"/>
                    <a:gd name="T43" fmla="*/ 990194 h 1010514"/>
                    <a:gd name="T44" fmla="*/ 294640 w 792480"/>
                    <a:gd name="T45" fmla="*/ 1000354 h 1010514"/>
                    <a:gd name="T46" fmla="*/ 365760 w 792480"/>
                    <a:gd name="T47" fmla="*/ 1010514 h 1010514"/>
                    <a:gd name="T48" fmla="*/ 528320 w 792480"/>
                    <a:gd name="T49" fmla="*/ 969874 h 1010514"/>
                    <a:gd name="T50" fmla="*/ 548640 w 792480"/>
                    <a:gd name="T51" fmla="*/ 919074 h 1010514"/>
                    <a:gd name="T52" fmla="*/ 609600 w 792480"/>
                    <a:gd name="T53" fmla="*/ 868274 h 1010514"/>
                    <a:gd name="T54" fmla="*/ 650240 w 792480"/>
                    <a:gd name="T55" fmla="*/ 827634 h 1010514"/>
                    <a:gd name="T56" fmla="*/ 660400 w 792480"/>
                    <a:gd name="T57" fmla="*/ 797154 h 1010514"/>
                    <a:gd name="T58" fmla="*/ 680720 w 792480"/>
                    <a:gd name="T59" fmla="*/ 715874 h 1010514"/>
                    <a:gd name="T60" fmla="*/ 690880 w 792480"/>
                    <a:gd name="T61" fmla="*/ 685394 h 1010514"/>
                    <a:gd name="T62" fmla="*/ 721360 w 792480"/>
                    <a:gd name="T63" fmla="*/ 492354 h 1010514"/>
                    <a:gd name="T64" fmla="*/ 731520 w 792480"/>
                    <a:gd name="T65" fmla="*/ 441554 h 1010514"/>
                    <a:gd name="T66" fmla="*/ 762000 w 792480"/>
                    <a:gd name="T67" fmla="*/ 411074 h 1010514"/>
                    <a:gd name="T68" fmla="*/ 792480 w 792480"/>
                    <a:gd name="T69" fmla="*/ 350114 h 1010514"/>
                    <a:gd name="T70" fmla="*/ 782320 w 792480"/>
                    <a:gd name="T71" fmla="*/ 238354 h 1010514"/>
                    <a:gd name="T72" fmla="*/ 772160 w 792480"/>
                    <a:gd name="T73" fmla="*/ 207874 h 1010514"/>
                    <a:gd name="T74" fmla="*/ 741680 w 792480"/>
                    <a:gd name="T75" fmla="*/ 187554 h 1010514"/>
                    <a:gd name="T76" fmla="*/ 731520 w 792480"/>
                    <a:gd name="T77" fmla="*/ 157074 h 1010514"/>
                    <a:gd name="T78" fmla="*/ 701040 w 792480"/>
                    <a:gd name="T79" fmla="*/ 146914 h 1010514"/>
                    <a:gd name="T80" fmla="*/ 640080 w 792480"/>
                    <a:gd name="T81" fmla="*/ 106274 h 1010514"/>
                    <a:gd name="T82" fmla="*/ 629920 w 792480"/>
                    <a:gd name="T83" fmla="*/ 106274 h 1010514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92480"/>
                    <a:gd name="T127" fmla="*/ 0 h 1010514"/>
                    <a:gd name="T128" fmla="*/ 792480 w 792480"/>
                    <a:gd name="T129" fmla="*/ 1010514 h 1010514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92480" h="1010514">
                      <a:moveTo>
                        <a:pt x="629920" y="106274"/>
                      </a:moveTo>
                      <a:lnTo>
                        <a:pt x="629920" y="106274"/>
                      </a:lnTo>
                      <a:cubicBezTo>
                        <a:pt x="582507" y="102887"/>
                        <a:pt x="534889" y="101668"/>
                        <a:pt x="487680" y="96114"/>
                      </a:cubicBezTo>
                      <a:cubicBezTo>
                        <a:pt x="469738" y="94003"/>
                        <a:pt x="428728" y="72587"/>
                        <a:pt x="416560" y="65634"/>
                      </a:cubicBezTo>
                      <a:cubicBezTo>
                        <a:pt x="405958" y="59576"/>
                        <a:pt x="397303" y="50124"/>
                        <a:pt x="386080" y="45314"/>
                      </a:cubicBezTo>
                      <a:cubicBezTo>
                        <a:pt x="373245" y="39813"/>
                        <a:pt x="358987" y="38541"/>
                        <a:pt x="345440" y="35154"/>
                      </a:cubicBezTo>
                      <a:cubicBezTo>
                        <a:pt x="338023" y="30209"/>
                        <a:pt x="298501" y="0"/>
                        <a:pt x="284480" y="4674"/>
                      </a:cubicBezTo>
                      <a:cubicBezTo>
                        <a:pt x="270849" y="9218"/>
                        <a:pt x="264160" y="24994"/>
                        <a:pt x="254000" y="35154"/>
                      </a:cubicBezTo>
                      <a:cubicBezTo>
                        <a:pt x="228463" y="111766"/>
                        <a:pt x="262911" y="17332"/>
                        <a:pt x="223520" y="96114"/>
                      </a:cubicBezTo>
                      <a:cubicBezTo>
                        <a:pt x="181456" y="180242"/>
                        <a:pt x="251274" y="69723"/>
                        <a:pt x="193040" y="157074"/>
                      </a:cubicBezTo>
                      <a:cubicBezTo>
                        <a:pt x="185267" y="188164"/>
                        <a:pt x="185948" y="204806"/>
                        <a:pt x="162560" y="228194"/>
                      </a:cubicBezTo>
                      <a:cubicBezTo>
                        <a:pt x="153926" y="236828"/>
                        <a:pt x="142240" y="241741"/>
                        <a:pt x="132080" y="248514"/>
                      </a:cubicBezTo>
                      <a:cubicBezTo>
                        <a:pt x="125307" y="258674"/>
                        <a:pt x="119577" y="269613"/>
                        <a:pt x="111760" y="278994"/>
                      </a:cubicBezTo>
                      <a:cubicBezTo>
                        <a:pt x="95710" y="298254"/>
                        <a:pt x="73634" y="318377"/>
                        <a:pt x="50800" y="329794"/>
                      </a:cubicBezTo>
                      <a:cubicBezTo>
                        <a:pt x="41221" y="334583"/>
                        <a:pt x="30480" y="336567"/>
                        <a:pt x="20320" y="339954"/>
                      </a:cubicBezTo>
                      <a:cubicBezTo>
                        <a:pt x="166" y="400417"/>
                        <a:pt x="0" y="392910"/>
                        <a:pt x="0" y="492354"/>
                      </a:cubicBezTo>
                      <a:cubicBezTo>
                        <a:pt x="0" y="594010"/>
                        <a:pt x="4010" y="695684"/>
                        <a:pt x="10160" y="797154"/>
                      </a:cubicBezTo>
                      <a:cubicBezTo>
                        <a:pt x="10808" y="807844"/>
                        <a:pt x="16101" y="817790"/>
                        <a:pt x="20320" y="827634"/>
                      </a:cubicBezTo>
                      <a:cubicBezTo>
                        <a:pt x="26286" y="841555"/>
                        <a:pt x="31837" y="855949"/>
                        <a:pt x="40640" y="868274"/>
                      </a:cubicBezTo>
                      <a:cubicBezTo>
                        <a:pt x="67510" y="905892"/>
                        <a:pt x="102194" y="914750"/>
                        <a:pt x="142240" y="939394"/>
                      </a:cubicBezTo>
                      <a:cubicBezTo>
                        <a:pt x="163039" y="952193"/>
                        <a:pt x="179111" y="976019"/>
                        <a:pt x="203200" y="980034"/>
                      </a:cubicBezTo>
                      <a:cubicBezTo>
                        <a:pt x="223520" y="983421"/>
                        <a:pt x="244050" y="985725"/>
                        <a:pt x="264160" y="990194"/>
                      </a:cubicBezTo>
                      <a:cubicBezTo>
                        <a:pt x="274615" y="992517"/>
                        <a:pt x="284138" y="998254"/>
                        <a:pt x="294640" y="1000354"/>
                      </a:cubicBezTo>
                      <a:cubicBezTo>
                        <a:pt x="318122" y="1005050"/>
                        <a:pt x="342053" y="1007127"/>
                        <a:pt x="365760" y="1010514"/>
                      </a:cubicBezTo>
                      <a:cubicBezTo>
                        <a:pt x="419947" y="996967"/>
                        <a:pt x="478362" y="994853"/>
                        <a:pt x="528320" y="969874"/>
                      </a:cubicBezTo>
                      <a:cubicBezTo>
                        <a:pt x="544632" y="961718"/>
                        <a:pt x="537247" y="933315"/>
                        <a:pt x="548640" y="919074"/>
                      </a:cubicBezTo>
                      <a:cubicBezTo>
                        <a:pt x="565164" y="898419"/>
                        <a:pt x="589939" y="885969"/>
                        <a:pt x="609600" y="868274"/>
                      </a:cubicBezTo>
                      <a:cubicBezTo>
                        <a:pt x="623840" y="855458"/>
                        <a:pt x="636693" y="841181"/>
                        <a:pt x="650240" y="827634"/>
                      </a:cubicBezTo>
                      <a:cubicBezTo>
                        <a:pt x="653627" y="817474"/>
                        <a:pt x="657582" y="807486"/>
                        <a:pt x="660400" y="797154"/>
                      </a:cubicBezTo>
                      <a:cubicBezTo>
                        <a:pt x="667748" y="770211"/>
                        <a:pt x="671889" y="742368"/>
                        <a:pt x="680720" y="715874"/>
                      </a:cubicBezTo>
                      <a:lnTo>
                        <a:pt x="690880" y="685394"/>
                      </a:lnTo>
                      <a:cubicBezTo>
                        <a:pt x="710130" y="473644"/>
                        <a:pt x="687069" y="663810"/>
                        <a:pt x="721360" y="492354"/>
                      </a:cubicBezTo>
                      <a:cubicBezTo>
                        <a:pt x="724747" y="475421"/>
                        <a:pt x="723797" y="457000"/>
                        <a:pt x="731520" y="441554"/>
                      </a:cubicBezTo>
                      <a:cubicBezTo>
                        <a:pt x="737946" y="428703"/>
                        <a:pt x="752802" y="422112"/>
                        <a:pt x="762000" y="411074"/>
                      </a:cubicBezTo>
                      <a:cubicBezTo>
                        <a:pt x="783884" y="384813"/>
                        <a:pt x="782297" y="380662"/>
                        <a:pt x="792480" y="350114"/>
                      </a:cubicBezTo>
                      <a:cubicBezTo>
                        <a:pt x="789093" y="312861"/>
                        <a:pt x="787610" y="275385"/>
                        <a:pt x="782320" y="238354"/>
                      </a:cubicBezTo>
                      <a:cubicBezTo>
                        <a:pt x="780805" y="227752"/>
                        <a:pt x="778850" y="216237"/>
                        <a:pt x="772160" y="207874"/>
                      </a:cubicBezTo>
                      <a:cubicBezTo>
                        <a:pt x="764532" y="198339"/>
                        <a:pt x="751840" y="194327"/>
                        <a:pt x="741680" y="187554"/>
                      </a:cubicBezTo>
                      <a:cubicBezTo>
                        <a:pt x="738293" y="177394"/>
                        <a:pt x="739093" y="164647"/>
                        <a:pt x="731520" y="157074"/>
                      </a:cubicBezTo>
                      <a:cubicBezTo>
                        <a:pt x="723947" y="149501"/>
                        <a:pt x="710402" y="152115"/>
                        <a:pt x="701040" y="146914"/>
                      </a:cubicBezTo>
                      <a:cubicBezTo>
                        <a:pt x="679692" y="135054"/>
                        <a:pt x="661923" y="117196"/>
                        <a:pt x="640080" y="106274"/>
                      </a:cubicBezTo>
                      <a:lnTo>
                        <a:pt x="629920" y="106274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</p:grpSp>
          <p:sp>
            <p:nvSpPr>
              <p:cNvPr id="30" name="Freihandform 29"/>
              <p:cNvSpPr/>
              <p:nvPr/>
            </p:nvSpPr>
            <p:spPr bwMode="auto">
              <a:xfrm>
                <a:off x="3018777" y="1826522"/>
                <a:ext cx="660013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31" name="Freihandform 30"/>
              <p:cNvSpPr/>
              <p:nvPr/>
            </p:nvSpPr>
            <p:spPr bwMode="auto">
              <a:xfrm>
                <a:off x="2496679" y="1718052"/>
                <a:ext cx="660011" cy="624441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32" name="Freihandform 31"/>
              <p:cNvSpPr/>
              <p:nvPr/>
            </p:nvSpPr>
            <p:spPr bwMode="auto">
              <a:xfrm>
                <a:off x="1498453" y="1630102"/>
                <a:ext cx="660011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33" name="Freihandform 32"/>
              <p:cNvSpPr/>
              <p:nvPr/>
            </p:nvSpPr>
            <p:spPr bwMode="auto">
              <a:xfrm>
                <a:off x="2017268" y="1671145"/>
                <a:ext cx="660011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34" name="Freihandform 33"/>
              <p:cNvSpPr/>
              <p:nvPr/>
            </p:nvSpPr>
            <p:spPr bwMode="auto">
              <a:xfrm>
                <a:off x="838440" y="1650623"/>
                <a:ext cx="660013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</p:grpSp>
        <p:grpSp>
          <p:nvGrpSpPr>
            <p:cNvPr id="5" name="Gruppieren 51"/>
            <p:cNvGrpSpPr>
              <a:grpSpLocks/>
            </p:cNvGrpSpPr>
            <p:nvPr/>
          </p:nvGrpSpPr>
          <p:grpSpPr bwMode="auto">
            <a:xfrm>
              <a:off x="1911350" y="2143125"/>
              <a:ext cx="1658938" cy="1547813"/>
              <a:chOff x="602018" y="1630102"/>
              <a:chExt cx="3434687" cy="2858361"/>
            </a:xfrm>
          </p:grpSpPr>
          <p:grpSp>
            <p:nvGrpSpPr>
              <p:cNvPr id="6" name="Gruppieren 20"/>
              <p:cNvGrpSpPr>
                <a:grpSpLocks/>
              </p:cNvGrpSpPr>
              <p:nvPr/>
            </p:nvGrpSpPr>
            <p:grpSpPr bwMode="auto">
              <a:xfrm>
                <a:off x="602018" y="1958621"/>
                <a:ext cx="3434687" cy="2529842"/>
                <a:chOff x="812800" y="1530639"/>
                <a:chExt cx="4815840" cy="3549361"/>
              </a:xfrm>
            </p:grpSpPr>
            <p:sp>
              <p:nvSpPr>
                <p:cNvPr id="15" name="Freihandform 3"/>
                <p:cNvSpPr>
                  <a:spLocks/>
                </p:cNvSpPr>
                <p:nvPr/>
              </p:nvSpPr>
              <p:spPr bwMode="auto">
                <a:xfrm>
                  <a:off x="1109891" y="1534160"/>
                  <a:ext cx="1013549" cy="752390"/>
                </a:xfrm>
                <a:custGeom>
                  <a:avLst/>
                  <a:gdLst>
                    <a:gd name="T0" fmla="*/ 190589 w 1013549"/>
                    <a:gd name="T1" fmla="*/ 213360 h 752390"/>
                    <a:gd name="T2" fmla="*/ 190589 w 1013549"/>
                    <a:gd name="T3" fmla="*/ 213360 h 752390"/>
                    <a:gd name="T4" fmla="*/ 210909 w 1013549"/>
                    <a:gd name="T5" fmla="*/ 121920 h 752390"/>
                    <a:gd name="T6" fmla="*/ 221069 w 1013549"/>
                    <a:gd name="T7" fmla="*/ 91440 h 752390"/>
                    <a:gd name="T8" fmla="*/ 241389 w 1013549"/>
                    <a:gd name="T9" fmla="*/ 60960 h 752390"/>
                    <a:gd name="T10" fmla="*/ 271869 w 1013549"/>
                    <a:gd name="T11" fmla="*/ 50800 h 752390"/>
                    <a:gd name="T12" fmla="*/ 363309 w 1013549"/>
                    <a:gd name="T13" fmla="*/ 10160 h 752390"/>
                    <a:gd name="T14" fmla="*/ 393789 w 1013549"/>
                    <a:gd name="T15" fmla="*/ 0 h 752390"/>
                    <a:gd name="T16" fmla="*/ 576669 w 1013549"/>
                    <a:gd name="T17" fmla="*/ 20320 h 752390"/>
                    <a:gd name="T18" fmla="*/ 607149 w 1013549"/>
                    <a:gd name="T19" fmla="*/ 40640 h 752390"/>
                    <a:gd name="T20" fmla="*/ 668109 w 1013549"/>
                    <a:gd name="T21" fmla="*/ 50800 h 752390"/>
                    <a:gd name="T22" fmla="*/ 830669 w 1013549"/>
                    <a:gd name="T23" fmla="*/ 71120 h 752390"/>
                    <a:gd name="T24" fmla="*/ 861149 w 1013549"/>
                    <a:gd name="T25" fmla="*/ 81280 h 752390"/>
                    <a:gd name="T26" fmla="*/ 922109 w 1013549"/>
                    <a:gd name="T27" fmla="*/ 111760 h 752390"/>
                    <a:gd name="T28" fmla="*/ 942429 w 1013549"/>
                    <a:gd name="T29" fmla="*/ 142240 h 752390"/>
                    <a:gd name="T30" fmla="*/ 993229 w 1013549"/>
                    <a:gd name="T31" fmla="*/ 193040 h 752390"/>
                    <a:gd name="T32" fmla="*/ 1013549 w 1013549"/>
                    <a:gd name="T33" fmla="*/ 254000 h 752390"/>
                    <a:gd name="T34" fmla="*/ 993229 w 1013549"/>
                    <a:gd name="T35" fmla="*/ 528320 h 752390"/>
                    <a:gd name="T36" fmla="*/ 942429 w 1013549"/>
                    <a:gd name="T37" fmla="*/ 609600 h 752390"/>
                    <a:gd name="T38" fmla="*/ 911949 w 1013549"/>
                    <a:gd name="T39" fmla="*/ 619760 h 752390"/>
                    <a:gd name="T40" fmla="*/ 881469 w 1013549"/>
                    <a:gd name="T41" fmla="*/ 640080 h 752390"/>
                    <a:gd name="T42" fmla="*/ 820509 w 1013549"/>
                    <a:gd name="T43" fmla="*/ 660400 h 752390"/>
                    <a:gd name="T44" fmla="*/ 403949 w 1013549"/>
                    <a:gd name="T45" fmla="*/ 680720 h 752390"/>
                    <a:gd name="T46" fmla="*/ 342989 w 1013549"/>
                    <a:gd name="T47" fmla="*/ 690880 h 752390"/>
                    <a:gd name="T48" fmla="*/ 312509 w 1013549"/>
                    <a:gd name="T49" fmla="*/ 701040 h 752390"/>
                    <a:gd name="T50" fmla="*/ 251549 w 1013549"/>
                    <a:gd name="T51" fmla="*/ 711200 h 752390"/>
                    <a:gd name="T52" fmla="*/ 170269 w 1013549"/>
                    <a:gd name="T53" fmla="*/ 731520 h 752390"/>
                    <a:gd name="T54" fmla="*/ 139789 w 1013549"/>
                    <a:gd name="T55" fmla="*/ 741680 h 752390"/>
                    <a:gd name="T56" fmla="*/ 88989 w 1013549"/>
                    <a:gd name="T57" fmla="*/ 751840 h 752390"/>
                    <a:gd name="T58" fmla="*/ 17869 w 1013549"/>
                    <a:gd name="T59" fmla="*/ 741680 h 752390"/>
                    <a:gd name="T60" fmla="*/ 7709 w 1013549"/>
                    <a:gd name="T61" fmla="*/ 711200 h 752390"/>
                    <a:gd name="T62" fmla="*/ 17869 w 1013549"/>
                    <a:gd name="T63" fmla="*/ 497840 h 752390"/>
                    <a:gd name="T64" fmla="*/ 78829 w 1013549"/>
                    <a:gd name="T65" fmla="*/ 436880 h 752390"/>
                    <a:gd name="T66" fmla="*/ 99149 w 1013549"/>
                    <a:gd name="T67" fmla="*/ 406400 h 752390"/>
                    <a:gd name="T68" fmla="*/ 160109 w 1013549"/>
                    <a:gd name="T69" fmla="*/ 365760 h 752390"/>
                    <a:gd name="T70" fmla="*/ 190589 w 1013549"/>
                    <a:gd name="T71" fmla="*/ 345440 h 752390"/>
                    <a:gd name="T72" fmla="*/ 180429 w 1013549"/>
                    <a:gd name="T73" fmla="*/ 254000 h 752390"/>
                    <a:gd name="T74" fmla="*/ 190589 w 1013549"/>
                    <a:gd name="T75" fmla="*/ 213360 h 75239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013549"/>
                    <a:gd name="T115" fmla="*/ 0 h 752390"/>
                    <a:gd name="T116" fmla="*/ 1013549 w 1013549"/>
                    <a:gd name="T117" fmla="*/ 752390 h 75239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013549" h="752390">
                      <a:moveTo>
                        <a:pt x="190589" y="213360"/>
                      </a:moveTo>
                      <a:lnTo>
                        <a:pt x="190589" y="213360"/>
                      </a:lnTo>
                      <a:cubicBezTo>
                        <a:pt x="197362" y="182880"/>
                        <a:pt x="203336" y="152211"/>
                        <a:pt x="210909" y="121920"/>
                      </a:cubicBezTo>
                      <a:cubicBezTo>
                        <a:pt x="213506" y="111530"/>
                        <a:pt x="216280" y="101019"/>
                        <a:pt x="221069" y="91440"/>
                      </a:cubicBezTo>
                      <a:cubicBezTo>
                        <a:pt x="226530" y="80518"/>
                        <a:pt x="231854" y="68588"/>
                        <a:pt x="241389" y="60960"/>
                      </a:cubicBezTo>
                      <a:cubicBezTo>
                        <a:pt x="249752" y="54270"/>
                        <a:pt x="262290" y="55589"/>
                        <a:pt x="271869" y="50800"/>
                      </a:cubicBezTo>
                      <a:cubicBezTo>
                        <a:pt x="368473" y="2498"/>
                        <a:pt x="206038" y="62584"/>
                        <a:pt x="363309" y="10160"/>
                      </a:cubicBezTo>
                      <a:lnTo>
                        <a:pt x="393789" y="0"/>
                      </a:lnTo>
                      <a:cubicBezTo>
                        <a:pt x="399898" y="611"/>
                        <a:pt x="560017" y="15778"/>
                        <a:pt x="576669" y="20320"/>
                      </a:cubicBezTo>
                      <a:cubicBezTo>
                        <a:pt x="588450" y="23533"/>
                        <a:pt x="595565" y="36779"/>
                        <a:pt x="607149" y="40640"/>
                      </a:cubicBezTo>
                      <a:cubicBezTo>
                        <a:pt x="626692" y="47154"/>
                        <a:pt x="647841" y="47115"/>
                        <a:pt x="668109" y="50800"/>
                      </a:cubicBezTo>
                      <a:cubicBezTo>
                        <a:pt x="773086" y="69887"/>
                        <a:pt x="663812" y="55951"/>
                        <a:pt x="830669" y="71120"/>
                      </a:cubicBezTo>
                      <a:cubicBezTo>
                        <a:pt x="840829" y="74507"/>
                        <a:pt x="851570" y="76491"/>
                        <a:pt x="861149" y="81280"/>
                      </a:cubicBezTo>
                      <a:cubicBezTo>
                        <a:pt x="939931" y="120671"/>
                        <a:pt x="845497" y="86223"/>
                        <a:pt x="922109" y="111760"/>
                      </a:cubicBezTo>
                      <a:cubicBezTo>
                        <a:pt x="928882" y="121920"/>
                        <a:pt x="933795" y="133606"/>
                        <a:pt x="942429" y="142240"/>
                      </a:cubicBezTo>
                      <a:cubicBezTo>
                        <a:pt x="977650" y="177461"/>
                        <a:pt x="971554" y="144272"/>
                        <a:pt x="993229" y="193040"/>
                      </a:cubicBezTo>
                      <a:cubicBezTo>
                        <a:pt x="1001928" y="212613"/>
                        <a:pt x="1013549" y="254000"/>
                        <a:pt x="1013549" y="254000"/>
                      </a:cubicBezTo>
                      <a:cubicBezTo>
                        <a:pt x="1012651" y="267463"/>
                        <a:pt x="998025" y="499544"/>
                        <a:pt x="993229" y="528320"/>
                      </a:cubicBezTo>
                      <a:cubicBezTo>
                        <a:pt x="984805" y="578864"/>
                        <a:pt x="981748" y="589941"/>
                        <a:pt x="942429" y="609600"/>
                      </a:cubicBezTo>
                      <a:cubicBezTo>
                        <a:pt x="932850" y="614389"/>
                        <a:pt x="921528" y="614971"/>
                        <a:pt x="911949" y="619760"/>
                      </a:cubicBezTo>
                      <a:cubicBezTo>
                        <a:pt x="901027" y="625221"/>
                        <a:pt x="892627" y="635121"/>
                        <a:pt x="881469" y="640080"/>
                      </a:cubicBezTo>
                      <a:cubicBezTo>
                        <a:pt x="861896" y="648779"/>
                        <a:pt x="840829" y="653627"/>
                        <a:pt x="820509" y="660400"/>
                      </a:cubicBezTo>
                      <a:cubicBezTo>
                        <a:pt x="667898" y="711270"/>
                        <a:pt x="800735" y="670278"/>
                        <a:pt x="403949" y="680720"/>
                      </a:cubicBezTo>
                      <a:cubicBezTo>
                        <a:pt x="383629" y="684107"/>
                        <a:pt x="363099" y="686411"/>
                        <a:pt x="342989" y="690880"/>
                      </a:cubicBezTo>
                      <a:cubicBezTo>
                        <a:pt x="332534" y="693203"/>
                        <a:pt x="322964" y="698717"/>
                        <a:pt x="312509" y="701040"/>
                      </a:cubicBezTo>
                      <a:cubicBezTo>
                        <a:pt x="292399" y="705509"/>
                        <a:pt x="271692" y="706884"/>
                        <a:pt x="251549" y="711200"/>
                      </a:cubicBezTo>
                      <a:cubicBezTo>
                        <a:pt x="224242" y="717052"/>
                        <a:pt x="196763" y="722689"/>
                        <a:pt x="170269" y="731520"/>
                      </a:cubicBezTo>
                      <a:cubicBezTo>
                        <a:pt x="160109" y="734907"/>
                        <a:pt x="150179" y="739083"/>
                        <a:pt x="139789" y="741680"/>
                      </a:cubicBezTo>
                      <a:cubicBezTo>
                        <a:pt x="123036" y="745868"/>
                        <a:pt x="105922" y="748453"/>
                        <a:pt x="88989" y="751840"/>
                      </a:cubicBezTo>
                      <a:cubicBezTo>
                        <a:pt x="65282" y="748453"/>
                        <a:pt x="39288" y="752390"/>
                        <a:pt x="17869" y="741680"/>
                      </a:cubicBezTo>
                      <a:cubicBezTo>
                        <a:pt x="8290" y="736891"/>
                        <a:pt x="7709" y="721910"/>
                        <a:pt x="7709" y="711200"/>
                      </a:cubicBezTo>
                      <a:cubicBezTo>
                        <a:pt x="7709" y="639999"/>
                        <a:pt x="0" y="566762"/>
                        <a:pt x="17869" y="497840"/>
                      </a:cubicBezTo>
                      <a:cubicBezTo>
                        <a:pt x="25081" y="470023"/>
                        <a:pt x="62889" y="460790"/>
                        <a:pt x="78829" y="436880"/>
                      </a:cubicBezTo>
                      <a:cubicBezTo>
                        <a:pt x="85602" y="426720"/>
                        <a:pt x="89959" y="414441"/>
                        <a:pt x="99149" y="406400"/>
                      </a:cubicBezTo>
                      <a:cubicBezTo>
                        <a:pt x="117528" y="390318"/>
                        <a:pt x="139789" y="379307"/>
                        <a:pt x="160109" y="365760"/>
                      </a:cubicBezTo>
                      <a:lnTo>
                        <a:pt x="190589" y="345440"/>
                      </a:lnTo>
                      <a:cubicBezTo>
                        <a:pt x="219376" y="259080"/>
                        <a:pt x="180429" y="396240"/>
                        <a:pt x="180429" y="254000"/>
                      </a:cubicBezTo>
                      <a:lnTo>
                        <a:pt x="190589" y="213360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6" name="Freihandform 5"/>
                <p:cNvSpPr>
                  <a:spLocks/>
                </p:cNvSpPr>
                <p:nvPr/>
              </p:nvSpPr>
              <p:spPr bwMode="auto">
                <a:xfrm>
                  <a:off x="1778000" y="2357120"/>
                  <a:ext cx="853440" cy="782320"/>
                </a:xfrm>
                <a:custGeom>
                  <a:avLst/>
                  <a:gdLst>
                    <a:gd name="T0" fmla="*/ 142240 w 853440"/>
                    <a:gd name="T1" fmla="*/ 81280 h 782320"/>
                    <a:gd name="T2" fmla="*/ 142240 w 853440"/>
                    <a:gd name="T3" fmla="*/ 81280 h 782320"/>
                    <a:gd name="T4" fmla="*/ 20320 w 853440"/>
                    <a:gd name="T5" fmla="*/ 182880 h 782320"/>
                    <a:gd name="T6" fmla="*/ 10160 w 853440"/>
                    <a:gd name="T7" fmla="*/ 213360 h 782320"/>
                    <a:gd name="T8" fmla="*/ 0 w 853440"/>
                    <a:gd name="T9" fmla="*/ 254000 h 782320"/>
                    <a:gd name="T10" fmla="*/ 10160 w 853440"/>
                    <a:gd name="T11" fmla="*/ 508000 h 782320"/>
                    <a:gd name="T12" fmla="*/ 91440 w 853440"/>
                    <a:gd name="T13" fmla="*/ 558800 h 782320"/>
                    <a:gd name="T14" fmla="*/ 121920 w 853440"/>
                    <a:gd name="T15" fmla="*/ 568960 h 782320"/>
                    <a:gd name="T16" fmla="*/ 193040 w 853440"/>
                    <a:gd name="T17" fmla="*/ 609600 h 782320"/>
                    <a:gd name="T18" fmla="*/ 223520 w 853440"/>
                    <a:gd name="T19" fmla="*/ 640080 h 782320"/>
                    <a:gd name="T20" fmla="*/ 254000 w 853440"/>
                    <a:gd name="T21" fmla="*/ 650240 h 782320"/>
                    <a:gd name="T22" fmla="*/ 314960 w 853440"/>
                    <a:gd name="T23" fmla="*/ 680720 h 782320"/>
                    <a:gd name="T24" fmla="*/ 335280 w 853440"/>
                    <a:gd name="T25" fmla="*/ 711200 h 782320"/>
                    <a:gd name="T26" fmla="*/ 396240 w 853440"/>
                    <a:gd name="T27" fmla="*/ 741680 h 782320"/>
                    <a:gd name="T28" fmla="*/ 477520 w 853440"/>
                    <a:gd name="T29" fmla="*/ 762000 h 782320"/>
                    <a:gd name="T30" fmla="*/ 548640 w 853440"/>
                    <a:gd name="T31" fmla="*/ 782320 h 782320"/>
                    <a:gd name="T32" fmla="*/ 660400 w 853440"/>
                    <a:gd name="T33" fmla="*/ 772160 h 782320"/>
                    <a:gd name="T34" fmla="*/ 701040 w 853440"/>
                    <a:gd name="T35" fmla="*/ 751840 h 782320"/>
                    <a:gd name="T36" fmla="*/ 762000 w 853440"/>
                    <a:gd name="T37" fmla="*/ 721360 h 782320"/>
                    <a:gd name="T38" fmla="*/ 782320 w 853440"/>
                    <a:gd name="T39" fmla="*/ 690880 h 782320"/>
                    <a:gd name="T40" fmla="*/ 792480 w 853440"/>
                    <a:gd name="T41" fmla="*/ 650240 h 782320"/>
                    <a:gd name="T42" fmla="*/ 822960 w 853440"/>
                    <a:gd name="T43" fmla="*/ 629920 h 782320"/>
                    <a:gd name="T44" fmla="*/ 853440 w 853440"/>
                    <a:gd name="T45" fmla="*/ 568960 h 782320"/>
                    <a:gd name="T46" fmla="*/ 843280 w 853440"/>
                    <a:gd name="T47" fmla="*/ 538480 h 782320"/>
                    <a:gd name="T48" fmla="*/ 843280 w 853440"/>
                    <a:gd name="T49" fmla="*/ 132080 h 782320"/>
                    <a:gd name="T50" fmla="*/ 853440 w 853440"/>
                    <a:gd name="T51" fmla="*/ 101600 h 782320"/>
                    <a:gd name="T52" fmla="*/ 843280 w 853440"/>
                    <a:gd name="T53" fmla="*/ 60960 h 782320"/>
                    <a:gd name="T54" fmla="*/ 812800 w 853440"/>
                    <a:gd name="T55" fmla="*/ 50800 h 782320"/>
                    <a:gd name="T56" fmla="*/ 721360 w 853440"/>
                    <a:gd name="T57" fmla="*/ 30480 h 782320"/>
                    <a:gd name="T58" fmla="*/ 660400 w 853440"/>
                    <a:gd name="T59" fmla="*/ 20320 h 782320"/>
                    <a:gd name="T60" fmla="*/ 518160 w 853440"/>
                    <a:gd name="T61" fmla="*/ 0 h 782320"/>
                    <a:gd name="T62" fmla="*/ 467360 w 853440"/>
                    <a:gd name="T63" fmla="*/ 10160 h 782320"/>
                    <a:gd name="T64" fmla="*/ 406400 w 853440"/>
                    <a:gd name="T65" fmla="*/ 40640 h 782320"/>
                    <a:gd name="T66" fmla="*/ 213360 w 853440"/>
                    <a:gd name="T67" fmla="*/ 50800 h 782320"/>
                    <a:gd name="T68" fmla="*/ 142240 w 853440"/>
                    <a:gd name="T69" fmla="*/ 81280 h 78232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853440"/>
                    <a:gd name="T106" fmla="*/ 0 h 782320"/>
                    <a:gd name="T107" fmla="*/ 853440 w 853440"/>
                    <a:gd name="T108" fmla="*/ 782320 h 78232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853440" h="782320">
                      <a:moveTo>
                        <a:pt x="142240" y="81280"/>
                      </a:moveTo>
                      <a:lnTo>
                        <a:pt x="142240" y="81280"/>
                      </a:lnTo>
                      <a:cubicBezTo>
                        <a:pt x="86954" y="119980"/>
                        <a:pt x="46936" y="129648"/>
                        <a:pt x="20320" y="182880"/>
                      </a:cubicBezTo>
                      <a:cubicBezTo>
                        <a:pt x="15531" y="192459"/>
                        <a:pt x="13102" y="203062"/>
                        <a:pt x="10160" y="213360"/>
                      </a:cubicBezTo>
                      <a:cubicBezTo>
                        <a:pt x="6324" y="226786"/>
                        <a:pt x="3387" y="240453"/>
                        <a:pt x="0" y="254000"/>
                      </a:cubicBezTo>
                      <a:cubicBezTo>
                        <a:pt x="3387" y="338667"/>
                        <a:pt x="1133" y="423748"/>
                        <a:pt x="10160" y="508000"/>
                      </a:cubicBezTo>
                      <a:cubicBezTo>
                        <a:pt x="14334" y="546959"/>
                        <a:pt x="68058" y="551006"/>
                        <a:pt x="91440" y="558800"/>
                      </a:cubicBezTo>
                      <a:cubicBezTo>
                        <a:pt x="101600" y="562187"/>
                        <a:pt x="112341" y="564171"/>
                        <a:pt x="121920" y="568960"/>
                      </a:cubicBezTo>
                      <a:cubicBezTo>
                        <a:pt x="146763" y="581382"/>
                        <a:pt x="171499" y="591649"/>
                        <a:pt x="193040" y="609600"/>
                      </a:cubicBezTo>
                      <a:cubicBezTo>
                        <a:pt x="204078" y="618798"/>
                        <a:pt x="211565" y="632110"/>
                        <a:pt x="223520" y="640080"/>
                      </a:cubicBezTo>
                      <a:cubicBezTo>
                        <a:pt x="232431" y="646021"/>
                        <a:pt x="244421" y="645451"/>
                        <a:pt x="254000" y="650240"/>
                      </a:cubicBezTo>
                      <a:cubicBezTo>
                        <a:pt x="332782" y="689631"/>
                        <a:pt x="238348" y="655183"/>
                        <a:pt x="314960" y="680720"/>
                      </a:cubicBezTo>
                      <a:cubicBezTo>
                        <a:pt x="321733" y="690880"/>
                        <a:pt x="326646" y="702566"/>
                        <a:pt x="335280" y="711200"/>
                      </a:cubicBezTo>
                      <a:cubicBezTo>
                        <a:pt x="352620" y="728540"/>
                        <a:pt x="373516" y="735482"/>
                        <a:pt x="396240" y="741680"/>
                      </a:cubicBezTo>
                      <a:cubicBezTo>
                        <a:pt x="423183" y="749028"/>
                        <a:pt x="451026" y="753169"/>
                        <a:pt x="477520" y="762000"/>
                      </a:cubicBezTo>
                      <a:cubicBezTo>
                        <a:pt x="521247" y="776576"/>
                        <a:pt x="497610" y="769563"/>
                        <a:pt x="548640" y="782320"/>
                      </a:cubicBezTo>
                      <a:cubicBezTo>
                        <a:pt x="585893" y="778933"/>
                        <a:pt x="623719" y="779496"/>
                        <a:pt x="660400" y="772160"/>
                      </a:cubicBezTo>
                      <a:cubicBezTo>
                        <a:pt x="675252" y="769190"/>
                        <a:pt x="687119" y="757806"/>
                        <a:pt x="701040" y="751840"/>
                      </a:cubicBezTo>
                      <a:cubicBezTo>
                        <a:pt x="759930" y="726601"/>
                        <a:pt x="703425" y="760410"/>
                        <a:pt x="762000" y="721360"/>
                      </a:cubicBezTo>
                      <a:cubicBezTo>
                        <a:pt x="768773" y="711200"/>
                        <a:pt x="777510" y="702103"/>
                        <a:pt x="782320" y="690880"/>
                      </a:cubicBezTo>
                      <a:cubicBezTo>
                        <a:pt x="787821" y="678045"/>
                        <a:pt x="784734" y="661858"/>
                        <a:pt x="792480" y="650240"/>
                      </a:cubicBezTo>
                      <a:cubicBezTo>
                        <a:pt x="799253" y="640080"/>
                        <a:pt x="812800" y="636693"/>
                        <a:pt x="822960" y="629920"/>
                      </a:cubicBezTo>
                      <a:cubicBezTo>
                        <a:pt x="833234" y="614509"/>
                        <a:pt x="853440" y="589992"/>
                        <a:pt x="853440" y="568960"/>
                      </a:cubicBezTo>
                      <a:cubicBezTo>
                        <a:pt x="853440" y="558250"/>
                        <a:pt x="846667" y="548640"/>
                        <a:pt x="843280" y="538480"/>
                      </a:cubicBezTo>
                      <a:cubicBezTo>
                        <a:pt x="827509" y="349231"/>
                        <a:pt x="826385" y="393957"/>
                        <a:pt x="843280" y="132080"/>
                      </a:cubicBezTo>
                      <a:cubicBezTo>
                        <a:pt x="843970" y="121393"/>
                        <a:pt x="850053" y="111760"/>
                        <a:pt x="853440" y="101600"/>
                      </a:cubicBezTo>
                      <a:cubicBezTo>
                        <a:pt x="850053" y="88053"/>
                        <a:pt x="852003" y="71864"/>
                        <a:pt x="843280" y="60960"/>
                      </a:cubicBezTo>
                      <a:cubicBezTo>
                        <a:pt x="836590" y="52597"/>
                        <a:pt x="823098" y="53742"/>
                        <a:pt x="812800" y="50800"/>
                      </a:cubicBezTo>
                      <a:cubicBezTo>
                        <a:pt x="784262" y="42646"/>
                        <a:pt x="750168" y="35718"/>
                        <a:pt x="721360" y="30480"/>
                      </a:cubicBezTo>
                      <a:cubicBezTo>
                        <a:pt x="701092" y="26795"/>
                        <a:pt x="680772" y="23376"/>
                        <a:pt x="660400" y="20320"/>
                      </a:cubicBezTo>
                      <a:lnTo>
                        <a:pt x="518160" y="0"/>
                      </a:lnTo>
                      <a:cubicBezTo>
                        <a:pt x="501227" y="3387"/>
                        <a:pt x="483529" y="4097"/>
                        <a:pt x="467360" y="10160"/>
                      </a:cubicBezTo>
                      <a:cubicBezTo>
                        <a:pt x="428454" y="24750"/>
                        <a:pt x="448039" y="36855"/>
                        <a:pt x="406400" y="40640"/>
                      </a:cubicBezTo>
                      <a:cubicBezTo>
                        <a:pt x="342229" y="46474"/>
                        <a:pt x="277707" y="47413"/>
                        <a:pt x="213360" y="50800"/>
                      </a:cubicBezTo>
                      <a:cubicBezTo>
                        <a:pt x="143313" y="74149"/>
                        <a:pt x="154093" y="76200"/>
                        <a:pt x="142240" y="8128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7" name="Freihandform 6"/>
                <p:cNvSpPr>
                  <a:spLocks/>
                </p:cNvSpPr>
                <p:nvPr/>
              </p:nvSpPr>
              <p:spPr bwMode="auto">
                <a:xfrm>
                  <a:off x="2519680" y="1530639"/>
                  <a:ext cx="833120" cy="939779"/>
                </a:xfrm>
                <a:custGeom>
                  <a:avLst/>
                  <a:gdLst>
                    <a:gd name="T0" fmla="*/ 203200 w 833120"/>
                    <a:gd name="T1" fmla="*/ 23841 h 939779"/>
                    <a:gd name="T2" fmla="*/ 203200 w 833120"/>
                    <a:gd name="T3" fmla="*/ 23841 h 939779"/>
                    <a:gd name="T4" fmla="*/ 101600 w 833120"/>
                    <a:gd name="T5" fmla="*/ 94961 h 939779"/>
                    <a:gd name="T6" fmla="*/ 81280 w 833120"/>
                    <a:gd name="T7" fmla="*/ 125441 h 939779"/>
                    <a:gd name="T8" fmla="*/ 50800 w 833120"/>
                    <a:gd name="T9" fmla="*/ 135601 h 939779"/>
                    <a:gd name="T10" fmla="*/ 30480 w 833120"/>
                    <a:gd name="T11" fmla="*/ 196561 h 939779"/>
                    <a:gd name="T12" fmla="*/ 20320 w 833120"/>
                    <a:gd name="T13" fmla="*/ 227041 h 939779"/>
                    <a:gd name="T14" fmla="*/ 0 w 833120"/>
                    <a:gd name="T15" fmla="*/ 298161 h 939779"/>
                    <a:gd name="T16" fmla="*/ 10160 w 833120"/>
                    <a:gd name="T17" fmla="*/ 379441 h 939779"/>
                    <a:gd name="T18" fmla="*/ 50800 w 833120"/>
                    <a:gd name="T19" fmla="*/ 450561 h 939779"/>
                    <a:gd name="T20" fmla="*/ 101600 w 833120"/>
                    <a:gd name="T21" fmla="*/ 501361 h 939779"/>
                    <a:gd name="T22" fmla="*/ 111760 w 833120"/>
                    <a:gd name="T23" fmla="*/ 531841 h 939779"/>
                    <a:gd name="T24" fmla="*/ 121920 w 833120"/>
                    <a:gd name="T25" fmla="*/ 623281 h 939779"/>
                    <a:gd name="T26" fmla="*/ 182880 w 833120"/>
                    <a:gd name="T27" fmla="*/ 674081 h 939779"/>
                    <a:gd name="T28" fmla="*/ 203200 w 833120"/>
                    <a:gd name="T29" fmla="*/ 704561 h 939779"/>
                    <a:gd name="T30" fmla="*/ 233680 w 833120"/>
                    <a:gd name="T31" fmla="*/ 724881 h 939779"/>
                    <a:gd name="T32" fmla="*/ 243840 w 833120"/>
                    <a:gd name="T33" fmla="*/ 775681 h 939779"/>
                    <a:gd name="T34" fmla="*/ 274320 w 833120"/>
                    <a:gd name="T35" fmla="*/ 846801 h 939779"/>
                    <a:gd name="T36" fmla="*/ 365760 w 833120"/>
                    <a:gd name="T37" fmla="*/ 897601 h 939779"/>
                    <a:gd name="T38" fmla="*/ 436880 w 833120"/>
                    <a:gd name="T39" fmla="*/ 928081 h 939779"/>
                    <a:gd name="T40" fmla="*/ 518160 w 833120"/>
                    <a:gd name="T41" fmla="*/ 938241 h 939779"/>
                    <a:gd name="T42" fmla="*/ 629920 w 833120"/>
                    <a:gd name="T43" fmla="*/ 907761 h 939779"/>
                    <a:gd name="T44" fmla="*/ 640080 w 833120"/>
                    <a:gd name="T45" fmla="*/ 877281 h 939779"/>
                    <a:gd name="T46" fmla="*/ 660400 w 833120"/>
                    <a:gd name="T47" fmla="*/ 846801 h 939779"/>
                    <a:gd name="T48" fmla="*/ 670560 w 833120"/>
                    <a:gd name="T49" fmla="*/ 816321 h 939779"/>
                    <a:gd name="T50" fmla="*/ 711200 w 833120"/>
                    <a:gd name="T51" fmla="*/ 755361 h 939779"/>
                    <a:gd name="T52" fmla="*/ 731520 w 833120"/>
                    <a:gd name="T53" fmla="*/ 714721 h 939779"/>
                    <a:gd name="T54" fmla="*/ 741680 w 833120"/>
                    <a:gd name="T55" fmla="*/ 684241 h 939779"/>
                    <a:gd name="T56" fmla="*/ 762000 w 833120"/>
                    <a:gd name="T57" fmla="*/ 653761 h 939779"/>
                    <a:gd name="T58" fmla="*/ 792480 w 833120"/>
                    <a:gd name="T59" fmla="*/ 592801 h 939779"/>
                    <a:gd name="T60" fmla="*/ 802640 w 833120"/>
                    <a:gd name="T61" fmla="*/ 521681 h 939779"/>
                    <a:gd name="T62" fmla="*/ 822960 w 833120"/>
                    <a:gd name="T63" fmla="*/ 491201 h 939779"/>
                    <a:gd name="T64" fmla="*/ 833120 w 833120"/>
                    <a:gd name="T65" fmla="*/ 460721 h 939779"/>
                    <a:gd name="T66" fmla="*/ 822960 w 833120"/>
                    <a:gd name="T67" fmla="*/ 338801 h 939779"/>
                    <a:gd name="T68" fmla="*/ 762000 w 833120"/>
                    <a:gd name="T69" fmla="*/ 237201 h 939779"/>
                    <a:gd name="T70" fmla="*/ 711200 w 833120"/>
                    <a:gd name="T71" fmla="*/ 176241 h 939779"/>
                    <a:gd name="T72" fmla="*/ 660400 w 833120"/>
                    <a:gd name="T73" fmla="*/ 115281 h 939779"/>
                    <a:gd name="T74" fmla="*/ 629920 w 833120"/>
                    <a:gd name="T75" fmla="*/ 105121 h 939779"/>
                    <a:gd name="T76" fmla="*/ 568960 w 833120"/>
                    <a:gd name="T77" fmla="*/ 64481 h 939779"/>
                    <a:gd name="T78" fmla="*/ 497840 w 833120"/>
                    <a:gd name="T79" fmla="*/ 44161 h 939779"/>
                    <a:gd name="T80" fmla="*/ 416560 w 833120"/>
                    <a:gd name="T81" fmla="*/ 34001 h 939779"/>
                    <a:gd name="T82" fmla="*/ 386080 w 833120"/>
                    <a:gd name="T83" fmla="*/ 23841 h 939779"/>
                    <a:gd name="T84" fmla="*/ 294640 w 833120"/>
                    <a:gd name="T85" fmla="*/ 3521 h 939779"/>
                    <a:gd name="T86" fmla="*/ 203200 w 833120"/>
                    <a:gd name="T87" fmla="*/ 23841 h 9397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33120"/>
                    <a:gd name="T133" fmla="*/ 0 h 939779"/>
                    <a:gd name="T134" fmla="*/ 833120 w 833120"/>
                    <a:gd name="T135" fmla="*/ 939779 h 9397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33120" h="939779">
                      <a:moveTo>
                        <a:pt x="203200" y="23841"/>
                      </a:moveTo>
                      <a:lnTo>
                        <a:pt x="203200" y="23841"/>
                      </a:lnTo>
                      <a:cubicBezTo>
                        <a:pt x="169333" y="47548"/>
                        <a:pt x="124531" y="60564"/>
                        <a:pt x="101600" y="94961"/>
                      </a:cubicBezTo>
                      <a:cubicBezTo>
                        <a:pt x="94827" y="105121"/>
                        <a:pt x="90815" y="117813"/>
                        <a:pt x="81280" y="125441"/>
                      </a:cubicBezTo>
                      <a:cubicBezTo>
                        <a:pt x="72917" y="132131"/>
                        <a:pt x="60960" y="132214"/>
                        <a:pt x="50800" y="135601"/>
                      </a:cubicBezTo>
                      <a:lnTo>
                        <a:pt x="30480" y="196561"/>
                      </a:lnTo>
                      <a:cubicBezTo>
                        <a:pt x="27093" y="206721"/>
                        <a:pt x="22917" y="216651"/>
                        <a:pt x="20320" y="227041"/>
                      </a:cubicBezTo>
                      <a:cubicBezTo>
                        <a:pt x="7563" y="278071"/>
                        <a:pt x="14576" y="254434"/>
                        <a:pt x="0" y="298161"/>
                      </a:cubicBezTo>
                      <a:cubicBezTo>
                        <a:pt x="3387" y="325254"/>
                        <a:pt x="5276" y="352577"/>
                        <a:pt x="10160" y="379441"/>
                      </a:cubicBezTo>
                      <a:cubicBezTo>
                        <a:pt x="16594" y="414828"/>
                        <a:pt x="28252" y="418994"/>
                        <a:pt x="50800" y="450561"/>
                      </a:cubicBezTo>
                      <a:cubicBezTo>
                        <a:pt x="81588" y="493664"/>
                        <a:pt x="57265" y="471805"/>
                        <a:pt x="101600" y="501361"/>
                      </a:cubicBezTo>
                      <a:cubicBezTo>
                        <a:pt x="104987" y="511521"/>
                        <a:pt x="109999" y="521277"/>
                        <a:pt x="111760" y="531841"/>
                      </a:cubicBezTo>
                      <a:cubicBezTo>
                        <a:pt x="116802" y="562091"/>
                        <a:pt x="112222" y="594187"/>
                        <a:pt x="121920" y="623281"/>
                      </a:cubicBezTo>
                      <a:cubicBezTo>
                        <a:pt x="127508" y="640044"/>
                        <a:pt x="168937" y="664786"/>
                        <a:pt x="182880" y="674081"/>
                      </a:cubicBezTo>
                      <a:cubicBezTo>
                        <a:pt x="189653" y="684241"/>
                        <a:pt x="194566" y="695927"/>
                        <a:pt x="203200" y="704561"/>
                      </a:cubicBezTo>
                      <a:cubicBezTo>
                        <a:pt x="211834" y="713195"/>
                        <a:pt x="227622" y="714279"/>
                        <a:pt x="233680" y="724881"/>
                      </a:cubicBezTo>
                      <a:cubicBezTo>
                        <a:pt x="242248" y="739874"/>
                        <a:pt x="240094" y="758824"/>
                        <a:pt x="243840" y="775681"/>
                      </a:cubicBezTo>
                      <a:cubicBezTo>
                        <a:pt x="249618" y="801683"/>
                        <a:pt x="252676" y="827862"/>
                        <a:pt x="274320" y="846801"/>
                      </a:cubicBezTo>
                      <a:cubicBezTo>
                        <a:pt x="337683" y="902244"/>
                        <a:pt x="314966" y="875832"/>
                        <a:pt x="365760" y="897601"/>
                      </a:cubicBezTo>
                      <a:cubicBezTo>
                        <a:pt x="391571" y="908663"/>
                        <a:pt x="409291" y="923065"/>
                        <a:pt x="436880" y="928081"/>
                      </a:cubicBezTo>
                      <a:cubicBezTo>
                        <a:pt x="463744" y="932965"/>
                        <a:pt x="491067" y="934854"/>
                        <a:pt x="518160" y="938241"/>
                      </a:cubicBezTo>
                      <a:cubicBezTo>
                        <a:pt x="549876" y="934277"/>
                        <a:pt x="604306" y="939779"/>
                        <a:pt x="629920" y="907761"/>
                      </a:cubicBezTo>
                      <a:cubicBezTo>
                        <a:pt x="636610" y="899398"/>
                        <a:pt x="635291" y="886860"/>
                        <a:pt x="640080" y="877281"/>
                      </a:cubicBezTo>
                      <a:cubicBezTo>
                        <a:pt x="645541" y="866359"/>
                        <a:pt x="654939" y="857723"/>
                        <a:pt x="660400" y="846801"/>
                      </a:cubicBezTo>
                      <a:cubicBezTo>
                        <a:pt x="665189" y="837222"/>
                        <a:pt x="665359" y="825683"/>
                        <a:pt x="670560" y="816321"/>
                      </a:cubicBezTo>
                      <a:cubicBezTo>
                        <a:pt x="682420" y="794973"/>
                        <a:pt x="700278" y="777204"/>
                        <a:pt x="711200" y="755361"/>
                      </a:cubicBezTo>
                      <a:cubicBezTo>
                        <a:pt x="717973" y="741814"/>
                        <a:pt x="725554" y="728642"/>
                        <a:pt x="731520" y="714721"/>
                      </a:cubicBezTo>
                      <a:cubicBezTo>
                        <a:pt x="735739" y="704877"/>
                        <a:pt x="736891" y="693820"/>
                        <a:pt x="741680" y="684241"/>
                      </a:cubicBezTo>
                      <a:cubicBezTo>
                        <a:pt x="747141" y="673319"/>
                        <a:pt x="756539" y="664683"/>
                        <a:pt x="762000" y="653761"/>
                      </a:cubicBezTo>
                      <a:cubicBezTo>
                        <a:pt x="804064" y="569633"/>
                        <a:pt x="734246" y="680152"/>
                        <a:pt x="792480" y="592801"/>
                      </a:cubicBezTo>
                      <a:cubicBezTo>
                        <a:pt x="795867" y="569094"/>
                        <a:pt x="795759" y="544618"/>
                        <a:pt x="802640" y="521681"/>
                      </a:cubicBezTo>
                      <a:cubicBezTo>
                        <a:pt x="806149" y="509985"/>
                        <a:pt x="817499" y="502123"/>
                        <a:pt x="822960" y="491201"/>
                      </a:cubicBezTo>
                      <a:cubicBezTo>
                        <a:pt x="827749" y="481622"/>
                        <a:pt x="829733" y="470881"/>
                        <a:pt x="833120" y="460721"/>
                      </a:cubicBezTo>
                      <a:cubicBezTo>
                        <a:pt x="829733" y="420081"/>
                        <a:pt x="830475" y="378883"/>
                        <a:pt x="822960" y="338801"/>
                      </a:cubicBezTo>
                      <a:cubicBezTo>
                        <a:pt x="818885" y="317068"/>
                        <a:pt x="767236" y="245056"/>
                        <a:pt x="762000" y="237201"/>
                      </a:cubicBezTo>
                      <a:cubicBezTo>
                        <a:pt x="711549" y="161525"/>
                        <a:pt x="776391" y="254470"/>
                        <a:pt x="711200" y="176241"/>
                      </a:cubicBezTo>
                      <a:cubicBezTo>
                        <a:pt x="687772" y="148128"/>
                        <a:pt x="693793" y="137543"/>
                        <a:pt x="660400" y="115281"/>
                      </a:cubicBezTo>
                      <a:cubicBezTo>
                        <a:pt x="651489" y="109340"/>
                        <a:pt x="639282" y="110322"/>
                        <a:pt x="629920" y="105121"/>
                      </a:cubicBezTo>
                      <a:cubicBezTo>
                        <a:pt x="608572" y="93261"/>
                        <a:pt x="592128" y="72204"/>
                        <a:pt x="568960" y="64481"/>
                      </a:cubicBezTo>
                      <a:cubicBezTo>
                        <a:pt x="544802" y="56428"/>
                        <a:pt x="523355" y="48413"/>
                        <a:pt x="497840" y="44161"/>
                      </a:cubicBezTo>
                      <a:cubicBezTo>
                        <a:pt x="470907" y="39672"/>
                        <a:pt x="443653" y="37388"/>
                        <a:pt x="416560" y="34001"/>
                      </a:cubicBezTo>
                      <a:cubicBezTo>
                        <a:pt x="406400" y="30614"/>
                        <a:pt x="396535" y="26164"/>
                        <a:pt x="386080" y="23841"/>
                      </a:cubicBezTo>
                      <a:cubicBezTo>
                        <a:pt x="278794" y="0"/>
                        <a:pt x="363255" y="26393"/>
                        <a:pt x="294640" y="3521"/>
                      </a:cubicBezTo>
                      <a:cubicBezTo>
                        <a:pt x="206639" y="14521"/>
                        <a:pt x="218440" y="20454"/>
                        <a:pt x="203200" y="23841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8" name="Freihandform 9"/>
                <p:cNvSpPr>
                  <a:spLocks/>
                </p:cNvSpPr>
                <p:nvPr/>
              </p:nvSpPr>
              <p:spPr bwMode="auto">
                <a:xfrm>
                  <a:off x="2672080" y="2695874"/>
                  <a:ext cx="842338" cy="1145542"/>
                </a:xfrm>
                <a:custGeom>
                  <a:avLst/>
                  <a:gdLst>
                    <a:gd name="T0" fmla="*/ 487680 w 842338"/>
                    <a:gd name="T1" fmla="*/ 6686 h 1145542"/>
                    <a:gd name="T2" fmla="*/ 487680 w 842338"/>
                    <a:gd name="T3" fmla="*/ 6686 h 1145542"/>
                    <a:gd name="T4" fmla="*/ 335280 w 842338"/>
                    <a:gd name="T5" fmla="*/ 87966 h 1145542"/>
                    <a:gd name="T6" fmla="*/ 264160 w 842338"/>
                    <a:gd name="T7" fmla="*/ 138766 h 1145542"/>
                    <a:gd name="T8" fmla="*/ 233680 w 842338"/>
                    <a:gd name="T9" fmla="*/ 209886 h 1145542"/>
                    <a:gd name="T10" fmla="*/ 223520 w 842338"/>
                    <a:gd name="T11" fmla="*/ 240366 h 1145542"/>
                    <a:gd name="T12" fmla="*/ 203200 w 842338"/>
                    <a:gd name="T13" fmla="*/ 291166 h 1145542"/>
                    <a:gd name="T14" fmla="*/ 213360 w 842338"/>
                    <a:gd name="T15" fmla="*/ 362286 h 1145542"/>
                    <a:gd name="T16" fmla="*/ 223520 w 842338"/>
                    <a:gd name="T17" fmla="*/ 392766 h 1145542"/>
                    <a:gd name="T18" fmla="*/ 254000 w 842338"/>
                    <a:gd name="T19" fmla="*/ 402926 h 1145542"/>
                    <a:gd name="T20" fmla="*/ 274320 w 842338"/>
                    <a:gd name="T21" fmla="*/ 433406 h 1145542"/>
                    <a:gd name="T22" fmla="*/ 304800 w 842338"/>
                    <a:gd name="T23" fmla="*/ 463886 h 1145542"/>
                    <a:gd name="T24" fmla="*/ 314960 w 842338"/>
                    <a:gd name="T25" fmla="*/ 514686 h 1145542"/>
                    <a:gd name="T26" fmla="*/ 304800 w 842338"/>
                    <a:gd name="T27" fmla="*/ 606126 h 1145542"/>
                    <a:gd name="T28" fmla="*/ 233680 w 842338"/>
                    <a:gd name="T29" fmla="*/ 646766 h 1145542"/>
                    <a:gd name="T30" fmla="*/ 182880 w 842338"/>
                    <a:gd name="T31" fmla="*/ 656926 h 1145542"/>
                    <a:gd name="T32" fmla="*/ 121920 w 842338"/>
                    <a:gd name="T33" fmla="*/ 677246 h 1145542"/>
                    <a:gd name="T34" fmla="*/ 10160 w 842338"/>
                    <a:gd name="T35" fmla="*/ 707726 h 1145542"/>
                    <a:gd name="T36" fmla="*/ 0 w 842338"/>
                    <a:gd name="T37" fmla="*/ 738206 h 1145542"/>
                    <a:gd name="T38" fmla="*/ 10160 w 842338"/>
                    <a:gd name="T39" fmla="*/ 799166 h 1145542"/>
                    <a:gd name="T40" fmla="*/ 101600 w 842338"/>
                    <a:gd name="T41" fmla="*/ 900766 h 1145542"/>
                    <a:gd name="T42" fmla="*/ 121920 w 842338"/>
                    <a:gd name="T43" fmla="*/ 941406 h 1145542"/>
                    <a:gd name="T44" fmla="*/ 152400 w 842338"/>
                    <a:gd name="T45" fmla="*/ 961726 h 1145542"/>
                    <a:gd name="T46" fmla="*/ 182880 w 842338"/>
                    <a:gd name="T47" fmla="*/ 992206 h 1145542"/>
                    <a:gd name="T48" fmla="*/ 243840 w 842338"/>
                    <a:gd name="T49" fmla="*/ 1022686 h 1145542"/>
                    <a:gd name="T50" fmla="*/ 264160 w 842338"/>
                    <a:gd name="T51" fmla="*/ 1053166 h 1145542"/>
                    <a:gd name="T52" fmla="*/ 335280 w 842338"/>
                    <a:gd name="T53" fmla="*/ 1083646 h 1145542"/>
                    <a:gd name="T54" fmla="*/ 365760 w 842338"/>
                    <a:gd name="T55" fmla="*/ 1103966 h 1145542"/>
                    <a:gd name="T56" fmla="*/ 447040 w 842338"/>
                    <a:gd name="T57" fmla="*/ 1124286 h 1145542"/>
                    <a:gd name="T58" fmla="*/ 558800 w 842338"/>
                    <a:gd name="T59" fmla="*/ 1144606 h 1145542"/>
                    <a:gd name="T60" fmla="*/ 751840 w 842338"/>
                    <a:gd name="T61" fmla="*/ 1124286 h 1145542"/>
                    <a:gd name="T62" fmla="*/ 792480 w 842338"/>
                    <a:gd name="T63" fmla="*/ 1063326 h 1145542"/>
                    <a:gd name="T64" fmla="*/ 822960 w 842338"/>
                    <a:gd name="T65" fmla="*/ 941406 h 1145542"/>
                    <a:gd name="T66" fmla="*/ 822960 w 842338"/>
                    <a:gd name="T67" fmla="*/ 453726 h 1145542"/>
                    <a:gd name="T68" fmla="*/ 782320 w 842338"/>
                    <a:gd name="T69" fmla="*/ 362286 h 1145542"/>
                    <a:gd name="T70" fmla="*/ 772160 w 842338"/>
                    <a:gd name="T71" fmla="*/ 331806 h 1145542"/>
                    <a:gd name="T72" fmla="*/ 741680 w 842338"/>
                    <a:gd name="T73" fmla="*/ 311486 h 1145542"/>
                    <a:gd name="T74" fmla="*/ 731520 w 842338"/>
                    <a:gd name="T75" fmla="*/ 260686 h 1145542"/>
                    <a:gd name="T76" fmla="*/ 711200 w 842338"/>
                    <a:gd name="T77" fmla="*/ 199726 h 1145542"/>
                    <a:gd name="T78" fmla="*/ 701040 w 842338"/>
                    <a:gd name="T79" fmla="*/ 138766 h 1145542"/>
                    <a:gd name="T80" fmla="*/ 680720 w 842338"/>
                    <a:gd name="T81" fmla="*/ 77806 h 1145542"/>
                    <a:gd name="T82" fmla="*/ 609600 w 842338"/>
                    <a:gd name="T83" fmla="*/ 57486 h 1145542"/>
                    <a:gd name="T84" fmla="*/ 538480 w 842338"/>
                    <a:gd name="T85" fmla="*/ 16846 h 1145542"/>
                    <a:gd name="T86" fmla="*/ 487680 w 842338"/>
                    <a:gd name="T87" fmla="*/ 6686 h 114554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42338"/>
                    <a:gd name="T133" fmla="*/ 0 h 1145542"/>
                    <a:gd name="T134" fmla="*/ 842338 w 842338"/>
                    <a:gd name="T135" fmla="*/ 1145542 h 114554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42338" h="1145542">
                      <a:moveTo>
                        <a:pt x="487680" y="6686"/>
                      </a:moveTo>
                      <a:lnTo>
                        <a:pt x="487680" y="6686"/>
                      </a:lnTo>
                      <a:cubicBezTo>
                        <a:pt x="436880" y="33779"/>
                        <a:pt x="381339" y="53422"/>
                        <a:pt x="335280" y="87966"/>
                      </a:cubicBezTo>
                      <a:cubicBezTo>
                        <a:pt x="284871" y="125772"/>
                        <a:pt x="308729" y="109053"/>
                        <a:pt x="264160" y="138766"/>
                      </a:cubicBezTo>
                      <a:cubicBezTo>
                        <a:pt x="240333" y="210247"/>
                        <a:pt x="271344" y="122003"/>
                        <a:pt x="233680" y="209886"/>
                      </a:cubicBezTo>
                      <a:cubicBezTo>
                        <a:pt x="229461" y="219730"/>
                        <a:pt x="227280" y="230338"/>
                        <a:pt x="223520" y="240366"/>
                      </a:cubicBezTo>
                      <a:cubicBezTo>
                        <a:pt x="217116" y="257443"/>
                        <a:pt x="209973" y="274233"/>
                        <a:pt x="203200" y="291166"/>
                      </a:cubicBezTo>
                      <a:cubicBezTo>
                        <a:pt x="206587" y="314873"/>
                        <a:pt x="208664" y="338804"/>
                        <a:pt x="213360" y="362286"/>
                      </a:cubicBezTo>
                      <a:cubicBezTo>
                        <a:pt x="215460" y="372788"/>
                        <a:pt x="215947" y="385193"/>
                        <a:pt x="223520" y="392766"/>
                      </a:cubicBezTo>
                      <a:cubicBezTo>
                        <a:pt x="231093" y="400339"/>
                        <a:pt x="243840" y="399539"/>
                        <a:pt x="254000" y="402926"/>
                      </a:cubicBezTo>
                      <a:cubicBezTo>
                        <a:pt x="260773" y="413086"/>
                        <a:pt x="266503" y="424025"/>
                        <a:pt x="274320" y="433406"/>
                      </a:cubicBezTo>
                      <a:cubicBezTo>
                        <a:pt x="283518" y="444444"/>
                        <a:pt x="298374" y="451035"/>
                        <a:pt x="304800" y="463886"/>
                      </a:cubicBezTo>
                      <a:cubicBezTo>
                        <a:pt x="312523" y="479332"/>
                        <a:pt x="311573" y="497753"/>
                        <a:pt x="314960" y="514686"/>
                      </a:cubicBezTo>
                      <a:cubicBezTo>
                        <a:pt x="311573" y="545166"/>
                        <a:pt x="315280" y="577305"/>
                        <a:pt x="304800" y="606126"/>
                      </a:cubicBezTo>
                      <a:cubicBezTo>
                        <a:pt x="301725" y="614583"/>
                        <a:pt x="235620" y="646119"/>
                        <a:pt x="233680" y="646766"/>
                      </a:cubicBezTo>
                      <a:cubicBezTo>
                        <a:pt x="217297" y="652227"/>
                        <a:pt x="199540" y="652382"/>
                        <a:pt x="182880" y="656926"/>
                      </a:cubicBezTo>
                      <a:cubicBezTo>
                        <a:pt x="162216" y="662562"/>
                        <a:pt x="142700" y="672051"/>
                        <a:pt x="121920" y="677246"/>
                      </a:cubicBezTo>
                      <a:cubicBezTo>
                        <a:pt x="30250" y="700163"/>
                        <a:pt x="67134" y="688735"/>
                        <a:pt x="10160" y="707726"/>
                      </a:cubicBezTo>
                      <a:cubicBezTo>
                        <a:pt x="6773" y="717886"/>
                        <a:pt x="0" y="727496"/>
                        <a:pt x="0" y="738206"/>
                      </a:cubicBezTo>
                      <a:cubicBezTo>
                        <a:pt x="0" y="758806"/>
                        <a:pt x="2237" y="780150"/>
                        <a:pt x="10160" y="799166"/>
                      </a:cubicBezTo>
                      <a:cubicBezTo>
                        <a:pt x="33203" y="854468"/>
                        <a:pt x="58037" y="865915"/>
                        <a:pt x="101600" y="900766"/>
                      </a:cubicBezTo>
                      <a:cubicBezTo>
                        <a:pt x="108373" y="914313"/>
                        <a:pt x="112224" y="929771"/>
                        <a:pt x="121920" y="941406"/>
                      </a:cubicBezTo>
                      <a:cubicBezTo>
                        <a:pt x="129737" y="950787"/>
                        <a:pt x="143019" y="953909"/>
                        <a:pt x="152400" y="961726"/>
                      </a:cubicBezTo>
                      <a:cubicBezTo>
                        <a:pt x="163438" y="970924"/>
                        <a:pt x="171842" y="983008"/>
                        <a:pt x="182880" y="992206"/>
                      </a:cubicBezTo>
                      <a:cubicBezTo>
                        <a:pt x="209141" y="1014090"/>
                        <a:pt x="213292" y="1012503"/>
                        <a:pt x="243840" y="1022686"/>
                      </a:cubicBezTo>
                      <a:cubicBezTo>
                        <a:pt x="250613" y="1032846"/>
                        <a:pt x="254779" y="1045349"/>
                        <a:pt x="264160" y="1053166"/>
                      </a:cubicBezTo>
                      <a:cubicBezTo>
                        <a:pt x="295873" y="1079593"/>
                        <a:pt x="303518" y="1067765"/>
                        <a:pt x="335280" y="1083646"/>
                      </a:cubicBezTo>
                      <a:cubicBezTo>
                        <a:pt x="346202" y="1089107"/>
                        <a:pt x="354838" y="1098505"/>
                        <a:pt x="365760" y="1103966"/>
                      </a:cubicBezTo>
                      <a:cubicBezTo>
                        <a:pt x="387546" y="1114859"/>
                        <a:pt x="426172" y="1119649"/>
                        <a:pt x="447040" y="1124286"/>
                      </a:cubicBezTo>
                      <a:cubicBezTo>
                        <a:pt x="533268" y="1143448"/>
                        <a:pt x="435518" y="1126994"/>
                        <a:pt x="558800" y="1144606"/>
                      </a:cubicBezTo>
                      <a:cubicBezTo>
                        <a:pt x="623147" y="1137833"/>
                        <a:pt x="690729" y="1145542"/>
                        <a:pt x="751840" y="1124286"/>
                      </a:cubicBezTo>
                      <a:cubicBezTo>
                        <a:pt x="774906" y="1116263"/>
                        <a:pt x="784757" y="1086494"/>
                        <a:pt x="792480" y="1063326"/>
                      </a:cubicBezTo>
                      <a:cubicBezTo>
                        <a:pt x="819314" y="982823"/>
                        <a:pt x="809279" y="1023494"/>
                        <a:pt x="822960" y="941406"/>
                      </a:cubicBezTo>
                      <a:cubicBezTo>
                        <a:pt x="833697" y="737409"/>
                        <a:pt x="842338" y="679807"/>
                        <a:pt x="822960" y="453726"/>
                      </a:cubicBezTo>
                      <a:cubicBezTo>
                        <a:pt x="817537" y="390456"/>
                        <a:pt x="803827" y="405301"/>
                        <a:pt x="782320" y="362286"/>
                      </a:cubicBezTo>
                      <a:cubicBezTo>
                        <a:pt x="777531" y="352707"/>
                        <a:pt x="778850" y="340169"/>
                        <a:pt x="772160" y="331806"/>
                      </a:cubicBezTo>
                      <a:cubicBezTo>
                        <a:pt x="764532" y="322271"/>
                        <a:pt x="751840" y="318259"/>
                        <a:pt x="741680" y="311486"/>
                      </a:cubicBezTo>
                      <a:cubicBezTo>
                        <a:pt x="738293" y="294553"/>
                        <a:pt x="736064" y="277346"/>
                        <a:pt x="731520" y="260686"/>
                      </a:cubicBezTo>
                      <a:cubicBezTo>
                        <a:pt x="725884" y="240022"/>
                        <a:pt x="714721" y="220854"/>
                        <a:pt x="711200" y="199726"/>
                      </a:cubicBezTo>
                      <a:cubicBezTo>
                        <a:pt x="707813" y="179406"/>
                        <a:pt x="706036" y="158751"/>
                        <a:pt x="701040" y="138766"/>
                      </a:cubicBezTo>
                      <a:cubicBezTo>
                        <a:pt x="695845" y="117986"/>
                        <a:pt x="701500" y="83001"/>
                        <a:pt x="680720" y="77806"/>
                      </a:cubicBezTo>
                      <a:cubicBezTo>
                        <a:pt x="660097" y="72650"/>
                        <a:pt x="630006" y="66231"/>
                        <a:pt x="609600" y="57486"/>
                      </a:cubicBezTo>
                      <a:cubicBezTo>
                        <a:pt x="484915" y="4049"/>
                        <a:pt x="640516" y="67864"/>
                        <a:pt x="538480" y="16846"/>
                      </a:cubicBezTo>
                      <a:cubicBezTo>
                        <a:pt x="504787" y="0"/>
                        <a:pt x="496147" y="8379"/>
                        <a:pt x="487680" y="6686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9" name="Freihandform 10"/>
                <p:cNvSpPr>
                  <a:spLocks/>
                </p:cNvSpPr>
                <p:nvPr/>
              </p:nvSpPr>
              <p:spPr bwMode="auto">
                <a:xfrm>
                  <a:off x="812800" y="2456632"/>
                  <a:ext cx="792480" cy="632008"/>
                </a:xfrm>
                <a:custGeom>
                  <a:avLst/>
                  <a:gdLst>
                    <a:gd name="T0" fmla="*/ 467360 w 792480"/>
                    <a:gd name="T1" fmla="*/ 2088 h 632008"/>
                    <a:gd name="T2" fmla="*/ 467360 w 792480"/>
                    <a:gd name="T3" fmla="*/ 2088 h 632008"/>
                    <a:gd name="T4" fmla="*/ 609600 w 792480"/>
                    <a:gd name="T5" fmla="*/ 12248 h 632008"/>
                    <a:gd name="T6" fmla="*/ 619760 w 792480"/>
                    <a:gd name="T7" fmla="*/ 42728 h 632008"/>
                    <a:gd name="T8" fmla="*/ 650240 w 792480"/>
                    <a:gd name="T9" fmla="*/ 73208 h 632008"/>
                    <a:gd name="T10" fmla="*/ 690880 w 792480"/>
                    <a:gd name="T11" fmla="*/ 134168 h 632008"/>
                    <a:gd name="T12" fmla="*/ 751840 w 792480"/>
                    <a:gd name="T13" fmla="*/ 195128 h 632008"/>
                    <a:gd name="T14" fmla="*/ 782320 w 792480"/>
                    <a:gd name="T15" fmla="*/ 225608 h 632008"/>
                    <a:gd name="T16" fmla="*/ 792480 w 792480"/>
                    <a:gd name="T17" fmla="*/ 256088 h 632008"/>
                    <a:gd name="T18" fmla="*/ 782320 w 792480"/>
                    <a:gd name="T19" fmla="*/ 337368 h 632008"/>
                    <a:gd name="T20" fmla="*/ 731520 w 792480"/>
                    <a:gd name="T21" fmla="*/ 388168 h 632008"/>
                    <a:gd name="T22" fmla="*/ 701040 w 792480"/>
                    <a:gd name="T23" fmla="*/ 418648 h 632008"/>
                    <a:gd name="T24" fmla="*/ 670560 w 792480"/>
                    <a:gd name="T25" fmla="*/ 479608 h 632008"/>
                    <a:gd name="T26" fmla="*/ 660400 w 792480"/>
                    <a:gd name="T27" fmla="*/ 510088 h 632008"/>
                    <a:gd name="T28" fmla="*/ 640080 w 792480"/>
                    <a:gd name="T29" fmla="*/ 540568 h 632008"/>
                    <a:gd name="T30" fmla="*/ 629920 w 792480"/>
                    <a:gd name="T31" fmla="*/ 571048 h 632008"/>
                    <a:gd name="T32" fmla="*/ 568960 w 792480"/>
                    <a:gd name="T33" fmla="*/ 601528 h 632008"/>
                    <a:gd name="T34" fmla="*/ 538480 w 792480"/>
                    <a:gd name="T35" fmla="*/ 621848 h 632008"/>
                    <a:gd name="T36" fmla="*/ 304800 w 792480"/>
                    <a:gd name="T37" fmla="*/ 632008 h 632008"/>
                    <a:gd name="T38" fmla="*/ 243840 w 792480"/>
                    <a:gd name="T39" fmla="*/ 611688 h 632008"/>
                    <a:gd name="T40" fmla="*/ 142240 w 792480"/>
                    <a:gd name="T41" fmla="*/ 540568 h 632008"/>
                    <a:gd name="T42" fmla="*/ 71120 w 792480"/>
                    <a:gd name="T43" fmla="*/ 489768 h 632008"/>
                    <a:gd name="T44" fmla="*/ 40640 w 792480"/>
                    <a:gd name="T45" fmla="*/ 459288 h 632008"/>
                    <a:gd name="T46" fmla="*/ 10160 w 792480"/>
                    <a:gd name="T47" fmla="*/ 398328 h 632008"/>
                    <a:gd name="T48" fmla="*/ 0 w 792480"/>
                    <a:gd name="T49" fmla="*/ 367848 h 632008"/>
                    <a:gd name="T50" fmla="*/ 20320 w 792480"/>
                    <a:gd name="T51" fmla="*/ 296728 h 632008"/>
                    <a:gd name="T52" fmla="*/ 60960 w 792480"/>
                    <a:gd name="T53" fmla="*/ 286568 h 632008"/>
                    <a:gd name="T54" fmla="*/ 101600 w 792480"/>
                    <a:gd name="T55" fmla="*/ 266248 h 632008"/>
                    <a:gd name="T56" fmla="*/ 193040 w 792480"/>
                    <a:gd name="T57" fmla="*/ 235768 h 632008"/>
                    <a:gd name="T58" fmla="*/ 223520 w 792480"/>
                    <a:gd name="T59" fmla="*/ 215448 h 632008"/>
                    <a:gd name="T60" fmla="*/ 254000 w 792480"/>
                    <a:gd name="T61" fmla="*/ 205288 h 632008"/>
                    <a:gd name="T62" fmla="*/ 264160 w 792480"/>
                    <a:gd name="T63" fmla="*/ 174808 h 632008"/>
                    <a:gd name="T64" fmla="*/ 304800 w 792480"/>
                    <a:gd name="T65" fmla="*/ 144328 h 632008"/>
                    <a:gd name="T66" fmla="*/ 355600 w 792480"/>
                    <a:gd name="T67" fmla="*/ 93528 h 632008"/>
                    <a:gd name="T68" fmla="*/ 436880 w 792480"/>
                    <a:gd name="T69" fmla="*/ 22408 h 632008"/>
                    <a:gd name="T70" fmla="*/ 467360 w 792480"/>
                    <a:gd name="T71" fmla="*/ 2088 h 63200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92480"/>
                    <a:gd name="T109" fmla="*/ 0 h 632008"/>
                    <a:gd name="T110" fmla="*/ 792480 w 792480"/>
                    <a:gd name="T111" fmla="*/ 632008 h 632008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92480" h="632008">
                      <a:moveTo>
                        <a:pt x="467360" y="2088"/>
                      </a:moveTo>
                      <a:lnTo>
                        <a:pt x="467360" y="2088"/>
                      </a:lnTo>
                      <a:cubicBezTo>
                        <a:pt x="514773" y="5475"/>
                        <a:pt x="563671" y="0"/>
                        <a:pt x="609600" y="12248"/>
                      </a:cubicBezTo>
                      <a:cubicBezTo>
                        <a:pt x="619948" y="15007"/>
                        <a:pt x="613819" y="33817"/>
                        <a:pt x="619760" y="42728"/>
                      </a:cubicBezTo>
                      <a:cubicBezTo>
                        <a:pt x="627730" y="54683"/>
                        <a:pt x="641419" y="61866"/>
                        <a:pt x="650240" y="73208"/>
                      </a:cubicBezTo>
                      <a:cubicBezTo>
                        <a:pt x="665233" y="92485"/>
                        <a:pt x="673611" y="116899"/>
                        <a:pt x="690880" y="134168"/>
                      </a:cubicBezTo>
                      <a:lnTo>
                        <a:pt x="751840" y="195128"/>
                      </a:lnTo>
                      <a:lnTo>
                        <a:pt x="782320" y="225608"/>
                      </a:lnTo>
                      <a:cubicBezTo>
                        <a:pt x="785707" y="235768"/>
                        <a:pt x="792480" y="245378"/>
                        <a:pt x="792480" y="256088"/>
                      </a:cubicBezTo>
                      <a:cubicBezTo>
                        <a:pt x="792480" y="283392"/>
                        <a:pt x="789504" y="311026"/>
                        <a:pt x="782320" y="337368"/>
                      </a:cubicBezTo>
                      <a:cubicBezTo>
                        <a:pt x="773555" y="369508"/>
                        <a:pt x="753832" y="369575"/>
                        <a:pt x="731520" y="388168"/>
                      </a:cubicBezTo>
                      <a:cubicBezTo>
                        <a:pt x="720482" y="397366"/>
                        <a:pt x="711200" y="408488"/>
                        <a:pt x="701040" y="418648"/>
                      </a:cubicBezTo>
                      <a:cubicBezTo>
                        <a:pt x="675503" y="495260"/>
                        <a:pt x="709951" y="400826"/>
                        <a:pt x="670560" y="479608"/>
                      </a:cubicBezTo>
                      <a:cubicBezTo>
                        <a:pt x="665771" y="489187"/>
                        <a:pt x="665189" y="500509"/>
                        <a:pt x="660400" y="510088"/>
                      </a:cubicBezTo>
                      <a:cubicBezTo>
                        <a:pt x="654939" y="521010"/>
                        <a:pt x="645541" y="529646"/>
                        <a:pt x="640080" y="540568"/>
                      </a:cubicBezTo>
                      <a:cubicBezTo>
                        <a:pt x="635291" y="550147"/>
                        <a:pt x="636610" y="562685"/>
                        <a:pt x="629920" y="571048"/>
                      </a:cubicBezTo>
                      <a:cubicBezTo>
                        <a:pt x="610509" y="595312"/>
                        <a:pt x="593501" y="589257"/>
                        <a:pt x="568960" y="601528"/>
                      </a:cubicBezTo>
                      <a:cubicBezTo>
                        <a:pt x="558038" y="606989"/>
                        <a:pt x="550610" y="620448"/>
                        <a:pt x="538480" y="621848"/>
                      </a:cubicBezTo>
                      <a:cubicBezTo>
                        <a:pt x="461027" y="630785"/>
                        <a:pt x="382693" y="628621"/>
                        <a:pt x="304800" y="632008"/>
                      </a:cubicBezTo>
                      <a:cubicBezTo>
                        <a:pt x="284480" y="625235"/>
                        <a:pt x="262998" y="621267"/>
                        <a:pt x="243840" y="611688"/>
                      </a:cubicBezTo>
                      <a:cubicBezTo>
                        <a:pt x="212698" y="596117"/>
                        <a:pt x="171973" y="561806"/>
                        <a:pt x="142240" y="540568"/>
                      </a:cubicBezTo>
                      <a:cubicBezTo>
                        <a:pt x="110077" y="517594"/>
                        <a:pt x="104324" y="518229"/>
                        <a:pt x="71120" y="489768"/>
                      </a:cubicBezTo>
                      <a:cubicBezTo>
                        <a:pt x="60211" y="480417"/>
                        <a:pt x="50800" y="469448"/>
                        <a:pt x="40640" y="459288"/>
                      </a:cubicBezTo>
                      <a:cubicBezTo>
                        <a:pt x="15103" y="382676"/>
                        <a:pt x="49551" y="477110"/>
                        <a:pt x="10160" y="398328"/>
                      </a:cubicBezTo>
                      <a:cubicBezTo>
                        <a:pt x="5371" y="388749"/>
                        <a:pt x="3387" y="378008"/>
                        <a:pt x="0" y="367848"/>
                      </a:cubicBezTo>
                      <a:cubicBezTo>
                        <a:pt x="6773" y="344141"/>
                        <a:pt x="5527" y="316452"/>
                        <a:pt x="20320" y="296728"/>
                      </a:cubicBezTo>
                      <a:cubicBezTo>
                        <a:pt x="28698" y="285557"/>
                        <a:pt x="47885" y="291471"/>
                        <a:pt x="60960" y="286568"/>
                      </a:cubicBezTo>
                      <a:cubicBezTo>
                        <a:pt x="75141" y="281250"/>
                        <a:pt x="87760" y="272399"/>
                        <a:pt x="101600" y="266248"/>
                      </a:cubicBezTo>
                      <a:cubicBezTo>
                        <a:pt x="150790" y="244386"/>
                        <a:pt x="145866" y="247562"/>
                        <a:pt x="193040" y="235768"/>
                      </a:cubicBezTo>
                      <a:cubicBezTo>
                        <a:pt x="203200" y="228995"/>
                        <a:pt x="212598" y="220909"/>
                        <a:pt x="223520" y="215448"/>
                      </a:cubicBezTo>
                      <a:cubicBezTo>
                        <a:pt x="233099" y="210659"/>
                        <a:pt x="246427" y="212861"/>
                        <a:pt x="254000" y="205288"/>
                      </a:cubicBezTo>
                      <a:cubicBezTo>
                        <a:pt x="261573" y="197715"/>
                        <a:pt x="257304" y="183035"/>
                        <a:pt x="264160" y="174808"/>
                      </a:cubicBezTo>
                      <a:cubicBezTo>
                        <a:pt x="275000" y="161799"/>
                        <a:pt x="292826" y="156302"/>
                        <a:pt x="304800" y="144328"/>
                      </a:cubicBezTo>
                      <a:cubicBezTo>
                        <a:pt x="372533" y="76595"/>
                        <a:pt x="274320" y="147715"/>
                        <a:pt x="355600" y="93528"/>
                      </a:cubicBezTo>
                      <a:cubicBezTo>
                        <a:pt x="379307" y="57968"/>
                        <a:pt x="386080" y="39341"/>
                        <a:pt x="436880" y="22408"/>
                      </a:cubicBezTo>
                      <a:cubicBezTo>
                        <a:pt x="470573" y="11177"/>
                        <a:pt x="462280" y="5475"/>
                        <a:pt x="467360" y="2088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20" name="Freihandform 11"/>
                <p:cNvSpPr>
                  <a:spLocks/>
                </p:cNvSpPr>
                <p:nvPr/>
              </p:nvSpPr>
              <p:spPr bwMode="auto">
                <a:xfrm>
                  <a:off x="3542849" y="1656080"/>
                  <a:ext cx="776434" cy="1178560"/>
                </a:xfrm>
                <a:custGeom>
                  <a:avLst/>
                  <a:gdLst>
                    <a:gd name="T0" fmla="*/ 378911 w 776434"/>
                    <a:gd name="T1" fmla="*/ 10160 h 1178560"/>
                    <a:gd name="T2" fmla="*/ 378911 w 776434"/>
                    <a:gd name="T3" fmla="*/ 10160 h 1178560"/>
                    <a:gd name="T4" fmla="*/ 328111 w 776434"/>
                    <a:gd name="T5" fmla="*/ 152400 h 1178560"/>
                    <a:gd name="T6" fmla="*/ 317951 w 776434"/>
                    <a:gd name="T7" fmla="*/ 182880 h 1178560"/>
                    <a:gd name="T8" fmla="*/ 307791 w 776434"/>
                    <a:gd name="T9" fmla="*/ 213360 h 1178560"/>
                    <a:gd name="T10" fmla="*/ 287471 w 776434"/>
                    <a:gd name="T11" fmla="*/ 243840 h 1178560"/>
                    <a:gd name="T12" fmla="*/ 236671 w 776434"/>
                    <a:gd name="T13" fmla="*/ 325120 h 1178560"/>
                    <a:gd name="T14" fmla="*/ 226511 w 776434"/>
                    <a:gd name="T15" fmla="*/ 355600 h 1178560"/>
                    <a:gd name="T16" fmla="*/ 165551 w 776434"/>
                    <a:gd name="T17" fmla="*/ 396240 h 1178560"/>
                    <a:gd name="T18" fmla="*/ 145231 w 776434"/>
                    <a:gd name="T19" fmla="*/ 426720 h 1178560"/>
                    <a:gd name="T20" fmla="*/ 84271 w 776434"/>
                    <a:gd name="T21" fmla="*/ 477520 h 1178560"/>
                    <a:gd name="T22" fmla="*/ 43631 w 776434"/>
                    <a:gd name="T23" fmla="*/ 538480 h 1178560"/>
                    <a:gd name="T24" fmla="*/ 23311 w 776434"/>
                    <a:gd name="T25" fmla="*/ 568960 h 1178560"/>
                    <a:gd name="T26" fmla="*/ 13151 w 776434"/>
                    <a:gd name="T27" fmla="*/ 599440 h 1178560"/>
                    <a:gd name="T28" fmla="*/ 94431 w 776434"/>
                    <a:gd name="T29" fmla="*/ 701040 h 1178560"/>
                    <a:gd name="T30" fmla="*/ 124911 w 776434"/>
                    <a:gd name="T31" fmla="*/ 741680 h 1178560"/>
                    <a:gd name="T32" fmla="*/ 185871 w 776434"/>
                    <a:gd name="T33" fmla="*/ 782320 h 1178560"/>
                    <a:gd name="T34" fmla="*/ 206191 w 776434"/>
                    <a:gd name="T35" fmla="*/ 1036320 h 1178560"/>
                    <a:gd name="T36" fmla="*/ 226511 w 776434"/>
                    <a:gd name="T37" fmla="*/ 1097280 h 1178560"/>
                    <a:gd name="T38" fmla="*/ 246831 w 776434"/>
                    <a:gd name="T39" fmla="*/ 1127760 h 1178560"/>
                    <a:gd name="T40" fmla="*/ 338271 w 776434"/>
                    <a:gd name="T41" fmla="*/ 1158240 h 1178560"/>
                    <a:gd name="T42" fmla="*/ 368751 w 776434"/>
                    <a:gd name="T43" fmla="*/ 1168400 h 1178560"/>
                    <a:gd name="T44" fmla="*/ 399231 w 776434"/>
                    <a:gd name="T45" fmla="*/ 1178560 h 1178560"/>
                    <a:gd name="T46" fmla="*/ 480511 w 776434"/>
                    <a:gd name="T47" fmla="*/ 1168400 h 1178560"/>
                    <a:gd name="T48" fmla="*/ 571951 w 776434"/>
                    <a:gd name="T49" fmla="*/ 1097280 h 1178560"/>
                    <a:gd name="T50" fmla="*/ 612591 w 776434"/>
                    <a:gd name="T51" fmla="*/ 1066800 h 1178560"/>
                    <a:gd name="T52" fmla="*/ 663391 w 776434"/>
                    <a:gd name="T53" fmla="*/ 975360 h 1178560"/>
                    <a:gd name="T54" fmla="*/ 683711 w 776434"/>
                    <a:gd name="T55" fmla="*/ 944880 h 1178560"/>
                    <a:gd name="T56" fmla="*/ 704031 w 776434"/>
                    <a:gd name="T57" fmla="*/ 873760 h 1178560"/>
                    <a:gd name="T58" fmla="*/ 724351 w 776434"/>
                    <a:gd name="T59" fmla="*/ 843280 h 1178560"/>
                    <a:gd name="T60" fmla="*/ 754831 w 776434"/>
                    <a:gd name="T61" fmla="*/ 772160 h 1178560"/>
                    <a:gd name="T62" fmla="*/ 734511 w 776434"/>
                    <a:gd name="T63" fmla="*/ 254000 h 1178560"/>
                    <a:gd name="T64" fmla="*/ 714191 w 776434"/>
                    <a:gd name="T65" fmla="*/ 182880 h 1178560"/>
                    <a:gd name="T66" fmla="*/ 673551 w 776434"/>
                    <a:gd name="T67" fmla="*/ 121920 h 1178560"/>
                    <a:gd name="T68" fmla="*/ 632911 w 776434"/>
                    <a:gd name="T69" fmla="*/ 60960 h 1178560"/>
                    <a:gd name="T70" fmla="*/ 612591 w 776434"/>
                    <a:gd name="T71" fmla="*/ 30480 h 1178560"/>
                    <a:gd name="T72" fmla="*/ 551631 w 776434"/>
                    <a:gd name="T73" fmla="*/ 0 h 1178560"/>
                    <a:gd name="T74" fmla="*/ 439871 w 776434"/>
                    <a:gd name="T75" fmla="*/ 10160 h 1178560"/>
                    <a:gd name="T76" fmla="*/ 378911 w 776434"/>
                    <a:gd name="T77" fmla="*/ 10160 h 1178560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776434"/>
                    <a:gd name="T118" fmla="*/ 0 h 1178560"/>
                    <a:gd name="T119" fmla="*/ 776434 w 776434"/>
                    <a:gd name="T120" fmla="*/ 1178560 h 1178560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776434" h="1178560">
                      <a:moveTo>
                        <a:pt x="378911" y="10160"/>
                      </a:moveTo>
                      <a:lnTo>
                        <a:pt x="378911" y="10160"/>
                      </a:lnTo>
                      <a:cubicBezTo>
                        <a:pt x="340910" y="111495"/>
                        <a:pt x="357581" y="63989"/>
                        <a:pt x="328111" y="152400"/>
                      </a:cubicBezTo>
                      <a:lnTo>
                        <a:pt x="317951" y="182880"/>
                      </a:lnTo>
                      <a:cubicBezTo>
                        <a:pt x="314564" y="193040"/>
                        <a:pt x="313732" y="204449"/>
                        <a:pt x="307791" y="213360"/>
                      </a:cubicBezTo>
                      <a:cubicBezTo>
                        <a:pt x="301018" y="223520"/>
                        <a:pt x="292430" y="232682"/>
                        <a:pt x="287471" y="243840"/>
                      </a:cubicBezTo>
                      <a:cubicBezTo>
                        <a:pt x="251835" y="324020"/>
                        <a:pt x="291503" y="288565"/>
                        <a:pt x="236671" y="325120"/>
                      </a:cubicBezTo>
                      <a:cubicBezTo>
                        <a:pt x="233284" y="335280"/>
                        <a:pt x="234084" y="348027"/>
                        <a:pt x="226511" y="355600"/>
                      </a:cubicBezTo>
                      <a:cubicBezTo>
                        <a:pt x="209242" y="372869"/>
                        <a:pt x="165551" y="396240"/>
                        <a:pt x="165551" y="396240"/>
                      </a:cubicBezTo>
                      <a:cubicBezTo>
                        <a:pt x="158778" y="406400"/>
                        <a:pt x="153048" y="417339"/>
                        <a:pt x="145231" y="426720"/>
                      </a:cubicBezTo>
                      <a:cubicBezTo>
                        <a:pt x="120785" y="456056"/>
                        <a:pt x="114241" y="457540"/>
                        <a:pt x="84271" y="477520"/>
                      </a:cubicBezTo>
                      <a:lnTo>
                        <a:pt x="43631" y="538480"/>
                      </a:lnTo>
                      <a:cubicBezTo>
                        <a:pt x="36858" y="548640"/>
                        <a:pt x="27172" y="557376"/>
                        <a:pt x="23311" y="568960"/>
                      </a:cubicBezTo>
                      <a:lnTo>
                        <a:pt x="13151" y="599440"/>
                      </a:lnTo>
                      <a:cubicBezTo>
                        <a:pt x="38940" y="676808"/>
                        <a:pt x="0" y="575131"/>
                        <a:pt x="94431" y="701040"/>
                      </a:cubicBezTo>
                      <a:cubicBezTo>
                        <a:pt x="104591" y="714587"/>
                        <a:pt x="112255" y="730430"/>
                        <a:pt x="124911" y="741680"/>
                      </a:cubicBezTo>
                      <a:cubicBezTo>
                        <a:pt x="143164" y="757905"/>
                        <a:pt x="185871" y="782320"/>
                        <a:pt x="185871" y="782320"/>
                      </a:cubicBezTo>
                      <a:cubicBezTo>
                        <a:pt x="186933" y="797194"/>
                        <a:pt x="200984" y="1006814"/>
                        <a:pt x="206191" y="1036320"/>
                      </a:cubicBezTo>
                      <a:cubicBezTo>
                        <a:pt x="209913" y="1057413"/>
                        <a:pt x="214630" y="1079458"/>
                        <a:pt x="226511" y="1097280"/>
                      </a:cubicBezTo>
                      <a:cubicBezTo>
                        <a:pt x="233284" y="1107440"/>
                        <a:pt x="236476" y="1121288"/>
                        <a:pt x="246831" y="1127760"/>
                      </a:cubicBezTo>
                      <a:lnTo>
                        <a:pt x="338271" y="1158240"/>
                      </a:lnTo>
                      <a:lnTo>
                        <a:pt x="368751" y="1168400"/>
                      </a:lnTo>
                      <a:lnTo>
                        <a:pt x="399231" y="1178560"/>
                      </a:lnTo>
                      <a:cubicBezTo>
                        <a:pt x="426324" y="1175173"/>
                        <a:pt x="454798" y="1177583"/>
                        <a:pt x="480511" y="1168400"/>
                      </a:cubicBezTo>
                      <a:cubicBezTo>
                        <a:pt x="531476" y="1150198"/>
                        <a:pt x="537117" y="1127138"/>
                        <a:pt x="571951" y="1097280"/>
                      </a:cubicBezTo>
                      <a:cubicBezTo>
                        <a:pt x="584808" y="1086260"/>
                        <a:pt x="601341" y="1079456"/>
                        <a:pt x="612591" y="1066800"/>
                      </a:cubicBezTo>
                      <a:cubicBezTo>
                        <a:pt x="685813" y="984425"/>
                        <a:pt x="633825" y="1034492"/>
                        <a:pt x="663391" y="975360"/>
                      </a:cubicBezTo>
                      <a:cubicBezTo>
                        <a:pt x="668852" y="964438"/>
                        <a:pt x="678250" y="955802"/>
                        <a:pt x="683711" y="944880"/>
                      </a:cubicBezTo>
                      <a:cubicBezTo>
                        <a:pt x="703482" y="905337"/>
                        <a:pt x="684499" y="919334"/>
                        <a:pt x="704031" y="873760"/>
                      </a:cubicBezTo>
                      <a:cubicBezTo>
                        <a:pt x="708841" y="862537"/>
                        <a:pt x="718293" y="853882"/>
                        <a:pt x="724351" y="843280"/>
                      </a:cubicBezTo>
                      <a:cubicBezTo>
                        <a:pt x="744439" y="808127"/>
                        <a:pt x="743433" y="806355"/>
                        <a:pt x="754831" y="772160"/>
                      </a:cubicBezTo>
                      <a:cubicBezTo>
                        <a:pt x="748058" y="599440"/>
                        <a:pt x="776434" y="421692"/>
                        <a:pt x="734511" y="254000"/>
                      </a:cubicBezTo>
                      <a:cubicBezTo>
                        <a:pt x="732120" y="244434"/>
                        <a:pt x="720816" y="194806"/>
                        <a:pt x="714191" y="182880"/>
                      </a:cubicBezTo>
                      <a:cubicBezTo>
                        <a:pt x="702331" y="161532"/>
                        <a:pt x="681274" y="145088"/>
                        <a:pt x="673551" y="121920"/>
                      </a:cubicBezTo>
                      <a:cubicBezTo>
                        <a:pt x="655696" y="68355"/>
                        <a:pt x="675192" y="111697"/>
                        <a:pt x="632911" y="60960"/>
                      </a:cubicBezTo>
                      <a:cubicBezTo>
                        <a:pt x="625094" y="51579"/>
                        <a:pt x="621225" y="39114"/>
                        <a:pt x="612591" y="30480"/>
                      </a:cubicBezTo>
                      <a:cubicBezTo>
                        <a:pt x="592896" y="10785"/>
                        <a:pt x="576421" y="8263"/>
                        <a:pt x="551631" y="0"/>
                      </a:cubicBezTo>
                      <a:cubicBezTo>
                        <a:pt x="514378" y="3387"/>
                        <a:pt x="476902" y="4870"/>
                        <a:pt x="439871" y="10160"/>
                      </a:cubicBezTo>
                      <a:cubicBezTo>
                        <a:pt x="361254" y="21391"/>
                        <a:pt x="389071" y="10160"/>
                        <a:pt x="378911" y="1016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21" name="Freihandform 12"/>
                <p:cNvSpPr>
                  <a:spLocks/>
                </p:cNvSpPr>
                <p:nvPr/>
              </p:nvSpPr>
              <p:spPr bwMode="auto">
                <a:xfrm>
                  <a:off x="1371600" y="3126405"/>
                  <a:ext cx="809091" cy="724993"/>
                </a:xfrm>
                <a:custGeom>
                  <a:avLst/>
                  <a:gdLst>
                    <a:gd name="T0" fmla="*/ 406400 w 809091"/>
                    <a:gd name="T1" fmla="*/ 2875 h 724993"/>
                    <a:gd name="T2" fmla="*/ 406400 w 809091"/>
                    <a:gd name="T3" fmla="*/ 2875 h 724993"/>
                    <a:gd name="T4" fmla="*/ 71120 w 809091"/>
                    <a:gd name="T5" fmla="*/ 13035 h 724993"/>
                    <a:gd name="T6" fmla="*/ 20320 w 809091"/>
                    <a:gd name="T7" fmla="*/ 53675 h 724993"/>
                    <a:gd name="T8" fmla="*/ 0 w 809091"/>
                    <a:gd name="T9" fmla="*/ 124795 h 724993"/>
                    <a:gd name="T10" fmla="*/ 30480 w 809091"/>
                    <a:gd name="T11" fmla="*/ 277195 h 724993"/>
                    <a:gd name="T12" fmla="*/ 91440 w 809091"/>
                    <a:gd name="T13" fmla="*/ 358475 h 724993"/>
                    <a:gd name="T14" fmla="*/ 121920 w 809091"/>
                    <a:gd name="T15" fmla="*/ 378795 h 724993"/>
                    <a:gd name="T16" fmla="*/ 182880 w 809091"/>
                    <a:gd name="T17" fmla="*/ 439755 h 724993"/>
                    <a:gd name="T18" fmla="*/ 213360 w 809091"/>
                    <a:gd name="T19" fmla="*/ 470235 h 724993"/>
                    <a:gd name="T20" fmla="*/ 243840 w 809091"/>
                    <a:gd name="T21" fmla="*/ 490555 h 724993"/>
                    <a:gd name="T22" fmla="*/ 274320 w 809091"/>
                    <a:gd name="T23" fmla="*/ 521035 h 724993"/>
                    <a:gd name="T24" fmla="*/ 304800 w 809091"/>
                    <a:gd name="T25" fmla="*/ 531195 h 724993"/>
                    <a:gd name="T26" fmla="*/ 335280 w 809091"/>
                    <a:gd name="T27" fmla="*/ 551515 h 724993"/>
                    <a:gd name="T28" fmla="*/ 436880 w 809091"/>
                    <a:gd name="T29" fmla="*/ 632795 h 724993"/>
                    <a:gd name="T30" fmla="*/ 487680 w 809091"/>
                    <a:gd name="T31" fmla="*/ 663275 h 724993"/>
                    <a:gd name="T32" fmla="*/ 558800 w 809091"/>
                    <a:gd name="T33" fmla="*/ 703915 h 724993"/>
                    <a:gd name="T34" fmla="*/ 680720 w 809091"/>
                    <a:gd name="T35" fmla="*/ 724235 h 724993"/>
                    <a:gd name="T36" fmla="*/ 741680 w 809091"/>
                    <a:gd name="T37" fmla="*/ 714075 h 724993"/>
                    <a:gd name="T38" fmla="*/ 762000 w 809091"/>
                    <a:gd name="T39" fmla="*/ 673435 h 724993"/>
                    <a:gd name="T40" fmla="*/ 792480 w 809091"/>
                    <a:gd name="T41" fmla="*/ 612475 h 724993"/>
                    <a:gd name="T42" fmla="*/ 792480 w 809091"/>
                    <a:gd name="T43" fmla="*/ 287355 h 724993"/>
                    <a:gd name="T44" fmla="*/ 762000 w 809091"/>
                    <a:gd name="T45" fmla="*/ 226395 h 724993"/>
                    <a:gd name="T46" fmla="*/ 731520 w 809091"/>
                    <a:gd name="T47" fmla="*/ 206075 h 724993"/>
                    <a:gd name="T48" fmla="*/ 711200 w 809091"/>
                    <a:gd name="T49" fmla="*/ 175595 h 724993"/>
                    <a:gd name="T50" fmla="*/ 680720 w 809091"/>
                    <a:gd name="T51" fmla="*/ 165435 h 724993"/>
                    <a:gd name="T52" fmla="*/ 640080 w 809091"/>
                    <a:gd name="T53" fmla="*/ 104475 h 724993"/>
                    <a:gd name="T54" fmla="*/ 599440 w 809091"/>
                    <a:gd name="T55" fmla="*/ 43515 h 724993"/>
                    <a:gd name="T56" fmla="*/ 548640 w 809091"/>
                    <a:gd name="T57" fmla="*/ 2875 h 724993"/>
                    <a:gd name="T58" fmla="*/ 406400 w 809091"/>
                    <a:gd name="T59" fmla="*/ 2875 h 724993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809091"/>
                    <a:gd name="T91" fmla="*/ 0 h 724993"/>
                    <a:gd name="T92" fmla="*/ 809091 w 809091"/>
                    <a:gd name="T93" fmla="*/ 724993 h 724993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809091" h="724993">
                      <a:moveTo>
                        <a:pt x="406400" y="2875"/>
                      </a:moveTo>
                      <a:lnTo>
                        <a:pt x="406400" y="2875"/>
                      </a:lnTo>
                      <a:cubicBezTo>
                        <a:pt x="294640" y="6262"/>
                        <a:pt x="182759" y="6833"/>
                        <a:pt x="71120" y="13035"/>
                      </a:cubicBezTo>
                      <a:cubicBezTo>
                        <a:pt x="40988" y="14709"/>
                        <a:pt x="32976" y="28362"/>
                        <a:pt x="20320" y="53675"/>
                      </a:cubicBezTo>
                      <a:cubicBezTo>
                        <a:pt x="13032" y="68251"/>
                        <a:pt x="3255" y="111774"/>
                        <a:pt x="0" y="124795"/>
                      </a:cubicBezTo>
                      <a:cubicBezTo>
                        <a:pt x="3930" y="160161"/>
                        <a:pt x="6466" y="241173"/>
                        <a:pt x="30480" y="277195"/>
                      </a:cubicBezTo>
                      <a:cubicBezTo>
                        <a:pt x="49239" y="305334"/>
                        <a:pt x="67306" y="334341"/>
                        <a:pt x="91440" y="358475"/>
                      </a:cubicBezTo>
                      <a:cubicBezTo>
                        <a:pt x="100074" y="367109"/>
                        <a:pt x="112794" y="370683"/>
                        <a:pt x="121920" y="378795"/>
                      </a:cubicBezTo>
                      <a:cubicBezTo>
                        <a:pt x="143398" y="397887"/>
                        <a:pt x="162560" y="419435"/>
                        <a:pt x="182880" y="439755"/>
                      </a:cubicBezTo>
                      <a:cubicBezTo>
                        <a:pt x="193040" y="449915"/>
                        <a:pt x="201405" y="462265"/>
                        <a:pt x="213360" y="470235"/>
                      </a:cubicBezTo>
                      <a:cubicBezTo>
                        <a:pt x="223520" y="477008"/>
                        <a:pt x="234459" y="482738"/>
                        <a:pt x="243840" y="490555"/>
                      </a:cubicBezTo>
                      <a:cubicBezTo>
                        <a:pt x="254878" y="499753"/>
                        <a:pt x="262365" y="513065"/>
                        <a:pt x="274320" y="521035"/>
                      </a:cubicBezTo>
                      <a:cubicBezTo>
                        <a:pt x="283231" y="526976"/>
                        <a:pt x="295221" y="526406"/>
                        <a:pt x="304800" y="531195"/>
                      </a:cubicBezTo>
                      <a:cubicBezTo>
                        <a:pt x="315722" y="536656"/>
                        <a:pt x="325120" y="544742"/>
                        <a:pt x="335280" y="551515"/>
                      </a:cubicBezTo>
                      <a:cubicBezTo>
                        <a:pt x="372942" y="608008"/>
                        <a:pt x="346241" y="577017"/>
                        <a:pt x="436880" y="632795"/>
                      </a:cubicBezTo>
                      <a:cubicBezTo>
                        <a:pt x="453698" y="643145"/>
                        <a:pt x="471249" y="652321"/>
                        <a:pt x="487680" y="663275"/>
                      </a:cubicBezTo>
                      <a:cubicBezTo>
                        <a:pt x="509977" y="678140"/>
                        <a:pt x="533019" y="695321"/>
                        <a:pt x="558800" y="703915"/>
                      </a:cubicBezTo>
                      <a:cubicBezTo>
                        <a:pt x="581085" y="711343"/>
                        <a:pt x="664613" y="721934"/>
                        <a:pt x="680720" y="724235"/>
                      </a:cubicBezTo>
                      <a:cubicBezTo>
                        <a:pt x="701040" y="720848"/>
                        <a:pt x="724211" y="724993"/>
                        <a:pt x="741680" y="714075"/>
                      </a:cubicBezTo>
                      <a:cubicBezTo>
                        <a:pt x="754523" y="706048"/>
                        <a:pt x="754486" y="686585"/>
                        <a:pt x="762000" y="673435"/>
                      </a:cubicBezTo>
                      <a:cubicBezTo>
                        <a:pt x="793513" y="618288"/>
                        <a:pt x="773852" y="668358"/>
                        <a:pt x="792480" y="612475"/>
                      </a:cubicBezTo>
                      <a:cubicBezTo>
                        <a:pt x="806632" y="456806"/>
                        <a:pt x="809091" y="486689"/>
                        <a:pt x="792480" y="287355"/>
                      </a:cubicBezTo>
                      <a:cubicBezTo>
                        <a:pt x="790978" y="269326"/>
                        <a:pt x="773987" y="238382"/>
                        <a:pt x="762000" y="226395"/>
                      </a:cubicBezTo>
                      <a:cubicBezTo>
                        <a:pt x="753366" y="217761"/>
                        <a:pt x="741680" y="212848"/>
                        <a:pt x="731520" y="206075"/>
                      </a:cubicBezTo>
                      <a:cubicBezTo>
                        <a:pt x="724747" y="195915"/>
                        <a:pt x="720735" y="183223"/>
                        <a:pt x="711200" y="175595"/>
                      </a:cubicBezTo>
                      <a:cubicBezTo>
                        <a:pt x="702837" y="168905"/>
                        <a:pt x="688293" y="173008"/>
                        <a:pt x="680720" y="165435"/>
                      </a:cubicBezTo>
                      <a:cubicBezTo>
                        <a:pt x="663451" y="148166"/>
                        <a:pt x="653627" y="124795"/>
                        <a:pt x="640080" y="104475"/>
                      </a:cubicBezTo>
                      <a:lnTo>
                        <a:pt x="599440" y="43515"/>
                      </a:lnTo>
                      <a:cubicBezTo>
                        <a:pt x="582551" y="18181"/>
                        <a:pt x="582485" y="4567"/>
                        <a:pt x="548640" y="2875"/>
                      </a:cubicBezTo>
                      <a:cubicBezTo>
                        <a:pt x="491138" y="0"/>
                        <a:pt x="430107" y="2875"/>
                        <a:pt x="406400" y="2875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22" name="Freihandform 13"/>
                <p:cNvSpPr>
                  <a:spLocks/>
                </p:cNvSpPr>
                <p:nvPr/>
              </p:nvSpPr>
              <p:spPr bwMode="auto">
                <a:xfrm>
                  <a:off x="3847874" y="2941751"/>
                  <a:ext cx="734286" cy="976494"/>
                </a:xfrm>
                <a:custGeom>
                  <a:avLst/>
                  <a:gdLst>
                    <a:gd name="T0" fmla="*/ 510766 w 734286"/>
                    <a:gd name="T1" fmla="*/ 4649 h 976494"/>
                    <a:gd name="T2" fmla="*/ 510766 w 734286"/>
                    <a:gd name="T3" fmla="*/ 4649 h 976494"/>
                    <a:gd name="T4" fmla="*/ 307566 w 734286"/>
                    <a:gd name="T5" fmla="*/ 14809 h 976494"/>
                    <a:gd name="T6" fmla="*/ 216126 w 734286"/>
                    <a:gd name="T7" fmla="*/ 85929 h 976494"/>
                    <a:gd name="T8" fmla="*/ 175486 w 734286"/>
                    <a:gd name="T9" fmla="*/ 146889 h 976494"/>
                    <a:gd name="T10" fmla="*/ 104366 w 734286"/>
                    <a:gd name="T11" fmla="*/ 197689 h 976494"/>
                    <a:gd name="T12" fmla="*/ 84046 w 734286"/>
                    <a:gd name="T13" fmla="*/ 228169 h 976494"/>
                    <a:gd name="T14" fmla="*/ 63726 w 734286"/>
                    <a:gd name="T15" fmla="*/ 350089 h 976494"/>
                    <a:gd name="T16" fmla="*/ 33246 w 734286"/>
                    <a:gd name="T17" fmla="*/ 451689 h 976494"/>
                    <a:gd name="T18" fmla="*/ 12926 w 734286"/>
                    <a:gd name="T19" fmla="*/ 512649 h 976494"/>
                    <a:gd name="T20" fmla="*/ 2766 w 734286"/>
                    <a:gd name="T21" fmla="*/ 543129 h 976494"/>
                    <a:gd name="T22" fmla="*/ 33246 w 734286"/>
                    <a:gd name="T23" fmla="*/ 654889 h 976494"/>
                    <a:gd name="T24" fmla="*/ 43406 w 734286"/>
                    <a:gd name="T25" fmla="*/ 685369 h 976494"/>
                    <a:gd name="T26" fmla="*/ 73886 w 734286"/>
                    <a:gd name="T27" fmla="*/ 715849 h 976494"/>
                    <a:gd name="T28" fmla="*/ 94206 w 734286"/>
                    <a:gd name="T29" fmla="*/ 746329 h 976494"/>
                    <a:gd name="T30" fmla="*/ 114526 w 734286"/>
                    <a:gd name="T31" fmla="*/ 827609 h 976494"/>
                    <a:gd name="T32" fmla="*/ 124686 w 734286"/>
                    <a:gd name="T33" fmla="*/ 878409 h 976494"/>
                    <a:gd name="T34" fmla="*/ 175486 w 734286"/>
                    <a:gd name="T35" fmla="*/ 929209 h 976494"/>
                    <a:gd name="T36" fmla="*/ 216126 w 734286"/>
                    <a:gd name="T37" fmla="*/ 949529 h 976494"/>
                    <a:gd name="T38" fmla="*/ 327886 w 734286"/>
                    <a:gd name="T39" fmla="*/ 959689 h 976494"/>
                    <a:gd name="T40" fmla="*/ 592046 w 734286"/>
                    <a:gd name="T41" fmla="*/ 949529 h 976494"/>
                    <a:gd name="T42" fmla="*/ 612366 w 734286"/>
                    <a:gd name="T43" fmla="*/ 868249 h 976494"/>
                    <a:gd name="T44" fmla="*/ 642846 w 734286"/>
                    <a:gd name="T45" fmla="*/ 827609 h 976494"/>
                    <a:gd name="T46" fmla="*/ 683486 w 734286"/>
                    <a:gd name="T47" fmla="*/ 726009 h 976494"/>
                    <a:gd name="T48" fmla="*/ 693646 w 734286"/>
                    <a:gd name="T49" fmla="*/ 695529 h 976494"/>
                    <a:gd name="T50" fmla="*/ 703806 w 734286"/>
                    <a:gd name="T51" fmla="*/ 665049 h 976494"/>
                    <a:gd name="T52" fmla="*/ 713966 w 734286"/>
                    <a:gd name="T53" fmla="*/ 512649 h 976494"/>
                    <a:gd name="T54" fmla="*/ 734286 w 734286"/>
                    <a:gd name="T55" fmla="*/ 441529 h 976494"/>
                    <a:gd name="T56" fmla="*/ 724126 w 734286"/>
                    <a:gd name="T57" fmla="*/ 278969 h 976494"/>
                    <a:gd name="T58" fmla="*/ 683486 w 734286"/>
                    <a:gd name="T59" fmla="*/ 187529 h 976494"/>
                    <a:gd name="T60" fmla="*/ 663166 w 734286"/>
                    <a:gd name="T61" fmla="*/ 126569 h 976494"/>
                    <a:gd name="T62" fmla="*/ 642846 w 734286"/>
                    <a:gd name="T63" fmla="*/ 96089 h 976494"/>
                    <a:gd name="T64" fmla="*/ 622526 w 734286"/>
                    <a:gd name="T65" fmla="*/ 35129 h 976494"/>
                    <a:gd name="T66" fmla="*/ 592046 w 734286"/>
                    <a:gd name="T67" fmla="*/ 24969 h 976494"/>
                    <a:gd name="T68" fmla="*/ 561566 w 734286"/>
                    <a:gd name="T69" fmla="*/ 4649 h 976494"/>
                    <a:gd name="T70" fmla="*/ 510766 w 734286"/>
                    <a:gd name="T71" fmla="*/ 4649 h 97649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34286"/>
                    <a:gd name="T109" fmla="*/ 0 h 976494"/>
                    <a:gd name="T110" fmla="*/ 734286 w 734286"/>
                    <a:gd name="T111" fmla="*/ 976494 h 97649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34286" h="976494">
                      <a:moveTo>
                        <a:pt x="510766" y="4649"/>
                      </a:moveTo>
                      <a:lnTo>
                        <a:pt x="510766" y="4649"/>
                      </a:lnTo>
                      <a:cubicBezTo>
                        <a:pt x="443033" y="8036"/>
                        <a:pt x="374164" y="2002"/>
                        <a:pt x="307566" y="14809"/>
                      </a:cubicBezTo>
                      <a:cubicBezTo>
                        <a:pt x="287491" y="18670"/>
                        <a:pt x="232786" y="64509"/>
                        <a:pt x="216126" y="85929"/>
                      </a:cubicBezTo>
                      <a:cubicBezTo>
                        <a:pt x="201133" y="105206"/>
                        <a:pt x="195023" y="132236"/>
                        <a:pt x="175486" y="146889"/>
                      </a:cubicBezTo>
                      <a:cubicBezTo>
                        <a:pt x="125077" y="184695"/>
                        <a:pt x="148935" y="167976"/>
                        <a:pt x="104366" y="197689"/>
                      </a:cubicBezTo>
                      <a:cubicBezTo>
                        <a:pt x="97593" y="207849"/>
                        <a:pt x="89507" y="217247"/>
                        <a:pt x="84046" y="228169"/>
                      </a:cubicBezTo>
                      <a:cubicBezTo>
                        <a:pt x="66400" y="263460"/>
                        <a:pt x="68734" y="317540"/>
                        <a:pt x="63726" y="350089"/>
                      </a:cubicBezTo>
                      <a:cubicBezTo>
                        <a:pt x="59339" y="378605"/>
                        <a:pt x="41158" y="427953"/>
                        <a:pt x="33246" y="451689"/>
                      </a:cubicBezTo>
                      <a:lnTo>
                        <a:pt x="12926" y="512649"/>
                      </a:lnTo>
                      <a:lnTo>
                        <a:pt x="2766" y="543129"/>
                      </a:lnTo>
                      <a:cubicBezTo>
                        <a:pt x="18572" y="653773"/>
                        <a:pt x="0" y="577315"/>
                        <a:pt x="33246" y="654889"/>
                      </a:cubicBezTo>
                      <a:cubicBezTo>
                        <a:pt x="37465" y="664733"/>
                        <a:pt x="37465" y="676458"/>
                        <a:pt x="43406" y="685369"/>
                      </a:cubicBezTo>
                      <a:cubicBezTo>
                        <a:pt x="51376" y="697324"/>
                        <a:pt x="64688" y="704811"/>
                        <a:pt x="73886" y="715849"/>
                      </a:cubicBezTo>
                      <a:cubicBezTo>
                        <a:pt x="81703" y="725230"/>
                        <a:pt x="87433" y="736169"/>
                        <a:pt x="94206" y="746329"/>
                      </a:cubicBezTo>
                      <a:cubicBezTo>
                        <a:pt x="100979" y="773422"/>
                        <a:pt x="109049" y="800224"/>
                        <a:pt x="114526" y="827609"/>
                      </a:cubicBezTo>
                      <a:cubicBezTo>
                        <a:pt x="117913" y="844542"/>
                        <a:pt x="118623" y="862240"/>
                        <a:pt x="124686" y="878409"/>
                      </a:cubicBezTo>
                      <a:cubicBezTo>
                        <a:pt x="134846" y="905502"/>
                        <a:pt x="151779" y="915662"/>
                        <a:pt x="175486" y="929209"/>
                      </a:cubicBezTo>
                      <a:cubicBezTo>
                        <a:pt x="188636" y="936723"/>
                        <a:pt x="201274" y="946559"/>
                        <a:pt x="216126" y="949529"/>
                      </a:cubicBezTo>
                      <a:cubicBezTo>
                        <a:pt x="252807" y="956865"/>
                        <a:pt x="290633" y="956302"/>
                        <a:pt x="327886" y="959689"/>
                      </a:cubicBezTo>
                      <a:cubicBezTo>
                        <a:pt x="415939" y="956302"/>
                        <a:pt x="508155" y="976494"/>
                        <a:pt x="592046" y="949529"/>
                      </a:cubicBezTo>
                      <a:cubicBezTo>
                        <a:pt x="618633" y="940983"/>
                        <a:pt x="595610" y="890591"/>
                        <a:pt x="612366" y="868249"/>
                      </a:cubicBezTo>
                      <a:cubicBezTo>
                        <a:pt x="622526" y="854702"/>
                        <a:pt x="633871" y="841968"/>
                        <a:pt x="642846" y="827609"/>
                      </a:cubicBezTo>
                      <a:cubicBezTo>
                        <a:pt x="664202" y="793439"/>
                        <a:pt x="670458" y="765094"/>
                        <a:pt x="683486" y="726009"/>
                      </a:cubicBezTo>
                      <a:lnTo>
                        <a:pt x="693646" y="695529"/>
                      </a:lnTo>
                      <a:lnTo>
                        <a:pt x="703806" y="665049"/>
                      </a:lnTo>
                      <a:cubicBezTo>
                        <a:pt x="707193" y="614249"/>
                        <a:pt x="708636" y="563282"/>
                        <a:pt x="713966" y="512649"/>
                      </a:cubicBezTo>
                      <a:cubicBezTo>
                        <a:pt x="715929" y="494003"/>
                        <a:pt x="727990" y="460418"/>
                        <a:pt x="734286" y="441529"/>
                      </a:cubicBezTo>
                      <a:cubicBezTo>
                        <a:pt x="730899" y="387342"/>
                        <a:pt x="731462" y="332764"/>
                        <a:pt x="724126" y="278969"/>
                      </a:cubicBezTo>
                      <a:cubicBezTo>
                        <a:pt x="712224" y="191691"/>
                        <a:pt x="708687" y="244230"/>
                        <a:pt x="683486" y="187529"/>
                      </a:cubicBezTo>
                      <a:cubicBezTo>
                        <a:pt x="674787" y="167956"/>
                        <a:pt x="675047" y="144391"/>
                        <a:pt x="663166" y="126569"/>
                      </a:cubicBezTo>
                      <a:cubicBezTo>
                        <a:pt x="656393" y="116409"/>
                        <a:pt x="647805" y="107247"/>
                        <a:pt x="642846" y="96089"/>
                      </a:cubicBezTo>
                      <a:cubicBezTo>
                        <a:pt x="634147" y="76516"/>
                        <a:pt x="642846" y="41902"/>
                        <a:pt x="622526" y="35129"/>
                      </a:cubicBezTo>
                      <a:cubicBezTo>
                        <a:pt x="612366" y="31742"/>
                        <a:pt x="601625" y="29758"/>
                        <a:pt x="592046" y="24969"/>
                      </a:cubicBezTo>
                      <a:cubicBezTo>
                        <a:pt x="581124" y="19508"/>
                        <a:pt x="573540" y="7044"/>
                        <a:pt x="561566" y="4649"/>
                      </a:cubicBezTo>
                      <a:cubicBezTo>
                        <a:pt x="538320" y="0"/>
                        <a:pt x="519233" y="4649"/>
                        <a:pt x="510766" y="4649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23" name="Freihandform 14"/>
                <p:cNvSpPr>
                  <a:spLocks/>
                </p:cNvSpPr>
                <p:nvPr/>
              </p:nvSpPr>
              <p:spPr bwMode="auto">
                <a:xfrm>
                  <a:off x="2162385" y="3768539"/>
                  <a:ext cx="773855" cy="854261"/>
                </a:xfrm>
                <a:custGeom>
                  <a:avLst/>
                  <a:gdLst>
                    <a:gd name="T0" fmla="*/ 458895 w 773855"/>
                    <a:gd name="T1" fmla="*/ 21141 h 854261"/>
                    <a:gd name="T2" fmla="*/ 458895 w 773855"/>
                    <a:gd name="T3" fmla="*/ 21141 h 854261"/>
                    <a:gd name="T4" fmla="*/ 367455 w 773855"/>
                    <a:gd name="T5" fmla="*/ 10981 h 854261"/>
                    <a:gd name="T6" fmla="*/ 235375 w 773855"/>
                    <a:gd name="T7" fmla="*/ 21141 h 854261"/>
                    <a:gd name="T8" fmla="*/ 204895 w 773855"/>
                    <a:gd name="T9" fmla="*/ 41461 h 854261"/>
                    <a:gd name="T10" fmla="*/ 143935 w 773855"/>
                    <a:gd name="T11" fmla="*/ 112581 h 854261"/>
                    <a:gd name="T12" fmla="*/ 123615 w 773855"/>
                    <a:gd name="T13" fmla="*/ 153221 h 854261"/>
                    <a:gd name="T14" fmla="*/ 103295 w 773855"/>
                    <a:gd name="T15" fmla="*/ 183701 h 854261"/>
                    <a:gd name="T16" fmla="*/ 93135 w 773855"/>
                    <a:gd name="T17" fmla="*/ 224341 h 854261"/>
                    <a:gd name="T18" fmla="*/ 52495 w 773855"/>
                    <a:gd name="T19" fmla="*/ 285301 h 854261"/>
                    <a:gd name="T20" fmla="*/ 32175 w 773855"/>
                    <a:gd name="T21" fmla="*/ 315781 h 854261"/>
                    <a:gd name="T22" fmla="*/ 22015 w 773855"/>
                    <a:gd name="T23" fmla="*/ 346261 h 854261"/>
                    <a:gd name="T24" fmla="*/ 1695 w 773855"/>
                    <a:gd name="T25" fmla="*/ 427541 h 854261"/>
                    <a:gd name="T26" fmla="*/ 11855 w 773855"/>
                    <a:gd name="T27" fmla="*/ 661221 h 854261"/>
                    <a:gd name="T28" fmla="*/ 42335 w 773855"/>
                    <a:gd name="T29" fmla="*/ 691701 h 854261"/>
                    <a:gd name="T30" fmla="*/ 93135 w 773855"/>
                    <a:gd name="T31" fmla="*/ 722181 h 854261"/>
                    <a:gd name="T32" fmla="*/ 164255 w 773855"/>
                    <a:gd name="T33" fmla="*/ 742501 h 854261"/>
                    <a:gd name="T34" fmla="*/ 194735 w 773855"/>
                    <a:gd name="T35" fmla="*/ 772981 h 854261"/>
                    <a:gd name="T36" fmla="*/ 347135 w 773855"/>
                    <a:gd name="T37" fmla="*/ 823781 h 854261"/>
                    <a:gd name="T38" fmla="*/ 387775 w 773855"/>
                    <a:gd name="T39" fmla="*/ 833941 h 854261"/>
                    <a:gd name="T40" fmla="*/ 469055 w 773855"/>
                    <a:gd name="T41" fmla="*/ 844101 h 854261"/>
                    <a:gd name="T42" fmla="*/ 499535 w 773855"/>
                    <a:gd name="T43" fmla="*/ 854261 h 854261"/>
                    <a:gd name="T44" fmla="*/ 601135 w 773855"/>
                    <a:gd name="T45" fmla="*/ 833941 h 854261"/>
                    <a:gd name="T46" fmla="*/ 641775 w 773855"/>
                    <a:gd name="T47" fmla="*/ 803461 h 854261"/>
                    <a:gd name="T48" fmla="*/ 672255 w 773855"/>
                    <a:gd name="T49" fmla="*/ 783141 h 854261"/>
                    <a:gd name="T50" fmla="*/ 743375 w 773855"/>
                    <a:gd name="T51" fmla="*/ 681541 h 854261"/>
                    <a:gd name="T52" fmla="*/ 773855 w 773855"/>
                    <a:gd name="T53" fmla="*/ 661221 h 854261"/>
                    <a:gd name="T54" fmla="*/ 763695 w 773855"/>
                    <a:gd name="T55" fmla="*/ 386901 h 854261"/>
                    <a:gd name="T56" fmla="*/ 743375 w 773855"/>
                    <a:gd name="T57" fmla="*/ 325941 h 854261"/>
                    <a:gd name="T58" fmla="*/ 733215 w 773855"/>
                    <a:gd name="T59" fmla="*/ 295461 h 854261"/>
                    <a:gd name="T60" fmla="*/ 723055 w 773855"/>
                    <a:gd name="T61" fmla="*/ 264981 h 854261"/>
                    <a:gd name="T62" fmla="*/ 712895 w 773855"/>
                    <a:gd name="T63" fmla="*/ 234501 h 854261"/>
                    <a:gd name="T64" fmla="*/ 682415 w 773855"/>
                    <a:gd name="T65" fmla="*/ 204021 h 854261"/>
                    <a:gd name="T66" fmla="*/ 672255 w 773855"/>
                    <a:gd name="T67" fmla="*/ 173541 h 854261"/>
                    <a:gd name="T68" fmla="*/ 631615 w 773855"/>
                    <a:gd name="T69" fmla="*/ 112581 h 854261"/>
                    <a:gd name="T70" fmla="*/ 601135 w 773855"/>
                    <a:gd name="T71" fmla="*/ 51621 h 854261"/>
                    <a:gd name="T72" fmla="*/ 560495 w 773855"/>
                    <a:gd name="T73" fmla="*/ 41461 h 854261"/>
                    <a:gd name="T74" fmla="*/ 499535 w 773855"/>
                    <a:gd name="T75" fmla="*/ 21141 h 854261"/>
                    <a:gd name="T76" fmla="*/ 408095 w 773855"/>
                    <a:gd name="T77" fmla="*/ 821 h 854261"/>
                    <a:gd name="T78" fmla="*/ 458895 w 773855"/>
                    <a:gd name="T79" fmla="*/ 21141 h 85426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73855"/>
                    <a:gd name="T121" fmla="*/ 0 h 854261"/>
                    <a:gd name="T122" fmla="*/ 773855 w 773855"/>
                    <a:gd name="T123" fmla="*/ 854261 h 85426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73855" h="854261">
                      <a:moveTo>
                        <a:pt x="458895" y="21141"/>
                      </a:moveTo>
                      <a:lnTo>
                        <a:pt x="458895" y="21141"/>
                      </a:lnTo>
                      <a:cubicBezTo>
                        <a:pt x="428415" y="17754"/>
                        <a:pt x="398123" y="10981"/>
                        <a:pt x="367455" y="10981"/>
                      </a:cubicBezTo>
                      <a:cubicBezTo>
                        <a:pt x="323298" y="10981"/>
                        <a:pt x="278775" y="13003"/>
                        <a:pt x="235375" y="21141"/>
                      </a:cubicBezTo>
                      <a:cubicBezTo>
                        <a:pt x="223373" y="23391"/>
                        <a:pt x="214276" y="33644"/>
                        <a:pt x="204895" y="41461"/>
                      </a:cubicBezTo>
                      <a:cubicBezTo>
                        <a:pt x="183211" y="59531"/>
                        <a:pt x="158559" y="89182"/>
                        <a:pt x="143935" y="112581"/>
                      </a:cubicBezTo>
                      <a:cubicBezTo>
                        <a:pt x="135908" y="125424"/>
                        <a:pt x="131129" y="140071"/>
                        <a:pt x="123615" y="153221"/>
                      </a:cubicBezTo>
                      <a:cubicBezTo>
                        <a:pt x="117557" y="163823"/>
                        <a:pt x="110068" y="173541"/>
                        <a:pt x="103295" y="183701"/>
                      </a:cubicBezTo>
                      <a:cubicBezTo>
                        <a:pt x="99908" y="197248"/>
                        <a:pt x="99380" y="211852"/>
                        <a:pt x="93135" y="224341"/>
                      </a:cubicBezTo>
                      <a:cubicBezTo>
                        <a:pt x="82213" y="246184"/>
                        <a:pt x="66042" y="264981"/>
                        <a:pt x="52495" y="285301"/>
                      </a:cubicBezTo>
                      <a:cubicBezTo>
                        <a:pt x="45722" y="295461"/>
                        <a:pt x="36036" y="304197"/>
                        <a:pt x="32175" y="315781"/>
                      </a:cubicBezTo>
                      <a:cubicBezTo>
                        <a:pt x="28788" y="325941"/>
                        <a:pt x="24833" y="335929"/>
                        <a:pt x="22015" y="346261"/>
                      </a:cubicBezTo>
                      <a:cubicBezTo>
                        <a:pt x="14667" y="373204"/>
                        <a:pt x="1695" y="427541"/>
                        <a:pt x="1695" y="427541"/>
                      </a:cubicBezTo>
                      <a:cubicBezTo>
                        <a:pt x="5082" y="505434"/>
                        <a:pt x="0" y="584161"/>
                        <a:pt x="11855" y="661221"/>
                      </a:cubicBezTo>
                      <a:cubicBezTo>
                        <a:pt x="14040" y="675422"/>
                        <a:pt x="30840" y="683080"/>
                        <a:pt x="42335" y="691701"/>
                      </a:cubicBezTo>
                      <a:cubicBezTo>
                        <a:pt x="58133" y="703549"/>
                        <a:pt x="75472" y="713350"/>
                        <a:pt x="93135" y="722181"/>
                      </a:cubicBezTo>
                      <a:cubicBezTo>
                        <a:pt x="107711" y="729469"/>
                        <a:pt x="151234" y="739246"/>
                        <a:pt x="164255" y="742501"/>
                      </a:cubicBezTo>
                      <a:cubicBezTo>
                        <a:pt x="174415" y="752661"/>
                        <a:pt x="182613" y="765267"/>
                        <a:pt x="194735" y="772981"/>
                      </a:cubicBezTo>
                      <a:cubicBezTo>
                        <a:pt x="277587" y="825705"/>
                        <a:pt x="261719" y="808251"/>
                        <a:pt x="347135" y="823781"/>
                      </a:cubicBezTo>
                      <a:cubicBezTo>
                        <a:pt x="360873" y="826279"/>
                        <a:pt x="374001" y="831645"/>
                        <a:pt x="387775" y="833941"/>
                      </a:cubicBezTo>
                      <a:cubicBezTo>
                        <a:pt x="414708" y="838430"/>
                        <a:pt x="441962" y="840714"/>
                        <a:pt x="469055" y="844101"/>
                      </a:cubicBezTo>
                      <a:cubicBezTo>
                        <a:pt x="479215" y="847488"/>
                        <a:pt x="488825" y="854261"/>
                        <a:pt x="499535" y="854261"/>
                      </a:cubicBezTo>
                      <a:cubicBezTo>
                        <a:pt x="546233" y="854261"/>
                        <a:pt x="563600" y="846453"/>
                        <a:pt x="601135" y="833941"/>
                      </a:cubicBezTo>
                      <a:cubicBezTo>
                        <a:pt x="614682" y="823781"/>
                        <a:pt x="627996" y="813303"/>
                        <a:pt x="641775" y="803461"/>
                      </a:cubicBezTo>
                      <a:cubicBezTo>
                        <a:pt x="651711" y="796364"/>
                        <a:pt x="664214" y="792331"/>
                        <a:pt x="672255" y="783141"/>
                      </a:cubicBezTo>
                      <a:cubicBezTo>
                        <a:pt x="695490" y="756587"/>
                        <a:pt x="716823" y="708093"/>
                        <a:pt x="743375" y="681541"/>
                      </a:cubicBezTo>
                      <a:cubicBezTo>
                        <a:pt x="752009" y="672907"/>
                        <a:pt x="763695" y="667994"/>
                        <a:pt x="773855" y="661221"/>
                      </a:cubicBezTo>
                      <a:cubicBezTo>
                        <a:pt x="770468" y="569781"/>
                        <a:pt x="771979" y="478028"/>
                        <a:pt x="763695" y="386901"/>
                      </a:cubicBezTo>
                      <a:cubicBezTo>
                        <a:pt x="761756" y="365570"/>
                        <a:pt x="750148" y="346261"/>
                        <a:pt x="743375" y="325941"/>
                      </a:cubicBezTo>
                      <a:lnTo>
                        <a:pt x="733215" y="295461"/>
                      </a:lnTo>
                      <a:lnTo>
                        <a:pt x="723055" y="264981"/>
                      </a:lnTo>
                      <a:cubicBezTo>
                        <a:pt x="719668" y="254821"/>
                        <a:pt x="720468" y="242074"/>
                        <a:pt x="712895" y="234501"/>
                      </a:cubicBezTo>
                      <a:lnTo>
                        <a:pt x="682415" y="204021"/>
                      </a:lnTo>
                      <a:cubicBezTo>
                        <a:pt x="679028" y="193861"/>
                        <a:pt x="677456" y="182903"/>
                        <a:pt x="672255" y="173541"/>
                      </a:cubicBezTo>
                      <a:cubicBezTo>
                        <a:pt x="660395" y="152193"/>
                        <a:pt x="639338" y="135749"/>
                        <a:pt x="631615" y="112581"/>
                      </a:cubicBezTo>
                      <a:cubicBezTo>
                        <a:pt x="625819" y="95194"/>
                        <a:pt x="618017" y="62876"/>
                        <a:pt x="601135" y="51621"/>
                      </a:cubicBezTo>
                      <a:cubicBezTo>
                        <a:pt x="589517" y="43875"/>
                        <a:pt x="573870" y="45473"/>
                        <a:pt x="560495" y="41461"/>
                      </a:cubicBezTo>
                      <a:cubicBezTo>
                        <a:pt x="539979" y="35306"/>
                        <a:pt x="520315" y="26336"/>
                        <a:pt x="499535" y="21141"/>
                      </a:cubicBezTo>
                      <a:cubicBezTo>
                        <a:pt x="414969" y="0"/>
                        <a:pt x="446182" y="821"/>
                        <a:pt x="408095" y="821"/>
                      </a:cubicBezTo>
                      <a:lnTo>
                        <a:pt x="458895" y="21141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24" name="Freihandform 15"/>
                <p:cNvSpPr>
                  <a:spLocks/>
                </p:cNvSpPr>
                <p:nvPr/>
              </p:nvSpPr>
              <p:spPr bwMode="auto">
                <a:xfrm>
                  <a:off x="954598" y="3830398"/>
                  <a:ext cx="945410" cy="822882"/>
                </a:xfrm>
                <a:custGeom>
                  <a:avLst/>
                  <a:gdLst>
                    <a:gd name="T0" fmla="*/ 223962 w 945410"/>
                    <a:gd name="T1" fmla="*/ 20242 h 822882"/>
                    <a:gd name="T2" fmla="*/ 223962 w 945410"/>
                    <a:gd name="T3" fmla="*/ 20242 h 822882"/>
                    <a:gd name="T4" fmla="*/ 315402 w 945410"/>
                    <a:gd name="T5" fmla="*/ 30402 h 822882"/>
                    <a:gd name="T6" fmla="*/ 366202 w 945410"/>
                    <a:gd name="T7" fmla="*/ 60882 h 822882"/>
                    <a:gd name="T8" fmla="*/ 447482 w 945410"/>
                    <a:gd name="T9" fmla="*/ 81202 h 822882"/>
                    <a:gd name="T10" fmla="*/ 477962 w 945410"/>
                    <a:gd name="T11" fmla="*/ 91362 h 822882"/>
                    <a:gd name="T12" fmla="*/ 538922 w 945410"/>
                    <a:gd name="T13" fmla="*/ 142162 h 822882"/>
                    <a:gd name="T14" fmla="*/ 579562 w 945410"/>
                    <a:gd name="T15" fmla="*/ 192962 h 822882"/>
                    <a:gd name="T16" fmla="*/ 711642 w 945410"/>
                    <a:gd name="T17" fmla="*/ 304722 h 822882"/>
                    <a:gd name="T18" fmla="*/ 782762 w 945410"/>
                    <a:gd name="T19" fmla="*/ 345362 h 822882"/>
                    <a:gd name="T20" fmla="*/ 843722 w 945410"/>
                    <a:gd name="T21" fmla="*/ 386002 h 822882"/>
                    <a:gd name="T22" fmla="*/ 914842 w 945410"/>
                    <a:gd name="T23" fmla="*/ 426642 h 822882"/>
                    <a:gd name="T24" fmla="*/ 935162 w 945410"/>
                    <a:gd name="T25" fmla="*/ 467282 h 822882"/>
                    <a:gd name="T26" fmla="*/ 904682 w 945410"/>
                    <a:gd name="T27" fmla="*/ 680642 h 822882"/>
                    <a:gd name="T28" fmla="*/ 874202 w 945410"/>
                    <a:gd name="T29" fmla="*/ 741602 h 822882"/>
                    <a:gd name="T30" fmla="*/ 803082 w 945410"/>
                    <a:gd name="T31" fmla="*/ 792402 h 822882"/>
                    <a:gd name="T32" fmla="*/ 772602 w 945410"/>
                    <a:gd name="T33" fmla="*/ 802562 h 822882"/>
                    <a:gd name="T34" fmla="*/ 731962 w 945410"/>
                    <a:gd name="T35" fmla="*/ 792402 h 822882"/>
                    <a:gd name="T36" fmla="*/ 701482 w 945410"/>
                    <a:gd name="T37" fmla="*/ 772082 h 822882"/>
                    <a:gd name="T38" fmla="*/ 620202 w 945410"/>
                    <a:gd name="T39" fmla="*/ 792402 h 822882"/>
                    <a:gd name="T40" fmla="*/ 589722 w 945410"/>
                    <a:gd name="T41" fmla="*/ 812722 h 822882"/>
                    <a:gd name="T42" fmla="*/ 538922 w 945410"/>
                    <a:gd name="T43" fmla="*/ 822882 h 822882"/>
                    <a:gd name="T44" fmla="*/ 264602 w 945410"/>
                    <a:gd name="T45" fmla="*/ 812722 h 822882"/>
                    <a:gd name="T46" fmla="*/ 213802 w 945410"/>
                    <a:gd name="T47" fmla="*/ 731442 h 822882"/>
                    <a:gd name="T48" fmla="*/ 183322 w 945410"/>
                    <a:gd name="T49" fmla="*/ 700962 h 822882"/>
                    <a:gd name="T50" fmla="*/ 102042 w 945410"/>
                    <a:gd name="T51" fmla="*/ 558722 h 822882"/>
                    <a:gd name="T52" fmla="*/ 41082 w 945410"/>
                    <a:gd name="T53" fmla="*/ 467282 h 822882"/>
                    <a:gd name="T54" fmla="*/ 20762 w 945410"/>
                    <a:gd name="T55" fmla="*/ 436802 h 822882"/>
                    <a:gd name="T56" fmla="*/ 10602 w 945410"/>
                    <a:gd name="T57" fmla="*/ 345362 h 822882"/>
                    <a:gd name="T58" fmla="*/ 442 w 945410"/>
                    <a:gd name="T59" fmla="*/ 294562 h 822882"/>
                    <a:gd name="T60" fmla="*/ 10602 w 945410"/>
                    <a:gd name="T61" fmla="*/ 243762 h 822882"/>
                    <a:gd name="T62" fmla="*/ 71562 w 945410"/>
                    <a:gd name="T63" fmla="*/ 203122 h 822882"/>
                    <a:gd name="T64" fmla="*/ 112202 w 945410"/>
                    <a:gd name="T65" fmla="*/ 172642 h 822882"/>
                    <a:gd name="T66" fmla="*/ 122362 w 945410"/>
                    <a:gd name="T67" fmla="*/ 142162 h 822882"/>
                    <a:gd name="T68" fmla="*/ 173162 w 945410"/>
                    <a:gd name="T69" fmla="*/ 50722 h 822882"/>
                    <a:gd name="T70" fmla="*/ 183322 w 945410"/>
                    <a:gd name="T71" fmla="*/ 10082 h 822882"/>
                    <a:gd name="T72" fmla="*/ 223962 w 945410"/>
                    <a:gd name="T73" fmla="*/ 20242 h 82288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45410"/>
                    <a:gd name="T112" fmla="*/ 0 h 822882"/>
                    <a:gd name="T113" fmla="*/ 945410 w 945410"/>
                    <a:gd name="T114" fmla="*/ 822882 h 82288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45410" h="822882">
                      <a:moveTo>
                        <a:pt x="223962" y="20242"/>
                      </a:moveTo>
                      <a:lnTo>
                        <a:pt x="223962" y="20242"/>
                      </a:lnTo>
                      <a:cubicBezTo>
                        <a:pt x="254442" y="23629"/>
                        <a:pt x="285914" y="21977"/>
                        <a:pt x="315402" y="30402"/>
                      </a:cubicBezTo>
                      <a:cubicBezTo>
                        <a:pt x="334390" y="35827"/>
                        <a:pt x="348539" y="52051"/>
                        <a:pt x="366202" y="60882"/>
                      </a:cubicBezTo>
                      <a:cubicBezTo>
                        <a:pt x="389426" y="72494"/>
                        <a:pt x="424296" y="75405"/>
                        <a:pt x="447482" y="81202"/>
                      </a:cubicBezTo>
                      <a:cubicBezTo>
                        <a:pt x="457872" y="83799"/>
                        <a:pt x="467802" y="87975"/>
                        <a:pt x="477962" y="91362"/>
                      </a:cubicBezTo>
                      <a:cubicBezTo>
                        <a:pt x="531625" y="171857"/>
                        <a:pt x="456423" y="69976"/>
                        <a:pt x="538922" y="142162"/>
                      </a:cubicBezTo>
                      <a:cubicBezTo>
                        <a:pt x="555242" y="156442"/>
                        <a:pt x="565282" y="176642"/>
                        <a:pt x="579562" y="192962"/>
                      </a:cubicBezTo>
                      <a:cubicBezTo>
                        <a:pt x="614252" y="232607"/>
                        <a:pt x="678685" y="279370"/>
                        <a:pt x="711642" y="304722"/>
                      </a:cubicBezTo>
                      <a:cubicBezTo>
                        <a:pt x="753178" y="336673"/>
                        <a:pt x="733118" y="315576"/>
                        <a:pt x="782762" y="345362"/>
                      </a:cubicBezTo>
                      <a:cubicBezTo>
                        <a:pt x="803703" y="357927"/>
                        <a:pt x="821879" y="375080"/>
                        <a:pt x="843722" y="386002"/>
                      </a:cubicBezTo>
                      <a:cubicBezTo>
                        <a:pt x="895284" y="411783"/>
                        <a:pt x="871760" y="397921"/>
                        <a:pt x="914842" y="426642"/>
                      </a:cubicBezTo>
                      <a:cubicBezTo>
                        <a:pt x="921615" y="440189"/>
                        <a:pt x="934442" y="452154"/>
                        <a:pt x="935162" y="467282"/>
                      </a:cubicBezTo>
                      <a:cubicBezTo>
                        <a:pt x="944616" y="665811"/>
                        <a:pt x="945410" y="585611"/>
                        <a:pt x="904682" y="680642"/>
                      </a:cubicBezTo>
                      <a:cubicBezTo>
                        <a:pt x="892287" y="709564"/>
                        <a:pt x="898608" y="717196"/>
                        <a:pt x="874202" y="741602"/>
                      </a:cubicBezTo>
                      <a:cubicBezTo>
                        <a:pt x="869600" y="746204"/>
                        <a:pt x="814620" y="786633"/>
                        <a:pt x="803082" y="792402"/>
                      </a:cubicBezTo>
                      <a:cubicBezTo>
                        <a:pt x="793503" y="797191"/>
                        <a:pt x="782762" y="799175"/>
                        <a:pt x="772602" y="802562"/>
                      </a:cubicBezTo>
                      <a:cubicBezTo>
                        <a:pt x="759055" y="799175"/>
                        <a:pt x="744797" y="797903"/>
                        <a:pt x="731962" y="792402"/>
                      </a:cubicBezTo>
                      <a:cubicBezTo>
                        <a:pt x="720739" y="787592"/>
                        <a:pt x="713693" y="772082"/>
                        <a:pt x="701482" y="772082"/>
                      </a:cubicBezTo>
                      <a:cubicBezTo>
                        <a:pt x="673555" y="772082"/>
                        <a:pt x="647295" y="785629"/>
                        <a:pt x="620202" y="792402"/>
                      </a:cubicBezTo>
                      <a:cubicBezTo>
                        <a:pt x="610042" y="799175"/>
                        <a:pt x="601155" y="808435"/>
                        <a:pt x="589722" y="812722"/>
                      </a:cubicBezTo>
                      <a:cubicBezTo>
                        <a:pt x="573553" y="818785"/>
                        <a:pt x="556191" y="822882"/>
                        <a:pt x="538922" y="822882"/>
                      </a:cubicBezTo>
                      <a:cubicBezTo>
                        <a:pt x="447419" y="822882"/>
                        <a:pt x="356042" y="816109"/>
                        <a:pt x="264602" y="812722"/>
                      </a:cubicBezTo>
                      <a:cubicBezTo>
                        <a:pt x="243787" y="771092"/>
                        <a:pt x="245456" y="768372"/>
                        <a:pt x="213802" y="731442"/>
                      </a:cubicBezTo>
                      <a:cubicBezTo>
                        <a:pt x="204451" y="720533"/>
                        <a:pt x="192143" y="712304"/>
                        <a:pt x="183322" y="700962"/>
                      </a:cubicBezTo>
                      <a:cubicBezTo>
                        <a:pt x="86325" y="576251"/>
                        <a:pt x="202665" y="709657"/>
                        <a:pt x="102042" y="558722"/>
                      </a:cubicBezTo>
                      <a:lnTo>
                        <a:pt x="41082" y="467282"/>
                      </a:lnTo>
                      <a:lnTo>
                        <a:pt x="20762" y="436802"/>
                      </a:lnTo>
                      <a:cubicBezTo>
                        <a:pt x="17375" y="406322"/>
                        <a:pt x="14939" y="375721"/>
                        <a:pt x="10602" y="345362"/>
                      </a:cubicBezTo>
                      <a:cubicBezTo>
                        <a:pt x="8160" y="328267"/>
                        <a:pt x="442" y="311831"/>
                        <a:pt x="442" y="294562"/>
                      </a:cubicBezTo>
                      <a:cubicBezTo>
                        <a:pt x="442" y="277293"/>
                        <a:pt x="0" y="257393"/>
                        <a:pt x="10602" y="243762"/>
                      </a:cubicBezTo>
                      <a:cubicBezTo>
                        <a:pt x="25595" y="224485"/>
                        <a:pt x="52025" y="217775"/>
                        <a:pt x="71562" y="203122"/>
                      </a:cubicBezTo>
                      <a:lnTo>
                        <a:pt x="112202" y="172642"/>
                      </a:lnTo>
                      <a:cubicBezTo>
                        <a:pt x="115589" y="162482"/>
                        <a:pt x="117161" y="151524"/>
                        <a:pt x="122362" y="142162"/>
                      </a:cubicBezTo>
                      <a:cubicBezTo>
                        <a:pt x="165169" y="65110"/>
                        <a:pt x="156934" y="107520"/>
                        <a:pt x="173162" y="50722"/>
                      </a:cubicBezTo>
                      <a:cubicBezTo>
                        <a:pt x="176998" y="37296"/>
                        <a:pt x="171198" y="17010"/>
                        <a:pt x="183322" y="10082"/>
                      </a:cubicBezTo>
                      <a:cubicBezTo>
                        <a:pt x="200965" y="0"/>
                        <a:pt x="217189" y="18549"/>
                        <a:pt x="223962" y="20242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25" name="Freihandform 16"/>
                <p:cNvSpPr>
                  <a:spLocks/>
                </p:cNvSpPr>
                <p:nvPr/>
              </p:nvSpPr>
              <p:spPr bwMode="auto">
                <a:xfrm>
                  <a:off x="3169920" y="3972560"/>
                  <a:ext cx="782320" cy="863600"/>
                </a:xfrm>
                <a:custGeom>
                  <a:avLst/>
                  <a:gdLst>
                    <a:gd name="T0" fmla="*/ 782320 w 782320"/>
                    <a:gd name="T1" fmla="*/ 132080 h 863600"/>
                    <a:gd name="T2" fmla="*/ 782320 w 782320"/>
                    <a:gd name="T3" fmla="*/ 132080 h 863600"/>
                    <a:gd name="T4" fmla="*/ 680720 w 782320"/>
                    <a:gd name="T5" fmla="*/ 60960 h 863600"/>
                    <a:gd name="T6" fmla="*/ 609600 w 782320"/>
                    <a:gd name="T7" fmla="*/ 20320 h 863600"/>
                    <a:gd name="T8" fmla="*/ 568960 w 782320"/>
                    <a:gd name="T9" fmla="*/ 10160 h 863600"/>
                    <a:gd name="T10" fmla="*/ 538480 w 782320"/>
                    <a:gd name="T11" fmla="*/ 0 h 863600"/>
                    <a:gd name="T12" fmla="*/ 284480 w 782320"/>
                    <a:gd name="T13" fmla="*/ 20320 h 863600"/>
                    <a:gd name="T14" fmla="*/ 254000 w 782320"/>
                    <a:gd name="T15" fmla="*/ 81280 h 863600"/>
                    <a:gd name="T16" fmla="*/ 193040 w 782320"/>
                    <a:gd name="T17" fmla="*/ 101600 h 863600"/>
                    <a:gd name="T18" fmla="*/ 162560 w 782320"/>
                    <a:gd name="T19" fmla="*/ 121920 h 863600"/>
                    <a:gd name="T20" fmla="*/ 132080 w 782320"/>
                    <a:gd name="T21" fmla="*/ 132080 h 863600"/>
                    <a:gd name="T22" fmla="*/ 81280 w 782320"/>
                    <a:gd name="T23" fmla="*/ 152400 h 863600"/>
                    <a:gd name="T24" fmla="*/ 50800 w 782320"/>
                    <a:gd name="T25" fmla="*/ 172720 h 863600"/>
                    <a:gd name="T26" fmla="*/ 30480 w 782320"/>
                    <a:gd name="T27" fmla="*/ 203200 h 863600"/>
                    <a:gd name="T28" fmla="*/ 20320 w 782320"/>
                    <a:gd name="T29" fmla="*/ 233680 h 863600"/>
                    <a:gd name="T30" fmla="*/ 0 w 782320"/>
                    <a:gd name="T31" fmla="*/ 325120 h 863600"/>
                    <a:gd name="T32" fmla="*/ 10160 w 782320"/>
                    <a:gd name="T33" fmla="*/ 640080 h 863600"/>
                    <a:gd name="T34" fmla="*/ 40640 w 782320"/>
                    <a:gd name="T35" fmla="*/ 701040 h 863600"/>
                    <a:gd name="T36" fmla="*/ 71120 w 782320"/>
                    <a:gd name="T37" fmla="*/ 721360 h 863600"/>
                    <a:gd name="T38" fmla="*/ 111760 w 782320"/>
                    <a:gd name="T39" fmla="*/ 751840 h 863600"/>
                    <a:gd name="T40" fmla="*/ 152400 w 782320"/>
                    <a:gd name="T41" fmla="*/ 762000 h 863600"/>
                    <a:gd name="T42" fmla="*/ 193040 w 782320"/>
                    <a:gd name="T43" fmla="*/ 792480 h 863600"/>
                    <a:gd name="T44" fmla="*/ 314960 w 782320"/>
                    <a:gd name="T45" fmla="*/ 843280 h 863600"/>
                    <a:gd name="T46" fmla="*/ 345440 w 782320"/>
                    <a:gd name="T47" fmla="*/ 853440 h 863600"/>
                    <a:gd name="T48" fmla="*/ 416560 w 782320"/>
                    <a:gd name="T49" fmla="*/ 863600 h 863600"/>
                    <a:gd name="T50" fmla="*/ 599440 w 782320"/>
                    <a:gd name="T51" fmla="*/ 843280 h 863600"/>
                    <a:gd name="T52" fmla="*/ 629920 w 782320"/>
                    <a:gd name="T53" fmla="*/ 812800 h 863600"/>
                    <a:gd name="T54" fmla="*/ 660400 w 782320"/>
                    <a:gd name="T55" fmla="*/ 772160 h 863600"/>
                    <a:gd name="T56" fmla="*/ 711200 w 782320"/>
                    <a:gd name="T57" fmla="*/ 721360 h 863600"/>
                    <a:gd name="T58" fmla="*/ 741680 w 782320"/>
                    <a:gd name="T59" fmla="*/ 660400 h 863600"/>
                    <a:gd name="T60" fmla="*/ 762000 w 782320"/>
                    <a:gd name="T61" fmla="*/ 579120 h 863600"/>
                    <a:gd name="T62" fmla="*/ 782320 w 782320"/>
                    <a:gd name="T63" fmla="*/ 132080 h 8636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782320"/>
                    <a:gd name="T97" fmla="*/ 0 h 863600"/>
                    <a:gd name="T98" fmla="*/ 782320 w 782320"/>
                    <a:gd name="T99" fmla="*/ 863600 h 8636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782320" h="863600">
                      <a:moveTo>
                        <a:pt x="782320" y="132080"/>
                      </a:moveTo>
                      <a:lnTo>
                        <a:pt x="782320" y="132080"/>
                      </a:lnTo>
                      <a:lnTo>
                        <a:pt x="680720" y="60960"/>
                      </a:lnTo>
                      <a:cubicBezTo>
                        <a:pt x="657496" y="44882"/>
                        <a:pt x="636531" y="30419"/>
                        <a:pt x="609600" y="20320"/>
                      </a:cubicBezTo>
                      <a:cubicBezTo>
                        <a:pt x="596525" y="15417"/>
                        <a:pt x="582386" y="13996"/>
                        <a:pt x="568960" y="10160"/>
                      </a:cubicBezTo>
                      <a:cubicBezTo>
                        <a:pt x="558662" y="7218"/>
                        <a:pt x="548640" y="3387"/>
                        <a:pt x="538480" y="0"/>
                      </a:cubicBezTo>
                      <a:cubicBezTo>
                        <a:pt x="453813" y="6773"/>
                        <a:pt x="367997" y="4854"/>
                        <a:pt x="284480" y="20320"/>
                      </a:cubicBezTo>
                      <a:cubicBezTo>
                        <a:pt x="254414" y="25888"/>
                        <a:pt x="271359" y="68881"/>
                        <a:pt x="254000" y="81280"/>
                      </a:cubicBezTo>
                      <a:cubicBezTo>
                        <a:pt x="236571" y="93730"/>
                        <a:pt x="210862" y="89719"/>
                        <a:pt x="193040" y="101600"/>
                      </a:cubicBezTo>
                      <a:cubicBezTo>
                        <a:pt x="182880" y="108373"/>
                        <a:pt x="173482" y="116459"/>
                        <a:pt x="162560" y="121920"/>
                      </a:cubicBezTo>
                      <a:cubicBezTo>
                        <a:pt x="152981" y="126709"/>
                        <a:pt x="142108" y="128320"/>
                        <a:pt x="132080" y="132080"/>
                      </a:cubicBezTo>
                      <a:cubicBezTo>
                        <a:pt x="115003" y="138484"/>
                        <a:pt x="97592" y="144244"/>
                        <a:pt x="81280" y="152400"/>
                      </a:cubicBezTo>
                      <a:cubicBezTo>
                        <a:pt x="70358" y="157861"/>
                        <a:pt x="60960" y="165947"/>
                        <a:pt x="50800" y="172720"/>
                      </a:cubicBezTo>
                      <a:cubicBezTo>
                        <a:pt x="44027" y="182880"/>
                        <a:pt x="35941" y="192278"/>
                        <a:pt x="30480" y="203200"/>
                      </a:cubicBezTo>
                      <a:cubicBezTo>
                        <a:pt x="25691" y="212779"/>
                        <a:pt x="23262" y="223382"/>
                        <a:pt x="20320" y="233680"/>
                      </a:cubicBezTo>
                      <a:cubicBezTo>
                        <a:pt x="10754" y="267159"/>
                        <a:pt x="6984" y="290202"/>
                        <a:pt x="0" y="325120"/>
                      </a:cubicBezTo>
                      <a:cubicBezTo>
                        <a:pt x="3387" y="430107"/>
                        <a:pt x="3992" y="535220"/>
                        <a:pt x="10160" y="640080"/>
                      </a:cubicBezTo>
                      <a:cubicBezTo>
                        <a:pt x="11193" y="657640"/>
                        <a:pt x="29189" y="689589"/>
                        <a:pt x="40640" y="701040"/>
                      </a:cubicBezTo>
                      <a:cubicBezTo>
                        <a:pt x="49274" y="709674"/>
                        <a:pt x="61184" y="714263"/>
                        <a:pt x="71120" y="721360"/>
                      </a:cubicBezTo>
                      <a:cubicBezTo>
                        <a:pt x="84899" y="731202"/>
                        <a:pt x="96614" y="744267"/>
                        <a:pt x="111760" y="751840"/>
                      </a:cubicBezTo>
                      <a:cubicBezTo>
                        <a:pt x="124249" y="758085"/>
                        <a:pt x="138853" y="758613"/>
                        <a:pt x="152400" y="762000"/>
                      </a:cubicBezTo>
                      <a:cubicBezTo>
                        <a:pt x="165947" y="772160"/>
                        <a:pt x="178413" y="783948"/>
                        <a:pt x="193040" y="792480"/>
                      </a:cubicBezTo>
                      <a:cubicBezTo>
                        <a:pt x="278783" y="842497"/>
                        <a:pt x="248633" y="824329"/>
                        <a:pt x="314960" y="843280"/>
                      </a:cubicBezTo>
                      <a:cubicBezTo>
                        <a:pt x="325258" y="846222"/>
                        <a:pt x="334938" y="851340"/>
                        <a:pt x="345440" y="853440"/>
                      </a:cubicBezTo>
                      <a:cubicBezTo>
                        <a:pt x="368922" y="858136"/>
                        <a:pt x="392853" y="860213"/>
                        <a:pt x="416560" y="863600"/>
                      </a:cubicBezTo>
                      <a:cubicBezTo>
                        <a:pt x="477520" y="856827"/>
                        <a:pt x="539773" y="857486"/>
                        <a:pt x="599440" y="843280"/>
                      </a:cubicBezTo>
                      <a:cubicBezTo>
                        <a:pt x="613418" y="839952"/>
                        <a:pt x="620569" y="823709"/>
                        <a:pt x="629920" y="812800"/>
                      </a:cubicBezTo>
                      <a:cubicBezTo>
                        <a:pt x="640940" y="799943"/>
                        <a:pt x="649150" y="784816"/>
                        <a:pt x="660400" y="772160"/>
                      </a:cubicBezTo>
                      <a:cubicBezTo>
                        <a:pt x="676310" y="754262"/>
                        <a:pt x="695431" y="739382"/>
                        <a:pt x="711200" y="721360"/>
                      </a:cubicBezTo>
                      <a:cubicBezTo>
                        <a:pt x="729522" y="700421"/>
                        <a:pt x="734622" y="686281"/>
                        <a:pt x="741680" y="660400"/>
                      </a:cubicBezTo>
                      <a:cubicBezTo>
                        <a:pt x="749028" y="633457"/>
                        <a:pt x="762000" y="579120"/>
                        <a:pt x="762000" y="579120"/>
                      </a:cubicBezTo>
                      <a:cubicBezTo>
                        <a:pt x="773355" y="193058"/>
                        <a:pt x="772160" y="348876"/>
                        <a:pt x="782320" y="13208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26" name="Freihandform 17"/>
                <p:cNvSpPr>
                  <a:spLocks/>
                </p:cNvSpPr>
                <p:nvPr/>
              </p:nvSpPr>
              <p:spPr bwMode="auto">
                <a:xfrm>
                  <a:off x="4472892" y="1798320"/>
                  <a:ext cx="729028" cy="1122142"/>
                </a:xfrm>
                <a:custGeom>
                  <a:avLst/>
                  <a:gdLst>
                    <a:gd name="T0" fmla="*/ 454708 w 729028"/>
                    <a:gd name="T1" fmla="*/ 0 h 1122142"/>
                    <a:gd name="T2" fmla="*/ 454708 w 729028"/>
                    <a:gd name="T3" fmla="*/ 0 h 1122142"/>
                    <a:gd name="T4" fmla="*/ 383588 w 729028"/>
                    <a:gd name="T5" fmla="*/ 111760 h 1122142"/>
                    <a:gd name="T6" fmla="*/ 363268 w 729028"/>
                    <a:gd name="T7" fmla="*/ 142240 h 1122142"/>
                    <a:gd name="T8" fmla="*/ 353108 w 729028"/>
                    <a:gd name="T9" fmla="*/ 172720 h 1122142"/>
                    <a:gd name="T10" fmla="*/ 322628 w 729028"/>
                    <a:gd name="T11" fmla="*/ 193040 h 1122142"/>
                    <a:gd name="T12" fmla="*/ 271828 w 729028"/>
                    <a:gd name="T13" fmla="*/ 284480 h 1122142"/>
                    <a:gd name="T14" fmla="*/ 221028 w 729028"/>
                    <a:gd name="T15" fmla="*/ 345440 h 1122142"/>
                    <a:gd name="T16" fmla="*/ 160068 w 729028"/>
                    <a:gd name="T17" fmla="*/ 386080 h 1122142"/>
                    <a:gd name="T18" fmla="*/ 129588 w 729028"/>
                    <a:gd name="T19" fmla="*/ 406400 h 1122142"/>
                    <a:gd name="T20" fmla="*/ 38148 w 729028"/>
                    <a:gd name="T21" fmla="*/ 447040 h 1122142"/>
                    <a:gd name="T22" fmla="*/ 17828 w 729028"/>
                    <a:gd name="T23" fmla="*/ 477520 h 1122142"/>
                    <a:gd name="T24" fmla="*/ 17828 w 729028"/>
                    <a:gd name="T25" fmla="*/ 589280 h 1122142"/>
                    <a:gd name="T26" fmla="*/ 78788 w 729028"/>
                    <a:gd name="T27" fmla="*/ 680720 h 1122142"/>
                    <a:gd name="T28" fmla="*/ 99108 w 729028"/>
                    <a:gd name="T29" fmla="*/ 711200 h 1122142"/>
                    <a:gd name="T30" fmla="*/ 109268 w 729028"/>
                    <a:gd name="T31" fmla="*/ 741680 h 1122142"/>
                    <a:gd name="T32" fmla="*/ 139748 w 729028"/>
                    <a:gd name="T33" fmla="*/ 772160 h 1122142"/>
                    <a:gd name="T34" fmla="*/ 149908 w 729028"/>
                    <a:gd name="T35" fmla="*/ 812800 h 1122142"/>
                    <a:gd name="T36" fmla="*/ 160068 w 729028"/>
                    <a:gd name="T37" fmla="*/ 843280 h 1122142"/>
                    <a:gd name="T38" fmla="*/ 180388 w 729028"/>
                    <a:gd name="T39" fmla="*/ 975360 h 1122142"/>
                    <a:gd name="T40" fmla="*/ 200708 w 729028"/>
                    <a:gd name="T41" fmla="*/ 1005840 h 1122142"/>
                    <a:gd name="T42" fmla="*/ 271828 w 729028"/>
                    <a:gd name="T43" fmla="*/ 1046480 h 1122142"/>
                    <a:gd name="T44" fmla="*/ 342948 w 729028"/>
                    <a:gd name="T45" fmla="*/ 1087120 h 1122142"/>
                    <a:gd name="T46" fmla="*/ 383588 w 729028"/>
                    <a:gd name="T47" fmla="*/ 1107440 h 1122142"/>
                    <a:gd name="T48" fmla="*/ 475028 w 729028"/>
                    <a:gd name="T49" fmla="*/ 1117600 h 1122142"/>
                    <a:gd name="T50" fmla="*/ 546148 w 729028"/>
                    <a:gd name="T51" fmla="*/ 1107440 h 1122142"/>
                    <a:gd name="T52" fmla="*/ 566468 w 729028"/>
                    <a:gd name="T53" fmla="*/ 1046480 h 1122142"/>
                    <a:gd name="T54" fmla="*/ 586788 w 729028"/>
                    <a:gd name="T55" fmla="*/ 1005840 h 1122142"/>
                    <a:gd name="T56" fmla="*/ 596948 w 729028"/>
                    <a:gd name="T57" fmla="*/ 975360 h 1122142"/>
                    <a:gd name="T58" fmla="*/ 617268 w 729028"/>
                    <a:gd name="T59" fmla="*/ 944880 h 1122142"/>
                    <a:gd name="T60" fmla="*/ 627428 w 729028"/>
                    <a:gd name="T61" fmla="*/ 914400 h 1122142"/>
                    <a:gd name="T62" fmla="*/ 668068 w 729028"/>
                    <a:gd name="T63" fmla="*/ 853440 h 1122142"/>
                    <a:gd name="T64" fmla="*/ 698548 w 729028"/>
                    <a:gd name="T65" fmla="*/ 772160 h 1122142"/>
                    <a:gd name="T66" fmla="*/ 708708 w 729028"/>
                    <a:gd name="T67" fmla="*/ 731520 h 1122142"/>
                    <a:gd name="T68" fmla="*/ 729028 w 729028"/>
                    <a:gd name="T69" fmla="*/ 670560 h 1122142"/>
                    <a:gd name="T70" fmla="*/ 718868 w 729028"/>
                    <a:gd name="T71" fmla="*/ 426720 h 1122142"/>
                    <a:gd name="T72" fmla="*/ 698548 w 729028"/>
                    <a:gd name="T73" fmla="*/ 375920 h 1122142"/>
                    <a:gd name="T74" fmla="*/ 678228 w 729028"/>
                    <a:gd name="T75" fmla="*/ 284480 h 1122142"/>
                    <a:gd name="T76" fmla="*/ 678228 w 729028"/>
                    <a:gd name="T77" fmla="*/ 60960 h 1122142"/>
                    <a:gd name="T78" fmla="*/ 647748 w 729028"/>
                    <a:gd name="T79" fmla="*/ 50800 h 1122142"/>
                    <a:gd name="T80" fmla="*/ 444548 w 729028"/>
                    <a:gd name="T81" fmla="*/ 30480 h 1122142"/>
                    <a:gd name="T82" fmla="*/ 454708 w 729028"/>
                    <a:gd name="T83" fmla="*/ 0 h 112214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29028"/>
                    <a:gd name="T127" fmla="*/ 0 h 1122142"/>
                    <a:gd name="T128" fmla="*/ 729028 w 729028"/>
                    <a:gd name="T129" fmla="*/ 1122142 h 112214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29028" h="1122142">
                      <a:moveTo>
                        <a:pt x="454708" y="0"/>
                      </a:moveTo>
                      <a:lnTo>
                        <a:pt x="454708" y="0"/>
                      </a:lnTo>
                      <a:lnTo>
                        <a:pt x="383588" y="111760"/>
                      </a:lnTo>
                      <a:cubicBezTo>
                        <a:pt x="376985" y="122031"/>
                        <a:pt x="367129" y="130656"/>
                        <a:pt x="363268" y="142240"/>
                      </a:cubicBezTo>
                      <a:cubicBezTo>
                        <a:pt x="359881" y="152400"/>
                        <a:pt x="359798" y="164357"/>
                        <a:pt x="353108" y="172720"/>
                      </a:cubicBezTo>
                      <a:cubicBezTo>
                        <a:pt x="345480" y="182255"/>
                        <a:pt x="332788" y="186267"/>
                        <a:pt x="322628" y="193040"/>
                      </a:cubicBezTo>
                      <a:cubicBezTo>
                        <a:pt x="304745" y="246688"/>
                        <a:pt x="318409" y="214609"/>
                        <a:pt x="271828" y="284480"/>
                      </a:cubicBezTo>
                      <a:cubicBezTo>
                        <a:pt x="253766" y="311573"/>
                        <a:pt x="248107" y="324378"/>
                        <a:pt x="221028" y="345440"/>
                      </a:cubicBezTo>
                      <a:cubicBezTo>
                        <a:pt x="201751" y="360433"/>
                        <a:pt x="180388" y="372533"/>
                        <a:pt x="160068" y="386080"/>
                      </a:cubicBezTo>
                      <a:cubicBezTo>
                        <a:pt x="149908" y="392853"/>
                        <a:pt x="140925" y="401865"/>
                        <a:pt x="129588" y="406400"/>
                      </a:cubicBezTo>
                      <a:cubicBezTo>
                        <a:pt x="64726" y="432345"/>
                        <a:pt x="95100" y="418564"/>
                        <a:pt x="38148" y="447040"/>
                      </a:cubicBezTo>
                      <a:cubicBezTo>
                        <a:pt x="31375" y="457200"/>
                        <a:pt x="23289" y="466598"/>
                        <a:pt x="17828" y="477520"/>
                      </a:cubicBezTo>
                      <a:cubicBezTo>
                        <a:pt x="0" y="513176"/>
                        <a:pt x="3876" y="550216"/>
                        <a:pt x="17828" y="589280"/>
                      </a:cubicBezTo>
                      <a:lnTo>
                        <a:pt x="78788" y="680720"/>
                      </a:lnTo>
                      <a:cubicBezTo>
                        <a:pt x="85561" y="690880"/>
                        <a:pt x="95247" y="699616"/>
                        <a:pt x="99108" y="711200"/>
                      </a:cubicBezTo>
                      <a:cubicBezTo>
                        <a:pt x="102495" y="721360"/>
                        <a:pt x="103327" y="732769"/>
                        <a:pt x="109268" y="741680"/>
                      </a:cubicBezTo>
                      <a:cubicBezTo>
                        <a:pt x="117238" y="753635"/>
                        <a:pt x="129588" y="762000"/>
                        <a:pt x="139748" y="772160"/>
                      </a:cubicBezTo>
                      <a:cubicBezTo>
                        <a:pt x="143135" y="785707"/>
                        <a:pt x="146072" y="799374"/>
                        <a:pt x="149908" y="812800"/>
                      </a:cubicBezTo>
                      <a:cubicBezTo>
                        <a:pt x="152850" y="823098"/>
                        <a:pt x="158307" y="832716"/>
                        <a:pt x="160068" y="843280"/>
                      </a:cubicBezTo>
                      <a:cubicBezTo>
                        <a:pt x="163776" y="865530"/>
                        <a:pt x="166430" y="942791"/>
                        <a:pt x="180388" y="975360"/>
                      </a:cubicBezTo>
                      <a:cubicBezTo>
                        <a:pt x="185198" y="986583"/>
                        <a:pt x="192074" y="997206"/>
                        <a:pt x="200708" y="1005840"/>
                      </a:cubicBezTo>
                      <a:cubicBezTo>
                        <a:pt x="219352" y="1024484"/>
                        <a:pt x="250578" y="1033199"/>
                        <a:pt x="271828" y="1046480"/>
                      </a:cubicBezTo>
                      <a:cubicBezTo>
                        <a:pt x="388031" y="1119107"/>
                        <a:pt x="254032" y="1049013"/>
                        <a:pt x="342948" y="1087120"/>
                      </a:cubicBezTo>
                      <a:cubicBezTo>
                        <a:pt x="356869" y="1093086"/>
                        <a:pt x="368830" y="1104034"/>
                        <a:pt x="383588" y="1107440"/>
                      </a:cubicBezTo>
                      <a:cubicBezTo>
                        <a:pt x="413470" y="1114336"/>
                        <a:pt x="444548" y="1114213"/>
                        <a:pt x="475028" y="1117600"/>
                      </a:cubicBezTo>
                      <a:cubicBezTo>
                        <a:pt x="498735" y="1114213"/>
                        <a:pt x="527245" y="1122142"/>
                        <a:pt x="546148" y="1107440"/>
                      </a:cubicBezTo>
                      <a:cubicBezTo>
                        <a:pt x="563055" y="1094290"/>
                        <a:pt x="556889" y="1065638"/>
                        <a:pt x="566468" y="1046480"/>
                      </a:cubicBezTo>
                      <a:cubicBezTo>
                        <a:pt x="573241" y="1032933"/>
                        <a:pt x="580822" y="1019761"/>
                        <a:pt x="586788" y="1005840"/>
                      </a:cubicBezTo>
                      <a:cubicBezTo>
                        <a:pt x="591007" y="995996"/>
                        <a:pt x="592159" y="984939"/>
                        <a:pt x="596948" y="975360"/>
                      </a:cubicBezTo>
                      <a:cubicBezTo>
                        <a:pt x="602409" y="964438"/>
                        <a:pt x="611807" y="955802"/>
                        <a:pt x="617268" y="944880"/>
                      </a:cubicBezTo>
                      <a:cubicBezTo>
                        <a:pt x="622057" y="935301"/>
                        <a:pt x="622227" y="923762"/>
                        <a:pt x="627428" y="914400"/>
                      </a:cubicBezTo>
                      <a:cubicBezTo>
                        <a:pt x="639288" y="893052"/>
                        <a:pt x="654521" y="873760"/>
                        <a:pt x="668068" y="853440"/>
                      </a:cubicBezTo>
                      <a:cubicBezTo>
                        <a:pt x="694147" y="749124"/>
                        <a:pt x="658701" y="878419"/>
                        <a:pt x="698548" y="772160"/>
                      </a:cubicBezTo>
                      <a:cubicBezTo>
                        <a:pt x="703451" y="759085"/>
                        <a:pt x="704696" y="744895"/>
                        <a:pt x="708708" y="731520"/>
                      </a:cubicBezTo>
                      <a:cubicBezTo>
                        <a:pt x="714863" y="711004"/>
                        <a:pt x="729028" y="670560"/>
                        <a:pt x="729028" y="670560"/>
                      </a:cubicBezTo>
                      <a:cubicBezTo>
                        <a:pt x="725641" y="589280"/>
                        <a:pt x="727239" y="507639"/>
                        <a:pt x="718868" y="426720"/>
                      </a:cubicBezTo>
                      <a:cubicBezTo>
                        <a:pt x="716991" y="408579"/>
                        <a:pt x="704952" y="392997"/>
                        <a:pt x="698548" y="375920"/>
                      </a:cubicBezTo>
                      <a:cubicBezTo>
                        <a:pt x="683541" y="335901"/>
                        <a:pt x="686941" y="336760"/>
                        <a:pt x="678228" y="284480"/>
                      </a:cubicBezTo>
                      <a:cubicBezTo>
                        <a:pt x="681661" y="239850"/>
                        <a:pt x="699570" y="114315"/>
                        <a:pt x="678228" y="60960"/>
                      </a:cubicBezTo>
                      <a:cubicBezTo>
                        <a:pt x="674251" y="51016"/>
                        <a:pt x="658203" y="53123"/>
                        <a:pt x="647748" y="50800"/>
                      </a:cubicBezTo>
                      <a:cubicBezTo>
                        <a:pt x="551900" y="29500"/>
                        <a:pt x="579648" y="49780"/>
                        <a:pt x="444548" y="30480"/>
                      </a:cubicBezTo>
                      <a:cubicBezTo>
                        <a:pt x="441195" y="30001"/>
                        <a:pt x="444548" y="23707"/>
                        <a:pt x="454708" y="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27" name="Freihandform 18"/>
                <p:cNvSpPr>
                  <a:spLocks/>
                </p:cNvSpPr>
                <p:nvPr/>
              </p:nvSpPr>
              <p:spPr bwMode="auto">
                <a:xfrm>
                  <a:off x="4823548" y="3129280"/>
                  <a:ext cx="805092" cy="1117600"/>
                </a:xfrm>
                <a:custGeom>
                  <a:avLst/>
                  <a:gdLst>
                    <a:gd name="T0" fmla="*/ 408852 w 805092"/>
                    <a:gd name="T1" fmla="*/ 0 h 1117600"/>
                    <a:gd name="T2" fmla="*/ 408852 w 805092"/>
                    <a:gd name="T3" fmla="*/ 0 h 1117600"/>
                    <a:gd name="T4" fmla="*/ 266612 w 805092"/>
                    <a:gd name="T5" fmla="*/ 91440 h 1117600"/>
                    <a:gd name="T6" fmla="*/ 236132 w 805092"/>
                    <a:gd name="T7" fmla="*/ 111760 h 1117600"/>
                    <a:gd name="T8" fmla="*/ 205652 w 805092"/>
                    <a:gd name="T9" fmla="*/ 142240 h 1117600"/>
                    <a:gd name="T10" fmla="*/ 175172 w 805092"/>
                    <a:gd name="T11" fmla="*/ 162560 h 1117600"/>
                    <a:gd name="T12" fmla="*/ 124372 w 805092"/>
                    <a:gd name="T13" fmla="*/ 223520 h 1117600"/>
                    <a:gd name="T14" fmla="*/ 134532 w 805092"/>
                    <a:gd name="T15" fmla="*/ 304800 h 1117600"/>
                    <a:gd name="T16" fmla="*/ 165012 w 805092"/>
                    <a:gd name="T17" fmla="*/ 335280 h 1117600"/>
                    <a:gd name="T18" fmla="*/ 175172 w 805092"/>
                    <a:gd name="T19" fmla="*/ 365760 h 1117600"/>
                    <a:gd name="T20" fmla="*/ 165012 w 805092"/>
                    <a:gd name="T21" fmla="*/ 447040 h 1117600"/>
                    <a:gd name="T22" fmla="*/ 134532 w 805092"/>
                    <a:gd name="T23" fmla="*/ 477520 h 1117600"/>
                    <a:gd name="T24" fmla="*/ 83732 w 805092"/>
                    <a:gd name="T25" fmla="*/ 528320 h 1117600"/>
                    <a:gd name="T26" fmla="*/ 73572 w 805092"/>
                    <a:gd name="T27" fmla="*/ 558800 h 1117600"/>
                    <a:gd name="T28" fmla="*/ 22772 w 805092"/>
                    <a:gd name="T29" fmla="*/ 609600 h 1117600"/>
                    <a:gd name="T30" fmla="*/ 2452 w 805092"/>
                    <a:gd name="T31" fmla="*/ 670560 h 1117600"/>
                    <a:gd name="T32" fmla="*/ 32932 w 805092"/>
                    <a:gd name="T33" fmla="*/ 782320 h 1117600"/>
                    <a:gd name="T34" fmla="*/ 63412 w 805092"/>
                    <a:gd name="T35" fmla="*/ 802640 h 1117600"/>
                    <a:gd name="T36" fmla="*/ 104052 w 805092"/>
                    <a:gd name="T37" fmla="*/ 863600 h 1117600"/>
                    <a:gd name="T38" fmla="*/ 215812 w 805092"/>
                    <a:gd name="T39" fmla="*/ 944880 h 1117600"/>
                    <a:gd name="T40" fmla="*/ 286932 w 805092"/>
                    <a:gd name="T41" fmla="*/ 1016000 h 1117600"/>
                    <a:gd name="T42" fmla="*/ 337732 w 805092"/>
                    <a:gd name="T43" fmla="*/ 1066800 h 1117600"/>
                    <a:gd name="T44" fmla="*/ 358052 w 805092"/>
                    <a:gd name="T45" fmla="*/ 1097280 h 1117600"/>
                    <a:gd name="T46" fmla="*/ 419012 w 805092"/>
                    <a:gd name="T47" fmla="*/ 1117600 h 1117600"/>
                    <a:gd name="T48" fmla="*/ 490132 w 805092"/>
                    <a:gd name="T49" fmla="*/ 1107440 h 1117600"/>
                    <a:gd name="T50" fmla="*/ 540932 w 805092"/>
                    <a:gd name="T51" fmla="*/ 1097280 h 1117600"/>
                    <a:gd name="T52" fmla="*/ 612052 w 805092"/>
                    <a:gd name="T53" fmla="*/ 1016000 h 1117600"/>
                    <a:gd name="T54" fmla="*/ 642532 w 805092"/>
                    <a:gd name="T55" fmla="*/ 995680 h 1117600"/>
                    <a:gd name="T56" fmla="*/ 662852 w 805092"/>
                    <a:gd name="T57" fmla="*/ 965200 h 1117600"/>
                    <a:gd name="T58" fmla="*/ 774612 w 805092"/>
                    <a:gd name="T59" fmla="*/ 883920 h 1117600"/>
                    <a:gd name="T60" fmla="*/ 805092 w 805092"/>
                    <a:gd name="T61" fmla="*/ 802640 h 1117600"/>
                    <a:gd name="T62" fmla="*/ 794932 w 805092"/>
                    <a:gd name="T63" fmla="*/ 609600 h 1117600"/>
                    <a:gd name="T64" fmla="*/ 754292 w 805092"/>
                    <a:gd name="T65" fmla="*/ 518160 h 1117600"/>
                    <a:gd name="T66" fmla="*/ 733972 w 805092"/>
                    <a:gd name="T67" fmla="*/ 487680 h 1117600"/>
                    <a:gd name="T68" fmla="*/ 713652 w 805092"/>
                    <a:gd name="T69" fmla="*/ 447040 h 1117600"/>
                    <a:gd name="T70" fmla="*/ 673012 w 805092"/>
                    <a:gd name="T71" fmla="*/ 386080 h 1117600"/>
                    <a:gd name="T72" fmla="*/ 652692 w 805092"/>
                    <a:gd name="T73" fmla="*/ 254000 h 1117600"/>
                    <a:gd name="T74" fmla="*/ 642532 w 805092"/>
                    <a:gd name="T75" fmla="*/ 213360 h 1117600"/>
                    <a:gd name="T76" fmla="*/ 622212 w 805092"/>
                    <a:gd name="T77" fmla="*/ 182880 h 1117600"/>
                    <a:gd name="T78" fmla="*/ 591732 w 805092"/>
                    <a:gd name="T79" fmla="*/ 121920 h 1117600"/>
                    <a:gd name="T80" fmla="*/ 561252 w 805092"/>
                    <a:gd name="T81" fmla="*/ 101600 h 1117600"/>
                    <a:gd name="T82" fmla="*/ 530772 w 805092"/>
                    <a:gd name="T83" fmla="*/ 40640 h 1117600"/>
                    <a:gd name="T84" fmla="*/ 520612 w 805092"/>
                    <a:gd name="T85" fmla="*/ 10160 h 1117600"/>
                    <a:gd name="T86" fmla="*/ 490132 w 805092"/>
                    <a:gd name="T87" fmla="*/ 0 h 1117600"/>
                    <a:gd name="T88" fmla="*/ 419012 w 805092"/>
                    <a:gd name="T89" fmla="*/ 10160 h 1117600"/>
                    <a:gd name="T90" fmla="*/ 408852 w 805092"/>
                    <a:gd name="T91" fmla="*/ 0 h 1117600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805092"/>
                    <a:gd name="T139" fmla="*/ 0 h 1117600"/>
                    <a:gd name="T140" fmla="*/ 805092 w 805092"/>
                    <a:gd name="T141" fmla="*/ 1117600 h 1117600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805092" h="1117600">
                      <a:moveTo>
                        <a:pt x="408852" y="0"/>
                      </a:moveTo>
                      <a:lnTo>
                        <a:pt x="408852" y="0"/>
                      </a:lnTo>
                      <a:cubicBezTo>
                        <a:pt x="286790" y="77676"/>
                        <a:pt x="333833" y="46626"/>
                        <a:pt x="266612" y="91440"/>
                      </a:cubicBezTo>
                      <a:cubicBezTo>
                        <a:pt x="256452" y="98213"/>
                        <a:pt x="244766" y="103126"/>
                        <a:pt x="236132" y="111760"/>
                      </a:cubicBezTo>
                      <a:cubicBezTo>
                        <a:pt x="225972" y="121920"/>
                        <a:pt x="216690" y="133042"/>
                        <a:pt x="205652" y="142240"/>
                      </a:cubicBezTo>
                      <a:cubicBezTo>
                        <a:pt x="196271" y="150057"/>
                        <a:pt x="184553" y="154743"/>
                        <a:pt x="175172" y="162560"/>
                      </a:cubicBezTo>
                      <a:cubicBezTo>
                        <a:pt x="145836" y="187006"/>
                        <a:pt x="144352" y="193550"/>
                        <a:pt x="124372" y="223520"/>
                      </a:cubicBezTo>
                      <a:cubicBezTo>
                        <a:pt x="127759" y="250613"/>
                        <a:pt x="125201" y="279140"/>
                        <a:pt x="134532" y="304800"/>
                      </a:cubicBezTo>
                      <a:cubicBezTo>
                        <a:pt x="139442" y="318303"/>
                        <a:pt x="157042" y="323325"/>
                        <a:pt x="165012" y="335280"/>
                      </a:cubicBezTo>
                      <a:cubicBezTo>
                        <a:pt x="170953" y="344191"/>
                        <a:pt x="171785" y="355600"/>
                        <a:pt x="175172" y="365760"/>
                      </a:cubicBezTo>
                      <a:cubicBezTo>
                        <a:pt x="171785" y="392853"/>
                        <a:pt x="174343" y="421380"/>
                        <a:pt x="165012" y="447040"/>
                      </a:cubicBezTo>
                      <a:cubicBezTo>
                        <a:pt x="160102" y="460543"/>
                        <a:pt x="143730" y="466482"/>
                        <a:pt x="134532" y="477520"/>
                      </a:cubicBezTo>
                      <a:cubicBezTo>
                        <a:pt x="92199" y="528320"/>
                        <a:pt x="139612" y="491067"/>
                        <a:pt x="83732" y="528320"/>
                      </a:cubicBezTo>
                      <a:cubicBezTo>
                        <a:pt x="80345" y="538480"/>
                        <a:pt x="80262" y="550437"/>
                        <a:pt x="73572" y="558800"/>
                      </a:cubicBezTo>
                      <a:cubicBezTo>
                        <a:pt x="29545" y="613833"/>
                        <a:pt x="53252" y="541020"/>
                        <a:pt x="22772" y="609600"/>
                      </a:cubicBezTo>
                      <a:cubicBezTo>
                        <a:pt x="14073" y="629173"/>
                        <a:pt x="2452" y="670560"/>
                        <a:pt x="2452" y="670560"/>
                      </a:cubicBezTo>
                      <a:cubicBezTo>
                        <a:pt x="8462" y="718640"/>
                        <a:pt x="0" y="749388"/>
                        <a:pt x="32932" y="782320"/>
                      </a:cubicBezTo>
                      <a:cubicBezTo>
                        <a:pt x="41566" y="790954"/>
                        <a:pt x="53252" y="795867"/>
                        <a:pt x="63412" y="802640"/>
                      </a:cubicBezTo>
                      <a:cubicBezTo>
                        <a:pt x="76959" y="822960"/>
                        <a:pt x="83732" y="850053"/>
                        <a:pt x="104052" y="863600"/>
                      </a:cubicBezTo>
                      <a:cubicBezTo>
                        <a:pt x="146335" y="891789"/>
                        <a:pt x="178548" y="910721"/>
                        <a:pt x="215812" y="944880"/>
                      </a:cubicBezTo>
                      <a:cubicBezTo>
                        <a:pt x="240526" y="967535"/>
                        <a:pt x="286932" y="1016000"/>
                        <a:pt x="286932" y="1016000"/>
                      </a:cubicBezTo>
                      <a:cubicBezTo>
                        <a:pt x="307345" y="1077238"/>
                        <a:pt x="279787" y="1018513"/>
                        <a:pt x="337732" y="1066800"/>
                      </a:cubicBezTo>
                      <a:cubicBezTo>
                        <a:pt x="347113" y="1074617"/>
                        <a:pt x="347697" y="1090808"/>
                        <a:pt x="358052" y="1097280"/>
                      </a:cubicBezTo>
                      <a:cubicBezTo>
                        <a:pt x="376215" y="1108632"/>
                        <a:pt x="419012" y="1117600"/>
                        <a:pt x="419012" y="1117600"/>
                      </a:cubicBezTo>
                      <a:cubicBezTo>
                        <a:pt x="442719" y="1114213"/>
                        <a:pt x="466510" y="1111377"/>
                        <a:pt x="490132" y="1107440"/>
                      </a:cubicBezTo>
                      <a:cubicBezTo>
                        <a:pt x="507166" y="1104601"/>
                        <a:pt x="527117" y="1107641"/>
                        <a:pt x="540932" y="1097280"/>
                      </a:cubicBezTo>
                      <a:cubicBezTo>
                        <a:pt x="569733" y="1075680"/>
                        <a:pt x="586596" y="1041456"/>
                        <a:pt x="612052" y="1016000"/>
                      </a:cubicBezTo>
                      <a:cubicBezTo>
                        <a:pt x="620686" y="1007366"/>
                        <a:pt x="632372" y="1002453"/>
                        <a:pt x="642532" y="995680"/>
                      </a:cubicBezTo>
                      <a:cubicBezTo>
                        <a:pt x="649305" y="985520"/>
                        <a:pt x="653317" y="972828"/>
                        <a:pt x="662852" y="965200"/>
                      </a:cubicBezTo>
                      <a:cubicBezTo>
                        <a:pt x="704903" y="931559"/>
                        <a:pt x="744662" y="925850"/>
                        <a:pt x="774612" y="883920"/>
                      </a:cubicBezTo>
                      <a:cubicBezTo>
                        <a:pt x="795046" y="855312"/>
                        <a:pt x="796911" y="835366"/>
                        <a:pt x="805092" y="802640"/>
                      </a:cubicBezTo>
                      <a:cubicBezTo>
                        <a:pt x="801705" y="738293"/>
                        <a:pt x="802924" y="673538"/>
                        <a:pt x="794932" y="609600"/>
                      </a:cubicBezTo>
                      <a:cubicBezTo>
                        <a:pt x="793190" y="595666"/>
                        <a:pt x="762669" y="532819"/>
                        <a:pt x="754292" y="518160"/>
                      </a:cubicBezTo>
                      <a:cubicBezTo>
                        <a:pt x="748234" y="507558"/>
                        <a:pt x="740030" y="498282"/>
                        <a:pt x="733972" y="487680"/>
                      </a:cubicBezTo>
                      <a:cubicBezTo>
                        <a:pt x="726458" y="474530"/>
                        <a:pt x="721444" y="460027"/>
                        <a:pt x="713652" y="447040"/>
                      </a:cubicBezTo>
                      <a:cubicBezTo>
                        <a:pt x="701087" y="426099"/>
                        <a:pt x="673012" y="386080"/>
                        <a:pt x="673012" y="386080"/>
                      </a:cubicBezTo>
                      <a:cubicBezTo>
                        <a:pt x="664215" y="315700"/>
                        <a:pt x="665990" y="313843"/>
                        <a:pt x="652692" y="254000"/>
                      </a:cubicBezTo>
                      <a:cubicBezTo>
                        <a:pt x="649663" y="240369"/>
                        <a:pt x="648033" y="226195"/>
                        <a:pt x="642532" y="213360"/>
                      </a:cubicBezTo>
                      <a:cubicBezTo>
                        <a:pt x="637722" y="202137"/>
                        <a:pt x="627673" y="193802"/>
                        <a:pt x="622212" y="182880"/>
                      </a:cubicBezTo>
                      <a:cubicBezTo>
                        <a:pt x="605685" y="149826"/>
                        <a:pt x="620849" y="151037"/>
                        <a:pt x="591732" y="121920"/>
                      </a:cubicBezTo>
                      <a:cubicBezTo>
                        <a:pt x="583098" y="113286"/>
                        <a:pt x="571412" y="108373"/>
                        <a:pt x="561252" y="101600"/>
                      </a:cubicBezTo>
                      <a:cubicBezTo>
                        <a:pt x="535715" y="24988"/>
                        <a:pt x="570163" y="119422"/>
                        <a:pt x="530772" y="40640"/>
                      </a:cubicBezTo>
                      <a:cubicBezTo>
                        <a:pt x="525983" y="31061"/>
                        <a:pt x="528185" y="17733"/>
                        <a:pt x="520612" y="10160"/>
                      </a:cubicBezTo>
                      <a:cubicBezTo>
                        <a:pt x="513039" y="2587"/>
                        <a:pt x="500292" y="3387"/>
                        <a:pt x="490132" y="0"/>
                      </a:cubicBezTo>
                      <a:cubicBezTo>
                        <a:pt x="466425" y="3387"/>
                        <a:pt x="442494" y="5464"/>
                        <a:pt x="419012" y="10160"/>
                      </a:cubicBezTo>
                      <a:cubicBezTo>
                        <a:pt x="408510" y="12260"/>
                        <a:pt x="410545" y="1693"/>
                        <a:pt x="408852" y="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28" name="Freihandform 19"/>
                <p:cNvSpPr>
                  <a:spLocks/>
                </p:cNvSpPr>
                <p:nvPr/>
              </p:nvSpPr>
              <p:spPr bwMode="auto">
                <a:xfrm>
                  <a:off x="4185920" y="4069486"/>
                  <a:ext cx="792480" cy="1010514"/>
                </a:xfrm>
                <a:custGeom>
                  <a:avLst/>
                  <a:gdLst>
                    <a:gd name="T0" fmla="*/ 629920 w 792480"/>
                    <a:gd name="T1" fmla="*/ 106274 h 1010514"/>
                    <a:gd name="T2" fmla="*/ 629920 w 792480"/>
                    <a:gd name="T3" fmla="*/ 106274 h 1010514"/>
                    <a:gd name="T4" fmla="*/ 487680 w 792480"/>
                    <a:gd name="T5" fmla="*/ 96114 h 1010514"/>
                    <a:gd name="T6" fmla="*/ 416560 w 792480"/>
                    <a:gd name="T7" fmla="*/ 65634 h 1010514"/>
                    <a:gd name="T8" fmla="*/ 386080 w 792480"/>
                    <a:gd name="T9" fmla="*/ 45314 h 1010514"/>
                    <a:gd name="T10" fmla="*/ 345440 w 792480"/>
                    <a:gd name="T11" fmla="*/ 35154 h 1010514"/>
                    <a:gd name="T12" fmla="*/ 284480 w 792480"/>
                    <a:gd name="T13" fmla="*/ 4674 h 1010514"/>
                    <a:gd name="T14" fmla="*/ 254000 w 792480"/>
                    <a:gd name="T15" fmla="*/ 35154 h 1010514"/>
                    <a:gd name="T16" fmla="*/ 223520 w 792480"/>
                    <a:gd name="T17" fmla="*/ 96114 h 1010514"/>
                    <a:gd name="T18" fmla="*/ 193040 w 792480"/>
                    <a:gd name="T19" fmla="*/ 157074 h 1010514"/>
                    <a:gd name="T20" fmla="*/ 162560 w 792480"/>
                    <a:gd name="T21" fmla="*/ 228194 h 1010514"/>
                    <a:gd name="T22" fmla="*/ 132080 w 792480"/>
                    <a:gd name="T23" fmla="*/ 248514 h 1010514"/>
                    <a:gd name="T24" fmla="*/ 111760 w 792480"/>
                    <a:gd name="T25" fmla="*/ 278994 h 1010514"/>
                    <a:gd name="T26" fmla="*/ 50800 w 792480"/>
                    <a:gd name="T27" fmla="*/ 329794 h 1010514"/>
                    <a:gd name="T28" fmla="*/ 20320 w 792480"/>
                    <a:gd name="T29" fmla="*/ 339954 h 1010514"/>
                    <a:gd name="T30" fmla="*/ 0 w 792480"/>
                    <a:gd name="T31" fmla="*/ 492354 h 1010514"/>
                    <a:gd name="T32" fmla="*/ 10160 w 792480"/>
                    <a:gd name="T33" fmla="*/ 797154 h 1010514"/>
                    <a:gd name="T34" fmla="*/ 20320 w 792480"/>
                    <a:gd name="T35" fmla="*/ 827634 h 1010514"/>
                    <a:gd name="T36" fmla="*/ 40640 w 792480"/>
                    <a:gd name="T37" fmla="*/ 868274 h 1010514"/>
                    <a:gd name="T38" fmla="*/ 142240 w 792480"/>
                    <a:gd name="T39" fmla="*/ 939394 h 1010514"/>
                    <a:gd name="T40" fmla="*/ 203200 w 792480"/>
                    <a:gd name="T41" fmla="*/ 980034 h 1010514"/>
                    <a:gd name="T42" fmla="*/ 264160 w 792480"/>
                    <a:gd name="T43" fmla="*/ 990194 h 1010514"/>
                    <a:gd name="T44" fmla="*/ 294640 w 792480"/>
                    <a:gd name="T45" fmla="*/ 1000354 h 1010514"/>
                    <a:gd name="T46" fmla="*/ 365760 w 792480"/>
                    <a:gd name="T47" fmla="*/ 1010514 h 1010514"/>
                    <a:gd name="T48" fmla="*/ 528320 w 792480"/>
                    <a:gd name="T49" fmla="*/ 969874 h 1010514"/>
                    <a:gd name="T50" fmla="*/ 548640 w 792480"/>
                    <a:gd name="T51" fmla="*/ 919074 h 1010514"/>
                    <a:gd name="T52" fmla="*/ 609600 w 792480"/>
                    <a:gd name="T53" fmla="*/ 868274 h 1010514"/>
                    <a:gd name="T54" fmla="*/ 650240 w 792480"/>
                    <a:gd name="T55" fmla="*/ 827634 h 1010514"/>
                    <a:gd name="T56" fmla="*/ 660400 w 792480"/>
                    <a:gd name="T57" fmla="*/ 797154 h 1010514"/>
                    <a:gd name="T58" fmla="*/ 680720 w 792480"/>
                    <a:gd name="T59" fmla="*/ 715874 h 1010514"/>
                    <a:gd name="T60" fmla="*/ 690880 w 792480"/>
                    <a:gd name="T61" fmla="*/ 685394 h 1010514"/>
                    <a:gd name="T62" fmla="*/ 721360 w 792480"/>
                    <a:gd name="T63" fmla="*/ 492354 h 1010514"/>
                    <a:gd name="T64" fmla="*/ 731520 w 792480"/>
                    <a:gd name="T65" fmla="*/ 441554 h 1010514"/>
                    <a:gd name="T66" fmla="*/ 762000 w 792480"/>
                    <a:gd name="T67" fmla="*/ 411074 h 1010514"/>
                    <a:gd name="T68" fmla="*/ 792480 w 792480"/>
                    <a:gd name="T69" fmla="*/ 350114 h 1010514"/>
                    <a:gd name="T70" fmla="*/ 782320 w 792480"/>
                    <a:gd name="T71" fmla="*/ 238354 h 1010514"/>
                    <a:gd name="T72" fmla="*/ 772160 w 792480"/>
                    <a:gd name="T73" fmla="*/ 207874 h 1010514"/>
                    <a:gd name="T74" fmla="*/ 741680 w 792480"/>
                    <a:gd name="T75" fmla="*/ 187554 h 1010514"/>
                    <a:gd name="T76" fmla="*/ 731520 w 792480"/>
                    <a:gd name="T77" fmla="*/ 157074 h 1010514"/>
                    <a:gd name="T78" fmla="*/ 701040 w 792480"/>
                    <a:gd name="T79" fmla="*/ 146914 h 1010514"/>
                    <a:gd name="T80" fmla="*/ 640080 w 792480"/>
                    <a:gd name="T81" fmla="*/ 106274 h 1010514"/>
                    <a:gd name="T82" fmla="*/ 629920 w 792480"/>
                    <a:gd name="T83" fmla="*/ 106274 h 1010514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92480"/>
                    <a:gd name="T127" fmla="*/ 0 h 1010514"/>
                    <a:gd name="T128" fmla="*/ 792480 w 792480"/>
                    <a:gd name="T129" fmla="*/ 1010514 h 1010514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92480" h="1010514">
                      <a:moveTo>
                        <a:pt x="629920" y="106274"/>
                      </a:moveTo>
                      <a:lnTo>
                        <a:pt x="629920" y="106274"/>
                      </a:lnTo>
                      <a:cubicBezTo>
                        <a:pt x="582507" y="102887"/>
                        <a:pt x="534889" y="101668"/>
                        <a:pt x="487680" y="96114"/>
                      </a:cubicBezTo>
                      <a:cubicBezTo>
                        <a:pt x="469738" y="94003"/>
                        <a:pt x="428728" y="72587"/>
                        <a:pt x="416560" y="65634"/>
                      </a:cubicBezTo>
                      <a:cubicBezTo>
                        <a:pt x="405958" y="59576"/>
                        <a:pt x="397303" y="50124"/>
                        <a:pt x="386080" y="45314"/>
                      </a:cubicBezTo>
                      <a:cubicBezTo>
                        <a:pt x="373245" y="39813"/>
                        <a:pt x="358987" y="38541"/>
                        <a:pt x="345440" y="35154"/>
                      </a:cubicBezTo>
                      <a:cubicBezTo>
                        <a:pt x="338023" y="30209"/>
                        <a:pt x="298501" y="0"/>
                        <a:pt x="284480" y="4674"/>
                      </a:cubicBezTo>
                      <a:cubicBezTo>
                        <a:pt x="270849" y="9218"/>
                        <a:pt x="264160" y="24994"/>
                        <a:pt x="254000" y="35154"/>
                      </a:cubicBezTo>
                      <a:cubicBezTo>
                        <a:pt x="228463" y="111766"/>
                        <a:pt x="262911" y="17332"/>
                        <a:pt x="223520" y="96114"/>
                      </a:cubicBezTo>
                      <a:cubicBezTo>
                        <a:pt x="181456" y="180242"/>
                        <a:pt x="251274" y="69723"/>
                        <a:pt x="193040" y="157074"/>
                      </a:cubicBezTo>
                      <a:cubicBezTo>
                        <a:pt x="185267" y="188164"/>
                        <a:pt x="185948" y="204806"/>
                        <a:pt x="162560" y="228194"/>
                      </a:cubicBezTo>
                      <a:cubicBezTo>
                        <a:pt x="153926" y="236828"/>
                        <a:pt x="142240" y="241741"/>
                        <a:pt x="132080" y="248514"/>
                      </a:cubicBezTo>
                      <a:cubicBezTo>
                        <a:pt x="125307" y="258674"/>
                        <a:pt x="119577" y="269613"/>
                        <a:pt x="111760" y="278994"/>
                      </a:cubicBezTo>
                      <a:cubicBezTo>
                        <a:pt x="95710" y="298254"/>
                        <a:pt x="73634" y="318377"/>
                        <a:pt x="50800" y="329794"/>
                      </a:cubicBezTo>
                      <a:cubicBezTo>
                        <a:pt x="41221" y="334583"/>
                        <a:pt x="30480" y="336567"/>
                        <a:pt x="20320" y="339954"/>
                      </a:cubicBezTo>
                      <a:cubicBezTo>
                        <a:pt x="166" y="400417"/>
                        <a:pt x="0" y="392910"/>
                        <a:pt x="0" y="492354"/>
                      </a:cubicBezTo>
                      <a:cubicBezTo>
                        <a:pt x="0" y="594010"/>
                        <a:pt x="4010" y="695684"/>
                        <a:pt x="10160" y="797154"/>
                      </a:cubicBezTo>
                      <a:cubicBezTo>
                        <a:pt x="10808" y="807844"/>
                        <a:pt x="16101" y="817790"/>
                        <a:pt x="20320" y="827634"/>
                      </a:cubicBezTo>
                      <a:cubicBezTo>
                        <a:pt x="26286" y="841555"/>
                        <a:pt x="31837" y="855949"/>
                        <a:pt x="40640" y="868274"/>
                      </a:cubicBezTo>
                      <a:cubicBezTo>
                        <a:pt x="67510" y="905892"/>
                        <a:pt x="102194" y="914750"/>
                        <a:pt x="142240" y="939394"/>
                      </a:cubicBezTo>
                      <a:cubicBezTo>
                        <a:pt x="163039" y="952193"/>
                        <a:pt x="179111" y="976019"/>
                        <a:pt x="203200" y="980034"/>
                      </a:cubicBezTo>
                      <a:cubicBezTo>
                        <a:pt x="223520" y="983421"/>
                        <a:pt x="244050" y="985725"/>
                        <a:pt x="264160" y="990194"/>
                      </a:cubicBezTo>
                      <a:cubicBezTo>
                        <a:pt x="274615" y="992517"/>
                        <a:pt x="284138" y="998254"/>
                        <a:pt x="294640" y="1000354"/>
                      </a:cubicBezTo>
                      <a:cubicBezTo>
                        <a:pt x="318122" y="1005050"/>
                        <a:pt x="342053" y="1007127"/>
                        <a:pt x="365760" y="1010514"/>
                      </a:cubicBezTo>
                      <a:cubicBezTo>
                        <a:pt x="419947" y="996967"/>
                        <a:pt x="478362" y="994853"/>
                        <a:pt x="528320" y="969874"/>
                      </a:cubicBezTo>
                      <a:cubicBezTo>
                        <a:pt x="544632" y="961718"/>
                        <a:pt x="537247" y="933315"/>
                        <a:pt x="548640" y="919074"/>
                      </a:cubicBezTo>
                      <a:cubicBezTo>
                        <a:pt x="565164" y="898419"/>
                        <a:pt x="589939" y="885969"/>
                        <a:pt x="609600" y="868274"/>
                      </a:cubicBezTo>
                      <a:cubicBezTo>
                        <a:pt x="623840" y="855458"/>
                        <a:pt x="636693" y="841181"/>
                        <a:pt x="650240" y="827634"/>
                      </a:cubicBezTo>
                      <a:cubicBezTo>
                        <a:pt x="653627" y="817474"/>
                        <a:pt x="657582" y="807486"/>
                        <a:pt x="660400" y="797154"/>
                      </a:cubicBezTo>
                      <a:cubicBezTo>
                        <a:pt x="667748" y="770211"/>
                        <a:pt x="671889" y="742368"/>
                        <a:pt x="680720" y="715874"/>
                      </a:cubicBezTo>
                      <a:lnTo>
                        <a:pt x="690880" y="685394"/>
                      </a:lnTo>
                      <a:cubicBezTo>
                        <a:pt x="710130" y="473644"/>
                        <a:pt x="687069" y="663810"/>
                        <a:pt x="721360" y="492354"/>
                      </a:cubicBezTo>
                      <a:cubicBezTo>
                        <a:pt x="724747" y="475421"/>
                        <a:pt x="723797" y="457000"/>
                        <a:pt x="731520" y="441554"/>
                      </a:cubicBezTo>
                      <a:cubicBezTo>
                        <a:pt x="737946" y="428703"/>
                        <a:pt x="752802" y="422112"/>
                        <a:pt x="762000" y="411074"/>
                      </a:cubicBezTo>
                      <a:cubicBezTo>
                        <a:pt x="783884" y="384813"/>
                        <a:pt x="782297" y="380662"/>
                        <a:pt x="792480" y="350114"/>
                      </a:cubicBezTo>
                      <a:cubicBezTo>
                        <a:pt x="789093" y="312861"/>
                        <a:pt x="787610" y="275385"/>
                        <a:pt x="782320" y="238354"/>
                      </a:cubicBezTo>
                      <a:cubicBezTo>
                        <a:pt x="780805" y="227752"/>
                        <a:pt x="778850" y="216237"/>
                        <a:pt x="772160" y="207874"/>
                      </a:cubicBezTo>
                      <a:cubicBezTo>
                        <a:pt x="764532" y="198339"/>
                        <a:pt x="751840" y="194327"/>
                        <a:pt x="741680" y="187554"/>
                      </a:cubicBezTo>
                      <a:cubicBezTo>
                        <a:pt x="738293" y="177394"/>
                        <a:pt x="739093" y="164647"/>
                        <a:pt x="731520" y="157074"/>
                      </a:cubicBezTo>
                      <a:cubicBezTo>
                        <a:pt x="723947" y="149501"/>
                        <a:pt x="710402" y="152115"/>
                        <a:pt x="701040" y="146914"/>
                      </a:cubicBezTo>
                      <a:cubicBezTo>
                        <a:pt x="679692" y="135054"/>
                        <a:pt x="661923" y="117196"/>
                        <a:pt x="640080" y="106274"/>
                      </a:cubicBezTo>
                      <a:lnTo>
                        <a:pt x="629920" y="106274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</p:grpSp>
          <p:sp>
            <p:nvSpPr>
              <p:cNvPr id="10" name="Freihandform 9"/>
              <p:cNvSpPr/>
              <p:nvPr/>
            </p:nvSpPr>
            <p:spPr bwMode="auto">
              <a:xfrm>
                <a:off x="3017803" y="1826524"/>
                <a:ext cx="660642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11" name="Freihandform 10"/>
              <p:cNvSpPr/>
              <p:nvPr/>
            </p:nvSpPr>
            <p:spPr bwMode="auto">
              <a:xfrm>
                <a:off x="2495204" y="1718052"/>
                <a:ext cx="660644" cy="624443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12" name="Freihandform 11"/>
              <p:cNvSpPr/>
              <p:nvPr/>
            </p:nvSpPr>
            <p:spPr bwMode="auto">
              <a:xfrm>
                <a:off x="1496022" y="1630102"/>
                <a:ext cx="660644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13" name="Freihandform 12"/>
              <p:cNvSpPr/>
              <p:nvPr/>
            </p:nvSpPr>
            <p:spPr bwMode="auto">
              <a:xfrm>
                <a:off x="2018622" y="1671145"/>
                <a:ext cx="660642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14" name="Freihandform 13"/>
              <p:cNvSpPr/>
              <p:nvPr/>
            </p:nvSpPr>
            <p:spPr bwMode="auto">
              <a:xfrm>
                <a:off x="835380" y="1650624"/>
                <a:ext cx="660642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</p:grpSp>
      </p:grpSp>
      <p:grpSp>
        <p:nvGrpSpPr>
          <p:cNvPr id="7" name="Gruppieren 50"/>
          <p:cNvGrpSpPr/>
          <p:nvPr/>
        </p:nvGrpSpPr>
        <p:grpSpPr>
          <a:xfrm>
            <a:off x="6970582" y="3697390"/>
            <a:ext cx="1486790" cy="982588"/>
            <a:chOff x="1403648" y="1844824"/>
            <a:chExt cx="2664296" cy="2016224"/>
          </a:xfrm>
        </p:grpSpPr>
        <p:sp>
          <p:nvSpPr>
            <p:cNvPr id="52" name="Rechteck 51"/>
            <p:cNvSpPr/>
            <p:nvPr/>
          </p:nvSpPr>
          <p:spPr bwMode="auto">
            <a:xfrm>
              <a:off x="2699792" y="2780928"/>
              <a:ext cx="1368152" cy="1080120"/>
            </a:xfrm>
            <a:prstGeom prst="rect">
              <a:avLst/>
            </a:prstGeom>
            <a:solidFill>
              <a:srgbClr val="00B0F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53" name="Rechteck 52"/>
            <p:cNvSpPr/>
            <p:nvPr/>
          </p:nvSpPr>
          <p:spPr bwMode="auto">
            <a:xfrm>
              <a:off x="1403648" y="1844824"/>
              <a:ext cx="1296144" cy="2016224"/>
            </a:xfrm>
            <a:prstGeom prst="rect">
              <a:avLst/>
            </a:prstGeom>
            <a:solidFill>
              <a:srgbClr val="00B0F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54" name="Gerade Verbindung 53"/>
            <p:cNvCxnSpPr/>
            <p:nvPr/>
          </p:nvCxnSpPr>
          <p:spPr bwMode="auto">
            <a:xfrm>
              <a:off x="1403648" y="1844824"/>
              <a:ext cx="0" cy="2016224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" name="Gerade Verbindung 54"/>
            <p:cNvCxnSpPr/>
            <p:nvPr/>
          </p:nvCxnSpPr>
          <p:spPr bwMode="auto">
            <a:xfrm>
              <a:off x="1403648" y="3861048"/>
              <a:ext cx="266429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" name="Gerade Verbindung 55"/>
            <p:cNvCxnSpPr/>
            <p:nvPr/>
          </p:nvCxnSpPr>
          <p:spPr bwMode="auto">
            <a:xfrm>
              <a:off x="4067944" y="1844824"/>
              <a:ext cx="0" cy="2016224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" name="Gerade Verbindung 56"/>
            <p:cNvCxnSpPr/>
            <p:nvPr/>
          </p:nvCxnSpPr>
          <p:spPr bwMode="auto">
            <a:xfrm>
              <a:off x="2699792" y="1844824"/>
              <a:ext cx="0" cy="2016224"/>
            </a:xfrm>
            <a:prstGeom prst="line">
              <a:avLst/>
            </a:prstGeom>
            <a:noFill/>
            <a:ln w="25400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" name="Gerade Verbindung 57"/>
            <p:cNvCxnSpPr/>
            <p:nvPr/>
          </p:nvCxnSpPr>
          <p:spPr bwMode="auto">
            <a:xfrm>
              <a:off x="2699792" y="2780928"/>
              <a:ext cx="1368152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" name="Gerade Verbindung 58"/>
            <p:cNvCxnSpPr/>
            <p:nvPr/>
          </p:nvCxnSpPr>
          <p:spPr bwMode="auto">
            <a:xfrm>
              <a:off x="3043064" y="2276872"/>
              <a:ext cx="0" cy="432048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lg" len="med"/>
            </a:ln>
            <a:effectLst/>
          </p:spPr>
        </p:cxnSp>
        <p:cxnSp>
          <p:nvCxnSpPr>
            <p:cNvPr id="60" name="Gerade Verbindung 59"/>
            <p:cNvCxnSpPr/>
            <p:nvPr/>
          </p:nvCxnSpPr>
          <p:spPr bwMode="auto">
            <a:xfrm>
              <a:off x="3779912" y="2276872"/>
              <a:ext cx="0" cy="432048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lg" len="med"/>
            </a:ln>
            <a:effectLst/>
          </p:spPr>
        </p:cxnSp>
        <p:cxnSp>
          <p:nvCxnSpPr>
            <p:cNvPr id="61" name="Gerade Verbindung 60"/>
            <p:cNvCxnSpPr/>
            <p:nvPr/>
          </p:nvCxnSpPr>
          <p:spPr bwMode="auto">
            <a:xfrm>
              <a:off x="3419872" y="2276872"/>
              <a:ext cx="0" cy="432048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lg" len="med"/>
            </a:ln>
            <a:effectLst/>
          </p:spPr>
        </p:cxnSp>
        <p:sp>
          <p:nvSpPr>
            <p:cNvPr id="62" name="Rectangle 3"/>
            <p:cNvSpPr txBox="1">
              <a:spLocks noChangeArrowheads="1"/>
            </p:cNvSpPr>
            <p:nvPr/>
          </p:nvSpPr>
          <p:spPr bwMode="auto">
            <a:xfrm>
              <a:off x="2866116" y="1844824"/>
              <a:ext cx="985804" cy="3600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pPr marL="342900" indent="-342900" algn="l">
                <a:spcBef>
                  <a:spcPct val="20000"/>
                </a:spcBef>
                <a:buClr>
                  <a:schemeClr val="folHlink"/>
                </a:buClr>
                <a:buFont typeface="Wingdings" pitchFamily="2" charset="2"/>
                <a:buNone/>
                <a:defRPr/>
              </a:pPr>
              <a:r>
                <a:rPr lang="de-DE" sz="1000" kern="0" dirty="0">
                  <a:solidFill>
                    <a:schemeClr val="tx1"/>
                  </a:solidFill>
                  <a:latin typeface="+mn-lt"/>
                </a:rPr>
                <a:t>Druck</a:t>
              </a:r>
            </a:p>
          </p:txBody>
        </p:sp>
        <p:sp>
          <p:nvSpPr>
            <p:cNvPr id="63" name="Ellipse 62"/>
            <p:cNvSpPr/>
            <p:nvPr/>
          </p:nvSpPr>
          <p:spPr bwMode="auto">
            <a:xfrm>
              <a:off x="3023824" y="3706176"/>
              <a:ext cx="72000" cy="72008"/>
            </a:xfrm>
            <a:prstGeom prst="ellipse">
              <a:avLst/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64" name="Ellipse 63"/>
            <p:cNvSpPr/>
            <p:nvPr/>
          </p:nvSpPr>
          <p:spPr bwMode="auto">
            <a:xfrm>
              <a:off x="2987824" y="3320984"/>
              <a:ext cx="72000" cy="72008"/>
            </a:xfrm>
            <a:prstGeom prst="ellipse">
              <a:avLst/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65" name="Ellipse 64"/>
            <p:cNvSpPr/>
            <p:nvPr/>
          </p:nvSpPr>
          <p:spPr bwMode="auto">
            <a:xfrm>
              <a:off x="2825800" y="3571784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66" name="Ellipse 65"/>
            <p:cNvSpPr/>
            <p:nvPr/>
          </p:nvSpPr>
          <p:spPr bwMode="auto">
            <a:xfrm>
              <a:off x="2771800" y="3085716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67" name="Ellipse 66"/>
            <p:cNvSpPr/>
            <p:nvPr/>
          </p:nvSpPr>
          <p:spPr bwMode="auto">
            <a:xfrm>
              <a:off x="1763688" y="2672920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68" name="Ellipse 67"/>
            <p:cNvSpPr/>
            <p:nvPr/>
          </p:nvSpPr>
          <p:spPr bwMode="auto">
            <a:xfrm>
              <a:off x="2483768" y="2905708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69" name="Ellipse 68"/>
            <p:cNvSpPr/>
            <p:nvPr/>
          </p:nvSpPr>
          <p:spPr bwMode="auto">
            <a:xfrm>
              <a:off x="1799688" y="306771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0" name="Ellipse 69"/>
            <p:cNvSpPr/>
            <p:nvPr/>
          </p:nvSpPr>
          <p:spPr bwMode="auto">
            <a:xfrm>
              <a:off x="2303744" y="319371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1" name="Ellipse 70"/>
            <p:cNvSpPr/>
            <p:nvPr/>
          </p:nvSpPr>
          <p:spPr bwMode="auto">
            <a:xfrm>
              <a:off x="2123728" y="3535784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2" name="Ellipse 71"/>
            <p:cNvSpPr/>
            <p:nvPr/>
          </p:nvSpPr>
          <p:spPr bwMode="auto">
            <a:xfrm>
              <a:off x="1727688" y="3571784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3" name="Ellipse 72"/>
            <p:cNvSpPr/>
            <p:nvPr/>
          </p:nvSpPr>
          <p:spPr bwMode="auto">
            <a:xfrm>
              <a:off x="2123728" y="2780928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4" name="Ellipse 73"/>
            <p:cNvSpPr/>
            <p:nvPr/>
          </p:nvSpPr>
          <p:spPr bwMode="auto">
            <a:xfrm>
              <a:off x="2933800" y="2905708"/>
              <a:ext cx="72000" cy="72008"/>
            </a:xfrm>
            <a:prstGeom prst="ellipse">
              <a:avLst/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5" name="Ellipse 74"/>
            <p:cNvSpPr/>
            <p:nvPr/>
          </p:nvSpPr>
          <p:spPr bwMode="auto">
            <a:xfrm>
              <a:off x="3707912" y="2977716"/>
              <a:ext cx="72000" cy="72008"/>
            </a:xfrm>
            <a:prstGeom prst="ellipse">
              <a:avLst/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6" name="Ellipse 75"/>
            <p:cNvSpPr/>
            <p:nvPr/>
          </p:nvSpPr>
          <p:spPr bwMode="auto">
            <a:xfrm>
              <a:off x="3635912" y="3356980"/>
              <a:ext cx="72000" cy="72008"/>
            </a:xfrm>
            <a:prstGeom prst="ellipse">
              <a:avLst/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7" name="Ellipse 76"/>
            <p:cNvSpPr/>
            <p:nvPr/>
          </p:nvSpPr>
          <p:spPr bwMode="auto">
            <a:xfrm>
              <a:off x="3239840" y="3284984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8" name="Ellipse 77"/>
            <p:cNvSpPr/>
            <p:nvPr/>
          </p:nvSpPr>
          <p:spPr bwMode="auto">
            <a:xfrm>
              <a:off x="3131840" y="2977716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 dirty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9" name="Ellipse 78"/>
            <p:cNvSpPr/>
            <p:nvPr/>
          </p:nvSpPr>
          <p:spPr bwMode="auto">
            <a:xfrm>
              <a:off x="2608544" y="349851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0" name="Ellipse 79"/>
            <p:cNvSpPr/>
            <p:nvPr/>
          </p:nvSpPr>
          <p:spPr bwMode="auto">
            <a:xfrm>
              <a:off x="2760944" y="365091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1" name="Ellipse 80"/>
            <p:cNvSpPr/>
            <p:nvPr/>
          </p:nvSpPr>
          <p:spPr bwMode="auto">
            <a:xfrm>
              <a:off x="2913344" y="380331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2" name="Ellipse 81"/>
            <p:cNvSpPr/>
            <p:nvPr/>
          </p:nvSpPr>
          <p:spPr bwMode="auto">
            <a:xfrm>
              <a:off x="2843800" y="336411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3" name="Ellipse 82"/>
            <p:cNvSpPr/>
            <p:nvPr/>
          </p:nvSpPr>
          <p:spPr bwMode="auto">
            <a:xfrm>
              <a:off x="2987824" y="315771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4" name="Ellipse 83"/>
            <p:cNvSpPr/>
            <p:nvPr/>
          </p:nvSpPr>
          <p:spPr bwMode="auto">
            <a:xfrm>
              <a:off x="3203840" y="3589784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5" name="Ellipse 84"/>
            <p:cNvSpPr/>
            <p:nvPr/>
          </p:nvSpPr>
          <p:spPr bwMode="auto">
            <a:xfrm>
              <a:off x="3419872" y="3031724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6" name="Ellipse 85"/>
            <p:cNvSpPr/>
            <p:nvPr/>
          </p:nvSpPr>
          <p:spPr bwMode="auto">
            <a:xfrm>
              <a:off x="3522944" y="365091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</p:grpSp>
      <p:sp>
        <p:nvSpPr>
          <p:cNvPr id="679" name="Rectangle 2"/>
          <p:cNvSpPr txBox="1">
            <a:spLocks noChangeArrowheads="1"/>
          </p:cNvSpPr>
          <p:nvPr/>
        </p:nvSpPr>
        <p:spPr bwMode="auto">
          <a:xfrm>
            <a:off x="685800" y="609600"/>
            <a:ext cx="5974432" cy="541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Wirkmechanismen der Ultrafiltration</a:t>
            </a:r>
          </a:p>
        </p:txBody>
      </p:sp>
      <p:grpSp>
        <p:nvGrpSpPr>
          <p:cNvPr id="8" name="Gruppieren 1023"/>
          <p:cNvGrpSpPr/>
          <p:nvPr/>
        </p:nvGrpSpPr>
        <p:grpSpPr>
          <a:xfrm>
            <a:off x="323528" y="1445250"/>
            <a:ext cx="5382108" cy="4483653"/>
            <a:chOff x="323528" y="1445250"/>
            <a:chExt cx="5382108" cy="4483653"/>
          </a:xfrm>
        </p:grpSpPr>
        <p:cxnSp>
          <p:nvCxnSpPr>
            <p:cNvPr id="89" name="Gerade Verbindung 88"/>
            <p:cNvCxnSpPr/>
            <p:nvPr/>
          </p:nvCxnSpPr>
          <p:spPr bwMode="auto">
            <a:xfrm flipV="1">
              <a:off x="1268352" y="4861392"/>
              <a:ext cx="4245720" cy="16902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5" name="Gerade Verbindung 94"/>
            <p:cNvCxnSpPr/>
            <p:nvPr/>
          </p:nvCxnSpPr>
          <p:spPr bwMode="auto">
            <a:xfrm flipV="1">
              <a:off x="323528" y="3074441"/>
              <a:ext cx="792088" cy="9134"/>
            </a:xfrm>
            <a:prstGeom prst="line">
              <a:avLst/>
            </a:prstGeom>
            <a:noFill/>
            <a:ln w="63500" cap="flat" cmpd="sng" algn="ctr">
              <a:solidFill>
                <a:srgbClr val="1909E7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cxnSp>
          <p:nvCxnSpPr>
            <p:cNvPr id="97" name="Gerade Verbindung 96"/>
            <p:cNvCxnSpPr/>
            <p:nvPr/>
          </p:nvCxnSpPr>
          <p:spPr bwMode="auto">
            <a:xfrm flipV="1">
              <a:off x="323528" y="4205268"/>
              <a:ext cx="792088" cy="9134"/>
            </a:xfrm>
            <a:prstGeom prst="line">
              <a:avLst/>
            </a:prstGeom>
            <a:noFill/>
            <a:ln w="63500" cap="flat" cmpd="sng" algn="ctr">
              <a:solidFill>
                <a:srgbClr val="1909E7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grpSp>
          <p:nvGrpSpPr>
            <p:cNvPr id="9" name="Gruppieren 536"/>
            <p:cNvGrpSpPr/>
            <p:nvPr/>
          </p:nvGrpSpPr>
          <p:grpSpPr>
            <a:xfrm>
              <a:off x="1137984" y="1489986"/>
              <a:ext cx="4503040" cy="1029565"/>
              <a:chOff x="1414154" y="575974"/>
              <a:chExt cx="4503040" cy="1029565"/>
            </a:xfrm>
          </p:grpSpPr>
          <p:sp>
            <p:nvSpPr>
              <p:cNvPr id="102" name="Ellipse 101"/>
              <p:cNvSpPr/>
              <p:nvPr/>
            </p:nvSpPr>
            <p:spPr bwMode="auto">
              <a:xfrm rot="18900000">
                <a:off x="1634782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3" name="Ellipse 102"/>
              <p:cNvSpPr/>
              <p:nvPr/>
            </p:nvSpPr>
            <p:spPr bwMode="auto">
              <a:xfrm rot="18900000">
                <a:off x="1922316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4" name="Ellipse 103"/>
              <p:cNvSpPr/>
              <p:nvPr/>
            </p:nvSpPr>
            <p:spPr bwMode="auto">
              <a:xfrm rot="18900000">
                <a:off x="2209851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5" name="Ellipse 104"/>
              <p:cNvSpPr/>
              <p:nvPr/>
            </p:nvSpPr>
            <p:spPr bwMode="auto">
              <a:xfrm rot="18900000">
                <a:off x="2497385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6" name="Ellipse 105"/>
              <p:cNvSpPr/>
              <p:nvPr/>
            </p:nvSpPr>
            <p:spPr bwMode="auto">
              <a:xfrm rot="18900000">
                <a:off x="2784919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7" name="Ellipse 106"/>
              <p:cNvSpPr/>
              <p:nvPr/>
            </p:nvSpPr>
            <p:spPr bwMode="auto">
              <a:xfrm rot="18900000">
                <a:off x="3072453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8" name="Ellipse 107"/>
              <p:cNvSpPr/>
              <p:nvPr/>
            </p:nvSpPr>
            <p:spPr bwMode="auto">
              <a:xfrm rot="18900000">
                <a:off x="3359987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9" name="Ellipse 108"/>
              <p:cNvSpPr/>
              <p:nvPr/>
            </p:nvSpPr>
            <p:spPr bwMode="auto">
              <a:xfrm rot="18900000">
                <a:off x="3647521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10" name="Ellipse 109"/>
              <p:cNvSpPr/>
              <p:nvPr/>
            </p:nvSpPr>
            <p:spPr bwMode="auto">
              <a:xfrm rot="18900000">
                <a:off x="3935055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11" name="Ellipse 110"/>
              <p:cNvSpPr/>
              <p:nvPr/>
            </p:nvSpPr>
            <p:spPr bwMode="auto">
              <a:xfrm rot="18900000">
                <a:off x="4222590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12" name="Ellipse 111"/>
              <p:cNvSpPr/>
              <p:nvPr/>
            </p:nvSpPr>
            <p:spPr bwMode="auto">
              <a:xfrm rot="18900000">
                <a:off x="4510124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13" name="Ellipse 112"/>
              <p:cNvSpPr/>
              <p:nvPr/>
            </p:nvSpPr>
            <p:spPr bwMode="auto">
              <a:xfrm rot="18900000">
                <a:off x="4797658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14" name="Ellipse 113"/>
              <p:cNvSpPr/>
              <p:nvPr/>
            </p:nvSpPr>
            <p:spPr bwMode="auto">
              <a:xfrm rot="18900000">
                <a:off x="5085192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15" name="Ellipse 114"/>
              <p:cNvSpPr/>
              <p:nvPr/>
            </p:nvSpPr>
            <p:spPr bwMode="auto">
              <a:xfrm rot="18900000">
                <a:off x="5372726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16" name="Ellipse 115"/>
              <p:cNvSpPr/>
              <p:nvPr/>
            </p:nvSpPr>
            <p:spPr bwMode="auto">
              <a:xfrm rot="18900000">
                <a:off x="5660260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21" name="Ellipse 120"/>
              <p:cNvSpPr/>
              <p:nvPr/>
            </p:nvSpPr>
            <p:spPr bwMode="auto">
              <a:xfrm rot="18900000">
                <a:off x="1444278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22" name="Ellipse 121"/>
              <p:cNvSpPr/>
              <p:nvPr/>
            </p:nvSpPr>
            <p:spPr bwMode="auto">
              <a:xfrm rot="18900000">
                <a:off x="1731812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23" name="Ellipse 122"/>
              <p:cNvSpPr/>
              <p:nvPr/>
            </p:nvSpPr>
            <p:spPr bwMode="auto">
              <a:xfrm rot="18900000">
                <a:off x="2019346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24" name="Ellipse 123"/>
              <p:cNvSpPr/>
              <p:nvPr/>
            </p:nvSpPr>
            <p:spPr bwMode="auto">
              <a:xfrm rot="18900000">
                <a:off x="2306881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25" name="Ellipse 124"/>
              <p:cNvSpPr/>
              <p:nvPr/>
            </p:nvSpPr>
            <p:spPr bwMode="auto">
              <a:xfrm rot="18900000">
                <a:off x="2594415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26" name="Ellipse 125"/>
              <p:cNvSpPr/>
              <p:nvPr/>
            </p:nvSpPr>
            <p:spPr bwMode="auto">
              <a:xfrm rot="18900000">
                <a:off x="2881949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27" name="Ellipse 126"/>
              <p:cNvSpPr/>
              <p:nvPr/>
            </p:nvSpPr>
            <p:spPr bwMode="auto">
              <a:xfrm rot="18900000">
                <a:off x="3169483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28" name="Ellipse 127"/>
              <p:cNvSpPr/>
              <p:nvPr/>
            </p:nvSpPr>
            <p:spPr bwMode="auto">
              <a:xfrm rot="18900000">
                <a:off x="3457017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29" name="Ellipse 128"/>
              <p:cNvSpPr/>
              <p:nvPr/>
            </p:nvSpPr>
            <p:spPr bwMode="auto">
              <a:xfrm rot="18900000">
                <a:off x="3744551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30" name="Ellipse 129"/>
              <p:cNvSpPr/>
              <p:nvPr/>
            </p:nvSpPr>
            <p:spPr bwMode="auto">
              <a:xfrm rot="18900000">
                <a:off x="4032085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31" name="Ellipse 130"/>
              <p:cNvSpPr/>
              <p:nvPr/>
            </p:nvSpPr>
            <p:spPr bwMode="auto">
              <a:xfrm rot="18900000">
                <a:off x="4319620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32" name="Ellipse 131"/>
              <p:cNvSpPr/>
              <p:nvPr/>
            </p:nvSpPr>
            <p:spPr bwMode="auto">
              <a:xfrm rot="18900000">
                <a:off x="4607154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33" name="Ellipse 132"/>
              <p:cNvSpPr/>
              <p:nvPr/>
            </p:nvSpPr>
            <p:spPr bwMode="auto">
              <a:xfrm rot="18900000">
                <a:off x="4894688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34" name="Ellipse 133"/>
              <p:cNvSpPr/>
              <p:nvPr/>
            </p:nvSpPr>
            <p:spPr bwMode="auto">
              <a:xfrm rot="18900000">
                <a:off x="5182222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35" name="Ellipse 134"/>
              <p:cNvSpPr/>
              <p:nvPr/>
            </p:nvSpPr>
            <p:spPr bwMode="auto">
              <a:xfrm rot="18900000">
                <a:off x="5469756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36" name="Ellipse 135"/>
              <p:cNvSpPr/>
              <p:nvPr/>
            </p:nvSpPr>
            <p:spPr bwMode="auto">
              <a:xfrm rot="18900000">
                <a:off x="5757290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39" name="Ellipse 138"/>
              <p:cNvSpPr/>
              <p:nvPr/>
            </p:nvSpPr>
            <p:spPr bwMode="auto">
              <a:xfrm rot="18900000">
                <a:off x="1414154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0" name="Ellipse 139"/>
              <p:cNvSpPr/>
              <p:nvPr/>
            </p:nvSpPr>
            <p:spPr bwMode="auto">
              <a:xfrm rot="18900000">
                <a:off x="1701688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1" name="Ellipse 140"/>
              <p:cNvSpPr/>
              <p:nvPr/>
            </p:nvSpPr>
            <p:spPr bwMode="auto">
              <a:xfrm rot="18900000">
                <a:off x="1989222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2" name="Ellipse 141"/>
              <p:cNvSpPr/>
              <p:nvPr/>
            </p:nvSpPr>
            <p:spPr bwMode="auto">
              <a:xfrm rot="18900000">
                <a:off x="2276756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3" name="Ellipse 142"/>
              <p:cNvSpPr/>
              <p:nvPr/>
            </p:nvSpPr>
            <p:spPr bwMode="auto">
              <a:xfrm rot="18900000">
                <a:off x="2564291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4" name="Ellipse 143"/>
              <p:cNvSpPr/>
              <p:nvPr/>
            </p:nvSpPr>
            <p:spPr bwMode="auto">
              <a:xfrm rot="18900000">
                <a:off x="2851825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5" name="Ellipse 144"/>
              <p:cNvSpPr/>
              <p:nvPr/>
            </p:nvSpPr>
            <p:spPr bwMode="auto">
              <a:xfrm rot="18900000">
                <a:off x="3139359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6" name="Ellipse 145"/>
              <p:cNvSpPr/>
              <p:nvPr/>
            </p:nvSpPr>
            <p:spPr bwMode="auto">
              <a:xfrm rot="18900000">
                <a:off x="3426893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7" name="Ellipse 146"/>
              <p:cNvSpPr/>
              <p:nvPr/>
            </p:nvSpPr>
            <p:spPr bwMode="auto">
              <a:xfrm rot="18900000">
                <a:off x="3714427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8" name="Ellipse 147"/>
              <p:cNvSpPr/>
              <p:nvPr/>
            </p:nvSpPr>
            <p:spPr bwMode="auto">
              <a:xfrm rot="18900000">
                <a:off x="4001961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9" name="Ellipse 148"/>
              <p:cNvSpPr/>
              <p:nvPr/>
            </p:nvSpPr>
            <p:spPr bwMode="auto">
              <a:xfrm rot="18900000">
                <a:off x="4289495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50" name="Ellipse 149"/>
              <p:cNvSpPr/>
              <p:nvPr/>
            </p:nvSpPr>
            <p:spPr bwMode="auto">
              <a:xfrm rot="18900000">
                <a:off x="4577030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51" name="Ellipse 150"/>
              <p:cNvSpPr/>
              <p:nvPr/>
            </p:nvSpPr>
            <p:spPr bwMode="auto">
              <a:xfrm rot="18900000">
                <a:off x="4864564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52" name="Ellipse 151"/>
              <p:cNvSpPr/>
              <p:nvPr/>
            </p:nvSpPr>
            <p:spPr bwMode="auto">
              <a:xfrm rot="18900000">
                <a:off x="5152098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53" name="Ellipse 152"/>
              <p:cNvSpPr/>
              <p:nvPr/>
            </p:nvSpPr>
            <p:spPr bwMode="auto">
              <a:xfrm rot="18900000">
                <a:off x="5439632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54" name="Ellipse 153"/>
              <p:cNvSpPr/>
              <p:nvPr/>
            </p:nvSpPr>
            <p:spPr bwMode="auto">
              <a:xfrm rot="18900000">
                <a:off x="5727166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58" name="Ellipse 157"/>
              <p:cNvSpPr/>
              <p:nvPr/>
            </p:nvSpPr>
            <p:spPr bwMode="auto">
              <a:xfrm rot="18900000">
                <a:off x="1595214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59" name="Ellipse 158"/>
              <p:cNvSpPr/>
              <p:nvPr/>
            </p:nvSpPr>
            <p:spPr bwMode="auto">
              <a:xfrm rot="18900000">
                <a:off x="1882748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0" name="Ellipse 159"/>
              <p:cNvSpPr/>
              <p:nvPr/>
            </p:nvSpPr>
            <p:spPr bwMode="auto">
              <a:xfrm rot="18900000">
                <a:off x="2170282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1" name="Ellipse 160"/>
              <p:cNvSpPr/>
              <p:nvPr/>
            </p:nvSpPr>
            <p:spPr bwMode="auto">
              <a:xfrm rot="18900000">
                <a:off x="2457816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2" name="Ellipse 161"/>
              <p:cNvSpPr/>
              <p:nvPr/>
            </p:nvSpPr>
            <p:spPr bwMode="auto">
              <a:xfrm rot="18900000">
                <a:off x="2745351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3" name="Ellipse 162"/>
              <p:cNvSpPr/>
              <p:nvPr/>
            </p:nvSpPr>
            <p:spPr bwMode="auto">
              <a:xfrm rot="18900000">
                <a:off x="3032885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4" name="Ellipse 163"/>
              <p:cNvSpPr/>
              <p:nvPr/>
            </p:nvSpPr>
            <p:spPr bwMode="auto">
              <a:xfrm rot="18900000">
                <a:off x="3320419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5" name="Ellipse 164"/>
              <p:cNvSpPr/>
              <p:nvPr/>
            </p:nvSpPr>
            <p:spPr bwMode="auto">
              <a:xfrm rot="18900000">
                <a:off x="3607953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6" name="Ellipse 165"/>
              <p:cNvSpPr/>
              <p:nvPr/>
            </p:nvSpPr>
            <p:spPr bwMode="auto">
              <a:xfrm rot="18900000">
                <a:off x="3895487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7" name="Ellipse 166"/>
              <p:cNvSpPr/>
              <p:nvPr/>
            </p:nvSpPr>
            <p:spPr bwMode="auto">
              <a:xfrm rot="18900000">
                <a:off x="4183021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8" name="Ellipse 167"/>
              <p:cNvSpPr/>
              <p:nvPr/>
            </p:nvSpPr>
            <p:spPr bwMode="auto">
              <a:xfrm rot="18900000">
                <a:off x="4470555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9" name="Ellipse 168"/>
              <p:cNvSpPr/>
              <p:nvPr/>
            </p:nvSpPr>
            <p:spPr bwMode="auto">
              <a:xfrm rot="18900000">
                <a:off x="4758090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70" name="Ellipse 169"/>
              <p:cNvSpPr/>
              <p:nvPr/>
            </p:nvSpPr>
            <p:spPr bwMode="auto">
              <a:xfrm rot="18900000">
                <a:off x="5045624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71" name="Ellipse 170"/>
              <p:cNvSpPr/>
              <p:nvPr/>
            </p:nvSpPr>
            <p:spPr bwMode="auto">
              <a:xfrm rot="18900000">
                <a:off x="5333158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72" name="Ellipse 171"/>
              <p:cNvSpPr/>
              <p:nvPr/>
            </p:nvSpPr>
            <p:spPr bwMode="auto">
              <a:xfrm rot="18900000">
                <a:off x="5620692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77" name="Ellipse 176"/>
              <p:cNvSpPr/>
              <p:nvPr/>
            </p:nvSpPr>
            <p:spPr bwMode="auto">
              <a:xfrm rot="18900000">
                <a:off x="1639490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78" name="Ellipse 177"/>
              <p:cNvSpPr/>
              <p:nvPr/>
            </p:nvSpPr>
            <p:spPr bwMode="auto">
              <a:xfrm rot="18900000">
                <a:off x="1927024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79" name="Ellipse 178"/>
              <p:cNvSpPr/>
              <p:nvPr/>
            </p:nvSpPr>
            <p:spPr bwMode="auto">
              <a:xfrm rot="18900000">
                <a:off x="2214558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0" name="Ellipse 179"/>
              <p:cNvSpPr/>
              <p:nvPr/>
            </p:nvSpPr>
            <p:spPr bwMode="auto">
              <a:xfrm rot="18900000">
                <a:off x="2502092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1" name="Ellipse 180"/>
              <p:cNvSpPr/>
              <p:nvPr/>
            </p:nvSpPr>
            <p:spPr bwMode="auto">
              <a:xfrm rot="18900000">
                <a:off x="2789627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2" name="Ellipse 181"/>
              <p:cNvSpPr/>
              <p:nvPr/>
            </p:nvSpPr>
            <p:spPr bwMode="auto">
              <a:xfrm rot="18900000">
                <a:off x="3077161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3" name="Ellipse 182"/>
              <p:cNvSpPr/>
              <p:nvPr/>
            </p:nvSpPr>
            <p:spPr bwMode="auto">
              <a:xfrm rot="18900000">
                <a:off x="3364695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4" name="Ellipse 183"/>
              <p:cNvSpPr/>
              <p:nvPr/>
            </p:nvSpPr>
            <p:spPr bwMode="auto">
              <a:xfrm rot="18900000">
                <a:off x="3652229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5" name="Ellipse 184"/>
              <p:cNvSpPr/>
              <p:nvPr/>
            </p:nvSpPr>
            <p:spPr bwMode="auto">
              <a:xfrm rot="18900000">
                <a:off x="3939763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6" name="Ellipse 185"/>
              <p:cNvSpPr/>
              <p:nvPr/>
            </p:nvSpPr>
            <p:spPr bwMode="auto">
              <a:xfrm rot="18900000">
                <a:off x="4227297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7" name="Ellipse 186"/>
              <p:cNvSpPr/>
              <p:nvPr/>
            </p:nvSpPr>
            <p:spPr bwMode="auto">
              <a:xfrm rot="18900000">
                <a:off x="4514831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8" name="Ellipse 187"/>
              <p:cNvSpPr/>
              <p:nvPr/>
            </p:nvSpPr>
            <p:spPr bwMode="auto">
              <a:xfrm rot="18900000">
                <a:off x="4802366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9" name="Ellipse 188"/>
              <p:cNvSpPr/>
              <p:nvPr/>
            </p:nvSpPr>
            <p:spPr bwMode="auto">
              <a:xfrm rot="18900000">
                <a:off x="5089900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90" name="Ellipse 189"/>
              <p:cNvSpPr/>
              <p:nvPr/>
            </p:nvSpPr>
            <p:spPr bwMode="auto">
              <a:xfrm rot="18900000">
                <a:off x="5377434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91" name="Ellipse 190"/>
              <p:cNvSpPr/>
              <p:nvPr/>
            </p:nvSpPr>
            <p:spPr bwMode="auto">
              <a:xfrm rot="18900000">
                <a:off x="5664968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33" name="Ellipse 232"/>
              <p:cNvSpPr/>
              <p:nvPr/>
            </p:nvSpPr>
            <p:spPr bwMode="auto">
              <a:xfrm rot="18900000">
                <a:off x="1649300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34" name="Ellipse 233"/>
              <p:cNvSpPr/>
              <p:nvPr/>
            </p:nvSpPr>
            <p:spPr bwMode="auto">
              <a:xfrm rot="18900000">
                <a:off x="193683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35" name="Ellipse 234"/>
              <p:cNvSpPr/>
              <p:nvPr/>
            </p:nvSpPr>
            <p:spPr bwMode="auto">
              <a:xfrm rot="18900000">
                <a:off x="2224368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36" name="Ellipse 235"/>
              <p:cNvSpPr/>
              <p:nvPr/>
            </p:nvSpPr>
            <p:spPr bwMode="auto">
              <a:xfrm rot="18900000">
                <a:off x="2511902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37" name="Ellipse 236"/>
              <p:cNvSpPr/>
              <p:nvPr/>
            </p:nvSpPr>
            <p:spPr bwMode="auto">
              <a:xfrm rot="18900000">
                <a:off x="2799436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38" name="Ellipse 237"/>
              <p:cNvSpPr/>
              <p:nvPr/>
            </p:nvSpPr>
            <p:spPr bwMode="auto">
              <a:xfrm rot="18900000">
                <a:off x="3086971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39" name="Ellipse 238"/>
              <p:cNvSpPr/>
              <p:nvPr/>
            </p:nvSpPr>
            <p:spPr bwMode="auto">
              <a:xfrm rot="18900000">
                <a:off x="3374505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40" name="Ellipse 239"/>
              <p:cNvSpPr/>
              <p:nvPr/>
            </p:nvSpPr>
            <p:spPr bwMode="auto">
              <a:xfrm rot="18900000">
                <a:off x="3662039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41" name="Ellipse 240"/>
              <p:cNvSpPr/>
              <p:nvPr/>
            </p:nvSpPr>
            <p:spPr bwMode="auto">
              <a:xfrm rot="18900000">
                <a:off x="3949573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42" name="Ellipse 241"/>
              <p:cNvSpPr/>
              <p:nvPr/>
            </p:nvSpPr>
            <p:spPr bwMode="auto">
              <a:xfrm rot="18900000">
                <a:off x="4237107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43" name="Ellipse 242"/>
              <p:cNvSpPr/>
              <p:nvPr/>
            </p:nvSpPr>
            <p:spPr bwMode="auto">
              <a:xfrm rot="18900000">
                <a:off x="4524641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44" name="Ellipse 243"/>
              <p:cNvSpPr/>
              <p:nvPr/>
            </p:nvSpPr>
            <p:spPr bwMode="auto">
              <a:xfrm rot="18900000">
                <a:off x="4812175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45" name="Ellipse 244"/>
              <p:cNvSpPr/>
              <p:nvPr/>
            </p:nvSpPr>
            <p:spPr bwMode="auto">
              <a:xfrm rot="18900000">
                <a:off x="5099710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46" name="Ellipse 245"/>
              <p:cNvSpPr/>
              <p:nvPr/>
            </p:nvSpPr>
            <p:spPr bwMode="auto">
              <a:xfrm rot="18900000">
                <a:off x="538724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47" name="Ellipse 246"/>
              <p:cNvSpPr/>
              <p:nvPr/>
            </p:nvSpPr>
            <p:spPr bwMode="auto">
              <a:xfrm rot="18900000">
                <a:off x="5674778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51" name="Ellipse 250"/>
              <p:cNvSpPr/>
              <p:nvPr/>
            </p:nvSpPr>
            <p:spPr bwMode="auto">
              <a:xfrm rot="18900000">
                <a:off x="153596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52" name="Ellipse 251"/>
              <p:cNvSpPr/>
              <p:nvPr/>
            </p:nvSpPr>
            <p:spPr bwMode="auto">
              <a:xfrm rot="18900000">
                <a:off x="1801700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53" name="Ellipse 252"/>
              <p:cNvSpPr/>
              <p:nvPr/>
            </p:nvSpPr>
            <p:spPr bwMode="auto">
              <a:xfrm rot="18900000">
                <a:off x="208923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54" name="Ellipse 253"/>
              <p:cNvSpPr/>
              <p:nvPr/>
            </p:nvSpPr>
            <p:spPr bwMode="auto">
              <a:xfrm rot="18900000">
                <a:off x="2376768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55" name="Ellipse 254"/>
              <p:cNvSpPr/>
              <p:nvPr/>
            </p:nvSpPr>
            <p:spPr bwMode="auto">
              <a:xfrm rot="18900000">
                <a:off x="2664302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56" name="Ellipse 255"/>
              <p:cNvSpPr/>
              <p:nvPr/>
            </p:nvSpPr>
            <p:spPr bwMode="auto">
              <a:xfrm rot="18900000">
                <a:off x="2951836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57" name="Ellipse 256"/>
              <p:cNvSpPr/>
              <p:nvPr/>
            </p:nvSpPr>
            <p:spPr bwMode="auto">
              <a:xfrm rot="18900000">
                <a:off x="3239371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58" name="Ellipse 257"/>
              <p:cNvSpPr/>
              <p:nvPr/>
            </p:nvSpPr>
            <p:spPr bwMode="auto">
              <a:xfrm rot="18900000">
                <a:off x="3526905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59" name="Ellipse 258"/>
              <p:cNvSpPr/>
              <p:nvPr/>
            </p:nvSpPr>
            <p:spPr bwMode="auto">
              <a:xfrm rot="18900000">
                <a:off x="3814439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60" name="Ellipse 259"/>
              <p:cNvSpPr/>
              <p:nvPr/>
            </p:nvSpPr>
            <p:spPr bwMode="auto">
              <a:xfrm rot="18900000">
                <a:off x="4101973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61" name="Ellipse 260"/>
              <p:cNvSpPr/>
              <p:nvPr/>
            </p:nvSpPr>
            <p:spPr bwMode="auto">
              <a:xfrm rot="18900000">
                <a:off x="4389507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62" name="Ellipse 261"/>
              <p:cNvSpPr/>
              <p:nvPr/>
            </p:nvSpPr>
            <p:spPr bwMode="auto">
              <a:xfrm rot="18900000">
                <a:off x="4677041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63" name="Ellipse 262"/>
              <p:cNvSpPr/>
              <p:nvPr/>
            </p:nvSpPr>
            <p:spPr bwMode="auto">
              <a:xfrm rot="18900000">
                <a:off x="4964575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64" name="Ellipse 263"/>
              <p:cNvSpPr/>
              <p:nvPr/>
            </p:nvSpPr>
            <p:spPr bwMode="auto">
              <a:xfrm rot="18900000">
                <a:off x="5252110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65" name="Ellipse 264"/>
              <p:cNvSpPr/>
              <p:nvPr/>
            </p:nvSpPr>
            <p:spPr bwMode="auto">
              <a:xfrm rot="18900000">
                <a:off x="553964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66" name="Ellipse 265"/>
              <p:cNvSpPr/>
              <p:nvPr/>
            </p:nvSpPr>
            <p:spPr bwMode="auto">
              <a:xfrm rot="18900000">
                <a:off x="5827178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72" name="Ellipse 271"/>
              <p:cNvSpPr/>
              <p:nvPr/>
            </p:nvSpPr>
            <p:spPr bwMode="auto">
              <a:xfrm rot="18900000">
                <a:off x="157550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73" name="Ellipse 272"/>
              <p:cNvSpPr/>
              <p:nvPr/>
            </p:nvSpPr>
            <p:spPr bwMode="auto">
              <a:xfrm rot="18900000">
                <a:off x="1863038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74" name="Ellipse 273"/>
              <p:cNvSpPr/>
              <p:nvPr/>
            </p:nvSpPr>
            <p:spPr bwMode="auto">
              <a:xfrm rot="18900000">
                <a:off x="2150572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75" name="Ellipse 274"/>
              <p:cNvSpPr/>
              <p:nvPr/>
            </p:nvSpPr>
            <p:spPr bwMode="auto">
              <a:xfrm rot="18900000">
                <a:off x="2438106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76" name="Ellipse 275"/>
              <p:cNvSpPr/>
              <p:nvPr/>
            </p:nvSpPr>
            <p:spPr bwMode="auto">
              <a:xfrm rot="18900000">
                <a:off x="2725640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77" name="Ellipse 276"/>
              <p:cNvSpPr/>
              <p:nvPr/>
            </p:nvSpPr>
            <p:spPr bwMode="auto">
              <a:xfrm rot="18900000">
                <a:off x="3013175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78" name="Ellipse 277"/>
              <p:cNvSpPr/>
              <p:nvPr/>
            </p:nvSpPr>
            <p:spPr bwMode="auto">
              <a:xfrm rot="18900000">
                <a:off x="3300709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79" name="Ellipse 278"/>
              <p:cNvSpPr/>
              <p:nvPr/>
            </p:nvSpPr>
            <p:spPr bwMode="auto">
              <a:xfrm rot="18900000">
                <a:off x="3588243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80" name="Ellipse 279"/>
              <p:cNvSpPr/>
              <p:nvPr/>
            </p:nvSpPr>
            <p:spPr bwMode="auto">
              <a:xfrm rot="18900000">
                <a:off x="3875777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81" name="Ellipse 280"/>
              <p:cNvSpPr/>
              <p:nvPr/>
            </p:nvSpPr>
            <p:spPr bwMode="auto">
              <a:xfrm rot="18900000">
                <a:off x="4163311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82" name="Ellipse 281"/>
              <p:cNvSpPr/>
              <p:nvPr/>
            </p:nvSpPr>
            <p:spPr bwMode="auto">
              <a:xfrm rot="18900000">
                <a:off x="4450845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83" name="Ellipse 282"/>
              <p:cNvSpPr/>
              <p:nvPr/>
            </p:nvSpPr>
            <p:spPr bwMode="auto">
              <a:xfrm rot="18900000">
                <a:off x="4738379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84" name="Ellipse 283"/>
              <p:cNvSpPr/>
              <p:nvPr/>
            </p:nvSpPr>
            <p:spPr bwMode="auto">
              <a:xfrm rot="18900000">
                <a:off x="5025914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85" name="Ellipse 284"/>
              <p:cNvSpPr/>
              <p:nvPr/>
            </p:nvSpPr>
            <p:spPr bwMode="auto">
              <a:xfrm rot="18900000">
                <a:off x="5313448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86" name="Ellipse 285"/>
              <p:cNvSpPr/>
              <p:nvPr/>
            </p:nvSpPr>
            <p:spPr bwMode="auto">
              <a:xfrm rot="18900000">
                <a:off x="5600982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0" name="Ellipse 289"/>
              <p:cNvSpPr/>
              <p:nvPr/>
            </p:nvSpPr>
            <p:spPr bwMode="auto">
              <a:xfrm rot="18900000">
                <a:off x="1472340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1" name="Ellipse 290"/>
              <p:cNvSpPr/>
              <p:nvPr/>
            </p:nvSpPr>
            <p:spPr bwMode="auto">
              <a:xfrm rot="18900000">
                <a:off x="1727904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2" name="Ellipse 291"/>
              <p:cNvSpPr/>
              <p:nvPr/>
            </p:nvSpPr>
            <p:spPr bwMode="auto">
              <a:xfrm rot="18900000">
                <a:off x="2015438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3" name="Ellipse 292"/>
              <p:cNvSpPr/>
              <p:nvPr/>
            </p:nvSpPr>
            <p:spPr bwMode="auto">
              <a:xfrm rot="18900000">
                <a:off x="2302972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4" name="Ellipse 293"/>
              <p:cNvSpPr/>
              <p:nvPr/>
            </p:nvSpPr>
            <p:spPr bwMode="auto">
              <a:xfrm rot="18900000">
                <a:off x="2590506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5" name="Ellipse 294"/>
              <p:cNvSpPr/>
              <p:nvPr/>
            </p:nvSpPr>
            <p:spPr bwMode="auto">
              <a:xfrm rot="18900000">
                <a:off x="2878040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6" name="Ellipse 295"/>
              <p:cNvSpPr/>
              <p:nvPr/>
            </p:nvSpPr>
            <p:spPr bwMode="auto">
              <a:xfrm rot="18900000">
                <a:off x="3165575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7" name="Ellipse 296"/>
              <p:cNvSpPr/>
              <p:nvPr/>
            </p:nvSpPr>
            <p:spPr bwMode="auto">
              <a:xfrm rot="18900000">
                <a:off x="3453109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8" name="Ellipse 297"/>
              <p:cNvSpPr/>
              <p:nvPr/>
            </p:nvSpPr>
            <p:spPr bwMode="auto">
              <a:xfrm rot="18900000">
                <a:off x="3740643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9" name="Ellipse 298"/>
              <p:cNvSpPr/>
              <p:nvPr/>
            </p:nvSpPr>
            <p:spPr bwMode="auto">
              <a:xfrm rot="18900000">
                <a:off x="4028177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00" name="Ellipse 299"/>
              <p:cNvSpPr/>
              <p:nvPr/>
            </p:nvSpPr>
            <p:spPr bwMode="auto">
              <a:xfrm rot="18900000">
                <a:off x="4315711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01" name="Ellipse 300"/>
              <p:cNvSpPr/>
              <p:nvPr/>
            </p:nvSpPr>
            <p:spPr bwMode="auto">
              <a:xfrm rot="18900000">
                <a:off x="4603245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02" name="Ellipse 301"/>
              <p:cNvSpPr/>
              <p:nvPr/>
            </p:nvSpPr>
            <p:spPr bwMode="auto">
              <a:xfrm rot="18900000">
                <a:off x="4890779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03" name="Ellipse 302"/>
              <p:cNvSpPr/>
              <p:nvPr/>
            </p:nvSpPr>
            <p:spPr bwMode="auto">
              <a:xfrm rot="18900000">
                <a:off x="5178314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04" name="Ellipse 303"/>
              <p:cNvSpPr/>
              <p:nvPr/>
            </p:nvSpPr>
            <p:spPr bwMode="auto">
              <a:xfrm rot="18900000">
                <a:off x="5465848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05" name="Ellipse 304"/>
              <p:cNvSpPr/>
              <p:nvPr/>
            </p:nvSpPr>
            <p:spPr bwMode="auto">
              <a:xfrm rot="18900000">
                <a:off x="5753382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09" name="Ellipse 308"/>
              <p:cNvSpPr/>
              <p:nvPr/>
            </p:nvSpPr>
            <p:spPr bwMode="auto">
              <a:xfrm rot="18900000">
                <a:off x="1465744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0" name="Ellipse 309"/>
              <p:cNvSpPr/>
              <p:nvPr/>
            </p:nvSpPr>
            <p:spPr bwMode="auto">
              <a:xfrm rot="18900000">
                <a:off x="1721308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1" name="Ellipse 310"/>
              <p:cNvSpPr/>
              <p:nvPr/>
            </p:nvSpPr>
            <p:spPr bwMode="auto">
              <a:xfrm rot="18900000">
                <a:off x="200884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2" name="Ellipse 311"/>
              <p:cNvSpPr/>
              <p:nvPr/>
            </p:nvSpPr>
            <p:spPr bwMode="auto">
              <a:xfrm rot="18900000">
                <a:off x="2296376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3" name="Ellipse 312"/>
              <p:cNvSpPr/>
              <p:nvPr/>
            </p:nvSpPr>
            <p:spPr bwMode="auto">
              <a:xfrm rot="18900000">
                <a:off x="2583910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4" name="Ellipse 313"/>
              <p:cNvSpPr/>
              <p:nvPr/>
            </p:nvSpPr>
            <p:spPr bwMode="auto">
              <a:xfrm rot="18900000">
                <a:off x="2871444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5" name="Ellipse 314"/>
              <p:cNvSpPr/>
              <p:nvPr/>
            </p:nvSpPr>
            <p:spPr bwMode="auto">
              <a:xfrm rot="18900000">
                <a:off x="3158979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6" name="Ellipse 315"/>
              <p:cNvSpPr/>
              <p:nvPr/>
            </p:nvSpPr>
            <p:spPr bwMode="auto">
              <a:xfrm rot="18900000">
                <a:off x="3446513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7" name="Ellipse 316"/>
              <p:cNvSpPr/>
              <p:nvPr/>
            </p:nvSpPr>
            <p:spPr bwMode="auto">
              <a:xfrm rot="18900000">
                <a:off x="3734047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8" name="Ellipse 317"/>
              <p:cNvSpPr/>
              <p:nvPr/>
            </p:nvSpPr>
            <p:spPr bwMode="auto">
              <a:xfrm rot="18900000">
                <a:off x="4021581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9" name="Ellipse 318"/>
              <p:cNvSpPr/>
              <p:nvPr/>
            </p:nvSpPr>
            <p:spPr bwMode="auto">
              <a:xfrm rot="18900000">
                <a:off x="4309115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20" name="Ellipse 319"/>
              <p:cNvSpPr/>
              <p:nvPr/>
            </p:nvSpPr>
            <p:spPr bwMode="auto">
              <a:xfrm rot="18900000">
                <a:off x="4596649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21" name="Ellipse 320"/>
              <p:cNvSpPr/>
              <p:nvPr/>
            </p:nvSpPr>
            <p:spPr bwMode="auto">
              <a:xfrm rot="18900000">
                <a:off x="4884183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22" name="Ellipse 321"/>
              <p:cNvSpPr/>
              <p:nvPr/>
            </p:nvSpPr>
            <p:spPr bwMode="auto">
              <a:xfrm rot="18900000">
                <a:off x="5171718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23" name="Ellipse 322"/>
              <p:cNvSpPr/>
              <p:nvPr/>
            </p:nvSpPr>
            <p:spPr bwMode="auto">
              <a:xfrm rot="18900000">
                <a:off x="545925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24" name="Ellipse 323"/>
              <p:cNvSpPr/>
              <p:nvPr/>
            </p:nvSpPr>
            <p:spPr bwMode="auto">
              <a:xfrm rot="18900000">
                <a:off x="5746786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28" name="Ellipse 327"/>
              <p:cNvSpPr/>
              <p:nvPr/>
            </p:nvSpPr>
            <p:spPr bwMode="auto">
              <a:xfrm rot="18900000">
                <a:off x="160797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29" name="Ellipse 328"/>
              <p:cNvSpPr/>
              <p:nvPr/>
            </p:nvSpPr>
            <p:spPr bwMode="auto">
              <a:xfrm rot="18900000">
                <a:off x="1873708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0" name="Ellipse 329"/>
              <p:cNvSpPr/>
              <p:nvPr/>
            </p:nvSpPr>
            <p:spPr bwMode="auto">
              <a:xfrm rot="18900000">
                <a:off x="216124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1" name="Ellipse 330"/>
              <p:cNvSpPr/>
              <p:nvPr/>
            </p:nvSpPr>
            <p:spPr bwMode="auto">
              <a:xfrm rot="18900000">
                <a:off x="2448776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2" name="Ellipse 331"/>
              <p:cNvSpPr/>
              <p:nvPr/>
            </p:nvSpPr>
            <p:spPr bwMode="auto">
              <a:xfrm rot="18900000">
                <a:off x="2736310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3" name="Ellipse 332"/>
              <p:cNvSpPr/>
              <p:nvPr/>
            </p:nvSpPr>
            <p:spPr bwMode="auto">
              <a:xfrm rot="18900000">
                <a:off x="3023844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4" name="Ellipse 333"/>
              <p:cNvSpPr/>
              <p:nvPr/>
            </p:nvSpPr>
            <p:spPr bwMode="auto">
              <a:xfrm rot="18900000">
                <a:off x="3311379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5" name="Ellipse 334"/>
              <p:cNvSpPr/>
              <p:nvPr/>
            </p:nvSpPr>
            <p:spPr bwMode="auto">
              <a:xfrm rot="18900000">
                <a:off x="3598913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6" name="Ellipse 335"/>
              <p:cNvSpPr/>
              <p:nvPr/>
            </p:nvSpPr>
            <p:spPr bwMode="auto">
              <a:xfrm rot="18900000">
                <a:off x="3886447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7" name="Ellipse 336"/>
              <p:cNvSpPr/>
              <p:nvPr/>
            </p:nvSpPr>
            <p:spPr bwMode="auto">
              <a:xfrm rot="18900000">
                <a:off x="4173981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8" name="Ellipse 337"/>
              <p:cNvSpPr/>
              <p:nvPr/>
            </p:nvSpPr>
            <p:spPr bwMode="auto">
              <a:xfrm rot="18900000">
                <a:off x="4461515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9" name="Ellipse 338"/>
              <p:cNvSpPr/>
              <p:nvPr/>
            </p:nvSpPr>
            <p:spPr bwMode="auto">
              <a:xfrm rot="18900000">
                <a:off x="4749049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40" name="Ellipse 339"/>
              <p:cNvSpPr/>
              <p:nvPr/>
            </p:nvSpPr>
            <p:spPr bwMode="auto">
              <a:xfrm rot="18900000">
                <a:off x="5036583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41" name="Ellipse 340"/>
              <p:cNvSpPr/>
              <p:nvPr/>
            </p:nvSpPr>
            <p:spPr bwMode="auto">
              <a:xfrm rot="18900000">
                <a:off x="5324118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42" name="Ellipse 341"/>
              <p:cNvSpPr/>
              <p:nvPr/>
            </p:nvSpPr>
            <p:spPr bwMode="auto">
              <a:xfrm rot="18900000">
                <a:off x="561165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48" name="Ellipse 347"/>
              <p:cNvSpPr/>
              <p:nvPr/>
            </p:nvSpPr>
            <p:spPr bwMode="auto">
              <a:xfrm rot="18900000">
                <a:off x="164751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49" name="Ellipse 348"/>
              <p:cNvSpPr/>
              <p:nvPr/>
            </p:nvSpPr>
            <p:spPr bwMode="auto">
              <a:xfrm rot="18900000">
                <a:off x="1935046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0" name="Ellipse 349"/>
              <p:cNvSpPr/>
              <p:nvPr/>
            </p:nvSpPr>
            <p:spPr bwMode="auto">
              <a:xfrm rot="18900000">
                <a:off x="2222580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1" name="Ellipse 350"/>
              <p:cNvSpPr/>
              <p:nvPr/>
            </p:nvSpPr>
            <p:spPr bwMode="auto">
              <a:xfrm rot="18900000">
                <a:off x="2510114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2" name="Ellipse 351"/>
              <p:cNvSpPr/>
              <p:nvPr/>
            </p:nvSpPr>
            <p:spPr bwMode="auto">
              <a:xfrm rot="18900000">
                <a:off x="2797648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3" name="Ellipse 352"/>
              <p:cNvSpPr/>
              <p:nvPr/>
            </p:nvSpPr>
            <p:spPr bwMode="auto">
              <a:xfrm rot="18900000">
                <a:off x="3085183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4" name="Ellipse 353"/>
              <p:cNvSpPr/>
              <p:nvPr/>
            </p:nvSpPr>
            <p:spPr bwMode="auto">
              <a:xfrm rot="18900000">
                <a:off x="3372717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5" name="Ellipse 354"/>
              <p:cNvSpPr/>
              <p:nvPr/>
            </p:nvSpPr>
            <p:spPr bwMode="auto">
              <a:xfrm rot="18900000">
                <a:off x="3660251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6" name="Ellipse 355"/>
              <p:cNvSpPr/>
              <p:nvPr/>
            </p:nvSpPr>
            <p:spPr bwMode="auto">
              <a:xfrm rot="18900000">
                <a:off x="3947785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7" name="Ellipse 356"/>
              <p:cNvSpPr/>
              <p:nvPr/>
            </p:nvSpPr>
            <p:spPr bwMode="auto">
              <a:xfrm rot="18900000">
                <a:off x="4235319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8" name="Ellipse 357"/>
              <p:cNvSpPr/>
              <p:nvPr/>
            </p:nvSpPr>
            <p:spPr bwMode="auto">
              <a:xfrm rot="18900000">
                <a:off x="4522853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9" name="Ellipse 358"/>
              <p:cNvSpPr/>
              <p:nvPr/>
            </p:nvSpPr>
            <p:spPr bwMode="auto">
              <a:xfrm rot="18900000">
                <a:off x="4810387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60" name="Ellipse 359"/>
              <p:cNvSpPr/>
              <p:nvPr/>
            </p:nvSpPr>
            <p:spPr bwMode="auto">
              <a:xfrm rot="18900000">
                <a:off x="5097922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61" name="Ellipse 360"/>
              <p:cNvSpPr/>
              <p:nvPr/>
            </p:nvSpPr>
            <p:spPr bwMode="auto">
              <a:xfrm rot="18900000">
                <a:off x="5385456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62" name="Ellipse 361"/>
              <p:cNvSpPr/>
              <p:nvPr/>
            </p:nvSpPr>
            <p:spPr bwMode="auto">
              <a:xfrm rot="18900000">
                <a:off x="5672990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66" name="Ellipse 365"/>
              <p:cNvSpPr/>
              <p:nvPr/>
            </p:nvSpPr>
            <p:spPr bwMode="auto">
              <a:xfrm rot="18900000">
                <a:off x="1544348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67" name="Ellipse 366"/>
              <p:cNvSpPr/>
              <p:nvPr/>
            </p:nvSpPr>
            <p:spPr bwMode="auto">
              <a:xfrm rot="18900000">
                <a:off x="1799912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68" name="Ellipse 367"/>
              <p:cNvSpPr/>
              <p:nvPr/>
            </p:nvSpPr>
            <p:spPr bwMode="auto">
              <a:xfrm rot="18900000">
                <a:off x="2087446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69" name="Ellipse 368"/>
              <p:cNvSpPr/>
              <p:nvPr/>
            </p:nvSpPr>
            <p:spPr bwMode="auto">
              <a:xfrm rot="18900000">
                <a:off x="2374980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0" name="Ellipse 369"/>
              <p:cNvSpPr/>
              <p:nvPr/>
            </p:nvSpPr>
            <p:spPr bwMode="auto">
              <a:xfrm rot="18900000">
                <a:off x="2662514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1" name="Ellipse 370"/>
              <p:cNvSpPr/>
              <p:nvPr/>
            </p:nvSpPr>
            <p:spPr bwMode="auto">
              <a:xfrm rot="18900000">
                <a:off x="2950048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2" name="Ellipse 371"/>
              <p:cNvSpPr/>
              <p:nvPr/>
            </p:nvSpPr>
            <p:spPr bwMode="auto">
              <a:xfrm rot="18900000">
                <a:off x="3237583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3" name="Ellipse 372"/>
              <p:cNvSpPr/>
              <p:nvPr/>
            </p:nvSpPr>
            <p:spPr bwMode="auto">
              <a:xfrm rot="18900000">
                <a:off x="3525117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4" name="Ellipse 373"/>
              <p:cNvSpPr/>
              <p:nvPr/>
            </p:nvSpPr>
            <p:spPr bwMode="auto">
              <a:xfrm rot="18900000">
                <a:off x="3812651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5" name="Ellipse 374"/>
              <p:cNvSpPr/>
              <p:nvPr/>
            </p:nvSpPr>
            <p:spPr bwMode="auto">
              <a:xfrm rot="18900000">
                <a:off x="4100185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6" name="Ellipse 375"/>
              <p:cNvSpPr/>
              <p:nvPr/>
            </p:nvSpPr>
            <p:spPr bwMode="auto">
              <a:xfrm rot="18900000">
                <a:off x="4387719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7" name="Ellipse 376"/>
              <p:cNvSpPr/>
              <p:nvPr/>
            </p:nvSpPr>
            <p:spPr bwMode="auto">
              <a:xfrm rot="18900000">
                <a:off x="4675253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8" name="Ellipse 377"/>
              <p:cNvSpPr/>
              <p:nvPr/>
            </p:nvSpPr>
            <p:spPr bwMode="auto">
              <a:xfrm rot="18900000">
                <a:off x="4962787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9" name="Ellipse 378"/>
              <p:cNvSpPr/>
              <p:nvPr/>
            </p:nvSpPr>
            <p:spPr bwMode="auto">
              <a:xfrm rot="18900000">
                <a:off x="5250322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80" name="Ellipse 379"/>
              <p:cNvSpPr/>
              <p:nvPr/>
            </p:nvSpPr>
            <p:spPr bwMode="auto">
              <a:xfrm rot="18900000">
                <a:off x="5537856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81" name="Ellipse 380"/>
              <p:cNvSpPr/>
              <p:nvPr/>
            </p:nvSpPr>
            <p:spPr bwMode="auto">
              <a:xfrm rot="18900000">
                <a:off x="5825390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86" name="Ellipse 385"/>
              <p:cNvSpPr/>
              <p:nvPr/>
            </p:nvSpPr>
            <p:spPr bwMode="auto">
              <a:xfrm rot="18900000">
                <a:off x="1504356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87" name="Ellipse 386"/>
              <p:cNvSpPr/>
              <p:nvPr/>
            </p:nvSpPr>
            <p:spPr bwMode="auto">
              <a:xfrm rot="18900000">
                <a:off x="1791890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88" name="Ellipse 387"/>
              <p:cNvSpPr/>
              <p:nvPr/>
            </p:nvSpPr>
            <p:spPr bwMode="auto">
              <a:xfrm rot="18900000">
                <a:off x="2079424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89" name="Ellipse 388"/>
              <p:cNvSpPr/>
              <p:nvPr/>
            </p:nvSpPr>
            <p:spPr bwMode="auto">
              <a:xfrm rot="18900000">
                <a:off x="2366958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0" name="Ellipse 389"/>
              <p:cNvSpPr/>
              <p:nvPr/>
            </p:nvSpPr>
            <p:spPr bwMode="auto">
              <a:xfrm rot="18900000">
                <a:off x="2654492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1" name="Ellipse 390"/>
              <p:cNvSpPr/>
              <p:nvPr/>
            </p:nvSpPr>
            <p:spPr bwMode="auto">
              <a:xfrm rot="18900000">
                <a:off x="2942027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2" name="Ellipse 391"/>
              <p:cNvSpPr/>
              <p:nvPr/>
            </p:nvSpPr>
            <p:spPr bwMode="auto">
              <a:xfrm rot="18900000">
                <a:off x="3229561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3" name="Ellipse 392"/>
              <p:cNvSpPr/>
              <p:nvPr/>
            </p:nvSpPr>
            <p:spPr bwMode="auto">
              <a:xfrm rot="18900000">
                <a:off x="3517095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4" name="Ellipse 393"/>
              <p:cNvSpPr/>
              <p:nvPr/>
            </p:nvSpPr>
            <p:spPr bwMode="auto">
              <a:xfrm rot="18900000">
                <a:off x="3804629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5" name="Ellipse 394"/>
              <p:cNvSpPr/>
              <p:nvPr/>
            </p:nvSpPr>
            <p:spPr bwMode="auto">
              <a:xfrm rot="18900000">
                <a:off x="4092163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6" name="Ellipse 395"/>
              <p:cNvSpPr/>
              <p:nvPr/>
            </p:nvSpPr>
            <p:spPr bwMode="auto">
              <a:xfrm rot="18900000">
                <a:off x="4379697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7" name="Ellipse 396"/>
              <p:cNvSpPr/>
              <p:nvPr/>
            </p:nvSpPr>
            <p:spPr bwMode="auto">
              <a:xfrm rot="18900000">
                <a:off x="4667231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8" name="Ellipse 397"/>
              <p:cNvSpPr/>
              <p:nvPr/>
            </p:nvSpPr>
            <p:spPr bwMode="auto">
              <a:xfrm rot="18900000">
                <a:off x="4954766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9" name="Ellipse 398"/>
              <p:cNvSpPr/>
              <p:nvPr/>
            </p:nvSpPr>
            <p:spPr bwMode="auto">
              <a:xfrm rot="18900000">
                <a:off x="5242300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00" name="Ellipse 399"/>
              <p:cNvSpPr/>
              <p:nvPr/>
            </p:nvSpPr>
            <p:spPr bwMode="auto">
              <a:xfrm rot="18900000">
                <a:off x="5529834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01" name="Ellipse 400"/>
              <p:cNvSpPr/>
              <p:nvPr/>
            </p:nvSpPr>
            <p:spPr bwMode="auto">
              <a:xfrm rot="18900000">
                <a:off x="5817368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05" name="Ellipse 404"/>
              <p:cNvSpPr/>
              <p:nvPr/>
            </p:nvSpPr>
            <p:spPr bwMode="auto">
              <a:xfrm rot="18900000">
                <a:off x="1438944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06" name="Ellipse 405"/>
              <p:cNvSpPr/>
              <p:nvPr/>
            </p:nvSpPr>
            <p:spPr bwMode="auto">
              <a:xfrm rot="18900000">
                <a:off x="1726478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07" name="Ellipse 406"/>
              <p:cNvSpPr/>
              <p:nvPr/>
            </p:nvSpPr>
            <p:spPr bwMode="auto">
              <a:xfrm rot="18900000">
                <a:off x="2014012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08" name="Ellipse 407"/>
              <p:cNvSpPr/>
              <p:nvPr/>
            </p:nvSpPr>
            <p:spPr bwMode="auto">
              <a:xfrm rot="18900000">
                <a:off x="2301546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09" name="Ellipse 408"/>
              <p:cNvSpPr/>
              <p:nvPr/>
            </p:nvSpPr>
            <p:spPr bwMode="auto">
              <a:xfrm rot="18900000">
                <a:off x="2589080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0" name="Ellipse 409"/>
              <p:cNvSpPr/>
              <p:nvPr/>
            </p:nvSpPr>
            <p:spPr bwMode="auto">
              <a:xfrm rot="18900000">
                <a:off x="2876615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1" name="Ellipse 410"/>
              <p:cNvSpPr/>
              <p:nvPr/>
            </p:nvSpPr>
            <p:spPr bwMode="auto">
              <a:xfrm rot="18900000">
                <a:off x="3164149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2" name="Ellipse 411"/>
              <p:cNvSpPr/>
              <p:nvPr/>
            </p:nvSpPr>
            <p:spPr bwMode="auto">
              <a:xfrm rot="18900000">
                <a:off x="3451683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3" name="Ellipse 412"/>
              <p:cNvSpPr/>
              <p:nvPr/>
            </p:nvSpPr>
            <p:spPr bwMode="auto">
              <a:xfrm rot="18900000">
                <a:off x="3739217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4" name="Ellipse 413"/>
              <p:cNvSpPr/>
              <p:nvPr/>
            </p:nvSpPr>
            <p:spPr bwMode="auto">
              <a:xfrm rot="18900000">
                <a:off x="4026751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5" name="Ellipse 414"/>
              <p:cNvSpPr/>
              <p:nvPr/>
            </p:nvSpPr>
            <p:spPr bwMode="auto">
              <a:xfrm rot="18900000">
                <a:off x="4314285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6" name="Ellipse 415"/>
              <p:cNvSpPr/>
              <p:nvPr/>
            </p:nvSpPr>
            <p:spPr bwMode="auto">
              <a:xfrm rot="18900000">
                <a:off x="4601819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7" name="Ellipse 416"/>
              <p:cNvSpPr/>
              <p:nvPr/>
            </p:nvSpPr>
            <p:spPr bwMode="auto">
              <a:xfrm rot="18900000">
                <a:off x="4889354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8" name="Ellipse 417"/>
              <p:cNvSpPr/>
              <p:nvPr/>
            </p:nvSpPr>
            <p:spPr bwMode="auto">
              <a:xfrm rot="18900000">
                <a:off x="5176888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9" name="Ellipse 418"/>
              <p:cNvSpPr/>
              <p:nvPr/>
            </p:nvSpPr>
            <p:spPr bwMode="auto">
              <a:xfrm rot="18900000">
                <a:off x="5464422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20" name="Ellipse 419"/>
              <p:cNvSpPr/>
              <p:nvPr/>
            </p:nvSpPr>
            <p:spPr bwMode="auto">
              <a:xfrm rot="18900000">
                <a:off x="5751956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24" name="Ellipse 423"/>
              <p:cNvSpPr/>
              <p:nvPr/>
            </p:nvSpPr>
            <p:spPr bwMode="auto">
              <a:xfrm rot="18900000">
                <a:off x="1591344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25" name="Ellipse 424"/>
              <p:cNvSpPr/>
              <p:nvPr/>
            </p:nvSpPr>
            <p:spPr bwMode="auto">
              <a:xfrm rot="18900000">
                <a:off x="1878878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26" name="Ellipse 425"/>
              <p:cNvSpPr/>
              <p:nvPr/>
            </p:nvSpPr>
            <p:spPr bwMode="auto">
              <a:xfrm rot="18900000">
                <a:off x="2166412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27" name="Ellipse 426"/>
              <p:cNvSpPr/>
              <p:nvPr/>
            </p:nvSpPr>
            <p:spPr bwMode="auto">
              <a:xfrm rot="18900000">
                <a:off x="2453946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28" name="Ellipse 427"/>
              <p:cNvSpPr/>
              <p:nvPr/>
            </p:nvSpPr>
            <p:spPr bwMode="auto">
              <a:xfrm rot="18900000">
                <a:off x="2741480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29" name="Ellipse 428"/>
              <p:cNvSpPr/>
              <p:nvPr/>
            </p:nvSpPr>
            <p:spPr bwMode="auto">
              <a:xfrm rot="18900000">
                <a:off x="3029015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30" name="Ellipse 429"/>
              <p:cNvSpPr/>
              <p:nvPr/>
            </p:nvSpPr>
            <p:spPr bwMode="auto">
              <a:xfrm rot="18900000">
                <a:off x="3316549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31" name="Ellipse 430"/>
              <p:cNvSpPr/>
              <p:nvPr/>
            </p:nvSpPr>
            <p:spPr bwMode="auto">
              <a:xfrm rot="18900000">
                <a:off x="3604083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32" name="Ellipse 431"/>
              <p:cNvSpPr/>
              <p:nvPr/>
            </p:nvSpPr>
            <p:spPr bwMode="auto">
              <a:xfrm rot="18900000">
                <a:off x="3891617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33" name="Ellipse 432"/>
              <p:cNvSpPr/>
              <p:nvPr/>
            </p:nvSpPr>
            <p:spPr bwMode="auto">
              <a:xfrm rot="18900000">
                <a:off x="4179151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34" name="Ellipse 433"/>
              <p:cNvSpPr/>
              <p:nvPr/>
            </p:nvSpPr>
            <p:spPr bwMode="auto">
              <a:xfrm rot="18900000">
                <a:off x="4466685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35" name="Ellipse 434"/>
              <p:cNvSpPr/>
              <p:nvPr/>
            </p:nvSpPr>
            <p:spPr bwMode="auto">
              <a:xfrm rot="18900000">
                <a:off x="4754219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36" name="Ellipse 435"/>
              <p:cNvSpPr/>
              <p:nvPr/>
            </p:nvSpPr>
            <p:spPr bwMode="auto">
              <a:xfrm rot="18900000">
                <a:off x="5041754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37" name="Ellipse 436"/>
              <p:cNvSpPr/>
              <p:nvPr/>
            </p:nvSpPr>
            <p:spPr bwMode="auto">
              <a:xfrm rot="18900000">
                <a:off x="5329288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38" name="Ellipse 437"/>
              <p:cNvSpPr/>
              <p:nvPr/>
            </p:nvSpPr>
            <p:spPr bwMode="auto">
              <a:xfrm rot="18900000">
                <a:off x="5616822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44" name="Ellipse 443"/>
              <p:cNvSpPr/>
              <p:nvPr/>
            </p:nvSpPr>
            <p:spPr bwMode="auto">
              <a:xfrm rot="18900000">
                <a:off x="1667222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45" name="Ellipse 444"/>
              <p:cNvSpPr/>
              <p:nvPr/>
            </p:nvSpPr>
            <p:spPr bwMode="auto">
              <a:xfrm rot="18900000">
                <a:off x="1954756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46" name="Ellipse 445"/>
              <p:cNvSpPr/>
              <p:nvPr/>
            </p:nvSpPr>
            <p:spPr bwMode="auto">
              <a:xfrm rot="18900000">
                <a:off x="2242290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47" name="Ellipse 446"/>
              <p:cNvSpPr/>
              <p:nvPr/>
            </p:nvSpPr>
            <p:spPr bwMode="auto">
              <a:xfrm rot="18900000">
                <a:off x="2529824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48" name="Ellipse 447"/>
              <p:cNvSpPr/>
              <p:nvPr/>
            </p:nvSpPr>
            <p:spPr bwMode="auto">
              <a:xfrm rot="18900000">
                <a:off x="2817359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49" name="Ellipse 448"/>
              <p:cNvSpPr/>
              <p:nvPr/>
            </p:nvSpPr>
            <p:spPr bwMode="auto">
              <a:xfrm rot="18900000">
                <a:off x="3104893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50" name="Ellipse 449"/>
              <p:cNvSpPr/>
              <p:nvPr/>
            </p:nvSpPr>
            <p:spPr bwMode="auto">
              <a:xfrm rot="18900000">
                <a:off x="3392427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51" name="Ellipse 450"/>
              <p:cNvSpPr/>
              <p:nvPr/>
            </p:nvSpPr>
            <p:spPr bwMode="auto">
              <a:xfrm rot="18900000">
                <a:off x="3679961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52" name="Ellipse 451"/>
              <p:cNvSpPr/>
              <p:nvPr/>
            </p:nvSpPr>
            <p:spPr bwMode="auto">
              <a:xfrm rot="18900000">
                <a:off x="3967495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53" name="Ellipse 452"/>
              <p:cNvSpPr/>
              <p:nvPr/>
            </p:nvSpPr>
            <p:spPr bwMode="auto">
              <a:xfrm rot="18900000">
                <a:off x="4255029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54" name="Ellipse 453"/>
              <p:cNvSpPr/>
              <p:nvPr/>
            </p:nvSpPr>
            <p:spPr bwMode="auto">
              <a:xfrm rot="18900000">
                <a:off x="4542563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55" name="Ellipse 454"/>
              <p:cNvSpPr/>
              <p:nvPr/>
            </p:nvSpPr>
            <p:spPr bwMode="auto">
              <a:xfrm rot="18900000">
                <a:off x="4830098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56" name="Ellipse 455"/>
              <p:cNvSpPr/>
              <p:nvPr/>
            </p:nvSpPr>
            <p:spPr bwMode="auto">
              <a:xfrm rot="18900000">
                <a:off x="5117632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57" name="Ellipse 456"/>
              <p:cNvSpPr/>
              <p:nvPr/>
            </p:nvSpPr>
            <p:spPr bwMode="auto">
              <a:xfrm rot="18900000">
                <a:off x="5405166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58" name="Ellipse 457"/>
              <p:cNvSpPr/>
              <p:nvPr/>
            </p:nvSpPr>
            <p:spPr bwMode="auto">
              <a:xfrm rot="18900000">
                <a:off x="5692700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63" name="Ellipse 462"/>
              <p:cNvSpPr/>
              <p:nvPr/>
            </p:nvSpPr>
            <p:spPr bwMode="auto">
              <a:xfrm rot="18900000">
                <a:off x="1514182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64" name="Ellipse 463"/>
              <p:cNvSpPr/>
              <p:nvPr/>
            </p:nvSpPr>
            <p:spPr bwMode="auto">
              <a:xfrm rot="18900000">
                <a:off x="1801716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65" name="Ellipse 464"/>
              <p:cNvSpPr/>
              <p:nvPr/>
            </p:nvSpPr>
            <p:spPr bwMode="auto">
              <a:xfrm rot="18900000">
                <a:off x="2089250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66" name="Ellipse 465"/>
              <p:cNvSpPr/>
              <p:nvPr/>
            </p:nvSpPr>
            <p:spPr bwMode="auto">
              <a:xfrm rot="18900000">
                <a:off x="2376784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67" name="Ellipse 466"/>
              <p:cNvSpPr/>
              <p:nvPr/>
            </p:nvSpPr>
            <p:spPr bwMode="auto">
              <a:xfrm rot="18900000">
                <a:off x="2664319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68" name="Ellipse 467"/>
              <p:cNvSpPr/>
              <p:nvPr/>
            </p:nvSpPr>
            <p:spPr bwMode="auto">
              <a:xfrm rot="18900000">
                <a:off x="2951853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69" name="Ellipse 468"/>
              <p:cNvSpPr/>
              <p:nvPr/>
            </p:nvSpPr>
            <p:spPr bwMode="auto">
              <a:xfrm rot="18900000">
                <a:off x="3239387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0" name="Ellipse 469"/>
              <p:cNvSpPr/>
              <p:nvPr/>
            </p:nvSpPr>
            <p:spPr bwMode="auto">
              <a:xfrm rot="18900000">
                <a:off x="3526921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1" name="Ellipse 470"/>
              <p:cNvSpPr/>
              <p:nvPr/>
            </p:nvSpPr>
            <p:spPr bwMode="auto">
              <a:xfrm rot="18900000">
                <a:off x="3814455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2" name="Ellipse 471"/>
              <p:cNvSpPr/>
              <p:nvPr/>
            </p:nvSpPr>
            <p:spPr bwMode="auto">
              <a:xfrm rot="18900000">
                <a:off x="4101989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3" name="Ellipse 472"/>
              <p:cNvSpPr/>
              <p:nvPr/>
            </p:nvSpPr>
            <p:spPr bwMode="auto">
              <a:xfrm rot="18900000">
                <a:off x="4389523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4" name="Ellipse 473"/>
              <p:cNvSpPr/>
              <p:nvPr/>
            </p:nvSpPr>
            <p:spPr bwMode="auto">
              <a:xfrm rot="18900000">
                <a:off x="4677058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5" name="Ellipse 474"/>
              <p:cNvSpPr/>
              <p:nvPr/>
            </p:nvSpPr>
            <p:spPr bwMode="auto">
              <a:xfrm rot="18900000">
                <a:off x="4964592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6" name="Ellipse 475"/>
              <p:cNvSpPr/>
              <p:nvPr/>
            </p:nvSpPr>
            <p:spPr bwMode="auto">
              <a:xfrm rot="18900000">
                <a:off x="5252126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7" name="Ellipse 476"/>
              <p:cNvSpPr/>
              <p:nvPr/>
            </p:nvSpPr>
            <p:spPr bwMode="auto">
              <a:xfrm rot="18900000">
                <a:off x="5539660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8" name="Ellipse 477"/>
              <p:cNvSpPr/>
              <p:nvPr/>
            </p:nvSpPr>
            <p:spPr bwMode="auto">
              <a:xfrm rot="18900000">
                <a:off x="5827194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81" name="Ellipse 480"/>
              <p:cNvSpPr/>
              <p:nvPr/>
            </p:nvSpPr>
            <p:spPr bwMode="auto">
              <a:xfrm rot="18900000">
                <a:off x="1449437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82" name="Ellipse 481"/>
              <p:cNvSpPr/>
              <p:nvPr/>
            </p:nvSpPr>
            <p:spPr bwMode="auto">
              <a:xfrm rot="18900000">
                <a:off x="1736971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83" name="Ellipse 482"/>
              <p:cNvSpPr/>
              <p:nvPr/>
            </p:nvSpPr>
            <p:spPr bwMode="auto">
              <a:xfrm rot="18900000">
                <a:off x="2024505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84" name="Ellipse 483"/>
              <p:cNvSpPr/>
              <p:nvPr/>
            </p:nvSpPr>
            <p:spPr bwMode="auto">
              <a:xfrm rot="18900000">
                <a:off x="2312039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85" name="Ellipse 484"/>
              <p:cNvSpPr/>
              <p:nvPr/>
            </p:nvSpPr>
            <p:spPr bwMode="auto">
              <a:xfrm rot="18900000">
                <a:off x="2599573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86" name="Ellipse 485"/>
              <p:cNvSpPr/>
              <p:nvPr/>
            </p:nvSpPr>
            <p:spPr bwMode="auto">
              <a:xfrm rot="18900000">
                <a:off x="2887108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87" name="Ellipse 486"/>
              <p:cNvSpPr/>
              <p:nvPr/>
            </p:nvSpPr>
            <p:spPr bwMode="auto">
              <a:xfrm rot="18900000">
                <a:off x="3174642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88" name="Ellipse 487"/>
              <p:cNvSpPr/>
              <p:nvPr/>
            </p:nvSpPr>
            <p:spPr bwMode="auto">
              <a:xfrm rot="18900000">
                <a:off x="3462176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89" name="Ellipse 488"/>
              <p:cNvSpPr/>
              <p:nvPr/>
            </p:nvSpPr>
            <p:spPr bwMode="auto">
              <a:xfrm rot="18900000">
                <a:off x="3749710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90" name="Ellipse 489"/>
              <p:cNvSpPr/>
              <p:nvPr/>
            </p:nvSpPr>
            <p:spPr bwMode="auto">
              <a:xfrm rot="18900000">
                <a:off x="4037244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91" name="Ellipse 490"/>
              <p:cNvSpPr/>
              <p:nvPr/>
            </p:nvSpPr>
            <p:spPr bwMode="auto">
              <a:xfrm rot="18900000">
                <a:off x="4324778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92" name="Ellipse 491"/>
              <p:cNvSpPr/>
              <p:nvPr/>
            </p:nvSpPr>
            <p:spPr bwMode="auto">
              <a:xfrm rot="18900000">
                <a:off x="4612312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93" name="Ellipse 492"/>
              <p:cNvSpPr/>
              <p:nvPr/>
            </p:nvSpPr>
            <p:spPr bwMode="auto">
              <a:xfrm rot="18900000">
                <a:off x="4899847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94" name="Ellipse 493"/>
              <p:cNvSpPr/>
              <p:nvPr/>
            </p:nvSpPr>
            <p:spPr bwMode="auto">
              <a:xfrm rot="18900000">
                <a:off x="5187381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95" name="Ellipse 494"/>
              <p:cNvSpPr/>
              <p:nvPr/>
            </p:nvSpPr>
            <p:spPr bwMode="auto">
              <a:xfrm rot="18900000">
                <a:off x="5474915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96" name="Ellipse 495"/>
              <p:cNvSpPr/>
              <p:nvPr/>
            </p:nvSpPr>
            <p:spPr bwMode="auto">
              <a:xfrm rot="18900000">
                <a:off x="5762449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1" name="Ellipse 500"/>
              <p:cNvSpPr/>
              <p:nvPr/>
            </p:nvSpPr>
            <p:spPr bwMode="auto">
              <a:xfrm rot="18900000">
                <a:off x="1550122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2" name="Ellipse 501"/>
              <p:cNvSpPr/>
              <p:nvPr/>
            </p:nvSpPr>
            <p:spPr bwMode="auto">
              <a:xfrm rot="18900000">
                <a:off x="1837656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3" name="Ellipse 502"/>
              <p:cNvSpPr/>
              <p:nvPr/>
            </p:nvSpPr>
            <p:spPr bwMode="auto">
              <a:xfrm rot="18900000">
                <a:off x="2125190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4" name="Ellipse 503"/>
              <p:cNvSpPr/>
              <p:nvPr/>
            </p:nvSpPr>
            <p:spPr bwMode="auto">
              <a:xfrm rot="18900000">
                <a:off x="2412724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5" name="Ellipse 504"/>
              <p:cNvSpPr/>
              <p:nvPr/>
            </p:nvSpPr>
            <p:spPr bwMode="auto">
              <a:xfrm rot="18900000">
                <a:off x="2700259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6" name="Ellipse 505"/>
              <p:cNvSpPr/>
              <p:nvPr/>
            </p:nvSpPr>
            <p:spPr bwMode="auto">
              <a:xfrm rot="18900000">
                <a:off x="2987793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7" name="Ellipse 506"/>
              <p:cNvSpPr/>
              <p:nvPr/>
            </p:nvSpPr>
            <p:spPr bwMode="auto">
              <a:xfrm rot="18900000">
                <a:off x="3275327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8" name="Ellipse 507"/>
              <p:cNvSpPr/>
              <p:nvPr/>
            </p:nvSpPr>
            <p:spPr bwMode="auto">
              <a:xfrm rot="18900000">
                <a:off x="3562861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9" name="Ellipse 508"/>
              <p:cNvSpPr/>
              <p:nvPr/>
            </p:nvSpPr>
            <p:spPr bwMode="auto">
              <a:xfrm rot="18900000">
                <a:off x="3850395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10" name="Ellipse 509"/>
              <p:cNvSpPr/>
              <p:nvPr/>
            </p:nvSpPr>
            <p:spPr bwMode="auto">
              <a:xfrm rot="18900000">
                <a:off x="4137929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11" name="Ellipse 510"/>
              <p:cNvSpPr/>
              <p:nvPr/>
            </p:nvSpPr>
            <p:spPr bwMode="auto">
              <a:xfrm rot="18900000">
                <a:off x="4425463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12" name="Ellipse 511"/>
              <p:cNvSpPr/>
              <p:nvPr/>
            </p:nvSpPr>
            <p:spPr bwMode="auto">
              <a:xfrm rot="18900000">
                <a:off x="4712998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13" name="Ellipse 512"/>
              <p:cNvSpPr/>
              <p:nvPr/>
            </p:nvSpPr>
            <p:spPr bwMode="auto">
              <a:xfrm rot="18900000">
                <a:off x="5000532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14" name="Ellipse 513"/>
              <p:cNvSpPr/>
              <p:nvPr/>
            </p:nvSpPr>
            <p:spPr bwMode="auto">
              <a:xfrm rot="18900000">
                <a:off x="5288066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15" name="Ellipse 514"/>
              <p:cNvSpPr/>
              <p:nvPr/>
            </p:nvSpPr>
            <p:spPr bwMode="auto">
              <a:xfrm rot="18900000">
                <a:off x="5575600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21" name="Ellipse 520"/>
              <p:cNvSpPr/>
              <p:nvPr/>
            </p:nvSpPr>
            <p:spPr bwMode="auto">
              <a:xfrm rot="18900000">
                <a:off x="1578176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22" name="Ellipse 521"/>
              <p:cNvSpPr/>
              <p:nvPr/>
            </p:nvSpPr>
            <p:spPr bwMode="auto">
              <a:xfrm rot="18900000">
                <a:off x="1865710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23" name="Ellipse 522"/>
              <p:cNvSpPr/>
              <p:nvPr/>
            </p:nvSpPr>
            <p:spPr bwMode="auto">
              <a:xfrm rot="18900000">
                <a:off x="2153244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24" name="Ellipse 523"/>
              <p:cNvSpPr/>
              <p:nvPr/>
            </p:nvSpPr>
            <p:spPr bwMode="auto">
              <a:xfrm rot="18900000">
                <a:off x="2440779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25" name="Ellipse 524"/>
              <p:cNvSpPr/>
              <p:nvPr/>
            </p:nvSpPr>
            <p:spPr bwMode="auto">
              <a:xfrm rot="18900000">
                <a:off x="2728313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26" name="Ellipse 525"/>
              <p:cNvSpPr/>
              <p:nvPr/>
            </p:nvSpPr>
            <p:spPr bwMode="auto">
              <a:xfrm rot="18900000">
                <a:off x="3015847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27" name="Ellipse 526"/>
              <p:cNvSpPr/>
              <p:nvPr/>
            </p:nvSpPr>
            <p:spPr bwMode="auto">
              <a:xfrm rot="18900000">
                <a:off x="3303381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28" name="Ellipse 527"/>
              <p:cNvSpPr/>
              <p:nvPr/>
            </p:nvSpPr>
            <p:spPr bwMode="auto">
              <a:xfrm rot="18900000">
                <a:off x="3590915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29" name="Ellipse 528"/>
              <p:cNvSpPr/>
              <p:nvPr/>
            </p:nvSpPr>
            <p:spPr bwMode="auto">
              <a:xfrm rot="18900000">
                <a:off x="3878449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30" name="Ellipse 529"/>
              <p:cNvSpPr/>
              <p:nvPr/>
            </p:nvSpPr>
            <p:spPr bwMode="auto">
              <a:xfrm rot="18900000">
                <a:off x="4165983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31" name="Ellipse 530"/>
              <p:cNvSpPr/>
              <p:nvPr/>
            </p:nvSpPr>
            <p:spPr bwMode="auto">
              <a:xfrm rot="18900000">
                <a:off x="4453518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32" name="Ellipse 531"/>
              <p:cNvSpPr/>
              <p:nvPr/>
            </p:nvSpPr>
            <p:spPr bwMode="auto">
              <a:xfrm rot="18900000">
                <a:off x="4741052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33" name="Ellipse 532"/>
              <p:cNvSpPr/>
              <p:nvPr/>
            </p:nvSpPr>
            <p:spPr bwMode="auto">
              <a:xfrm rot="18900000">
                <a:off x="5028586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34" name="Ellipse 533"/>
              <p:cNvSpPr/>
              <p:nvPr/>
            </p:nvSpPr>
            <p:spPr bwMode="auto">
              <a:xfrm rot="18900000">
                <a:off x="5316120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35" name="Ellipse 534"/>
              <p:cNvSpPr/>
              <p:nvPr/>
            </p:nvSpPr>
            <p:spPr bwMode="auto">
              <a:xfrm rot="18900000">
                <a:off x="5603654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</p:grpSp>
        <p:cxnSp>
          <p:nvCxnSpPr>
            <p:cNvPr id="538" name="Gerade Verbindung 537"/>
            <p:cNvCxnSpPr/>
            <p:nvPr/>
          </p:nvCxnSpPr>
          <p:spPr bwMode="auto">
            <a:xfrm>
              <a:off x="1262072" y="1445250"/>
              <a:ext cx="0" cy="1067511"/>
            </a:xfrm>
            <a:prstGeom prst="line">
              <a:avLst/>
            </a:prstGeom>
            <a:noFill/>
            <a:ln w="2540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41" name="Freihandform 3"/>
            <p:cNvSpPr>
              <a:spLocks/>
            </p:cNvSpPr>
            <p:nvPr/>
          </p:nvSpPr>
          <p:spPr bwMode="auto">
            <a:xfrm>
              <a:off x="1556264" y="2946926"/>
              <a:ext cx="300256" cy="210646"/>
            </a:xfrm>
            <a:custGeom>
              <a:avLst/>
              <a:gdLst>
                <a:gd name="T0" fmla="*/ 190589 w 1013549"/>
                <a:gd name="T1" fmla="*/ 213360 h 752390"/>
                <a:gd name="T2" fmla="*/ 190589 w 1013549"/>
                <a:gd name="T3" fmla="*/ 213360 h 752390"/>
                <a:gd name="T4" fmla="*/ 210909 w 1013549"/>
                <a:gd name="T5" fmla="*/ 121920 h 752390"/>
                <a:gd name="T6" fmla="*/ 221069 w 1013549"/>
                <a:gd name="T7" fmla="*/ 91440 h 752390"/>
                <a:gd name="T8" fmla="*/ 241389 w 1013549"/>
                <a:gd name="T9" fmla="*/ 60960 h 752390"/>
                <a:gd name="T10" fmla="*/ 271869 w 1013549"/>
                <a:gd name="T11" fmla="*/ 50800 h 752390"/>
                <a:gd name="T12" fmla="*/ 363309 w 1013549"/>
                <a:gd name="T13" fmla="*/ 10160 h 752390"/>
                <a:gd name="T14" fmla="*/ 393789 w 1013549"/>
                <a:gd name="T15" fmla="*/ 0 h 752390"/>
                <a:gd name="T16" fmla="*/ 576669 w 1013549"/>
                <a:gd name="T17" fmla="*/ 20320 h 752390"/>
                <a:gd name="T18" fmla="*/ 607149 w 1013549"/>
                <a:gd name="T19" fmla="*/ 40640 h 752390"/>
                <a:gd name="T20" fmla="*/ 668109 w 1013549"/>
                <a:gd name="T21" fmla="*/ 50800 h 752390"/>
                <a:gd name="T22" fmla="*/ 830669 w 1013549"/>
                <a:gd name="T23" fmla="*/ 71120 h 752390"/>
                <a:gd name="T24" fmla="*/ 861149 w 1013549"/>
                <a:gd name="T25" fmla="*/ 81280 h 752390"/>
                <a:gd name="T26" fmla="*/ 922109 w 1013549"/>
                <a:gd name="T27" fmla="*/ 111760 h 752390"/>
                <a:gd name="T28" fmla="*/ 942429 w 1013549"/>
                <a:gd name="T29" fmla="*/ 142240 h 752390"/>
                <a:gd name="T30" fmla="*/ 993229 w 1013549"/>
                <a:gd name="T31" fmla="*/ 193040 h 752390"/>
                <a:gd name="T32" fmla="*/ 1013549 w 1013549"/>
                <a:gd name="T33" fmla="*/ 254000 h 752390"/>
                <a:gd name="T34" fmla="*/ 993229 w 1013549"/>
                <a:gd name="T35" fmla="*/ 528320 h 752390"/>
                <a:gd name="T36" fmla="*/ 942429 w 1013549"/>
                <a:gd name="T37" fmla="*/ 609600 h 752390"/>
                <a:gd name="T38" fmla="*/ 911949 w 1013549"/>
                <a:gd name="T39" fmla="*/ 619760 h 752390"/>
                <a:gd name="T40" fmla="*/ 881469 w 1013549"/>
                <a:gd name="T41" fmla="*/ 640080 h 752390"/>
                <a:gd name="T42" fmla="*/ 820509 w 1013549"/>
                <a:gd name="T43" fmla="*/ 660400 h 752390"/>
                <a:gd name="T44" fmla="*/ 403949 w 1013549"/>
                <a:gd name="T45" fmla="*/ 680720 h 752390"/>
                <a:gd name="T46" fmla="*/ 342989 w 1013549"/>
                <a:gd name="T47" fmla="*/ 690880 h 752390"/>
                <a:gd name="T48" fmla="*/ 312509 w 1013549"/>
                <a:gd name="T49" fmla="*/ 701040 h 752390"/>
                <a:gd name="T50" fmla="*/ 251549 w 1013549"/>
                <a:gd name="T51" fmla="*/ 711200 h 752390"/>
                <a:gd name="T52" fmla="*/ 170269 w 1013549"/>
                <a:gd name="T53" fmla="*/ 731520 h 752390"/>
                <a:gd name="T54" fmla="*/ 139789 w 1013549"/>
                <a:gd name="T55" fmla="*/ 741680 h 752390"/>
                <a:gd name="T56" fmla="*/ 88989 w 1013549"/>
                <a:gd name="T57" fmla="*/ 751840 h 752390"/>
                <a:gd name="T58" fmla="*/ 17869 w 1013549"/>
                <a:gd name="T59" fmla="*/ 741680 h 752390"/>
                <a:gd name="T60" fmla="*/ 7709 w 1013549"/>
                <a:gd name="T61" fmla="*/ 711200 h 752390"/>
                <a:gd name="T62" fmla="*/ 17869 w 1013549"/>
                <a:gd name="T63" fmla="*/ 497840 h 752390"/>
                <a:gd name="T64" fmla="*/ 78829 w 1013549"/>
                <a:gd name="T65" fmla="*/ 436880 h 752390"/>
                <a:gd name="T66" fmla="*/ 99149 w 1013549"/>
                <a:gd name="T67" fmla="*/ 406400 h 752390"/>
                <a:gd name="T68" fmla="*/ 160109 w 1013549"/>
                <a:gd name="T69" fmla="*/ 365760 h 752390"/>
                <a:gd name="T70" fmla="*/ 190589 w 1013549"/>
                <a:gd name="T71" fmla="*/ 345440 h 752390"/>
                <a:gd name="T72" fmla="*/ 180429 w 1013549"/>
                <a:gd name="T73" fmla="*/ 254000 h 752390"/>
                <a:gd name="T74" fmla="*/ 190589 w 1013549"/>
                <a:gd name="T75" fmla="*/ 213360 h 7523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13549"/>
                <a:gd name="T115" fmla="*/ 0 h 752390"/>
                <a:gd name="T116" fmla="*/ 1013549 w 1013549"/>
                <a:gd name="T117" fmla="*/ 752390 h 7523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13549" h="752390">
                  <a:moveTo>
                    <a:pt x="190589" y="213360"/>
                  </a:moveTo>
                  <a:lnTo>
                    <a:pt x="190589" y="213360"/>
                  </a:lnTo>
                  <a:cubicBezTo>
                    <a:pt x="197362" y="182880"/>
                    <a:pt x="203336" y="152211"/>
                    <a:pt x="210909" y="121920"/>
                  </a:cubicBezTo>
                  <a:cubicBezTo>
                    <a:pt x="213506" y="111530"/>
                    <a:pt x="216280" y="101019"/>
                    <a:pt x="221069" y="91440"/>
                  </a:cubicBezTo>
                  <a:cubicBezTo>
                    <a:pt x="226530" y="80518"/>
                    <a:pt x="231854" y="68588"/>
                    <a:pt x="241389" y="60960"/>
                  </a:cubicBezTo>
                  <a:cubicBezTo>
                    <a:pt x="249752" y="54270"/>
                    <a:pt x="262290" y="55589"/>
                    <a:pt x="271869" y="50800"/>
                  </a:cubicBezTo>
                  <a:cubicBezTo>
                    <a:pt x="368473" y="2498"/>
                    <a:pt x="206038" y="62584"/>
                    <a:pt x="363309" y="10160"/>
                  </a:cubicBezTo>
                  <a:lnTo>
                    <a:pt x="393789" y="0"/>
                  </a:lnTo>
                  <a:cubicBezTo>
                    <a:pt x="399898" y="611"/>
                    <a:pt x="560017" y="15778"/>
                    <a:pt x="576669" y="20320"/>
                  </a:cubicBezTo>
                  <a:cubicBezTo>
                    <a:pt x="588450" y="23533"/>
                    <a:pt x="595565" y="36779"/>
                    <a:pt x="607149" y="40640"/>
                  </a:cubicBezTo>
                  <a:cubicBezTo>
                    <a:pt x="626692" y="47154"/>
                    <a:pt x="647841" y="47115"/>
                    <a:pt x="668109" y="50800"/>
                  </a:cubicBezTo>
                  <a:cubicBezTo>
                    <a:pt x="773086" y="69887"/>
                    <a:pt x="663812" y="55951"/>
                    <a:pt x="830669" y="71120"/>
                  </a:cubicBezTo>
                  <a:cubicBezTo>
                    <a:pt x="840829" y="74507"/>
                    <a:pt x="851570" y="76491"/>
                    <a:pt x="861149" y="81280"/>
                  </a:cubicBezTo>
                  <a:cubicBezTo>
                    <a:pt x="939931" y="120671"/>
                    <a:pt x="845497" y="86223"/>
                    <a:pt x="922109" y="111760"/>
                  </a:cubicBezTo>
                  <a:cubicBezTo>
                    <a:pt x="928882" y="121920"/>
                    <a:pt x="933795" y="133606"/>
                    <a:pt x="942429" y="142240"/>
                  </a:cubicBezTo>
                  <a:cubicBezTo>
                    <a:pt x="977650" y="177461"/>
                    <a:pt x="971554" y="144272"/>
                    <a:pt x="993229" y="193040"/>
                  </a:cubicBezTo>
                  <a:cubicBezTo>
                    <a:pt x="1001928" y="212613"/>
                    <a:pt x="1013549" y="254000"/>
                    <a:pt x="1013549" y="254000"/>
                  </a:cubicBezTo>
                  <a:cubicBezTo>
                    <a:pt x="1012651" y="267463"/>
                    <a:pt x="998025" y="499544"/>
                    <a:pt x="993229" y="528320"/>
                  </a:cubicBezTo>
                  <a:cubicBezTo>
                    <a:pt x="984805" y="578864"/>
                    <a:pt x="981748" y="589941"/>
                    <a:pt x="942429" y="609600"/>
                  </a:cubicBezTo>
                  <a:cubicBezTo>
                    <a:pt x="932850" y="614389"/>
                    <a:pt x="921528" y="614971"/>
                    <a:pt x="911949" y="619760"/>
                  </a:cubicBezTo>
                  <a:cubicBezTo>
                    <a:pt x="901027" y="625221"/>
                    <a:pt x="892627" y="635121"/>
                    <a:pt x="881469" y="640080"/>
                  </a:cubicBezTo>
                  <a:cubicBezTo>
                    <a:pt x="861896" y="648779"/>
                    <a:pt x="840829" y="653627"/>
                    <a:pt x="820509" y="660400"/>
                  </a:cubicBezTo>
                  <a:cubicBezTo>
                    <a:pt x="667898" y="711270"/>
                    <a:pt x="800735" y="670278"/>
                    <a:pt x="403949" y="680720"/>
                  </a:cubicBezTo>
                  <a:cubicBezTo>
                    <a:pt x="383629" y="684107"/>
                    <a:pt x="363099" y="686411"/>
                    <a:pt x="342989" y="690880"/>
                  </a:cubicBezTo>
                  <a:cubicBezTo>
                    <a:pt x="332534" y="693203"/>
                    <a:pt x="322964" y="698717"/>
                    <a:pt x="312509" y="701040"/>
                  </a:cubicBezTo>
                  <a:cubicBezTo>
                    <a:pt x="292399" y="705509"/>
                    <a:pt x="271692" y="706884"/>
                    <a:pt x="251549" y="711200"/>
                  </a:cubicBezTo>
                  <a:cubicBezTo>
                    <a:pt x="224242" y="717052"/>
                    <a:pt x="196763" y="722689"/>
                    <a:pt x="170269" y="731520"/>
                  </a:cubicBezTo>
                  <a:cubicBezTo>
                    <a:pt x="160109" y="734907"/>
                    <a:pt x="150179" y="739083"/>
                    <a:pt x="139789" y="741680"/>
                  </a:cubicBezTo>
                  <a:cubicBezTo>
                    <a:pt x="123036" y="745868"/>
                    <a:pt x="105922" y="748453"/>
                    <a:pt x="88989" y="751840"/>
                  </a:cubicBezTo>
                  <a:cubicBezTo>
                    <a:pt x="65282" y="748453"/>
                    <a:pt x="39288" y="752390"/>
                    <a:pt x="17869" y="741680"/>
                  </a:cubicBezTo>
                  <a:cubicBezTo>
                    <a:pt x="8290" y="736891"/>
                    <a:pt x="7709" y="721910"/>
                    <a:pt x="7709" y="711200"/>
                  </a:cubicBezTo>
                  <a:cubicBezTo>
                    <a:pt x="7709" y="639999"/>
                    <a:pt x="0" y="566762"/>
                    <a:pt x="17869" y="497840"/>
                  </a:cubicBezTo>
                  <a:cubicBezTo>
                    <a:pt x="25081" y="470023"/>
                    <a:pt x="62889" y="460790"/>
                    <a:pt x="78829" y="436880"/>
                  </a:cubicBezTo>
                  <a:cubicBezTo>
                    <a:pt x="85602" y="426720"/>
                    <a:pt x="89959" y="414441"/>
                    <a:pt x="99149" y="406400"/>
                  </a:cubicBezTo>
                  <a:cubicBezTo>
                    <a:pt x="117528" y="390318"/>
                    <a:pt x="139789" y="379307"/>
                    <a:pt x="160109" y="365760"/>
                  </a:cubicBezTo>
                  <a:lnTo>
                    <a:pt x="190589" y="345440"/>
                  </a:lnTo>
                  <a:cubicBezTo>
                    <a:pt x="219376" y="259080"/>
                    <a:pt x="180429" y="396240"/>
                    <a:pt x="180429" y="254000"/>
                  </a:cubicBezTo>
                  <a:lnTo>
                    <a:pt x="190589" y="213360"/>
                  </a:ln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542" name="Freihandform 5"/>
            <p:cNvSpPr>
              <a:spLocks/>
            </p:cNvSpPr>
            <p:nvPr/>
          </p:nvSpPr>
          <p:spPr bwMode="auto">
            <a:xfrm>
              <a:off x="5145821" y="2695657"/>
              <a:ext cx="174625" cy="214312"/>
            </a:xfrm>
            <a:custGeom>
              <a:avLst/>
              <a:gdLst>
                <a:gd name="T0" fmla="*/ 142240 w 853440"/>
                <a:gd name="T1" fmla="*/ 81280 h 782320"/>
                <a:gd name="T2" fmla="*/ 142240 w 853440"/>
                <a:gd name="T3" fmla="*/ 81280 h 782320"/>
                <a:gd name="T4" fmla="*/ 20320 w 853440"/>
                <a:gd name="T5" fmla="*/ 182880 h 782320"/>
                <a:gd name="T6" fmla="*/ 10160 w 853440"/>
                <a:gd name="T7" fmla="*/ 213360 h 782320"/>
                <a:gd name="T8" fmla="*/ 0 w 853440"/>
                <a:gd name="T9" fmla="*/ 254000 h 782320"/>
                <a:gd name="T10" fmla="*/ 10160 w 853440"/>
                <a:gd name="T11" fmla="*/ 508000 h 782320"/>
                <a:gd name="T12" fmla="*/ 91440 w 853440"/>
                <a:gd name="T13" fmla="*/ 558800 h 782320"/>
                <a:gd name="T14" fmla="*/ 121920 w 853440"/>
                <a:gd name="T15" fmla="*/ 568960 h 782320"/>
                <a:gd name="T16" fmla="*/ 193040 w 853440"/>
                <a:gd name="T17" fmla="*/ 609600 h 782320"/>
                <a:gd name="T18" fmla="*/ 223520 w 853440"/>
                <a:gd name="T19" fmla="*/ 640080 h 782320"/>
                <a:gd name="T20" fmla="*/ 254000 w 853440"/>
                <a:gd name="T21" fmla="*/ 650240 h 782320"/>
                <a:gd name="T22" fmla="*/ 314960 w 853440"/>
                <a:gd name="T23" fmla="*/ 680720 h 782320"/>
                <a:gd name="T24" fmla="*/ 335280 w 853440"/>
                <a:gd name="T25" fmla="*/ 711200 h 782320"/>
                <a:gd name="T26" fmla="*/ 396240 w 853440"/>
                <a:gd name="T27" fmla="*/ 741680 h 782320"/>
                <a:gd name="T28" fmla="*/ 477520 w 853440"/>
                <a:gd name="T29" fmla="*/ 762000 h 782320"/>
                <a:gd name="T30" fmla="*/ 548640 w 853440"/>
                <a:gd name="T31" fmla="*/ 782320 h 782320"/>
                <a:gd name="T32" fmla="*/ 660400 w 853440"/>
                <a:gd name="T33" fmla="*/ 772160 h 782320"/>
                <a:gd name="T34" fmla="*/ 701040 w 853440"/>
                <a:gd name="T35" fmla="*/ 751840 h 782320"/>
                <a:gd name="T36" fmla="*/ 762000 w 853440"/>
                <a:gd name="T37" fmla="*/ 721360 h 782320"/>
                <a:gd name="T38" fmla="*/ 782320 w 853440"/>
                <a:gd name="T39" fmla="*/ 690880 h 782320"/>
                <a:gd name="T40" fmla="*/ 792480 w 853440"/>
                <a:gd name="T41" fmla="*/ 650240 h 782320"/>
                <a:gd name="T42" fmla="*/ 822960 w 853440"/>
                <a:gd name="T43" fmla="*/ 629920 h 782320"/>
                <a:gd name="T44" fmla="*/ 853440 w 853440"/>
                <a:gd name="T45" fmla="*/ 568960 h 782320"/>
                <a:gd name="T46" fmla="*/ 843280 w 853440"/>
                <a:gd name="T47" fmla="*/ 538480 h 782320"/>
                <a:gd name="T48" fmla="*/ 843280 w 853440"/>
                <a:gd name="T49" fmla="*/ 132080 h 782320"/>
                <a:gd name="T50" fmla="*/ 853440 w 853440"/>
                <a:gd name="T51" fmla="*/ 101600 h 782320"/>
                <a:gd name="T52" fmla="*/ 843280 w 853440"/>
                <a:gd name="T53" fmla="*/ 60960 h 782320"/>
                <a:gd name="T54" fmla="*/ 812800 w 853440"/>
                <a:gd name="T55" fmla="*/ 50800 h 782320"/>
                <a:gd name="T56" fmla="*/ 721360 w 853440"/>
                <a:gd name="T57" fmla="*/ 30480 h 782320"/>
                <a:gd name="T58" fmla="*/ 660400 w 853440"/>
                <a:gd name="T59" fmla="*/ 20320 h 782320"/>
                <a:gd name="T60" fmla="*/ 518160 w 853440"/>
                <a:gd name="T61" fmla="*/ 0 h 782320"/>
                <a:gd name="T62" fmla="*/ 467360 w 853440"/>
                <a:gd name="T63" fmla="*/ 10160 h 782320"/>
                <a:gd name="T64" fmla="*/ 406400 w 853440"/>
                <a:gd name="T65" fmla="*/ 40640 h 782320"/>
                <a:gd name="T66" fmla="*/ 213360 w 853440"/>
                <a:gd name="T67" fmla="*/ 50800 h 782320"/>
                <a:gd name="T68" fmla="*/ 142240 w 853440"/>
                <a:gd name="T69" fmla="*/ 81280 h 7823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53440"/>
                <a:gd name="T106" fmla="*/ 0 h 782320"/>
                <a:gd name="T107" fmla="*/ 853440 w 853440"/>
                <a:gd name="T108" fmla="*/ 782320 h 7823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53440" h="782320">
                  <a:moveTo>
                    <a:pt x="142240" y="81280"/>
                  </a:moveTo>
                  <a:lnTo>
                    <a:pt x="142240" y="81280"/>
                  </a:lnTo>
                  <a:cubicBezTo>
                    <a:pt x="86954" y="119980"/>
                    <a:pt x="46936" y="129648"/>
                    <a:pt x="20320" y="182880"/>
                  </a:cubicBezTo>
                  <a:cubicBezTo>
                    <a:pt x="15531" y="192459"/>
                    <a:pt x="13102" y="203062"/>
                    <a:pt x="10160" y="213360"/>
                  </a:cubicBezTo>
                  <a:cubicBezTo>
                    <a:pt x="6324" y="226786"/>
                    <a:pt x="3387" y="240453"/>
                    <a:pt x="0" y="254000"/>
                  </a:cubicBezTo>
                  <a:cubicBezTo>
                    <a:pt x="3387" y="338667"/>
                    <a:pt x="1133" y="423748"/>
                    <a:pt x="10160" y="508000"/>
                  </a:cubicBezTo>
                  <a:cubicBezTo>
                    <a:pt x="14334" y="546959"/>
                    <a:pt x="68058" y="551006"/>
                    <a:pt x="91440" y="558800"/>
                  </a:cubicBezTo>
                  <a:cubicBezTo>
                    <a:pt x="101600" y="562187"/>
                    <a:pt x="112341" y="564171"/>
                    <a:pt x="121920" y="568960"/>
                  </a:cubicBezTo>
                  <a:cubicBezTo>
                    <a:pt x="146763" y="581382"/>
                    <a:pt x="171499" y="591649"/>
                    <a:pt x="193040" y="609600"/>
                  </a:cubicBezTo>
                  <a:cubicBezTo>
                    <a:pt x="204078" y="618798"/>
                    <a:pt x="211565" y="632110"/>
                    <a:pt x="223520" y="640080"/>
                  </a:cubicBezTo>
                  <a:cubicBezTo>
                    <a:pt x="232431" y="646021"/>
                    <a:pt x="244421" y="645451"/>
                    <a:pt x="254000" y="650240"/>
                  </a:cubicBezTo>
                  <a:cubicBezTo>
                    <a:pt x="332782" y="689631"/>
                    <a:pt x="238348" y="655183"/>
                    <a:pt x="314960" y="680720"/>
                  </a:cubicBezTo>
                  <a:cubicBezTo>
                    <a:pt x="321733" y="690880"/>
                    <a:pt x="326646" y="702566"/>
                    <a:pt x="335280" y="711200"/>
                  </a:cubicBezTo>
                  <a:cubicBezTo>
                    <a:pt x="352620" y="728540"/>
                    <a:pt x="373516" y="735482"/>
                    <a:pt x="396240" y="741680"/>
                  </a:cubicBezTo>
                  <a:cubicBezTo>
                    <a:pt x="423183" y="749028"/>
                    <a:pt x="451026" y="753169"/>
                    <a:pt x="477520" y="762000"/>
                  </a:cubicBezTo>
                  <a:cubicBezTo>
                    <a:pt x="521247" y="776576"/>
                    <a:pt x="497610" y="769563"/>
                    <a:pt x="548640" y="782320"/>
                  </a:cubicBezTo>
                  <a:cubicBezTo>
                    <a:pt x="585893" y="778933"/>
                    <a:pt x="623719" y="779496"/>
                    <a:pt x="660400" y="772160"/>
                  </a:cubicBezTo>
                  <a:cubicBezTo>
                    <a:pt x="675252" y="769190"/>
                    <a:pt x="687119" y="757806"/>
                    <a:pt x="701040" y="751840"/>
                  </a:cubicBezTo>
                  <a:cubicBezTo>
                    <a:pt x="759930" y="726601"/>
                    <a:pt x="703425" y="760410"/>
                    <a:pt x="762000" y="721360"/>
                  </a:cubicBezTo>
                  <a:cubicBezTo>
                    <a:pt x="768773" y="711200"/>
                    <a:pt x="777510" y="702103"/>
                    <a:pt x="782320" y="690880"/>
                  </a:cubicBezTo>
                  <a:cubicBezTo>
                    <a:pt x="787821" y="678045"/>
                    <a:pt x="784734" y="661858"/>
                    <a:pt x="792480" y="650240"/>
                  </a:cubicBezTo>
                  <a:cubicBezTo>
                    <a:pt x="799253" y="640080"/>
                    <a:pt x="812800" y="636693"/>
                    <a:pt x="822960" y="629920"/>
                  </a:cubicBezTo>
                  <a:cubicBezTo>
                    <a:pt x="833234" y="614509"/>
                    <a:pt x="853440" y="589992"/>
                    <a:pt x="853440" y="568960"/>
                  </a:cubicBezTo>
                  <a:cubicBezTo>
                    <a:pt x="853440" y="558250"/>
                    <a:pt x="846667" y="548640"/>
                    <a:pt x="843280" y="538480"/>
                  </a:cubicBezTo>
                  <a:cubicBezTo>
                    <a:pt x="827509" y="349231"/>
                    <a:pt x="826385" y="393957"/>
                    <a:pt x="843280" y="132080"/>
                  </a:cubicBezTo>
                  <a:cubicBezTo>
                    <a:pt x="843970" y="121393"/>
                    <a:pt x="850053" y="111760"/>
                    <a:pt x="853440" y="101600"/>
                  </a:cubicBezTo>
                  <a:cubicBezTo>
                    <a:pt x="850053" y="88053"/>
                    <a:pt x="852003" y="71864"/>
                    <a:pt x="843280" y="60960"/>
                  </a:cubicBezTo>
                  <a:cubicBezTo>
                    <a:pt x="836590" y="52597"/>
                    <a:pt x="823098" y="53742"/>
                    <a:pt x="812800" y="50800"/>
                  </a:cubicBezTo>
                  <a:cubicBezTo>
                    <a:pt x="784262" y="42646"/>
                    <a:pt x="750168" y="35718"/>
                    <a:pt x="721360" y="30480"/>
                  </a:cubicBezTo>
                  <a:cubicBezTo>
                    <a:pt x="701092" y="26795"/>
                    <a:pt x="680772" y="23376"/>
                    <a:pt x="660400" y="20320"/>
                  </a:cubicBezTo>
                  <a:lnTo>
                    <a:pt x="518160" y="0"/>
                  </a:lnTo>
                  <a:cubicBezTo>
                    <a:pt x="501227" y="3387"/>
                    <a:pt x="483529" y="4097"/>
                    <a:pt x="467360" y="10160"/>
                  </a:cubicBezTo>
                  <a:cubicBezTo>
                    <a:pt x="428454" y="24750"/>
                    <a:pt x="448039" y="36855"/>
                    <a:pt x="406400" y="40640"/>
                  </a:cubicBezTo>
                  <a:cubicBezTo>
                    <a:pt x="342229" y="46474"/>
                    <a:pt x="277707" y="47413"/>
                    <a:pt x="213360" y="50800"/>
                  </a:cubicBezTo>
                  <a:cubicBezTo>
                    <a:pt x="143313" y="74149"/>
                    <a:pt x="154093" y="76200"/>
                    <a:pt x="142240" y="8128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43" name="Freihandform 542"/>
            <p:cNvSpPr/>
            <p:nvPr/>
          </p:nvSpPr>
          <p:spPr bwMode="auto">
            <a:xfrm>
              <a:off x="1341932" y="2660852"/>
              <a:ext cx="238999" cy="260672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44" name="Freihandform 543"/>
            <p:cNvSpPr/>
            <p:nvPr/>
          </p:nvSpPr>
          <p:spPr bwMode="auto">
            <a:xfrm>
              <a:off x="4679161" y="4052644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45" name="Freihandform 3"/>
            <p:cNvSpPr>
              <a:spLocks/>
            </p:cNvSpPr>
            <p:nvPr/>
          </p:nvSpPr>
          <p:spPr bwMode="auto">
            <a:xfrm>
              <a:off x="2057536" y="3020769"/>
              <a:ext cx="300256" cy="244475"/>
            </a:xfrm>
            <a:custGeom>
              <a:avLst/>
              <a:gdLst>
                <a:gd name="T0" fmla="*/ 190589 w 1013549"/>
                <a:gd name="T1" fmla="*/ 213360 h 752390"/>
                <a:gd name="T2" fmla="*/ 190589 w 1013549"/>
                <a:gd name="T3" fmla="*/ 213360 h 752390"/>
                <a:gd name="T4" fmla="*/ 210909 w 1013549"/>
                <a:gd name="T5" fmla="*/ 121920 h 752390"/>
                <a:gd name="T6" fmla="*/ 221069 w 1013549"/>
                <a:gd name="T7" fmla="*/ 91440 h 752390"/>
                <a:gd name="T8" fmla="*/ 241389 w 1013549"/>
                <a:gd name="T9" fmla="*/ 60960 h 752390"/>
                <a:gd name="T10" fmla="*/ 271869 w 1013549"/>
                <a:gd name="T11" fmla="*/ 50800 h 752390"/>
                <a:gd name="T12" fmla="*/ 363309 w 1013549"/>
                <a:gd name="T13" fmla="*/ 10160 h 752390"/>
                <a:gd name="T14" fmla="*/ 393789 w 1013549"/>
                <a:gd name="T15" fmla="*/ 0 h 752390"/>
                <a:gd name="T16" fmla="*/ 576669 w 1013549"/>
                <a:gd name="T17" fmla="*/ 20320 h 752390"/>
                <a:gd name="T18" fmla="*/ 607149 w 1013549"/>
                <a:gd name="T19" fmla="*/ 40640 h 752390"/>
                <a:gd name="T20" fmla="*/ 668109 w 1013549"/>
                <a:gd name="T21" fmla="*/ 50800 h 752390"/>
                <a:gd name="T22" fmla="*/ 830669 w 1013549"/>
                <a:gd name="T23" fmla="*/ 71120 h 752390"/>
                <a:gd name="T24" fmla="*/ 861149 w 1013549"/>
                <a:gd name="T25" fmla="*/ 81280 h 752390"/>
                <a:gd name="T26" fmla="*/ 922109 w 1013549"/>
                <a:gd name="T27" fmla="*/ 111760 h 752390"/>
                <a:gd name="T28" fmla="*/ 942429 w 1013549"/>
                <a:gd name="T29" fmla="*/ 142240 h 752390"/>
                <a:gd name="T30" fmla="*/ 993229 w 1013549"/>
                <a:gd name="T31" fmla="*/ 193040 h 752390"/>
                <a:gd name="T32" fmla="*/ 1013549 w 1013549"/>
                <a:gd name="T33" fmla="*/ 254000 h 752390"/>
                <a:gd name="T34" fmla="*/ 993229 w 1013549"/>
                <a:gd name="T35" fmla="*/ 528320 h 752390"/>
                <a:gd name="T36" fmla="*/ 942429 w 1013549"/>
                <a:gd name="T37" fmla="*/ 609600 h 752390"/>
                <a:gd name="T38" fmla="*/ 911949 w 1013549"/>
                <a:gd name="T39" fmla="*/ 619760 h 752390"/>
                <a:gd name="T40" fmla="*/ 881469 w 1013549"/>
                <a:gd name="T41" fmla="*/ 640080 h 752390"/>
                <a:gd name="T42" fmla="*/ 820509 w 1013549"/>
                <a:gd name="T43" fmla="*/ 660400 h 752390"/>
                <a:gd name="T44" fmla="*/ 403949 w 1013549"/>
                <a:gd name="T45" fmla="*/ 680720 h 752390"/>
                <a:gd name="T46" fmla="*/ 342989 w 1013549"/>
                <a:gd name="T47" fmla="*/ 690880 h 752390"/>
                <a:gd name="T48" fmla="*/ 312509 w 1013549"/>
                <a:gd name="T49" fmla="*/ 701040 h 752390"/>
                <a:gd name="T50" fmla="*/ 251549 w 1013549"/>
                <a:gd name="T51" fmla="*/ 711200 h 752390"/>
                <a:gd name="T52" fmla="*/ 170269 w 1013549"/>
                <a:gd name="T53" fmla="*/ 731520 h 752390"/>
                <a:gd name="T54" fmla="*/ 139789 w 1013549"/>
                <a:gd name="T55" fmla="*/ 741680 h 752390"/>
                <a:gd name="T56" fmla="*/ 88989 w 1013549"/>
                <a:gd name="T57" fmla="*/ 751840 h 752390"/>
                <a:gd name="T58" fmla="*/ 17869 w 1013549"/>
                <a:gd name="T59" fmla="*/ 741680 h 752390"/>
                <a:gd name="T60" fmla="*/ 7709 w 1013549"/>
                <a:gd name="T61" fmla="*/ 711200 h 752390"/>
                <a:gd name="T62" fmla="*/ 17869 w 1013549"/>
                <a:gd name="T63" fmla="*/ 497840 h 752390"/>
                <a:gd name="T64" fmla="*/ 78829 w 1013549"/>
                <a:gd name="T65" fmla="*/ 436880 h 752390"/>
                <a:gd name="T66" fmla="*/ 99149 w 1013549"/>
                <a:gd name="T67" fmla="*/ 406400 h 752390"/>
                <a:gd name="T68" fmla="*/ 160109 w 1013549"/>
                <a:gd name="T69" fmla="*/ 365760 h 752390"/>
                <a:gd name="T70" fmla="*/ 190589 w 1013549"/>
                <a:gd name="T71" fmla="*/ 345440 h 752390"/>
                <a:gd name="T72" fmla="*/ 180429 w 1013549"/>
                <a:gd name="T73" fmla="*/ 254000 h 752390"/>
                <a:gd name="T74" fmla="*/ 190589 w 1013549"/>
                <a:gd name="T75" fmla="*/ 213360 h 7523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13549"/>
                <a:gd name="T115" fmla="*/ 0 h 752390"/>
                <a:gd name="T116" fmla="*/ 1013549 w 1013549"/>
                <a:gd name="T117" fmla="*/ 752390 h 7523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13549" h="752390">
                  <a:moveTo>
                    <a:pt x="190589" y="213360"/>
                  </a:moveTo>
                  <a:lnTo>
                    <a:pt x="190589" y="213360"/>
                  </a:lnTo>
                  <a:cubicBezTo>
                    <a:pt x="197362" y="182880"/>
                    <a:pt x="203336" y="152211"/>
                    <a:pt x="210909" y="121920"/>
                  </a:cubicBezTo>
                  <a:cubicBezTo>
                    <a:pt x="213506" y="111530"/>
                    <a:pt x="216280" y="101019"/>
                    <a:pt x="221069" y="91440"/>
                  </a:cubicBezTo>
                  <a:cubicBezTo>
                    <a:pt x="226530" y="80518"/>
                    <a:pt x="231854" y="68588"/>
                    <a:pt x="241389" y="60960"/>
                  </a:cubicBezTo>
                  <a:cubicBezTo>
                    <a:pt x="249752" y="54270"/>
                    <a:pt x="262290" y="55589"/>
                    <a:pt x="271869" y="50800"/>
                  </a:cubicBezTo>
                  <a:cubicBezTo>
                    <a:pt x="368473" y="2498"/>
                    <a:pt x="206038" y="62584"/>
                    <a:pt x="363309" y="10160"/>
                  </a:cubicBezTo>
                  <a:lnTo>
                    <a:pt x="393789" y="0"/>
                  </a:lnTo>
                  <a:cubicBezTo>
                    <a:pt x="399898" y="611"/>
                    <a:pt x="560017" y="15778"/>
                    <a:pt x="576669" y="20320"/>
                  </a:cubicBezTo>
                  <a:cubicBezTo>
                    <a:pt x="588450" y="23533"/>
                    <a:pt x="595565" y="36779"/>
                    <a:pt x="607149" y="40640"/>
                  </a:cubicBezTo>
                  <a:cubicBezTo>
                    <a:pt x="626692" y="47154"/>
                    <a:pt x="647841" y="47115"/>
                    <a:pt x="668109" y="50800"/>
                  </a:cubicBezTo>
                  <a:cubicBezTo>
                    <a:pt x="773086" y="69887"/>
                    <a:pt x="663812" y="55951"/>
                    <a:pt x="830669" y="71120"/>
                  </a:cubicBezTo>
                  <a:cubicBezTo>
                    <a:pt x="840829" y="74507"/>
                    <a:pt x="851570" y="76491"/>
                    <a:pt x="861149" y="81280"/>
                  </a:cubicBezTo>
                  <a:cubicBezTo>
                    <a:pt x="939931" y="120671"/>
                    <a:pt x="845497" y="86223"/>
                    <a:pt x="922109" y="111760"/>
                  </a:cubicBezTo>
                  <a:cubicBezTo>
                    <a:pt x="928882" y="121920"/>
                    <a:pt x="933795" y="133606"/>
                    <a:pt x="942429" y="142240"/>
                  </a:cubicBezTo>
                  <a:cubicBezTo>
                    <a:pt x="977650" y="177461"/>
                    <a:pt x="971554" y="144272"/>
                    <a:pt x="993229" y="193040"/>
                  </a:cubicBezTo>
                  <a:cubicBezTo>
                    <a:pt x="1001928" y="212613"/>
                    <a:pt x="1013549" y="254000"/>
                    <a:pt x="1013549" y="254000"/>
                  </a:cubicBezTo>
                  <a:cubicBezTo>
                    <a:pt x="1012651" y="267463"/>
                    <a:pt x="998025" y="499544"/>
                    <a:pt x="993229" y="528320"/>
                  </a:cubicBezTo>
                  <a:cubicBezTo>
                    <a:pt x="984805" y="578864"/>
                    <a:pt x="981748" y="589941"/>
                    <a:pt x="942429" y="609600"/>
                  </a:cubicBezTo>
                  <a:cubicBezTo>
                    <a:pt x="932850" y="614389"/>
                    <a:pt x="921528" y="614971"/>
                    <a:pt x="911949" y="619760"/>
                  </a:cubicBezTo>
                  <a:cubicBezTo>
                    <a:pt x="901027" y="625221"/>
                    <a:pt x="892627" y="635121"/>
                    <a:pt x="881469" y="640080"/>
                  </a:cubicBezTo>
                  <a:cubicBezTo>
                    <a:pt x="861896" y="648779"/>
                    <a:pt x="840829" y="653627"/>
                    <a:pt x="820509" y="660400"/>
                  </a:cubicBezTo>
                  <a:cubicBezTo>
                    <a:pt x="667898" y="711270"/>
                    <a:pt x="800735" y="670278"/>
                    <a:pt x="403949" y="680720"/>
                  </a:cubicBezTo>
                  <a:cubicBezTo>
                    <a:pt x="383629" y="684107"/>
                    <a:pt x="363099" y="686411"/>
                    <a:pt x="342989" y="690880"/>
                  </a:cubicBezTo>
                  <a:cubicBezTo>
                    <a:pt x="332534" y="693203"/>
                    <a:pt x="322964" y="698717"/>
                    <a:pt x="312509" y="701040"/>
                  </a:cubicBezTo>
                  <a:cubicBezTo>
                    <a:pt x="292399" y="705509"/>
                    <a:pt x="271692" y="706884"/>
                    <a:pt x="251549" y="711200"/>
                  </a:cubicBezTo>
                  <a:cubicBezTo>
                    <a:pt x="224242" y="717052"/>
                    <a:pt x="196763" y="722689"/>
                    <a:pt x="170269" y="731520"/>
                  </a:cubicBezTo>
                  <a:cubicBezTo>
                    <a:pt x="160109" y="734907"/>
                    <a:pt x="150179" y="739083"/>
                    <a:pt x="139789" y="741680"/>
                  </a:cubicBezTo>
                  <a:cubicBezTo>
                    <a:pt x="123036" y="745868"/>
                    <a:pt x="105922" y="748453"/>
                    <a:pt x="88989" y="751840"/>
                  </a:cubicBezTo>
                  <a:cubicBezTo>
                    <a:pt x="65282" y="748453"/>
                    <a:pt x="39288" y="752390"/>
                    <a:pt x="17869" y="741680"/>
                  </a:cubicBezTo>
                  <a:cubicBezTo>
                    <a:pt x="8290" y="736891"/>
                    <a:pt x="7709" y="721910"/>
                    <a:pt x="7709" y="711200"/>
                  </a:cubicBezTo>
                  <a:cubicBezTo>
                    <a:pt x="7709" y="639999"/>
                    <a:pt x="0" y="566762"/>
                    <a:pt x="17869" y="497840"/>
                  </a:cubicBezTo>
                  <a:cubicBezTo>
                    <a:pt x="25081" y="470023"/>
                    <a:pt x="62889" y="460790"/>
                    <a:pt x="78829" y="436880"/>
                  </a:cubicBezTo>
                  <a:cubicBezTo>
                    <a:pt x="85602" y="426720"/>
                    <a:pt x="89959" y="414441"/>
                    <a:pt x="99149" y="406400"/>
                  </a:cubicBezTo>
                  <a:cubicBezTo>
                    <a:pt x="117528" y="390318"/>
                    <a:pt x="139789" y="379307"/>
                    <a:pt x="160109" y="365760"/>
                  </a:cubicBezTo>
                  <a:lnTo>
                    <a:pt x="190589" y="345440"/>
                  </a:lnTo>
                  <a:cubicBezTo>
                    <a:pt x="219376" y="259080"/>
                    <a:pt x="180429" y="396240"/>
                    <a:pt x="180429" y="254000"/>
                  </a:cubicBezTo>
                  <a:lnTo>
                    <a:pt x="190589" y="21336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46" name="Freihandform 11"/>
            <p:cNvSpPr>
              <a:spLocks/>
            </p:cNvSpPr>
            <p:nvPr/>
          </p:nvSpPr>
          <p:spPr bwMode="auto">
            <a:xfrm>
              <a:off x="4464732" y="4245401"/>
              <a:ext cx="189315" cy="271463"/>
            </a:xfrm>
            <a:custGeom>
              <a:avLst/>
              <a:gdLst>
                <a:gd name="T0" fmla="*/ 378911 w 776434"/>
                <a:gd name="T1" fmla="*/ 10160 h 1178560"/>
                <a:gd name="T2" fmla="*/ 378911 w 776434"/>
                <a:gd name="T3" fmla="*/ 10160 h 1178560"/>
                <a:gd name="T4" fmla="*/ 328111 w 776434"/>
                <a:gd name="T5" fmla="*/ 152400 h 1178560"/>
                <a:gd name="T6" fmla="*/ 317951 w 776434"/>
                <a:gd name="T7" fmla="*/ 182880 h 1178560"/>
                <a:gd name="T8" fmla="*/ 307791 w 776434"/>
                <a:gd name="T9" fmla="*/ 213360 h 1178560"/>
                <a:gd name="T10" fmla="*/ 287471 w 776434"/>
                <a:gd name="T11" fmla="*/ 243840 h 1178560"/>
                <a:gd name="T12" fmla="*/ 236671 w 776434"/>
                <a:gd name="T13" fmla="*/ 325120 h 1178560"/>
                <a:gd name="T14" fmla="*/ 226511 w 776434"/>
                <a:gd name="T15" fmla="*/ 355600 h 1178560"/>
                <a:gd name="T16" fmla="*/ 165551 w 776434"/>
                <a:gd name="T17" fmla="*/ 396240 h 1178560"/>
                <a:gd name="T18" fmla="*/ 145231 w 776434"/>
                <a:gd name="T19" fmla="*/ 426720 h 1178560"/>
                <a:gd name="T20" fmla="*/ 84271 w 776434"/>
                <a:gd name="T21" fmla="*/ 477520 h 1178560"/>
                <a:gd name="T22" fmla="*/ 43631 w 776434"/>
                <a:gd name="T23" fmla="*/ 538480 h 1178560"/>
                <a:gd name="T24" fmla="*/ 23311 w 776434"/>
                <a:gd name="T25" fmla="*/ 568960 h 1178560"/>
                <a:gd name="T26" fmla="*/ 13151 w 776434"/>
                <a:gd name="T27" fmla="*/ 599440 h 1178560"/>
                <a:gd name="T28" fmla="*/ 94431 w 776434"/>
                <a:gd name="T29" fmla="*/ 701040 h 1178560"/>
                <a:gd name="T30" fmla="*/ 124911 w 776434"/>
                <a:gd name="T31" fmla="*/ 741680 h 1178560"/>
                <a:gd name="T32" fmla="*/ 185871 w 776434"/>
                <a:gd name="T33" fmla="*/ 782320 h 1178560"/>
                <a:gd name="T34" fmla="*/ 206191 w 776434"/>
                <a:gd name="T35" fmla="*/ 1036320 h 1178560"/>
                <a:gd name="T36" fmla="*/ 226511 w 776434"/>
                <a:gd name="T37" fmla="*/ 1097280 h 1178560"/>
                <a:gd name="T38" fmla="*/ 246831 w 776434"/>
                <a:gd name="T39" fmla="*/ 1127760 h 1178560"/>
                <a:gd name="T40" fmla="*/ 338271 w 776434"/>
                <a:gd name="T41" fmla="*/ 1158240 h 1178560"/>
                <a:gd name="T42" fmla="*/ 368751 w 776434"/>
                <a:gd name="T43" fmla="*/ 1168400 h 1178560"/>
                <a:gd name="T44" fmla="*/ 399231 w 776434"/>
                <a:gd name="T45" fmla="*/ 1178560 h 1178560"/>
                <a:gd name="T46" fmla="*/ 480511 w 776434"/>
                <a:gd name="T47" fmla="*/ 1168400 h 1178560"/>
                <a:gd name="T48" fmla="*/ 571951 w 776434"/>
                <a:gd name="T49" fmla="*/ 1097280 h 1178560"/>
                <a:gd name="T50" fmla="*/ 612591 w 776434"/>
                <a:gd name="T51" fmla="*/ 1066800 h 1178560"/>
                <a:gd name="T52" fmla="*/ 663391 w 776434"/>
                <a:gd name="T53" fmla="*/ 975360 h 1178560"/>
                <a:gd name="T54" fmla="*/ 683711 w 776434"/>
                <a:gd name="T55" fmla="*/ 944880 h 1178560"/>
                <a:gd name="T56" fmla="*/ 704031 w 776434"/>
                <a:gd name="T57" fmla="*/ 873760 h 1178560"/>
                <a:gd name="T58" fmla="*/ 724351 w 776434"/>
                <a:gd name="T59" fmla="*/ 843280 h 1178560"/>
                <a:gd name="T60" fmla="*/ 754831 w 776434"/>
                <a:gd name="T61" fmla="*/ 772160 h 1178560"/>
                <a:gd name="T62" fmla="*/ 734511 w 776434"/>
                <a:gd name="T63" fmla="*/ 254000 h 1178560"/>
                <a:gd name="T64" fmla="*/ 714191 w 776434"/>
                <a:gd name="T65" fmla="*/ 182880 h 1178560"/>
                <a:gd name="T66" fmla="*/ 673551 w 776434"/>
                <a:gd name="T67" fmla="*/ 121920 h 1178560"/>
                <a:gd name="T68" fmla="*/ 632911 w 776434"/>
                <a:gd name="T69" fmla="*/ 60960 h 1178560"/>
                <a:gd name="T70" fmla="*/ 612591 w 776434"/>
                <a:gd name="T71" fmla="*/ 30480 h 1178560"/>
                <a:gd name="T72" fmla="*/ 551631 w 776434"/>
                <a:gd name="T73" fmla="*/ 0 h 1178560"/>
                <a:gd name="T74" fmla="*/ 439871 w 776434"/>
                <a:gd name="T75" fmla="*/ 10160 h 1178560"/>
                <a:gd name="T76" fmla="*/ 378911 w 776434"/>
                <a:gd name="T77" fmla="*/ 10160 h 11785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6434"/>
                <a:gd name="T118" fmla="*/ 0 h 1178560"/>
                <a:gd name="T119" fmla="*/ 776434 w 776434"/>
                <a:gd name="T120" fmla="*/ 1178560 h 11785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6434" h="1178560">
                  <a:moveTo>
                    <a:pt x="378911" y="10160"/>
                  </a:moveTo>
                  <a:lnTo>
                    <a:pt x="378911" y="10160"/>
                  </a:lnTo>
                  <a:cubicBezTo>
                    <a:pt x="340910" y="111495"/>
                    <a:pt x="357581" y="63989"/>
                    <a:pt x="328111" y="152400"/>
                  </a:cubicBezTo>
                  <a:lnTo>
                    <a:pt x="317951" y="182880"/>
                  </a:lnTo>
                  <a:cubicBezTo>
                    <a:pt x="314564" y="193040"/>
                    <a:pt x="313732" y="204449"/>
                    <a:pt x="307791" y="213360"/>
                  </a:cubicBezTo>
                  <a:cubicBezTo>
                    <a:pt x="301018" y="223520"/>
                    <a:pt x="292430" y="232682"/>
                    <a:pt x="287471" y="243840"/>
                  </a:cubicBezTo>
                  <a:cubicBezTo>
                    <a:pt x="251835" y="324020"/>
                    <a:pt x="291503" y="288565"/>
                    <a:pt x="236671" y="325120"/>
                  </a:cubicBezTo>
                  <a:cubicBezTo>
                    <a:pt x="233284" y="335280"/>
                    <a:pt x="234084" y="348027"/>
                    <a:pt x="226511" y="355600"/>
                  </a:cubicBezTo>
                  <a:cubicBezTo>
                    <a:pt x="209242" y="372869"/>
                    <a:pt x="165551" y="396240"/>
                    <a:pt x="165551" y="396240"/>
                  </a:cubicBezTo>
                  <a:cubicBezTo>
                    <a:pt x="158778" y="406400"/>
                    <a:pt x="153048" y="417339"/>
                    <a:pt x="145231" y="426720"/>
                  </a:cubicBezTo>
                  <a:cubicBezTo>
                    <a:pt x="120785" y="456056"/>
                    <a:pt x="114241" y="457540"/>
                    <a:pt x="84271" y="477520"/>
                  </a:cubicBezTo>
                  <a:lnTo>
                    <a:pt x="43631" y="538480"/>
                  </a:lnTo>
                  <a:cubicBezTo>
                    <a:pt x="36858" y="548640"/>
                    <a:pt x="27172" y="557376"/>
                    <a:pt x="23311" y="568960"/>
                  </a:cubicBezTo>
                  <a:lnTo>
                    <a:pt x="13151" y="599440"/>
                  </a:lnTo>
                  <a:cubicBezTo>
                    <a:pt x="38940" y="676808"/>
                    <a:pt x="0" y="575131"/>
                    <a:pt x="94431" y="701040"/>
                  </a:cubicBezTo>
                  <a:cubicBezTo>
                    <a:pt x="104591" y="714587"/>
                    <a:pt x="112255" y="730430"/>
                    <a:pt x="124911" y="741680"/>
                  </a:cubicBezTo>
                  <a:cubicBezTo>
                    <a:pt x="143164" y="757905"/>
                    <a:pt x="185871" y="782320"/>
                    <a:pt x="185871" y="782320"/>
                  </a:cubicBezTo>
                  <a:cubicBezTo>
                    <a:pt x="186933" y="797194"/>
                    <a:pt x="200984" y="1006814"/>
                    <a:pt x="206191" y="1036320"/>
                  </a:cubicBezTo>
                  <a:cubicBezTo>
                    <a:pt x="209913" y="1057413"/>
                    <a:pt x="214630" y="1079458"/>
                    <a:pt x="226511" y="1097280"/>
                  </a:cubicBezTo>
                  <a:cubicBezTo>
                    <a:pt x="233284" y="1107440"/>
                    <a:pt x="236476" y="1121288"/>
                    <a:pt x="246831" y="1127760"/>
                  </a:cubicBezTo>
                  <a:lnTo>
                    <a:pt x="338271" y="1158240"/>
                  </a:lnTo>
                  <a:lnTo>
                    <a:pt x="368751" y="1168400"/>
                  </a:lnTo>
                  <a:lnTo>
                    <a:pt x="399231" y="1178560"/>
                  </a:lnTo>
                  <a:cubicBezTo>
                    <a:pt x="426324" y="1175173"/>
                    <a:pt x="454798" y="1177583"/>
                    <a:pt x="480511" y="1168400"/>
                  </a:cubicBezTo>
                  <a:cubicBezTo>
                    <a:pt x="531476" y="1150198"/>
                    <a:pt x="537117" y="1127138"/>
                    <a:pt x="571951" y="1097280"/>
                  </a:cubicBezTo>
                  <a:cubicBezTo>
                    <a:pt x="584808" y="1086260"/>
                    <a:pt x="601341" y="1079456"/>
                    <a:pt x="612591" y="1066800"/>
                  </a:cubicBezTo>
                  <a:cubicBezTo>
                    <a:pt x="685813" y="984425"/>
                    <a:pt x="633825" y="1034492"/>
                    <a:pt x="663391" y="975360"/>
                  </a:cubicBezTo>
                  <a:cubicBezTo>
                    <a:pt x="668852" y="964438"/>
                    <a:pt x="678250" y="955802"/>
                    <a:pt x="683711" y="944880"/>
                  </a:cubicBezTo>
                  <a:cubicBezTo>
                    <a:pt x="703482" y="905337"/>
                    <a:pt x="684499" y="919334"/>
                    <a:pt x="704031" y="873760"/>
                  </a:cubicBezTo>
                  <a:cubicBezTo>
                    <a:pt x="708841" y="862537"/>
                    <a:pt x="718293" y="853882"/>
                    <a:pt x="724351" y="843280"/>
                  </a:cubicBezTo>
                  <a:cubicBezTo>
                    <a:pt x="744439" y="808127"/>
                    <a:pt x="743433" y="806355"/>
                    <a:pt x="754831" y="772160"/>
                  </a:cubicBezTo>
                  <a:cubicBezTo>
                    <a:pt x="748058" y="599440"/>
                    <a:pt x="776434" y="421692"/>
                    <a:pt x="734511" y="254000"/>
                  </a:cubicBezTo>
                  <a:cubicBezTo>
                    <a:pt x="732120" y="244434"/>
                    <a:pt x="720816" y="194806"/>
                    <a:pt x="714191" y="182880"/>
                  </a:cubicBezTo>
                  <a:cubicBezTo>
                    <a:pt x="702331" y="161532"/>
                    <a:pt x="681274" y="145088"/>
                    <a:pt x="673551" y="121920"/>
                  </a:cubicBezTo>
                  <a:cubicBezTo>
                    <a:pt x="655696" y="68355"/>
                    <a:pt x="675192" y="111697"/>
                    <a:pt x="632911" y="60960"/>
                  </a:cubicBezTo>
                  <a:cubicBezTo>
                    <a:pt x="625094" y="51579"/>
                    <a:pt x="621225" y="39114"/>
                    <a:pt x="612591" y="30480"/>
                  </a:cubicBezTo>
                  <a:cubicBezTo>
                    <a:pt x="592896" y="10785"/>
                    <a:pt x="576421" y="8263"/>
                    <a:pt x="551631" y="0"/>
                  </a:cubicBezTo>
                  <a:cubicBezTo>
                    <a:pt x="514378" y="3387"/>
                    <a:pt x="476902" y="4870"/>
                    <a:pt x="439871" y="10160"/>
                  </a:cubicBezTo>
                  <a:cubicBezTo>
                    <a:pt x="361254" y="21391"/>
                    <a:pt x="389071" y="10160"/>
                    <a:pt x="378911" y="1016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47" name="Freihandform 14"/>
            <p:cNvSpPr>
              <a:spLocks/>
            </p:cNvSpPr>
            <p:nvPr/>
          </p:nvSpPr>
          <p:spPr bwMode="auto">
            <a:xfrm>
              <a:off x="1996055" y="4029386"/>
              <a:ext cx="199712" cy="124206"/>
            </a:xfrm>
            <a:custGeom>
              <a:avLst/>
              <a:gdLst>
                <a:gd name="T0" fmla="*/ 458895 w 773855"/>
                <a:gd name="T1" fmla="*/ 21141 h 854261"/>
                <a:gd name="T2" fmla="*/ 458895 w 773855"/>
                <a:gd name="T3" fmla="*/ 21141 h 854261"/>
                <a:gd name="T4" fmla="*/ 367455 w 773855"/>
                <a:gd name="T5" fmla="*/ 10981 h 854261"/>
                <a:gd name="T6" fmla="*/ 235375 w 773855"/>
                <a:gd name="T7" fmla="*/ 21141 h 854261"/>
                <a:gd name="T8" fmla="*/ 204895 w 773855"/>
                <a:gd name="T9" fmla="*/ 41461 h 854261"/>
                <a:gd name="T10" fmla="*/ 143935 w 773855"/>
                <a:gd name="T11" fmla="*/ 112581 h 854261"/>
                <a:gd name="T12" fmla="*/ 123615 w 773855"/>
                <a:gd name="T13" fmla="*/ 153221 h 854261"/>
                <a:gd name="T14" fmla="*/ 103295 w 773855"/>
                <a:gd name="T15" fmla="*/ 183701 h 854261"/>
                <a:gd name="T16" fmla="*/ 93135 w 773855"/>
                <a:gd name="T17" fmla="*/ 224341 h 854261"/>
                <a:gd name="T18" fmla="*/ 52495 w 773855"/>
                <a:gd name="T19" fmla="*/ 285301 h 854261"/>
                <a:gd name="T20" fmla="*/ 32175 w 773855"/>
                <a:gd name="T21" fmla="*/ 315781 h 854261"/>
                <a:gd name="T22" fmla="*/ 22015 w 773855"/>
                <a:gd name="T23" fmla="*/ 346261 h 854261"/>
                <a:gd name="T24" fmla="*/ 1695 w 773855"/>
                <a:gd name="T25" fmla="*/ 427541 h 854261"/>
                <a:gd name="T26" fmla="*/ 11855 w 773855"/>
                <a:gd name="T27" fmla="*/ 661221 h 854261"/>
                <a:gd name="T28" fmla="*/ 42335 w 773855"/>
                <a:gd name="T29" fmla="*/ 691701 h 854261"/>
                <a:gd name="T30" fmla="*/ 93135 w 773855"/>
                <a:gd name="T31" fmla="*/ 722181 h 854261"/>
                <a:gd name="T32" fmla="*/ 164255 w 773855"/>
                <a:gd name="T33" fmla="*/ 742501 h 854261"/>
                <a:gd name="T34" fmla="*/ 194735 w 773855"/>
                <a:gd name="T35" fmla="*/ 772981 h 854261"/>
                <a:gd name="T36" fmla="*/ 347135 w 773855"/>
                <a:gd name="T37" fmla="*/ 823781 h 854261"/>
                <a:gd name="T38" fmla="*/ 387775 w 773855"/>
                <a:gd name="T39" fmla="*/ 833941 h 854261"/>
                <a:gd name="T40" fmla="*/ 469055 w 773855"/>
                <a:gd name="T41" fmla="*/ 844101 h 854261"/>
                <a:gd name="T42" fmla="*/ 499535 w 773855"/>
                <a:gd name="T43" fmla="*/ 854261 h 854261"/>
                <a:gd name="T44" fmla="*/ 601135 w 773855"/>
                <a:gd name="T45" fmla="*/ 833941 h 854261"/>
                <a:gd name="T46" fmla="*/ 641775 w 773855"/>
                <a:gd name="T47" fmla="*/ 803461 h 854261"/>
                <a:gd name="T48" fmla="*/ 672255 w 773855"/>
                <a:gd name="T49" fmla="*/ 783141 h 854261"/>
                <a:gd name="T50" fmla="*/ 743375 w 773855"/>
                <a:gd name="T51" fmla="*/ 681541 h 854261"/>
                <a:gd name="T52" fmla="*/ 773855 w 773855"/>
                <a:gd name="T53" fmla="*/ 661221 h 854261"/>
                <a:gd name="T54" fmla="*/ 763695 w 773855"/>
                <a:gd name="T55" fmla="*/ 386901 h 854261"/>
                <a:gd name="T56" fmla="*/ 743375 w 773855"/>
                <a:gd name="T57" fmla="*/ 325941 h 854261"/>
                <a:gd name="T58" fmla="*/ 733215 w 773855"/>
                <a:gd name="T59" fmla="*/ 295461 h 854261"/>
                <a:gd name="T60" fmla="*/ 723055 w 773855"/>
                <a:gd name="T61" fmla="*/ 264981 h 854261"/>
                <a:gd name="T62" fmla="*/ 712895 w 773855"/>
                <a:gd name="T63" fmla="*/ 234501 h 854261"/>
                <a:gd name="T64" fmla="*/ 682415 w 773855"/>
                <a:gd name="T65" fmla="*/ 204021 h 854261"/>
                <a:gd name="T66" fmla="*/ 672255 w 773855"/>
                <a:gd name="T67" fmla="*/ 173541 h 854261"/>
                <a:gd name="T68" fmla="*/ 631615 w 773855"/>
                <a:gd name="T69" fmla="*/ 112581 h 854261"/>
                <a:gd name="T70" fmla="*/ 601135 w 773855"/>
                <a:gd name="T71" fmla="*/ 51621 h 854261"/>
                <a:gd name="T72" fmla="*/ 560495 w 773855"/>
                <a:gd name="T73" fmla="*/ 41461 h 854261"/>
                <a:gd name="T74" fmla="*/ 499535 w 773855"/>
                <a:gd name="T75" fmla="*/ 21141 h 854261"/>
                <a:gd name="T76" fmla="*/ 408095 w 773855"/>
                <a:gd name="T77" fmla="*/ 821 h 854261"/>
                <a:gd name="T78" fmla="*/ 458895 w 773855"/>
                <a:gd name="T79" fmla="*/ 21141 h 85426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3855"/>
                <a:gd name="T121" fmla="*/ 0 h 854261"/>
                <a:gd name="T122" fmla="*/ 773855 w 773855"/>
                <a:gd name="T123" fmla="*/ 854261 h 85426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3855" h="854261">
                  <a:moveTo>
                    <a:pt x="458895" y="21141"/>
                  </a:moveTo>
                  <a:lnTo>
                    <a:pt x="458895" y="21141"/>
                  </a:lnTo>
                  <a:cubicBezTo>
                    <a:pt x="428415" y="17754"/>
                    <a:pt x="398123" y="10981"/>
                    <a:pt x="367455" y="10981"/>
                  </a:cubicBezTo>
                  <a:cubicBezTo>
                    <a:pt x="323298" y="10981"/>
                    <a:pt x="278775" y="13003"/>
                    <a:pt x="235375" y="21141"/>
                  </a:cubicBezTo>
                  <a:cubicBezTo>
                    <a:pt x="223373" y="23391"/>
                    <a:pt x="214276" y="33644"/>
                    <a:pt x="204895" y="41461"/>
                  </a:cubicBezTo>
                  <a:cubicBezTo>
                    <a:pt x="183211" y="59531"/>
                    <a:pt x="158559" y="89182"/>
                    <a:pt x="143935" y="112581"/>
                  </a:cubicBezTo>
                  <a:cubicBezTo>
                    <a:pt x="135908" y="125424"/>
                    <a:pt x="131129" y="140071"/>
                    <a:pt x="123615" y="153221"/>
                  </a:cubicBezTo>
                  <a:cubicBezTo>
                    <a:pt x="117557" y="163823"/>
                    <a:pt x="110068" y="173541"/>
                    <a:pt x="103295" y="183701"/>
                  </a:cubicBezTo>
                  <a:cubicBezTo>
                    <a:pt x="99908" y="197248"/>
                    <a:pt x="99380" y="211852"/>
                    <a:pt x="93135" y="224341"/>
                  </a:cubicBezTo>
                  <a:cubicBezTo>
                    <a:pt x="82213" y="246184"/>
                    <a:pt x="66042" y="264981"/>
                    <a:pt x="52495" y="285301"/>
                  </a:cubicBezTo>
                  <a:cubicBezTo>
                    <a:pt x="45722" y="295461"/>
                    <a:pt x="36036" y="304197"/>
                    <a:pt x="32175" y="315781"/>
                  </a:cubicBezTo>
                  <a:cubicBezTo>
                    <a:pt x="28788" y="325941"/>
                    <a:pt x="24833" y="335929"/>
                    <a:pt x="22015" y="346261"/>
                  </a:cubicBezTo>
                  <a:cubicBezTo>
                    <a:pt x="14667" y="373204"/>
                    <a:pt x="1695" y="427541"/>
                    <a:pt x="1695" y="427541"/>
                  </a:cubicBezTo>
                  <a:cubicBezTo>
                    <a:pt x="5082" y="505434"/>
                    <a:pt x="0" y="584161"/>
                    <a:pt x="11855" y="661221"/>
                  </a:cubicBezTo>
                  <a:cubicBezTo>
                    <a:pt x="14040" y="675422"/>
                    <a:pt x="30840" y="683080"/>
                    <a:pt x="42335" y="691701"/>
                  </a:cubicBezTo>
                  <a:cubicBezTo>
                    <a:pt x="58133" y="703549"/>
                    <a:pt x="75472" y="713350"/>
                    <a:pt x="93135" y="722181"/>
                  </a:cubicBezTo>
                  <a:cubicBezTo>
                    <a:pt x="107711" y="729469"/>
                    <a:pt x="151234" y="739246"/>
                    <a:pt x="164255" y="742501"/>
                  </a:cubicBezTo>
                  <a:cubicBezTo>
                    <a:pt x="174415" y="752661"/>
                    <a:pt x="182613" y="765267"/>
                    <a:pt x="194735" y="772981"/>
                  </a:cubicBezTo>
                  <a:cubicBezTo>
                    <a:pt x="277587" y="825705"/>
                    <a:pt x="261719" y="808251"/>
                    <a:pt x="347135" y="823781"/>
                  </a:cubicBezTo>
                  <a:cubicBezTo>
                    <a:pt x="360873" y="826279"/>
                    <a:pt x="374001" y="831645"/>
                    <a:pt x="387775" y="833941"/>
                  </a:cubicBezTo>
                  <a:cubicBezTo>
                    <a:pt x="414708" y="838430"/>
                    <a:pt x="441962" y="840714"/>
                    <a:pt x="469055" y="844101"/>
                  </a:cubicBezTo>
                  <a:cubicBezTo>
                    <a:pt x="479215" y="847488"/>
                    <a:pt x="488825" y="854261"/>
                    <a:pt x="499535" y="854261"/>
                  </a:cubicBezTo>
                  <a:cubicBezTo>
                    <a:pt x="546233" y="854261"/>
                    <a:pt x="563600" y="846453"/>
                    <a:pt x="601135" y="833941"/>
                  </a:cubicBezTo>
                  <a:cubicBezTo>
                    <a:pt x="614682" y="823781"/>
                    <a:pt x="627996" y="813303"/>
                    <a:pt x="641775" y="803461"/>
                  </a:cubicBezTo>
                  <a:cubicBezTo>
                    <a:pt x="651711" y="796364"/>
                    <a:pt x="664214" y="792331"/>
                    <a:pt x="672255" y="783141"/>
                  </a:cubicBezTo>
                  <a:cubicBezTo>
                    <a:pt x="695490" y="756587"/>
                    <a:pt x="716823" y="708093"/>
                    <a:pt x="743375" y="681541"/>
                  </a:cubicBezTo>
                  <a:cubicBezTo>
                    <a:pt x="752009" y="672907"/>
                    <a:pt x="763695" y="667994"/>
                    <a:pt x="773855" y="661221"/>
                  </a:cubicBezTo>
                  <a:cubicBezTo>
                    <a:pt x="770468" y="569781"/>
                    <a:pt x="771979" y="478028"/>
                    <a:pt x="763695" y="386901"/>
                  </a:cubicBezTo>
                  <a:cubicBezTo>
                    <a:pt x="761756" y="365570"/>
                    <a:pt x="750148" y="346261"/>
                    <a:pt x="743375" y="325941"/>
                  </a:cubicBezTo>
                  <a:lnTo>
                    <a:pt x="733215" y="295461"/>
                  </a:lnTo>
                  <a:lnTo>
                    <a:pt x="723055" y="264981"/>
                  </a:lnTo>
                  <a:cubicBezTo>
                    <a:pt x="719668" y="254821"/>
                    <a:pt x="720468" y="242074"/>
                    <a:pt x="712895" y="234501"/>
                  </a:cubicBezTo>
                  <a:lnTo>
                    <a:pt x="682415" y="204021"/>
                  </a:lnTo>
                  <a:cubicBezTo>
                    <a:pt x="679028" y="193861"/>
                    <a:pt x="677456" y="182903"/>
                    <a:pt x="672255" y="173541"/>
                  </a:cubicBezTo>
                  <a:cubicBezTo>
                    <a:pt x="660395" y="152193"/>
                    <a:pt x="639338" y="135749"/>
                    <a:pt x="631615" y="112581"/>
                  </a:cubicBezTo>
                  <a:cubicBezTo>
                    <a:pt x="625819" y="95194"/>
                    <a:pt x="618017" y="62876"/>
                    <a:pt x="601135" y="51621"/>
                  </a:cubicBezTo>
                  <a:cubicBezTo>
                    <a:pt x="589517" y="43875"/>
                    <a:pt x="573870" y="45473"/>
                    <a:pt x="560495" y="41461"/>
                  </a:cubicBezTo>
                  <a:cubicBezTo>
                    <a:pt x="539979" y="35306"/>
                    <a:pt x="520315" y="26336"/>
                    <a:pt x="499535" y="21141"/>
                  </a:cubicBezTo>
                  <a:cubicBezTo>
                    <a:pt x="414969" y="0"/>
                    <a:pt x="446182" y="821"/>
                    <a:pt x="408095" y="821"/>
                  </a:cubicBezTo>
                  <a:lnTo>
                    <a:pt x="458895" y="2114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48" name="Freihandform 16"/>
            <p:cNvSpPr>
              <a:spLocks/>
            </p:cNvSpPr>
            <p:nvPr/>
          </p:nvSpPr>
          <p:spPr bwMode="auto">
            <a:xfrm>
              <a:off x="2921452" y="2898612"/>
              <a:ext cx="158563" cy="288544"/>
            </a:xfrm>
            <a:custGeom>
              <a:avLst/>
              <a:gdLst>
                <a:gd name="T0" fmla="*/ 782320 w 782320"/>
                <a:gd name="T1" fmla="*/ 132080 h 863600"/>
                <a:gd name="T2" fmla="*/ 782320 w 782320"/>
                <a:gd name="T3" fmla="*/ 132080 h 863600"/>
                <a:gd name="T4" fmla="*/ 680720 w 782320"/>
                <a:gd name="T5" fmla="*/ 60960 h 863600"/>
                <a:gd name="T6" fmla="*/ 609600 w 782320"/>
                <a:gd name="T7" fmla="*/ 20320 h 863600"/>
                <a:gd name="T8" fmla="*/ 568960 w 782320"/>
                <a:gd name="T9" fmla="*/ 10160 h 863600"/>
                <a:gd name="T10" fmla="*/ 538480 w 782320"/>
                <a:gd name="T11" fmla="*/ 0 h 863600"/>
                <a:gd name="T12" fmla="*/ 284480 w 782320"/>
                <a:gd name="T13" fmla="*/ 20320 h 863600"/>
                <a:gd name="T14" fmla="*/ 254000 w 782320"/>
                <a:gd name="T15" fmla="*/ 81280 h 863600"/>
                <a:gd name="T16" fmla="*/ 193040 w 782320"/>
                <a:gd name="T17" fmla="*/ 101600 h 863600"/>
                <a:gd name="T18" fmla="*/ 162560 w 782320"/>
                <a:gd name="T19" fmla="*/ 121920 h 863600"/>
                <a:gd name="T20" fmla="*/ 132080 w 782320"/>
                <a:gd name="T21" fmla="*/ 132080 h 863600"/>
                <a:gd name="T22" fmla="*/ 81280 w 782320"/>
                <a:gd name="T23" fmla="*/ 152400 h 863600"/>
                <a:gd name="T24" fmla="*/ 50800 w 782320"/>
                <a:gd name="T25" fmla="*/ 172720 h 863600"/>
                <a:gd name="T26" fmla="*/ 30480 w 782320"/>
                <a:gd name="T27" fmla="*/ 203200 h 863600"/>
                <a:gd name="T28" fmla="*/ 20320 w 782320"/>
                <a:gd name="T29" fmla="*/ 233680 h 863600"/>
                <a:gd name="T30" fmla="*/ 0 w 782320"/>
                <a:gd name="T31" fmla="*/ 325120 h 863600"/>
                <a:gd name="T32" fmla="*/ 10160 w 782320"/>
                <a:gd name="T33" fmla="*/ 640080 h 863600"/>
                <a:gd name="T34" fmla="*/ 40640 w 782320"/>
                <a:gd name="T35" fmla="*/ 701040 h 863600"/>
                <a:gd name="T36" fmla="*/ 71120 w 782320"/>
                <a:gd name="T37" fmla="*/ 721360 h 863600"/>
                <a:gd name="T38" fmla="*/ 111760 w 782320"/>
                <a:gd name="T39" fmla="*/ 751840 h 863600"/>
                <a:gd name="T40" fmla="*/ 152400 w 782320"/>
                <a:gd name="T41" fmla="*/ 762000 h 863600"/>
                <a:gd name="T42" fmla="*/ 193040 w 782320"/>
                <a:gd name="T43" fmla="*/ 792480 h 863600"/>
                <a:gd name="T44" fmla="*/ 314960 w 782320"/>
                <a:gd name="T45" fmla="*/ 843280 h 863600"/>
                <a:gd name="T46" fmla="*/ 345440 w 782320"/>
                <a:gd name="T47" fmla="*/ 853440 h 863600"/>
                <a:gd name="T48" fmla="*/ 416560 w 782320"/>
                <a:gd name="T49" fmla="*/ 863600 h 863600"/>
                <a:gd name="T50" fmla="*/ 599440 w 782320"/>
                <a:gd name="T51" fmla="*/ 843280 h 863600"/>
                <a:gd name="T52" fmla="*/ 629920 w 782320"/>
                <a:gd name="T53" fmla="*/ 812800 h 863600"/>
                <a:gd name="T54" fmla="*/ 660400 w 782320"/>
                <a:gd name="T55" fmla="*/ 772160 h 863600"/>
                <a:gd name="T56" fmla="*/ 711200 w 782320"/>
                <a:gd name="T57" fmla="*/ 721360 h 863600"/>
                <a:gd name="T58" fmla="*/ 741680 w 782320"/>
                <a:gd name="T59" fmla="*/ 660400 h 863600"/>
                <a:gd name="T60" fmla="*/ 762000 w 782320"/>
                <a:gd name="T61" fmla="*/ 579120 h 863600"/>
                <a:gd name="T62" fmla="*/ 782320 w 782320"/>
                <a:gd name="T63" fmla="*/ 132080 h 8636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82320"/>
                <a:gd name="T97" fmla="*/ 0 h 863600"/>
                <a:gd name="T98" fmla="*/ 782320 w 782320"/>
                <a:gd name="T99" fmla="*/ 863600 h 86360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82320" h="863600">
                  <a:moveTo>
                    <a:pt x="782320" y="132080"/>
                  </a:moveTo>
                  <a:lnTo>
                    <a:pt x="782320" y="132080"/>
                  </a:lnTo>
                  <a:lnTo>
                    <a:pt x="680720" y="60960"/>
                  </a:lnTo>
                  <a:cubicBezTo>
                    <a:pt x="657496" y="44882"/>
                    <a:pt x="636531" y="30419"/>
                    <a:pt x="609600" y="20320"/>
                  </a:cubicBezTo>
                  <a:cubicBezTo>
                    <a:pt x="596525" y="15417"/>
                    <a:pt x="582386" y="13996"/>
                    <a:pt x="568960" y="10160"/>
                  </a:cubicBezTo>
                  <a:cubicBezTo>
                    <a:pt x="558662" y="7218"/>
                    <a:pt x="548640" y="3387"/>
                    <a:pt x="538480" y="0"/>
                  </a:cubicBezTo>
                  <a:cubicBezTo>
                    <a:pt x="453813" y="6773"/>
                    <a:pt x="367997" y="4854"/>
                    <a:pt x="284480" y="20320"/>
                  </a:cubicBezTo>
                  <a:cubicBezTo>
                    <a:pt x="254414" y="25888"/>
                    <a:pt x="271359" y="68881"/>
                    <a:pt x="254000" y="81280"/>
                  </a:cubicBezTo>
                  <a:cubicBezTo>
                    <a:pt x="236571" y="93730"/>
                    <a:pt x="210862" y="89719"/>
                    <a:pt x="193040" y="101600"/>
                  </a:cubicBezTo>
                  <a:cubicBezTo>
                    <a:pt x="182880" y="108373"/>
                    <a:pt x="173482" y="116459"/>
                    <a:pt x="162560" y="121920"/>
                  </a:cubicBezTo>
                  <a:cubicBezTo>
                    <a:pt x="152981" y="126709"/>
                    <a:pt x="142108" y="128320"/>
                    <a:pt x="132080" y="132080"/>
                  </a:cubicBezTo>
                  <a:cubicBezTo>
                    <a:pt x="115003" y="138484"/>
                    <a:pt x="97592" y="144244"/>
                    <a:pt x="81280" y="152400"/>
                  </a:cubicBezTo>
                  <a:cubicBezTo>
                    <a:pt x="70358" y="157861"/>
                    <a:pt x="60960" y="165947"/>
                    <a:pt x="50800" y="172720"/>
                  </a:cubicBezTo>
                  <a:cubicBezTo>
                    <a:pt x="44027" y="182880"/>
                    <a:pt x="35941" y="192278"/>
                    <a:pt x="30480" y="203200"/>
                  </a:cubicBezTo>
                  <a:cubicBezTo>
                    <a:pt x="25691" y="212779"/>
                    <a:pt x="23262" y="223382"/>
                    <a:pt x="20320" y="233680"/>
                  </a:cubicBezTo>
                  <a:cubicBezTo>
                    <a:pt x="10754" y="267159"/>
                    <a:pt x="6984" y="290202"/>
                    <a:pt x="0" y="325120"/>
                  </a:cubicBezTo>
                  <a:cubicBezTo>
                    <a:pt x="3387" y="430107"/>
                    <a:pt x="3992" y="535220"/>
                    <a:pt x="10160" y="640080"/>
                  </a:cubicBezTo>
                  <a:cubicBezTo>
                    <a:pt x="11193" y="657640"/>
                    <a:pt x="29189" y="689589"/>
                    <a:pt x="40640" y="701040"/>
                  </a:cubicBezTo>
                  <a:cubicBezTo>
                    <a:pt x="49274" y="709674"/>
                    <a:pt x="61184" y="714263"/>
                    <a:pt x="71120" y="721360"/>
                  </a:cubicBezTo>
                  <a:cubicBezTo>
                    <a:pt x="84899" y="731202"/>
                    <a:pt x="96614" y="744267"/>
                    <a:pt x="111760" y="751840"/>
                  </a:cubicBezTo>
                  <a:cubicBezTo>
                    <a:pt x="124249" y="758085"/>
                    <a:pt x="138853" y="758613"/>
                    <a:pt x="152400" y="762000"/>
                  </a:cubicBezTo>
                  <a:cubicBezTo>
                    <a:pt x="165947" y="772160"/>
                    <a:pt x="178413" y="783948"/>
                    <a:pt x="193040" y="792480"/>
                  </a:cubicBezTo>
                  <a:cubicBezTo>
                    <a:pt x="278783" y="842497"/>
                    <a:pt x="248633" y="824329"/>
                    <a:pt x="314960" y="843280"/>
                  </a:cubicBezTo>
                  <a:cubicBezTo>
                    <a:pt x="325258" y="846222"/>
                    <a:pt x="334938" y="851340"/>
                    <a:pt x="345440" y="853440"/>
                  </a:cubicBezTo>
                  <a:cubicBezTo>
                    <a:pt x="368922" y="858136"/>
                    <a:pt x="392853" y="860213"/>
                    <a:pt x="416560" y="863600"/>
                  </a:cubicBezTo>
                  <a:cubicBezTo>
                    <a:pt x="477520" y="856827"/>
                    <a:pt x="539773" y="857486"/>
                    <a:pt x="599440" y="843280"/>
                  </a:cubicBezTo>
                  <a:cubicBezTo>
                    <a:pt x="613418" y="839952"/>
                    <a:pt x="620569" y="823709"/>
                    <a:pt x="629920" y="812800"/>
                  </a:cubicBezTo>
                  <a:cubicBezTo>
                    <a:pt x="640940" y="799943"/>
                    <a:pt x="649150" y="784816"/>
                    <a:pt x="660400" y="772160"/>
                  </a:cubicBezTo>
                  <a:cubicBezTo>
                    <a:pt x="676310" y="754262"/>
                    <a:pt x="695431" y="739382"/>
                    <a:pt x="711200" y="721360"/>
                  </a:cubicBezTo>
                  <a:cubicBezTo>
                    <a:pt x="729522" y="700421"/>
                    <a:pt x="734622" y="686281"/>
                    <a:pt x="741680" y="660400"/>
                  </a:cubicBezTo>
                  <a:cubicBezTo>
                    <a:pt x="749028" y="633457"/>
                    <a:pt x="762000" y="579120"/>
                    <a:pt x="762000" y="579120"/>
                  </a:cubicBezTo>
                  <a:cubicBezTo>
                    <a:pt x="773355" y="193058"/>
                    <a:pt x="772160" y="348876"/>
                    <a:pt x="782320" y="13208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49" name="Freihandform 548"/>
            <p:cNvSpPr/>
            <p:nvPr/>
          </p:nvSpPr>
          <p:spPr bwMode="auto">
            <a:xfrm>
              <a:off x="4700096" y="2727094"/>
              <a:ext cx="127875" cy="157085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50" name="Freihandform 549"/>
            <p:cNvSpPr/>
            <p:nvPr/>
          </p:nvSpPr>
          <p:spPr bwMode="auto">
            <a:xfrm>
              <a:off x="1791800" y="3862701"/>
              <a:ext cx="74613" cy="9048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51" name="Freihandform 550"/>
            <p:cNvSpPr/>
            <p:nvPr/>
          </p:nvSpPr>
          <p:spPr bwMode="auto">
            <a:xfrm>
              <a:off x="2218413" y="3675063"/>
              <a:ext cx="73025" cy="9048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52" name="Freihandform 551"/>
            <p:cNvSpPr/>
            <p:nvPr/>
          </p:nvSpPr>
          <p:spPr bwMode="auto">
            <a:xfrm>
              <a:off x="2506146" y="3222426"/>
              <a:ext cx="73025" cy="9048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53" name="Freihandform 552"/>
            <p:cNvSpPr/>
            <p:nvPr/>
          </p:nvSpPr>
          <p:spPr bwMode="auto">
            <a:xfrm>
              <a:off x="1667607" y="4304817"/>
              <a:ext cx="73025" cy="904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54" name="Freihandform 553"/>
            <p:cNvSpPr/>
            <p:nvPr/>
          </p:nvSpPr>
          <p:spPr bwMode="auto">
            <a:xfrm>
              <a:off x="3316215" y="4395974"/>
              <a:ext cx="73025" cy="904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55" name="Freihandform 554"/>
            <p:cNvSpPr/>
            <p:nvPr/>
          </p:nvSpPr>
          <p:spPr bwMode="auto">
            <a:xfrm>
              <a:off x="3458735" y="2709923"/>
              <a:ext cx="183470" cy="234081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cxnSp>
          <p:nvCxnSpPr>
            <p:cNvPr id="556" name="Gerade Verbindung 555"/>
            <p:cNvCxnSpPr/>
            <p:nvPr/>
          </p:nvCxnSpPr>
          <p:spPr bwMode="auto">
            <a:xfrm flipV="1">
              <a:off x="2504946" y="2753843"/>
              <a:ext cx="276865" cy="315117"/>
            </a:xfrm>
            <a:prstGeom prst="line">
              <a:avLst/>
            </a:prstGeom>
            <a:noFill/>
            <a:ln w="38100" cap="flat" cmpd="sng" algn="ctr">
              <a:solidFill>
                <a:srgbClr val="1909E7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cxnSp>
          <p:nvCxnSpPr>
            <p:cNvPr id="559" name="Gerade Verbindung 558"/>
            <p:cNvCxnSpPr/>
            <p:nvPr/>
          </p:nvCxnSpPr>
          <p:spPr bwMode="auto">
            <a:xfrm flipV="1">
              <a:off x="4153056" y="2759324"/>
              <a:ext cx="276865" cy="315117"/>
            </a:xfrm>
            <a:prstGeom prst="line">
              <a:avLst/>
            </a:prstGeom>
            <a:noFill/>
            <a:ln w="38100" cap="flat" cmpd="sng" algn="ctr">
              <a:solidFill>
                <a:srgbClr val="1909E7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cxnSp>
          <p:nvCxnSpPr>
            <p:cNvPr id="560" name="Gerade Verbindung 559"/>
            <p:cNvCxnSpPr/>
            <p:nvPr/>
          </p:nvCxnSpPr>
          <p:spPr bwMode="auto">
            <a:xfrm>
              <a:off x="2613615" y="4179902"/>
              <a:ext cx="235383" cy="349715"/>
            </a:xfrm>
            <a:prstGeom prst="line">
              <a:avLst/>
            </a:prstGeom>
            <a:noFill/>
            <a:ln w="38100" cap="flat" cmpd="sng" algn="ctr">
              <a:solidFill>
                <a:srgbClr val="1909E7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cxnSp>
          <p:nvCxnSpPr>
            <p:cNvPr id="563" name="Gerade Verbindung 562"/>
            <p:cNvCxnSpPr/>
            <p:nvPr/>
          </p:nvCxnSpPr>
          <p:spPr bwMode="auto">
            <a:xfrm>
              <a:off x="4185333" y="4245401"/>
              <a:ext cx="235383" cy="349715"/>
            </a:xfrm>
            <a:prstGeom prst="line">
              <a:avLst/>
            </a:prstGeom>
            <a:noFill/>
            <a:ln w="38100" cap="flat" cmpd="sng" algn="ctr">
              <a:solidFill>
                <a:srgbClr val="1909E7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cxnSp>
          <p:nvCxnSpPr>
            <p:cNvPr id="564" name="Gerade Verbindung 563"/>
            <p:cNvCxnSpPr>
              <a:stCxn id="366" idx="1"/>
              <a:endCxn id="324" idx="7"/>
            </p:cNvCxnSpPr>
            <p:nvPr/>
          </p:nvCxnSpPr>
          <p:spPr bwMode="auto">
            <a:xfrm flipV="1">
              <a:off x="1268178" y="2483551"/>
              <a:ext cx="4220438" cy="1800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29" name="Gruppieren 609"/>
            <p:cNvGrpSpPr/>
            <p:nvPr/>
          </p:nvGrpSpPr>
          <p:grpSpPr>
            <a:xfrm>
              <a:off x="1238972" y="2521779"/>
              <a:ext cx="4234385" cy="169705"/>
              <a:chOff x="1513792" y="2521779"/>
              <a:chExt cx="4234385" cy="169705"/>
            </a:xfrm>
          </p:grpSpPr>
          <p:grpSp>
            <p:nvGrpSpPr>
              <p:cNvPr id="50" name="Gruppieren 574"/>
              <p:cNvGrpSpPr/>
              <p:nvPr/>
            </p:nvGrpSpPr>
            <p:grpSpPr>
              <a:xfrm rot="21480000">
                <a:off x="2933448" y="2531257"/>
                <a:ext cx="1420728" cy="159655"/>
                <a:chOff x="6025592" y="689431"/>
                <a:chExt cx="2803525" cy="517525"/>
              </a:xfrm>
            </p:grpSpPr>
            <p:sp>
              <p:nvSpPr>
                <p:cNvPr id="565" name="Freihandform 564"/>
                <p:cNvSpPr/>
                <p:nvPr/>
              </p:nvSpPr>
              <p:spPr bwMode="auto">
                <a:xfrm>
                  <a:off x="7079692" y="795793"/>
                  <a:ext cx="319088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566" name="Freihandform 565"/>
                <p:cNvSpPr/>
                <p:nvPr/>
              </p:nvSpPr>
              <p:spPr bwMode="auto">
                <a:xfrm>
                  <a:off x="6827280" y="737056"/>
                  <a:ext cx="319087" cy="338137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567" name="Freihandform 566"/>
                <p:cNvSpPr/>
                <p:nvPr/>
              </p:nvSpPr>
              <p:spPr bwMode="auto">
                <a:xfrm>
                  <a:off x="6344680" y="689431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568" name="Freihandform 567"/>
                <p:cNvSpPr/>
                <p:nvPr/>
              </p:nvSpPr>
              <p:spPr bwMode="auto">
                <a:xfrm>
                  <a:off x="6595505" y="711656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569" name="Freihandform 568"/>
                <p:cNvSpPr/>
                <p:nvPr/>
              </p:nvSpPr>
              <p:spPr bwMode="auto">
                <a:xfrm>
                  <a:off x="6025592" y="700543"/>
                  <a:ext cx="319088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570" name="Freihandform 569"/>
                <p:cNvSpPr/>
                <p:nvPr/>
              </p:nvSpPr>
              <p:spPr bwMode="auto">
                <a:xfrm>
                  <a:off x="8510030" y="870406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571" name="Freihandform 570"/>
                <p:cNvSpPr/>
                <p:nvPr/>
              </p:nvSpPr>
              <p:spPr bwMode="auto">
                <a:xfrm>
                  <a:off x="8257617" y="811668"/>
                  <a:ext cx="319088" cy="338138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572" name="Freihandform 571"/>
                <p:cNvSpPr/>
                <p:nvPr/>
              </p:nvSpPr>
              <p:spPr bwMode="auto">
                <a:xfrm>
                  <a:off x="7775017" y="764043"/>
                  <a:ext cx="319088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573" name="Freihandform 572"/>
                <p:cNvSpPr/>
                <p:nvPr/>
              </p:nvSpPr>
              <p:spPr bwMode="auto">
                <a:xfrm>
                  <a:off x="8027430" y="786268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574" name="Freihandform 573"/>
                <p:cNvSpPr/>
                <p:nvPr/>
              </p:nvSpPr>
              <p:spPr bwMode="auto">
                <a:xfrm>
                  <a:off x="7455930" y="775156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</p:grpSp>
          <p:grpSp>
            <p:nvGrpSpPr>
              <p:cNvPr id="51" name="Gruppieren 575"/>
              <p:cNvGrpSpPr/>
              <p:nvPr/>
            </p:nvGrpSpPr>
            <p:grpSpPr>
              <a:xfrm rot="21480000">
                <a:off x="4327449" y="2521779"/>
                <a:ext cx="1420728" cy="159655"/>
                <a:chOff x="6025592" y="689431"/>
                <a:chExt cx="2803525" cy="517525"/>
              </a:xfrm>
            </p:grpSpPr>
            <p:sp>
              <p:nvSpPr>
                <p:cNvPr id="577" name="Freihandform 576"/>
                <p:cNvSpPr/>
                <p:nvPr/>
              </p:nvSpPr>
              <p:spPr bwMode="auto">
                <a:xfrm>
                  <a:off x="7079692" y="795793"/>
                  <a:ext cx="319088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578" name="Freihandform 577"/>
                <p:cNvSpPr/>
                <p:nvPr/>
              </p:nvSpPr>
              <p:spPr bwMode="auto">
                <a:xfrm>
                  <a:off x="6827280" y="737056"/>
                  <a:ext cx="319087" cy="338137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579" name="Freihandform 578"/>
                <p:cNvSpPr/>
                <p:nvPr/>
              </p:nvSpPr>
              <p:spPr bwMode="auto">
                <a:xfrm>
                  <a:off x="6344680" y="689431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580" name="Freihandform 579"/>
                <p:cNvSpPr/>
                <p:nvPr/>
              </p:nvSpPr>
              <p:spPr bwMode="auto">
                <a:xfrm>
                  <a:off x="6595505" y="711656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581" name="Freihandform 580"/>
                <p:cNvSpPr/>
                <p:nvPr/>
              </p:nvSpPr>
              <p:spPr bwMode="auto">
                <a:xfrm>
                  <a:off x="6025592" y="700543"/>
                  <a:ext cx="319088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582" name="Freihandform 581"/>
                <p:cNvSpPr/>
                <p:nvPr/>
              </p:nvSpPr>
              <p:spPr bwMode="auto">
                <a:xfrm>
                  <a:off x="8510030" y="870406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583" name="Freihandform 582"/>
                <p:cNvSpPr/>
                <p:nvPr/>
              </p:nvSpPr>
              <p:spPr bwMode="auto">
                <a:xfrm>
                  <a:off x="8257617" y="811668"/>
                  <a:ext cx="319088" cy="338138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584" name="Freihandform 583"/>
                <p:cNvSpPr/>
                <p:nvPr/>
              </p:nvSpPr>
              <p:spPr bwMode="auto">
                <a:xfrm>
                  <a:off x="7775017" y="764043"/>
                  <a:ext cx="319088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585" name="Freihandform 584"/>
                <p:cNvSpPr/>
                <p:nvPr/>
              </p:nvSpPr>
              <p:spPr bwMode="auto">
                <a:xfrm>
                  <a:off x="8027430" y="786268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586" name="Freihandform 585"/>
                <p:cNvSpPr/>
                <p:nvPr/>
              </p:nvSpPr>
              <p:spPr bwMode="auto">
                <a:xfrm>
                  <a:off x="7455930" y="775156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</p:grpSp>
          <p:grpSp>
            <p:nvGrpSpPr>
              <p:cNvPr id="87" name="Gruppieren 597"/>
              <p:cNvGrpSpPr/>
              <p:nvPr/>
            </p:nvGrpSpPr>
            <p:grpSpPr>
              <a:xfrm rot="21480000">
                <a:off x="1513792" y="2531829"/>
                <a:ext cx="1420728" cy="159655"/>
                <a:chOff x="6025592" y="689431"/>
                <a:chExt cx="2803525" cy="517525"/>
              </a:xfrm>
            </p:grpSpPr>
            <p:sp>
              <p:nvSpPr>
                <p:cNvPr id="599" name="Freihandform 598"/>
                <p:cNvSpPr/>
                <p:nvPr/>
              </p:nvSpPr>
              <p:spPr bwMode="auto">
                <a:xfrm>
                  <a:off x="7079692" y="795793"/>
                  <a:ext cx="319088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00" name="Freihandform 599"/>
                <p:cNvSpPr/>
                <p:nvPr/>
              </p:nvSpPr>
              <p:spPr bwMode="auto">
                <a:xfrm>
                  <a:off x="6827280" y="737056"/>
                  <a:ext cx="319087" cy="338137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01" name="Freihandform 600"/>
                <p:cNvSpPr/>
                <p:nvPr/>
              </p:nvSpPr>
              <p:spPr bwMode="auto">
                <a:xfrm>
                  <a:off x="6344680" y="689431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02" name="Freihandform 601"/>
                <p:cNvSpPr/>
                <p:nvPr/>
              </p:nvSpPr>
              <p:spPr bwMode="auto">
                <a:xfrm>
                  <a:off x="6595505" y="711656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03" name="Freihandform 602"/>
                <p:cNvSpPr/>
                <p:nvPr/>
              </p:nvSpPr>
              <p:spPr bwMode="auto">
                <a:xfrm>
                  <a:off x="6025592" y="700543"/>
                  <a:ext cx="319088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04" name="Freihandform 603"/>
                <p:cNvSpPr/>
                <p:nvPr/>
              </p:nvSpPr>
              <p:spPr bwMode="auto">
                <a:xfrm>
                  <a:off x="8510030" y="870406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05" name="Freihandform 604"/>
                <p:cNvSpPr/>
                <p:nvPr/>
              </p:nvSpPr>
              <p:spPr bwMode="auto">
                <a:xfrm>
                  <a:off x="8257617" y="811668"/>
                  <a:ext cx="319088" cy="338138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06" name="Freihandform 605"/>
                <p:cNvSpPr/>
                <p:nvPr/>
              </p:nvSpPr>
              <p:spPr bwMode="auto">
                <a:xfrm>
                  <a:off x="7775017" y="764043"/>
                  <a:ext cx="319088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07" name="Freihandform 606"/>
                <p:cNvSpPr/>
                <p:nvPr/>
              </p:nvSpPr>
              <p:spPr bwMode="auto">
                <a:xfrm>
                  <a:off x="8027430" y="786268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08" name="Freihandform 607"/>
                <p:cNvSpPr/>
                <p:nvPr/>
              </p:nvSpPr>
              <p:spPr bwMode="auto">
                <a:xfrm>
                  <a:off x="7455930" y="775156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</p:grpSp>
        </p:grpSp>
        <p:grpSp>
          <p:nvGrpSpPr>
            <p:cNvPr id="88" name="Gruppieren 610"/>
            <p:cNvGrpSpPr/>
            <p:nvPr/>
          </p:nvGrpSpPr>
          <p:grpSpPr>
            <a:xfrm>
              <a:off x="1216911" y="4708589"/>
              <a:ext cx="4234385" cy="169705"/>
              <a:chOff x="1513792" y="2521779"/>
              <a:chExt cx="4234385" cy="169705"/>
            </a:xfrm>
          </p:grpSpPr>
          <p:grpSp>
            <p:nvGrpSpPr>
              <p:cNvPr id="90" name="Gruppieren 574"/>
              <p:cNvGrpSpPr/>
              <p:nvPr/>
            </p:nvGrpSpPr>
            <p:grpSpPr>
              <a:xfrm rot="21480000">
                <a:off x="2933448" y="2531257"/>
                <a:ext cx="1420728" cy="159655"/>
                <a:chOff x="6025592" y="689431"/>
                <a:chExt cx="2803525" cy="517525"/>
              </a:xfrm>
            </p:grpSpPr>
            <p:sp>
              <p:nvSpPr>
                <p:cNvPr id="635" name="Freihandform 634"/>
                <p:cNvSpPr/>
                <p:nvPr/>
              </p:nvSpPr>
              <p:spPr bwMode="auto">
                <a:xfrm>
                  <a:off x="7079692" y="795793"/>
                  <a:ext cx="319088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36" name="Freihandform 635"/>
                <p:cNvSpPr/>
                <p:nvPr/>
              </p:nvSpPr>
              <p:spPr bwMode="auto">
                <a:xfrm>
                  <a:off x="6827280" y="737056"/>
                  <a:ext cx="319087" cy="338137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37" name="Freihandform 636"/>
                <p:cNvSpPr/>
                <p:nvPr/>
              </p:nvSpPr>
              <p:spPr bwMode="auto">
                <a:xfrm>
                  <a:off x="6344680" y="689431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38" name="Freihandform 637"/>
                <p:cNvSpPr/>
                <p:nvPr/>
              </p:nvSpPr>
              <p:spPr bwMode="auto">
                <a:xfrm>
                  <a:off x="6595505" y="711656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39" name="Freihandform 638"/>
                <p:cNvSpPr/>
                <p:nvPr/>
              </p:nvSpPr>
              <p:spPr bwMode="auto">
                <a:xfrm>
                  <a:off x="6025592" y="700543"/>
                  <a:ext cx="319088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40" name="Freihandform 639"/>
                <p:cNvSpPr/>
                <p:nvPr/>
              </p:nvSpPr>
              <p:spPr bwMode="auto">
                <a:xfrm>
                  <a:off x="8510030" y="870406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41" name="Freihandform 640"/>
                <p:cNvSpPr/>
                <p:nvPr/>
              </p:nvSpPr>
              <p:spPr bwMode="auto">
                <a:xfrm>
                  <a:off x="8257617" y="811668"/>
                  <a:ext cx="319088" cy="338138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42" name="Freihandform 641"/>
                <p:cNvSpPr/>
                <p:nvPr/>
              </p:nvSpPr>
              <p:spPr bwMode="auto">
                <a:xfrm>
                  <a:off x="7775017" y="764043"/>
                  <a:ext cx="319088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43" name="Freihandform 642"/>
                <p:cNvSpPr/>
                <p:nvPr/>
              </p:nvSpPr>
              <p:spPr bwMode="auto">
                <a:xfrm>
                  <a:off x="8027430" y="786268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44" name="Freihandform 643"/>
                <p:cNvSpPr/>
                <p:nvPr/>
              </p:nvSpPr>
              <p:spPr bwMode="auto">
                <a:xfrm>
                  <a:off x="7455930" y="775156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</p:grpSp>
          <p:grpSp>
            <p:nvGrpSpPr>
              <p:cNvPr id="91" name="Gruppieren 575"/>
              <p:cNvGrpSpPr/>
              <p:nvPr/>
            </p:nvGrpSpPr>
            <p:grpSpPr>
              <a:xfrm rot="21480000">
                <a:off x="4327449" y="2521779"/>
                <a:ext cx="1420728" cy="159655"/>
                <a:chOff x="6025592" y="689431"/>
                <a:chExt cx="2803525" cy="517525"/>
              </a:xfrm>
            </p:grpSpPr>
            <p:sp>
              <p:nvSpPr>
                <p:cNvPr id="625" name="Freihandform 624"/>
                <p:cNvSpPr/>
                <p:nvPr/>
              </p:nvSpPr>
              <p:spPr bwMode="auto">
                <a:xfrm>
                  <a:off x="7079692" y="795793"/>
                  <a:ext cx="319088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26" name="Freihandform 625"/>
                <p:cNvSpPr/>
                <p:nvPr/>
              </p:nvSpPr>
              <p:spPr bwMode="auto">
                <a:xfrm>
                  <a:off x="6827280" y="737056"/>
                  <a:ext cx="319087" cy="338137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27" name="Freihandform 626"/>
                <p:cNvSpPr/>
                <p:nvPr/>
              </p:nvSpPr>
              <p:spPr bwMode="auto">
                <a:xfrm>
                  <a:off x="6344680" y="689431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28" name="Freihandform 627"/>
                <p:cNvSpPr/>
                <p:nvPr/>
              </p:nvSpPr>
              <p:spPr bwMode="auto">
                <a:xfrm>
                  <a:off x="6595505" y="711656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29" name="Freihandform 628"/>
                <p:cNvSpPr/>
                <p:nvPr/>
              </p:nvSpPr>
              <p:spPr bwMode="auto">
                <a:xfrm>
                  <a:off x="6025592" y="700543"/>
                  <a:ext cx="319088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30" name="Freihandform 629"/>
                <p:cNvSpPr/>
                <p:nvPr/>
              </p:nvSpPr>
              <p:spPr bwMode="auto">
                <a:xfrm>
                  <a:off x="8510030" y="870406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31" name="Freihandform 630"/>
                <p:cNvSpPr/>
                <p:nvPr/>
              </p:nvSpPr>
              <p:spPr bwMode="auto">
                <a:xfrm>
                  <a:off x="8257617" y="811668"/>
                  <a:ext cx="319088" cy="338138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32" name="Freihandform 631"/>
                <p:cNvSpPr/>
                <p:nvPr/>
              </p:nvSpPr>
              <p:spPr bwMode="auto">
                <a:xfrm>
                  <a:off x="7775017" y="764043"/>
                  <a:ext cx="319088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33" name="Freihandform 632"/>
                <p:cNvSpPr/>
                <p:nvPr/>
              </p:nvSpPr>
              <p:spPr bwMode="auto">
                <a:xfrm>
                  <a:off x="8027430" y="786268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34" name="Freihandform 633"/>
                <p:cNvSpPr/>
                <p:nvPr/>
              </p:nvSpPr>
              <p:spPr bwMode="auto">
                <a:xfrm>
                  <a:off x="7455930" y="775156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</p:grpSp>
          <p:grpSp>
            <p:nvGrpSpPr>
              <p:cNvPr id="92" name="Gruppieren 597"/>
              <p:cNvGrpSpPr/>
              <p:nvPr/>
            </p:nvGrpSpPr>
            <p:grpSpPr>
              <a:xfrm rot="21480000">
                <a:off x="1513792" y="2531829"/>
                <a:ext cx="1420728" cy="159655"/>
                <a:chOff x="6025592" y="689431"/>
                <a:chExt cx="2803525" cy="517525"/>
              </a:xfrm>
            </p:grpSpPr>
            <p:sp>
              <p:nvSpPr>
                <p:cNvPr id="615" name="Freihandform 614"/>
                <p:cNvSpPr/>
                <p:nvPr/>
              </p:nvSpPr>
              <p:spPr bwMode="auto">
                <a:xfrm>
                  <a:off x="7079692" y="795793"/>
                  <a:ext cx="319088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16" name="Freihandform 615"/>
                <p:cNvSpPr/>
                <p:nvPr/>
              </p:nvSpPr>
              <p:spPr bwMode="auto">
                <a:xfrm>
                  <a:off x="6827280" y="737056"/>
                  <a:ext cx="319087" cy="338137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17" name="Freihandform 616"/>
                <p:cNvSpPr/>
                <p:nvPr/>
              </p:nvSpPr>
              <p:spPr bwMode="auto">
                <a:xfrm>
                  <a:off x="6344680" y="689431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18" name="Freihandform 617"/>
                <p:cNvSpPr/>
                <p:nvPr/>
              </p:nvSpPr>
              <p:spPr bwMode="auto">
                <a:xfrm>
                  <a:off x="6595505" y="711656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19" name="Freihandform 618"/>
                <p:cNvSpPr/>
                <p:nvPr/>
              </p:nvSpPr>
              <p:spPr bwMode="auto">
                <a:xfrm>
                  <a:off x="6025592" y="700543"/>
                  <a:ext cx="319088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20" name="Freihandform 619"/>
                <p:cNvSpPr/>
                <p:nvPr/>
              </p:nvSpPr>
              <p:spPr bwMode="auto">
                <a:xfrm>
                  <a:off x="8510030" y="870406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21" name="Freihandform 620"/>
                <p:cNvSpPr/>
                <p:nvPr/>
              </p:nvSpPr>
              <p:spPr bwMode="auto">
                <a:xfrm>
                  <a:off x="8257617" y="811668"/>
                  <a:ext cx="319088" cy="338138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22" name="Freihandform 621"/>
                <p:cNvSpPr/>
                <p:nvPr/>
              </p:nvSpPr>
              <p:spPr bwMode="auto">
                <a:xfrm>
                  <a:off x="7775017" y="764043"/>
                  <a:ext cx="319088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23" name="Freihandform 622"/>
                <p:cNvSpPr/>
                <p:nvPr/>
              </p:nvSpPr>
              <p:spPr bwMode="auto">
                <a:xfrm>
                  <a:off x="8027430" y="786268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24" name="Freihandform 623"/>
                <p:cNvSpPr/>
                <p:nvPr/>
              </p:nvSpPr>
              <p:spPr bwMode="auto">
                <a:xfrm>
                  <a:off x="7455930" y="775156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</p:grpSp>
        </p:grpSp>
        <p:sp>
          <p:nvSpPr>
            <p:cNvPr id="645" name="Freihandform 644"/>
            <p:cNvSpPr/>
            <p:nvPr/>
          </p:nvSpPr>
          <p:spPr bwMode="auto">
            <a:xfrm>
              <a:off x="1595718" y="2686254"/>
              <a:ext cx="238999" cy="260672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46" name="Freihandform 645"/>
            <p:cNvSpPr/>
            <p:nvPr/>
          </p:nvSpPr>
          <p:spPr bwMode="auto">
            <a:xfrm>
              <a:off x="3301209" y="2892507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47" name="Freihandform 646"/>
            <p:cNvSpPr/>
            <p:nvPr/>
          </p:nvSpPr>
          <p:spPr bwMode="auto">
            <a:xfrm>
              <a:off x="3686253" y="2664531"/>
              <a:ext cx="183470" cy="234081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48" name="Freihandform 647"/>
            <p:cNvSpPr/>
            <p:nvPr/>
          </p:nvSpPr>
          <p:spPr bwMode="auto">
            <a:xfrm>
              <a:off x="1843420" y="2660993"/>
              <a:ext cx="238999" cy="260672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49" name="Freihandform 648"/>
            <p:cNvSpPr/>
            <p:nvPr/>
          </p:nvSpPr>
          <p:spPr bwMode="auto">
            <a:xfrm>
              <a:off x="3856159" y="4105278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50" name="Freihandform 649"/>
            <p:cNvSpPr/>
            <p:nvPr/>
          </p:nvSpPr>
          <p:spPr bwMode="auto">
            <a:xfrm>
              <a:off x="4938087" y="2658426"/>
              <a:ext cx="183470" cy="234081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51" name="Freihandform 650"/>
            <p:cNvSpPr/>
            <p:nvPr/>
          </p:nvSpPr>
          <p:spPr bwMode="auto">
            <a:xfrm>
              <a:off x="2433787" y="2671689"/>
              <a:ext cx="238999" cy="260672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52" name="Freihandform 651"/>
            <p:cNvSpPr/>
            <p:nvPr/>
          </p:nvSpPr>
          <p:spPr bwMode="auto">
            <a:xfrm>
              <a:off x="2974891" y="4087736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53" name="Freihandform 652"/>
            <p:cNvSpPr/>
            <p:nvPr/>
          </p:nvSpPr>
          <p:spPr bwMode="auto">
            <a:xfrm>
              <a:off x="4493541" y="2662239"/>
              <a:ext cx="183470" cy="234081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54" name="Freihandform 653"/>
            <p:cNvSpPr/>
            <p:nvPr/>
          </p:nvSpPr>
          <p:spPr bwMode="auto">
            <a:xfrm>
              <a:off x="2170786" y="2656632"/>
              <a:ext cx="238999" cy="260672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55" name="Freihandform 654"/>
            <p:cNvSpPr/>
            <p:nvPr/>
          </p:nvSpPr>
          <p:spPr bwMode="auto">
            <a:xfrm>
              <a:off x="2274186" y="4272567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56" name="Freihandform 655"/>
            <p:cNvSpPr/>
            <p:nvPr/>
          </p:nvSpPr>
          <p:spPr bwMode="auto">
            <a:xfrm>
              <a:off x="3983749" y="2686254"/>
              <a:ext cx="183470" cy="234081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57" name="Freihandform 656"/>
            <p:cNvSpPr/>
            <p:nvPr/>
          </p:nvSpPr>
          <p:spPr bwMode="auto">
            <a:xfrm>
              <a:off x="2841991" y="2623507"/>
              <a:ext cx="238999" cy="260672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58" name="Freihandform 657"/>
            <p:cNvSpPr/>
            <p:nvPr/>
          </p:nvSpPr>
          <p:spPr bwMode="auto">
            <a:xfrm>
              <a:off x="3140003" y="2695657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59" name="Freihandform 658"/>
            <p:cNvSpPr/>
            <p:nvPr/>
          </p:nvSpPr>
          <p:spPr bwMode="auto">
            <a:xfrm>
              <a:off x="1208527" y="4395304"/>
              <a:ext cx="183470" cy="234081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60" name="Freihandform 3"/>
            <p:cNvSpPr>
              <a:spLocks/>
            </p:cNvSpPr>
            <p:nvPr/>
          </p:nvSpPr>
          <p:spPr bwMode="auto">
            <a:xfrm>
              <a:off x="3526126" y="4275815"/>
              <a:ext cx="300256" cy="210646"/>
            </a:xfrm>
            <a:custGeom>
              <a:avLst/>
              <a:gdLst>
                <a:gd name="T0" fmla="*/ 190589 w 1013549"/>
                <a:gd name="T1" fmla="*/ 213360 h 752390"/>
                <a:gd name="T2" fmla="*/ 190589 w 1013549"/>
                <a:gd name="T3" fmla="*/ 213360 h 752390"/>
                <a:gd name="T4" fmla="*/ 210909 w 1013549"/>
                <a:gd name="T5" fmla="*/ 121920 h 752390"/>
                <a:gd name="T6" fmla="*/ 221069 w 1013549"/>
                <a:gd name="T7" fmla="*/ 91440 h 752390"/>
                <a:gd name="T8" fmla="*/ 241389 w 1013549"/>
                <a:gd name="T9" fmla="*/ 60960 h 752390"/>
                <a:gd name="T10" fmla="*/ 271869 w 1013549"/>
                <a:gd name="T11" fmla="*/ 50800 h 752390"/>
                <a:gd name="T12" fmla="*/ 363309 w 1013549"/>
                <a:gd name="T13" fmla="*/ 10160 h 752390"/>
                <a:gd name="T14" fmla="*/ 393789 w 1013549"/>
                <a:gd name="T15" fmla="*/ 0 h 752390"/>
                <a:gd name="T16" fmla="*/ 576669 w 1013549"/>
                <a:gd name="T17" fmla="*/ 20320 h 752390"/>
                <a:gd name="T18" fmla="*/ 607149 w 1013549"/>
                <a:gd name="T19" fmla="*/ 40640 h 752390"/>
                <a:gd name="T20" fmla="*/ 668109 w 1013549"/>
                <a:gd name="T21" fmla="*/ 50800 h 752390"/>
                <a:gd name="T22" fmla="*/ 830669 w 1013549"/>
                <a:gd name="T23" fmla="*/ 71120 h 752390"/>
                <a:gd name="T24" fmla="*/ 861149 w 1013549"/>
                <a:gd name="T25" fmla="*/ 81280 h 752390"/>
                <a:gd name="T26" fmla="*/ 922109 w 1013549"/>
                <a:gd name="T27" fmla="*/ 111760 h 752390"/>
                <a:gd name="T28" fmla="*/ 942429 w 1013549"/>
                <a:gd name="T29" fmla="*/ 142240 h 752390"/>
                <a:gd name="T30" fmla="*/ 993229 w 1013549"/>
                <a:gd name="T31" fmla="*/ 193040 h 752390"/>
                <a:gd name="T32" fmla="*/ 1013549 w 1013549"/>
                <a:gd name="T33" fmla="*/ 254000 h 752390"/>
                <a:gd name="T34" fmla="*/ 993229 w 1013549"/>
                <a:gd name="T35" fmla="*/ 528320 h 752390"/>
                <a:gd name="T36" fmla="*/ 942429 w 1013549"/>
                <a:gd name="T37" fmla="*/ 609600 h 752390"/>
                <a:gd name="T38" fmla="*/ 911949 w 1013549"/>
                <a:gd name="T39" fmla="*/ 619760 h 752390"/>
                <a:gd name="T40" fmla="*/ 881469 w 1013549"/>
                <a:gd name="T41" fmla="*/ 640080 h 752390"/>
                <a:gd name="T42" fmla="*/ 820509 w 1013549"/>
                <a:gd name="T43" fmla="*/ 660400 h 752390"/>
                <a:gd name="T44" fmla="*/ 403949 w 1013549"/>
                <a:gd name="T45" fmla="*/ 680720 h 752390"/>
                <a:gd name="T46" fmla="*/ 342989 w 1013549"/>
                <a:gd name="T47" fmla="*/ 690880 h 752390"/>
                <a:gd name="T48" fmla="*/ 312509 w 1013549"/>
                <a:gd name="T49" fmla="*/ 701040 h 752390"/>
                <a:gd name="T50" fmla="*/ 251549 w 1013549"/>
                <a:gd name="T51" fmla="*/ 711200 h 752390"/>
                <a:gd name="T52" fmla="*/ 170269 w 1013549"/>
                <a:gd name="T53" fmla="*/ 731520 h 752390"/>
                <a:gd name="T54" fmla="*/ 139789 w 1013549"/>
                <a:gd name="T55" fmla="*/ 741680 h 752390"/>
                <a:gd name="T56" fmla="*/ 88989 w 1013549"/>
                <a:gd name="T57" fmla="*/ 751840 h 752390"/>
                <a:gd name="T58" fmla="*/ 17869 w 1013549"/>
                <a:gd name="T59" fmla="*/ 741680 h 752390"/>
                <a:gd name="T60" fmla="*/ 7709 w 1013549"/>
                <a:gd name="T61" fmla="*/ 711200 h 752390"/>
                <a:gd name="T62" fmla="*/ 17869 w 1013549"/>
                <a:gd name="T63" fmla="*/ 497840 h 752390"/>
                <a:gd name="T64" fmla="*/ 78829 w 1013549"/>
                <a:gd name="T65" fmla="*/ 436880 h 752390"/>
                <a:gd name="T66" fmla="*/ 99149 w 1013549"/>
                <a:gd name="T67" fmla="*/ 406400 h 752390"/>
                <a:gd name="T68" fmla="*/ 160109 w 1013549"/>
                <a:gd name="T69" fmla="*/ 365760 h 752390"/>
                <a:gd name="T70" fmla="*/ 190589 w 1013549"/>
                <a:gd name="T71" fmla="*/ 345440 h 752390"/>
                <a:gd name="T72" fmla="*/ 180429 w 1013549"/>
                <a:gd name="T73" fmla="*/ 254000 h 752390"/>
                <a:gd name="T74" fmla="*/ 190589 w 1013549"/>
                <a:gd name="T75" fmla="*/ 213360 h 7523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13549"/>
                <a:gd name="T115" fmla="*/ 0 h 752390"/>
                <a:gd name="T116" fmla="*/ 1013549 w 1013549"/>
                <a:gd name="T117" fmla="*/ 752390 h 7523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13549" h="752390">
                  <a:moveTo>
                    <a:pt x="190589" y="213360"/>
                  </a:moveTo>
                  <a:lnTo>
                    <a:pt x="190589" y="213360"/>
                  </a:lnTo>
                  <a:cubicBezTo>
                    <a:pt x="197362" y="182880"/>
                    <a:pt x="203336" y="152211"/>
                    <a:pt x="210909" y="121920"/>
                  </a:cubicBezTo>
                  <a:cubicBezTo>
                    <a:pt x="213506" y="111530"/>
                    <a:pt x="216280" y="101019"/>
                    <a:pt x="221069" y="91440"/>
                  </a:cubicBezTo>
                  <a:cubicBezTo>
                    <a:pt x="226530" y="80518"/>
                    <a:pt x="231854" y="68588"/>
                    <a:pt x="241389" y="60960"/>
                  </a:cubicBezTo>
                  <a:cubicBezTo>
                    <a:pt x="249752" y="54270"/>
                    <a:pt x="262290" y="55589"/>
                    <a:pt x="271869" y="50800"/>
                  </a:cubicBezTo>
                  <a:cubicBezTo>
                    <a:pt x="368473" y="2498"/>
                    <a:pt x="206038" y="62584"/>
                    <a:pt x="363309" y="10160"/>
                  </a:cubicBezTo>
                  <a:lnTo>
                    <a:pt x="393789" y="0"/>
                  </a:lnTo>
                  <a:cubicBezTo>
                    <a:pt x="399898" y="611"/>
                    <a:pt x="560017" y="15778"/>
                    <a:pt x="576669" y="20320"/>
                  </a:cubicBezTo>
                  <a:cubicBezTo>
                    <a:pt x="588450" y="23533"/>
                    <a:pt x="595565" y="36779"/>
                    <a:pt x="607149" y="40640"/>
                  </a:cubicBezTo>
                  <a:cubicBezTo>
                    <a:pt x="626692" y="47154"/>
                    <a:pt x="647841" y="47115"/>
                    <a:pt x="668109" y="50800"/>
                  </a:cubicBezTo>
                  <a:cubicBezTo>
                    <a:pt x="773086" y="69887"/>
                    <a:pt x="663812" y="55951"/>
                    <a:pt x="830669" y="71120"/>
                  </a:cubicBezTo>
                  <a:cubicBezTo>
                    <a:pt x="840829" y="74507"/>
                    <a:pt x="851570" y="76491"/>
                    <a:pt x="861149" y="81280"/>
                  </a:cubicBezTo>
                  <a:cubicBezTo>
                    <a:pt x="939931" y="120671"/>
                    <a:pt x="845497" y="86223"/>
                    <a:pt x="922109" y="111760"/>
                  </a:cubicBezTo>
                  <a:cubicBezTo>
                    <a:pt x="928882" y="121920"/>
                    <a:pt x="933795" y="133606"/>
                    <a:pt x="942429" y="142240"/>
                  </a:cubicBezTo>
                  <a:cubicBezTo>
                    <a:pt x="977650" y="177461"/>
                    <a:pt x="971554" y="144272"/>
                    <a:pt x="993229" y="193040"/>
                  </a:cubicBezTo>
                  <a:cubicBezTo>
                    <a:pt x="1001928" y="212613"/>
                    <a:pt x="1013549" y="254000"/>
                    <a:pt x="1013549" y="254000"/>
                  </a:cubicBezTo>
                  <a:cubicBezTo>
                    <a:pt x="1012651" y="267463"/>
                    <a:pt x="998025" y="499544"/>
                    <a:pt x="993229" y="528320"/>
                  </a:cubicBezTo>
                  <a:cubicBezTo>
                    <a:pt x="984805" y="578864"/>
                    <a:pt x="981748" y="589941"/>
                    <a:pt x="942429" y="609600"/>
                  </a:cubicBezTo>
                  <a:cubicBezTo>
                    <a:pt x="932850" y="614389"/>
                    <a:pt x="921528" y="614971"/>
                    <a:pt x="911949" y="619760"/>
                  </a:cubicBezTo>
                  <a:cubicBezTo>
                    <a:pt x="901027" y="625221"/>
                    <a:pt x="892627" y="635121"/>
                    <a:pt x="881469" y="640080"/>
                  </a:cubicBezTo>
                  <a:cubicBezTo>
                    <a:pt x="861896" y="648779"/>
                    <a:pt x="840829" y="653627"/>
                    <a:pt x="820509" y="660400"/>
                  </a:cubicBezTo>
                  <a:cubicBezTo>
                    <a:pt x="667898" y="711270"/>
                    <a:pt x="800735" y="670278"/>
                    <a:pt x="403949" y="680720"/>
                  </a:cubicBezTo>
                  <a:cubicBezTo>
                    <a:pt x="383629" y="684107"/>
                    <a:pt x="363099" y="686411"/>
                    <a:pt x="342989" y="690880"/>
                  </a:cubicBezTo>
                  <a:cubicBezTo>
                    <a:pt x="332534" y="693203"/>
                    <a:pt x="322964" y="698717"/>
                    <a:pt x="312509" y="701040"/>
                  </a:cubicBezTo>
                  <a:cubicBezTo>
                    <a:pt x="292399" y="705509"/>
                    <a:pt x="271692" y="706884"/>
                    <a:pt x="251549" y="711200"/>
                  </a:cubicBezTo>
                  <a:cubicBezTo>
                    <a:pt x="224242" y="717052"/>
                    <a:pt x="196763" y="722689"/>
                    <a:pt x="170269" y="731520"/>
                  </a:cubicBezTo>
                  <a:cubicBezTo>
                    <a:pt x="160109" y="734907"/>
                    <a:pt x="150179" y="739083"/>
                    <a:pt x="139789" y="741680"/>
                  </a:cubicBezTo>
                  <a:cubicBezTo>
                    <a:pt x="123036" y="745868"/>
                    <a:pt x="105922" y="748453"/>
                    <a:pt x="88989" y="751840"/>
                  </a:cubicBezTo>
                  <a:cubicBezTo>
                    <a:pt x="65282" y="748453"/>
                    <a:pt x="39288" y="752390"/>
                    <a:pt x="17869" y="741680"/>
                  </a:cubicBezTo>
                  <a:cubicBezTo>
                    <a:pt x="8290" y="736891"/>
                    <a:pt x="7709" y="721910"/>
                    <a:pt x="7709" y="711200"/>
                  </a:cubicBezTo>
                  <a:cubicBezTo>
                    <a:pt x="7709" y="639999"/>
                    <a:pt x="0" y="566762"/>
                    <a:pt x="17869" y="497840"/>
                  </a:cubicBezTo>
                  <a:cubicBezTo>
                    <a:pt x="25081" y="470023"/>
                    <a:pt x="62889" y="460790"/>
                    <a:pt x="78829" y="436880"/>
                  </a:cubicBezTo>
                  <a:cubicBezTo>
                    <a:pt x="85602" y="426720"/>
                    <a:pt x="89959" y="414441"/>
                    <a:pt x="99149" y="406400"/>
                  </a:cubicBezTo>
                  <a:cubicBezTo>
                    <a:pt x="117528" y="390318"/>
                    <a:pt x="139789" y="379307"/>
                    <a:pt x="160109" y="365760"/>
                  </a:cubicBezTo>
                  <a:lnTo>
                    <a:pt x="190589" y="345440"/>
                  </a:lnTo>
                  <a:cubicBezTo>
                    <a:pt x="219376" y="259080"/>
                    <a:pt x="180429" y="396240"/>
                    <a:pt x="180429" y="254000"/>
                  </a:cubicBezTo>
                  <a:lnTo>
                    <a:pt x="190589" y="213360"/>
                  </a:ln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661" name="Freihandform 3"/>
            <p:cNvSpPr>
              <a:spLocks/>
            </p:cNvSpPr>
            <p:nvPr/>
          </p:nvSpPr>
          <p:spPr bwMode="auto">
            <a:xfrm>
              <a:off x="1869504" y="4249494"/>
              <a:ext cx="300256" cy="210646"/>
            </a:xfrm>
            <a:custGeom>
              <a:avLst/>
              <a:gdLst>
                <a:gd name="T0" fmla="*/ 190589 w 1013549"/>
                <a:gd name="T1" fmla="*/ 213360 h 752390"/>
                <a:gd name="T2" fmla="*/ 190589 w 1013549"/>
                <a:gd name="T3" fmla="*/ 213360 h 752390"/>
                <a:gd name="T4" fmla="*/ 210909 w 1013549"/>
                <a:gd name="T5" fmla="*/ 121920 h 752390"/>
                <a:gd name="T6" fmla="*/ 221069 w 1013549"/>
                <a:gd name="T7" fmla="*/ 91440 h 752390"/>
                <a:gd name="T8" fmla="*/ 241389 w 1013549"/>
                <a:gd name="T9" fmla="*/ 60960 h 752390"/>
                <a:gd name="T10" fmla="*/ 271869 w 1013549"/>
                <a:gd name="T11" fmla="*/ 50800 h 752390"/>
                <a:gd name="T12" fmla="*/ 363309 w 1013549"/>
                <a:gd name="T13" fmla="*/ 10160 h 752390"/>
                <a:gd name="T14" fmla="*/ 393789 w 1013549"/>
                <a:gd name="T15" fmla="*/ 0 h 752390"/>
                <a:gd name="T16" fmla="*/ 576669 w 1013549"/>
                <a:gd name="T17" fmla="*/ 20320 h 752390"/>
                <a:gd name="T18" fmla="*/ 607149 w 1013549"/>
                <a:gd name="T19" fmla="*/ 40640 h 752390"/>
                <a:gd name="T20" fmla="*/ 668109 w 1013549"/>
                <a:gd name="T21" fmla="*/ 50800 h 752390"/>
                <a:gd name="T22" fmla="*/ 830669 w 1013549"/>
                <a:gd name="T23" fmla="*/ 71120 h 752390"/>
                <a:gd name="T24" fmla="*/ 861149 w 1013549"/>
                <a:gd name="T25" fmla="*/ 81280 h 752390"/>
                <a:gd name="T26" fmla="*/ 922109 w 1013549"/>
                <a:gd name="T27" fmla="*/ 111760 h 752390"/>
                <a:gd name="T28" fmla="*/ 942429 w 1013549"/>
                <a:gd name="T29" fmla="*/ 142240 h 752390"/>
                <a:gd name="T30" fmla="*/ 993229 w 1013549"/>
                <a:gd name="T31" fmla="*/ 193040 h 752390"/>
                <a:gd name="T32" fmla="*/ 1013549 w 1013549"/>
                <a:gd name="T33" fmla="*/ 254000 h 752390"/>
                <a:gd name="T34" fmla="*/ 993229 w 1013549"/>
                <a:gd name="T35" fmla="*/ 528320 h 752390"/>
                <a:gd name="T36" fmla="*/ 942429 w 1013549"/>
                <a:gd name="T37" fmla="*/ 609600 h 752390"/>
                <a:gd name="T38" fmla="*/ 911949 w 1013549"/>
                <a:gd name="T39" fmla="*/ 619760 h 752390"/>
                <a:gd name="T40" fmla="*/ 881469 w 1013549"/>
                <a:gd name="T41" fmla="*/ 640080 h 752390"/>
                <a:gd name="T42" fmla="*/ 820509 w 1013549"/>
                <a:gd name="T43" fmla="*/ 660400 h 752390"/>
                <a:gd name="T44" fmla="*/ 403949 w 1013549"/>
                <a:gd name="T45" fmla="*/ 680720 h 752390"/>
                <a:gd name="T46" fmla="*/ 342989 w 1013549"/>
                <a:gd name="T47" fmla="*/ 690880 h 752390"/>
                <a:gd name="T48" fmla="*/ 312509 w 1013549"/>
                <a:gd name="T49" fmla="*/ 701040 h 752390"/>
                <a:gd name="T50" fmla="*/ 251549 w 1013549"/>
                <a:gd name="T51" fmla="*/ 711200 h 752390"/>
                <a:gd name="T52" fmla="*/ 170269 w 1013549"/>
                <a:gd name="T53" fmla="*/ 731520 h 752390"/>
                <a:gd name="T54" fmla="*/ 139789 w 1013549"/>
                <a:gd name="T55" fmla="*/ 741680 h 752390"/>
                <a:gd name="T56" fmla="*/ 88989 w 1013549"/>
                <a:gd name="T57" fmla="*/ 751840 h 752390"/>
                <a:gd name="T58" fmla="*/ 17869 w 1013549"/>
                <a:gd name="T59" fmla="*/ 741680 h 752390"/>
                <a:gd name="T60" fmla="*/ 7709 w 1013549"/>
                <a:gd name="T61" fmla="*/ 711200 h 752390"/>
                <a:gd name="T62" fmla="*/ 17869 w 1013549"/>
                <a:gd name="T63" fmla="*/ 497840 h 752390"/>
                <a:gd name="T64" fmla="*/ 78829 w 1013549"/>
                <a:gd name="T65" fmla="*/ 436880 h 752390"/>
                <a:gd name="T66" fmla="*/ 99149 w 1013549"/>
                <a:gd name="T67" fmla="*/ 406400 h 752390"/>
                <a:gd name="T68" fmla="*/ 160109 w 1013549"/>
                <a:gd name="T69" fmla="*/ 365760 h 752390"/>
                <a:gd name="T70" fmla="*/ 190589 w 1013549"/>
                <a:gd name="T71" fmla="*/ 345440 h 752390"/>
                <a:gd name="T72" fmla="*/ 180429 w 1013549"/>
                <a:gd name="T73" fmla="*/ 254000 h 752390"/>
                <a:gd name="T74" fmla="*/ 190589 w 1013549"/>
                <a:gd name="T75" fmla="*/ 213360 h 7523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13549"/>
                <a:gd name="T115" fmla="*/ 0 h 752390"/>
                <a:gd name="T116" fmla="*/ 1013549 w 1013549"/>
                <a:gd name="T117" fmla="*/ 752390 h 7523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13549" h="752390">
                  <a:moveTo>
                    <a:pt x="190589" y="213360"/>
                  </a:moveTo>
                  <a:lnTo>
                    <a:pt x="190589" y="213360"/>
                  </a:lnTo>
                  <a:cubicBezTo>
                    <a:pt x="197362" y="182880"/>
                    <a:pt x="203336" y="152211"/>
                    <a:pt x="210909" y="121920"/>
                  </a:cubicBezTo>
                  <a:cubicBezTo>
                    <a:pt x="213506" y="111530"/>
                    <a:pt x="216280" y="101019"/>
                    <a:pt x="221069" y="91440"/>
                  </a:cubicBezTo>
                  <a:cubicBezTo>
                    <a:pt x="226530" y="80518"/>
                    <a:pt x="231854" y="68588"/>
                    <a:pt x="241389" y="60960"/>
                  </a:cubicBezTo>
                  <a:cubicBezTo>
                    <a:pt x="249752" y="54270"/>
                    <a:pt x="262290" y="55589"/>
                    <a:pt x="271869" y="50800"/>
                  </a:cubicBezTo>
                  <a:cubicBezTo>
                    <a:pt x="368473" y="2498"/>
                    <a:pt x="206038" y="62584"/>
                    <a:pt x="363309" y="10160"/>
                  </a:cubicBezTo>
                  <a:lnTo>
                    <a:pt x="393789" y="0"/>
                  </a:lnTo>
                  <a:cubicBezTo>
                    <a:pt x="399898" y="611"/>
                    <a:pt x="560017" y="15778"/>
                    <a:pt x="576669" y="20320"/>
                  </a:cubicBezTo>
                  <a:cubicBezTo>
                    <a:pt x="588450" y="23533"/>
                    <a:pt x="595565" y="36779"/>
                    <a:pt x="607149" y="40640"/>
                  </a:cubicBezTo>
                  <a:cubicBezTo>
                    <a:pt x="626692" y="47154"/>
                    <a:pt x="647841" y="47115"/>
                    <a:pt x="668109" y="50800"/>
                  </a:cubicBezTo>
                  <a:cubicBezTo>
                    <a:pt x="773086" y="69887"/>
                    <a:pt x="663812" y="55951"/>
                    <a:pt x="830669" y="71120"/>
                  </a:cubicBezTo>
                  <a:cubicBezTo>
                    <a:pt x="840829" y="74507"/>
                    <a:pt x="851570" y="76491"/>
                    <a:pt x="861149" y="81280"/>
                  </a:cubicBezTo>
                  <a:cubicBezTo>
                    <a:pt x="939931" y="120671"/>
                    <a:pt x="845497" y="86223"/>
                    <a:pt x="922109" y="111760"/>
                  </a:cubicBezTo>
                  <a:cubicBezTo>
                    <a:pt x="928882" y="121920"/>
                    <a:pt x="933795" y="133606"/>
                    <a:pt x="942429" y="142240"/>
                  </a:cubicBezTo>
                  <a:cubicBezTo>
                    <a:pt x="977650" y="177461"/>
                    <a:pt x="971554" y="144272"/>
                    <a:pt x="993229" y="193040"/>
                  </a:cubicBezTo>
                  <a:cubicBezTo>
                    <a:pt x="1001928" y="212613"/>
                    <a:pt x="1013549" y="254000"/>
                    <a:pt x="1013549" y="254000"/>
                  </a:cubicBezTo>
                  <a:cubicBezTo>
                    <a:pt x="1012651" y="267463"/>
                    <a:pt x="998025" y="499544"/>
                    <a:pt x="993229" y="528320"/>
                  </a:cubicBezTo>
                  <a:cubicBezTo>
                    <a:pt x="984805" y="578864"/>
                    <a:pt x="981748" y="589941"/>
                    <a:pt x="942429" y="609600"/>
                  </a:cubicBezTo>
                  <a:cubicBezTo>
                    <a:pt x="932850" y="614389"/>
                    <a:pt x="921528" y="614971"/>
                    <a:pt x="911949" y="619760"/>
                  </a:cubicBezTo>
                  <a:cubicBezTo>
                    <a:pt x="901027" y="625221"/>
                    <a:pt x="892627" y="635121"/>
                    <a:pt x="881469" y="640080"/>
                  </a:cubicBezTo>
                  <a:cubicBezTo>
                    <a:pt x="861896" y="648779"/>
                    <a:pt x="840829" y="653627"/>
                    <a:pt x="820509" y="660400"/>
                  </a:cubicBezTo>
                  <a:cubicBezTo>
                    <a:pt x="667898" y="711270"/>
                    <a:pt x="800735" y="670278"/>
                    <a:pt x="403949" y="680720"/>
                  </a:cubicBezTo>
                  <a:cubicBezTo>
                    <a:pt x="383629" y="684107"/>
                    <a:pt x="363099" y="686411"/>
                    <a:pt x="342989" y="690880"/>
                  </a:cubicBezTo>
                  <a:cubicBezTo>
                    <a:pt x="332534" y="693203"/>
                    <a:pt x="322964" y="698717"/>
                    <a:pt x="312509" y="701040"/>
                  </a:cubicBezTo>
                  <a:cubicBezTo>
                    <a:pt x="292399" y="705509"/>
                    <a:pt x="271692" y="706884"/>
                    <a:pt x="251549" y="711200"/>
                  </a:cubicBezTo>
                  <a:cubicBezTo>
                    <a:pt x="224242" y="717052"/>
                    <a:pt x="196763" y="722689"/>
                    <a:pt x="170269" y="731520"/>
                  </a:cubicBezTo>
                  <a:cubicBezTo>
                    <a:pt x="160109" y="734907"/>
                    <a:pt x="150179" y="739083"/>
                    <a:pt x="139789" y="741680"/>
                  </a:cubicBezTo>
                  <a:cubicBezTo>
                    <a:pt x="123036" y="745868"/>
                    <a:pt x="105922" y="748453"/>
                    <a:pt x="88989" y="751840"/>
                  </a:cubicBezTo>
                  <a:cubicBezTo>
                    <a:pt x="65282" y="748453"/>
                    <a:pt x="39288" y="752390"/>
                    <a:pt x="17869" y="741680"/>
                  </a:cubicBezTo>
                  <a:cubicBezTo>
                    <a:pt x="8290" y="736891"/>
                    <a:pt x="7709" y="721910"/>
                    <a:pt x="7709" y="711200"/>
                  </a:cubicBezTo>
                  <a:cubicBezTo>
                    <a:pt x="7709" y="639999"/>
                    <a:pt x="0" y="566762"/>
                    <a:pt x="17869" y="497840"/>
                  </a:cubicBezTo>
                  <a:cubicBezTo>
                    <a:pt x="25081" y="470023"/>
                    <a:pt x="62889" y="460790"/>
                    <a:pt x="78829" y="436880"/>
                  </a:cubicBezTo>
                  <a:cubicBezTo>
                    <a:pt x="85602" y="426720"/>
                    <a:pt x="89959" y="414441"/>
                    <a:pt x="99149" y="406400"/>
                  </a:cubicBezTo>
                  <a:cubicBezTo>
                    <a:pt x="117528" y="390318"/>
                    <a:pt x="139789" y="379307"/>
                    <a:pt x="160109" y="365760"/>
                  </a:cubicBezTo>
                  <a:lnTo>
                    <a:pt x="190589" y="345440"/>
                  </a:lnTo>
                  <a:cubicBezTo>
                    <a:pt x="219376" y="259080"/>
                    <a:pt x="180429" y="396240"/>
                    <a:pt x="180429" y="254000"/>
                  </a:cubicBezTo>
                  <a:lnTo>
                    <a:pt x="190589" y="213360"/>
                  </a:ln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662" name="Freihandform 3"/>
            <p:cNvSpPr>
              <a:spLocks/>
            </p:cNvSpPr>
            <p:nvPr/>
          </p:nvSpPr>
          <p:spPr bwMode="auto">
            <a:xfrm>
              <a:off x="3664199" y="2932361"/>
              <a:ext cx="300256" cy="210646"/>
            </a:xfrm>
            <a:custGeom>
              <a:avLst/>
              <a:gdLst>
                <a:gd name="T0" fmla="*/ 190589 w 1013549"/>
                <a:gd name="T1" fmla="*/ 213360 h 752390"/>
                <a:gd name="T2" fmla="*/ 190589 w 1013549"/>
                <a:gd name="T3" fmla="*/ 213360 h 752390"/>
                <a:gd name="T4" fmla="*/ 210909 w 1013549"/>
                <a:gd name="T5" fmla="*/ 121920 h 752390"/>
                <a:gd name="T6" fmla="*/ 221069 w 1013549"/>
                <a:gd name="T7" fmla="*/ 91440 h 752390"/>
                <a:gd name="T8" fmla="*/ 241389 w 1013549"/>
                <a:gd name="T9" fmla="*/ 60960 h 752390"/>
                <a:gd name="T10" fmla="*/ 271869 w 1013549"/>
                <a:gd name="T11" fmla="*/ 50800 h 752390"/>
                <a:gd name="T12" fmla="*/ 363309 w 1013549"/>
                <a:gd name="T13" fmla="*/ 10160 h 752390"/>
                <a:gd name="T14" fmla="*/ 393789 w 1013549"/>
                <a:gd name="T15" fmla="*/ 0 h 752390"/>
                <a:gd name="T16" fmla="*/ 576669 w 1013549"/>
                <a:gd name="T17" fmla="*/ 20320 h 752390"/>
                <a:gd name="T18" fmla="*/ 607149 w 1013549"/>
                <a:gd name="T19" fmla="*/ 40640 h 752390"/>
                <a:gd name="T20" fmla="*/ 668109 w 1013549"/>
                <a:gd name="T21" fmla="*/ 50800 h 752390"/>
                <a:gd name="T22" fmla="*/ 830669 w 1013549"/>
                <a:gd name="T23" fmla="*/ 71120 h 752390"/>
                <a:gd name="T24" fmla="*/ 861149 w 1013549"/>
                <a:gd name="T25" fmla="*/ 81280 h 752390"/>
                <a:gd name="T26" fmla="*/ 922109 w 1013549"/>
                <a:gd name="T27" fmla="*/ 111760 h 752390"/>
                <a:gd name="T28" fmla="*/ 942429 w 1013549"/>
                <a:gd name="T29" fmla="*/ 142240 h 752390"/>
                <a:gd name="T30" fmla="*/ 993229 w 1013549"/>
                <a:gd name="T31" fmla="*/ 193040 h 752390"/>
                <a:gd name="T32" fmla="*/ 1013549 w 1013549"/>
                <a:gd name="T33" fmla="*/ 254000 h 752390"/>
                <a:gd name="T34" fmla="*/ 993229 w 1013549"/>
                <a:gd name="T35" fmla="*/ 528320 h 752390"/>
                <a:gd name="T36" fmla="*/ 942429 w 1013549"/>
                <a:gd name="T37" fmla="*/ 609600 h 752390"/>
                <a:gd name="T38" fmla="*/ 911949 w 1013549"/>
                <a:gd name="T39" fmla="*/ 619760 h 752390"/>
                <a:gd name="T40" fmla="*/ 881469 w 1013549"/>
                <a:gd name="T41" fmla="*/ 640080 h 752390"/>
                <a:gd name="T42" fmla="*/ 820509 w 1013549"/>
                <a:gd name="T43" fmla="*/ 660400 h 752390"/>
                <a:gd name="T44" fmla="*/ 403949 w 1013549"/>
                <a:gd name="T45" fmla="*/ 680720 h 752390"/>
                <a:gd name="T46" fmla="*/ 342989 w 1013549"/>
                <a:gd name="T47" fmla="*/ 690880 h 752390"/>
                <a:gd name="T48" fmla="*/ 312509 w 1013549"/>
                <a:gd name="T49" fmla="*/ 701040 h 752390"/>
                <a:gd name="T50" fmla="*/ 251549 w 1013549"/>
                <a:gd name="T51" fmla="*/ 711200 h 752390"/>
                <a:gd name="T52" fmla="*/ 170269 w 1013549"/>
                <a:gd name="T53" fmla="*/ 731520 h 752390"/>
                <a:gd name="T54" fmla="*/ 139789 w 1013549"/>
                <a:gd name="T55" fmla="*/ 741680 h 752390"/>
                <a:gd name="T56" fmla="*/ 88989 w 1013549"/>
                <a:gd name="T57" fmla="*/ 751840 h 752390"/>
                <a:gd name="T58" fmla="*/ 17869 w 1013549"/>
                <a:gd name="T59" fmla="*/ 741680 h 752390"/>
                <a:gd name="T60" fmla="*/ 7709 w 1013549"/>
                <a:gd name="T61" fmla="*/ 711200 h 752390"/>
                <a:gd name="T62" fmla="*/ 17869 w 1013549"/>
                <a:gd name="T63" fmla="*/ 497840 h 752390"/>
                <a:gd name="T64" fmla="*/ 78829 w 1013549"/>
                <a:gd name="T65" fmla="*/ 436880 h 752390"/>
                <a:gd name="T66" fmla="*/ 99149 w 1013549"/>
                <a:gd name="T67" fmla="*/ 406400 h 752390"/>
                <a:gd name="T68" fmla="*/ 160109 w 1013549"/>
                <a:gd name="T69" fmla="*/ 365760 h 752390"/>
                <a:gd name="T70" fmla="*/ 190589 w 1013549"/>
                <a:gd name="T71" fmla="*/ 345440 h 752390"/>
                <a:gd name="T72" fmla="*/ 180429 w 1013549"/>
                <a:gd name="T73" fmla="*/ 254000 h 752390"/>
                <a:gd name="T74" fmla="*/ 190589 w 1013549"/>
                <a:gd name="T75" fmla="*/ 213360 h 7523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13549"/>
                <a:gd name="T115" fmla="*/ 0 h 752390"/>
                <a:gd name="T116" fmla="*/ 1013549 w 1013549"/>
                <a:gd name="T117" fmla="*/ 752390 h 7523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13549" h="752390">
                  <a:moveTo>
                    <a:pt x="190589" y="213360"/>
                  </a:moveTo>
                  <a:lnTo>
                    <a:pt x="190589" y="213360"/>
                  </a:lnTo>
                  <a:cubicBezTo>
                    <a:pt x="197362" y="182880"/>
                    <a:pt x="203336" y="152211"/>
                    <a:pt x="210909" y="121920"/>
                  </a:cubicBezTo>
                  <a:cubicBezTo>
                    <a:pt x="213506" y="111530"/>
                    <a:pt x="216280" y="101019"/>
                    <a:pt x="221069" y="91440"/>
                  </a:cubicBezTo>
                  <a:cubicBezTo>
                    <a:pt x="226530" y="80518"/>
                    <a:pt x="231854" y="68588"/>
                    <a:pt x="241389" y="60960"/>
                  </a:cubicBezTo>
                  <a:cubicBezTo>
                    <a:pt x="249752" y="54270"/>
                    <a:pt x="262290" y="55589"/>
                    <a:pt x="271869" y="50800"/>
                  </a:cubicBezTo>
                  <a:cubicBezTo>
                    <a:pt x="368473" y="2498"/>
                    <a:pt x="206038" y="62584"/>
                    <a:pt x="363309" y="10160"/>
                  </a:cubicBezTo>
                  <a:lnTo>
                    <a:pt x="393789" y="0"/>
                  </a:lnTo>
                  <a:cubicBezTo>
                    <a:pt x="399898" y="611"/>
                    <a:pt x="560017" y="15778"/>
                    <a:pt x="576669" y="20320"/>
                  </a:cubicBezTo>
                  <a:cubicBezTo>
                    <a:pt x="588450" y="23533"/>
                    <a:pt x="595565" y="36779"/>
                    <a:pt x="607149" y="40640"/>
                  </a:cubicBezTo>
                  <a:cubicBezTo>
                    <a:pt x="626692" y="47154"/>
                    <a:pt x="647841" y="47115"/>
                    <a:pt x="668109" y="50800"/>
                  </a:cubicBezTo>
                  <a:cubicBezTo>
                    <a:pt x="773086" y="69887"/>
                    <a:pt x="663812" y="55951"/>
                    <a:pt x="830669" y="71120"/>
                  </a:cubicBezTo>
                  <a:cubicBezTo>
                    <a:pt x="840829" y="74507"/>
                    <a:pt x="851570" y="76491"/>
                    <a:pt x="861149" y="81280"/>
                  </a:cubicBezTo>
                  <a:cubicBezTo>
                    <a:pt x="939931" y="120671"/>
                    <a:pt x="845497" y="86223"/>
                    <a:pt x="922109" y="111760"/>
                  </a:cubicBezTo>
                  <a:cubicBezTo>
                    <a:pt x="928882" y="121920"/>
                    <a:pt x="933795" y="133606"/>
                    <a:pt x="942429" y="142240"/>
                  </a:cubicBezTo>
                  <a:cubicBezTo>
                    <a:pt x="977650" y="177461"/>
                    <a:pt x="971554" y="144272"/>
                    <a:pt x="993229" y="193040"/>
                  </a:cubicBezTo>
                  <a:cubicBezTo>
                    <a:pt x="1001928" y="212613"/>
                    <a:pt x="1013549" y="254000"/>
                    <a:pt x="1013549" y="254000"/>
                  </a:cubicBezTo>
                  <a:cubicBezTo>
                    <a:pt x="1012651" y="267463"/>
                    <a:pt x="998025" y="499544"/>
                    <a:pt x="993229" y="528320"/>
                  </a:cubicBezTo>
                  <a:cubicBezTo>
                    <a:pt x="984805" y="578864"/>
                    <a:pt x="981748" y="589941"/>
                    <a:pt x="942429" y="609600"/>
                  </a:cubicBezTo>
                  <a:cubicBezTo>
                    <a:pt x="932850" y="614389"/>
                    <a:pt x="921528" y="614971"/>
                    <a:pt x="911949" y="619760"/>
                  </a:cubicBezTo>
                  <a:cubicBezTo>
                    <a:pt x="901027" y="625221"/>
                    <a:pt x="892627" y="635121"/>
                    <a:pt x="881469" y="640080"/>
                  </a:cubicBezTo>
                  <a:cubicBezTo>
                    <a:pt x="861896" y="648779"/>
                    <a:pt x="840829" y="653627"/>
                    <a:pt x="820509" y="660400"/>
                  </a:cubicBezTo>
                  <a:cubicBezTo>
                    <a:pt x="667898" y="711270"/>
                    <a:pt x="800735" y="670278"/>
                    <a:pt x="403949" y="680720"/>
                  </a:cubicBezTo>
                  <a:cubicBezTo>
                    <a:pt x="383629" y="684107"/>
                    <a:pt x="363099" y="686411"/>
                    <a:pt x="342989" y="690880"/>
                  </a:cubicBezTo>
                  <a:cubicBezTo>
                    <a:pt x="332534" y="693203"/>
                    <a:pt x="322964" y="698717"/>
                    <a:pt x="312509" y="701040"/>
                  </a:cubicBezTo>
                  <a:cubicBezTo>
                    <a:pt x="292399" y="705509"/>
                    <a:pt x="271692" y="706884"/>
                    <a:pt x="251549" y="711200"/>
                  </a:cubicBezTo>
                  <a:cubicBezTo>
                    <a:pt x="224242" y="717052"/>
                    <a:pt x="196763" y="722689"/>
                    <a:pt x="170269" y="731520"/>
                  </a:cubicBezTo>
                  <a:cubicBezTo>
                    <a:pt x="160109" y="734907"/>
                    <a:pt x="150179" y="739083"/>
                    <a:pt x="139789" y="741680"/>
                  </a:cubicBezTo>
                  <a:cubicBezTo>
                    <a:pt x="123036" y="745868"/>
                    <a:pt x="105922" y="748453"/>
                    <a:pt x="88989" y="751840"/>
                  </a:cubicBezTo>
                  <a:cubicBezTo>
                    <a:pt x="65282" y="748453"/>
                    <a:pt x="39288" y="752390"/>
                    <a:pt x="17869" y="741680"/>
                  </a:cubicBezTo>
                  <a:cubicBezTo>
                    <a:pt x="8290" y="736891"/>
                    <a:pt x="7709" y="721910"/>
                    <a:pt x="7709" y="711200"/>
                  </a:cubicBezTo>
                  <a:cubicBezTo>
                    <a:pt x="7709" y="639999"/>
                    <a:pt x="0" y="566762"/>
                    <a:pt x="17869" y="497840"/>
                  </a:cubicBezTo>
                  <a:cubicBezTo>
                    <a:pt x="25081" y="470023"/>
                    <a:pt x="62889" y="460790"/>
                    <a:pt x="78829" y="436880"/>
                  </a:cubicBezTo>
                  <a:cubicBezTo>
                    <a:pt x="85602" y="426720"/>
                    <a:pt x="89959" y="414441"/>
                    <a:pt x="99149" y="406400"/>
                  </a:cubicBezTo>
                  <a:cubicBezTo>
                    <a:pt x="117528" y="390318"/>
                    <a:pt x="139789" y="379307"/>
                    <a:pt x="160109" y="365760"/>
                  </a:cubicBezTo>
                  <a:lnTo>
                    <a:pt x="190589" y="345440"/>
                  </a:lnTo>
                  <a:cubicBezTo>
                    <a:pt x="219376" y="259080"/>
                    <a:pt x="180429" y="396240"/>
                    <a:pt x="180429" y="254000"/>
                  </a:cubicBezTo>
                  <a:lnTo>
                    <a:pt x="190589" y="213360"/>
                  </a:ln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663" name="Freihandform 662"/>
            <p:cNvSpPr/>
            <p:nvPr/>
          </p:nvSpPr>
          <p:spPr bwMode="auto">
            <a:xfrm>
              <a:off x="1518144" y="4475148"/>
              <a:ext cx="238999" cy="260672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64" name="Freihandform 663"/>
            <p:cNvSpPr/>
            <p:nvPr/>
          </p:nvSpPr>
          <p:spPr bwMode="auto">
            <a:xfrm>
              <a:off x="4876308" y="4541390"/>
              <a:ext cx="127875" cy="157085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65" name="Freihandform 664"/>
            <p:cNvSpPr/>
            <p:nvPr/>
          </p:nvSpPr>
          <p:spPr bwMode="auto">
            <a:xfrm>
              <a:off x="3634947" y="4524219"/>
              <a:ext cx="183470" cy="234081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66" name="Freihandform 665"/>
            <p:cNvSpPr/>
            <p:nvPr/>
          </p:nvSpPr>
          <p:spPr bwMode="auto">
            <a:xfrm>
              <a:off x="1771930" y="4500550"/>
              <a:ext cx="238999" cy="260672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67" name="Freihandform 666"/>
            <p:cNvSpPr/>
            <p:nvPr/>
          </p:nvSpPr>
          <p:spPr bwMode="auto">
            <a:xfrm>
              <a:off x="3862465" y="4478827"/>
              <a:ext cx="183470" cy="234081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68" name="Freihandform 667"/>
            <p:cNvSpPr/>
            <p:nvPr/>
          </p:nvSpPr>
          <p:spPr bwMode="auto">
            <a:xfrm>
              <a:off x="2019632" y="4475289"/>
              <a:ext cx="238999" cy="260672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69" name="Freihandform 668"/>
            <p:cNvSpPr/>
            <p:nvPr/>
          </p:nvSpPr>
          <p:spPr bwMode="auto">
            <a:xfrm>
              <a:off x="5114299" y="4472722"/>
              <a:ext cx="183470" cy="234081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70" name="Freihandform 669"/>
            <p:cNvSpPr/>
            <p:nvPr/>
          </p:nvSpPr>
          <p:spPr bwMode="auto">
            <a:xfrm>
              <a:off x="2609999" y="4485985"/>
              <a:ext cx="238999" cy="260672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71" name="Freihandform 670"/>
            <p:cNvSpPr/>
            <p:nvPr/>
          </p:nvSpPr>
          <p:spPr bwMode="auto">
            <a:xfrm>
              <a:off x="4669753" y="4476535"/>
              <a:ext cx="183470" cy="234081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72" name="Freihandform 671"/>
            <p:cNvSpPr/>
            <p:nvPr/>
          </p:nvSpPr>
          <p:spPr bwMode="auto">
            <a:xfrm>
              <a:off x="2346998" y="4470928"/>
              <a:ext cx="238999" cy="260672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73" name="Freihandform 672"/>
            <p:cNvSpPr/>
            <p:nvPr/>
          </p:nvSpPr>
          <p:spPr bwMode="auto">
            <a:xfrm>
              <a:off x="4159961" y="4500550"/>
              <a:ext cx="183470" cy="234081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74" name="Freihandform 673"/>
            <p:cNvSpPr/>
            <p:nvPr/>
          </p:nvSpPr>
          <p:spPr bwMode="auto">
            <a:xfrm>
              <a:off x="3018203" y="4437803"/>
              <a:ext cx="238999" cy="260672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75" name="Freihandform 674"/>
            <p:cNvSpPr/>
            <p:nvPr/>
          </p:nvSpPr>
          <p:spPr bwMode="auto">
            <a:xfrm>
              <a:off x="3316215" y="4509953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76" name="Freihandform 675"/>
            <p:cNvSpPr/>
            <p:nvPr/>
          </p:nvSpPr>
          <p:spPr bwMode="auto">
            <a:xfrm>
              <a:off x="4198821" y="2664531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77" name="Freihandform 676"/>
            <p:cNvSpPr/>
            <p:nvPr/>
          </p:nvSpPr>
          <p:spPr bwMode="auto">
            <a:xfrm>
              <a:off x="4447182" y="4539197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78" name="Freihandform 677"/>
            <p:cNvSpPr/>
            <p:nvPr/>
          </p:nvSpPr>
          <p:spPr bwMode="auto">
            <a:xfrm>
              <a:off x="2888683" y="4532068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cxnSp>
          <p:nvCxnSpPr>
            <p:cNvPr id="685" name="Gerade Verbindung 684"/>
            <p:cNvCxnSpPr/>
            <p:nvPr/>
          </p:nvCxnSpPr>
          <p:spPr bwMode="auto">
            <a:xfrm>
              <a:off x="1303250" y="4861392"/>
              <a:ext cx="0" cy="1067511"/>
            </a:xfrm>
            <a:prstGeom prst="line">
              <a:avLst/>
            </a:prstGeom>
            <a:noFill/>
            <a:ln w="2540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6" name="Gerade Verbindung 685"/>
            <p:cNvCxnSpPr/>
            <p:nvPr/>
          </p:nvCxnSpPr>
          <p:spPr bwMode="auto">
            <a:xfrm>
              <a:off x="5628110" y="1480286"/>
              <a:ext cx="0" cy="4427183"/>
            </a:xfrm>
            <a:prstGeom prst="line">
              <a:avLst/>
            </a:prstGeom>
            <a:noFill/>
            <a:ln w="2540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93" name="Gruppieren 691"/>
            <p:cNvGrpSpPr/>
            <p:nvPr/>
          </p:nvGrpSpPr>
          <p:grpSpPr>
            <a:xfrm rot="10800000">
              <a:off x="1202596" y="4861392"/>
              <a:ext cx="4503040" cy="1029565"/>
              <a:chOff x="1414154" y="575974"/>
              <a:chExt cx="4503040" cy="1029565"/>
            </a:xfrm>
          </p:grpSpPr>
          <p:sp>
            <p:nvSpPr>
              <p:cNvPr id="694" name="Ellipse 693"/>
              <p:cNvSpPr/>
              <p:nvPr/>
            </p:nvSpPr>
            <p:spPr bwMode="auto">
              <a:xfrm rot="18900000">
                <a:off x="1634782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695" name="Ellipse 694"/>
              <p:cNvSpPr/>
              <p:nvPr/>
            </p:nvSpPr>
            <p:spPr bwMode="auto">
              <a:xfrm rot="18900000">
                <a:off x="1922316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696" name="Ellipse 695"/>
              <p:cNvSpPr/>
              <p:nvPr/>
            </p:nvSpPr>
            <p:spPr bwMode="auto">
              <a:xfrm rot="18900000">
                <a:off x="2209851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697" name="Ellipse 696"/>
              <p:cNvSpPr/>
              <p:nvPr/>
            </p:nvSpPr>
            <p:spPr bwMode="auto">
              <a:xfrm rot="18900000">
                <a:off x="2497385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698" name="Ellipse 697"/>
              <p:cNvSpPr/>
              <p:nvPr/>
            </p:nvSpPr>
            <p:spPr bwMode="auto">
              <a:xfrm rot="18900000">
                <a:off x="2784919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699" name="Ellipse 698"/>
              <p:cNvSpPr/>
              <p:nvPr/>
            </p:nvSpPr>
            <p:spPr bwMode="auto">
              <a:xfrm rot="18900000">
                <a:off x="3072453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00" name="Ellipse 699"/>
              <p:cNvSpPr/>
              <p:nvPr/>
            </p:nvSpPr>
            <p:spPr bwMode="auto">
              <a:xfrm rot="18900000">
                <a:off x="3359987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01" name="Ellipse 700"/>
              <p:cNvSpPr/>
              <p:nvPr/>
            </p:nvSpPr>
            <p:spPr bwMode="auto">
              <a:xfrm rot="18900000">
                <a:off x="3647521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02" name="Ellipse 701"/>
              <p:cNvSpPr/>
              <p:nvPr/>
            </p:nvSpPr>
            <p:spPr bwMode="auto">
              <a:xfrm rot="18900000">
                <a:off x="3935055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03" name="Ellipse 702"/>
              <p:cNvSpPr/>
              <p:nvPr/>
            </p:nvSpPr>
            <p:spPr bwMode="auto">
              <a:xfrm rot="18900000">
                <a:off x="4222590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04" name="Ellipse 703"/>
              <p:cNvSpPr/>
              <p:nvPr/>
            </p:nvSpPr>
            <p:spPr bwMode="auto">
              <a:xfrm rot="18900000">
                <a:off x="4510124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05" name="Ellipse 704"/>
              <p:cNvSpPr/>
              <p:nvPr/>
            </p:nvSpPr>
            <p:spPr bwMode="auto">
              <a:xfrm rot="18900000">
                <a:off x="4797658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06" name="Ellipse 705"/>
              <p:cNvSpPr/>
              <p:nvPr/>
            </p:nvSpPr>
            <p:spPr bwMode="auto">
              <a:xfrm rot="18900000">
                <a:off x="5085192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07" name="Ellipse 706"/>
              <p:cNvSpPr/>
              <p:nvPr/>
            </p:nvSpPr>
            <p:spPr bwMode="auto">
              <a:xfrm rot="18900000">
                <a:off x="5372726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08" name="Ellipse 707"/>
              <p:cNvSpPr/>
              <p:nvPr/>
            </p:nvSpPr>
            <p:spPr bwMode="auto">
              <a:xfrm rot="18900000">
                <a:off x="5660260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09" name="Ellipse 708"/>
              <p:cNvSpPr/>
              <p:nvPr/>
            </p:nvSpPr>
            <p:spPr bwMode="auto">
              <a:xfrm rot="18900000">
                <a:off x="1444278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10" name="Ellipse 709"/>
              <p:cNvSpPr/>
              <p:nvPr/>
            </p:nvSpPr>
            <p:spPr bwMode="auto">
              <a:xfrm rot="18900000">
                <a:off x="1731812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11" name="Ellipse 710"/>
              <p:cNvSpPr/>
              <p:nvPr/>
            </p:nvSpPr>
            <p:spPr bwMode="auto">
              <a:xfrm rot="18900000">
                <a:off x="2019346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12" name="Ellipse 711"/>
              <p:cNvSpPr/>
              <p:nvPr/>
            </p:nvSpPr>
            <p:spPr bwMode="auto">
              <a:xfrm rot="18900000">
                <a:off x="2306881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13" name="Ellipse 712"/>
              <p:cNvSpPr/>
              <p:nvPr/>
            </p:nvSpPr>
            <p:spPr bwMode="auto">
              <a:xfrm rot="18900000">
                <a:off x="2594415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14" name="Ellipse 713"/>
              <p:cNvSpPr/>
              <p:nvPr/>
            </p:nvSpPr>
            <p:spPr bwMode="auto">
              <a:xfrm rot="18900000">
                <a:off x="2881949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15" name="Ellipse 714"/>
              <p:cNvSpPr/>
              <p:nvPr/>
            </p:nvSpPr>
            <p:spPr bwMode="auto">
              <a:xfrm rot="18900000">
                <a:off x="3169483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16" name="Ellipse 715"/>
              <p:cNvSpPr/>
              <p:nvPr/>
            </p:nvSpPr>
            <p:spPr bwMode="auto">
              <a:xfrm rot="18900000">
                <a:off x="3457017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17" name="Ellipse 716"/>
              <p:cNvSpPr/>
              <p:nvPr/>
            </p:nvSpPr>
            <p:spPr bwMode="auto">
              <a:xfrm rot="18900000">
                <a:off x="3744551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18" name="Ellipse 717"/>
              <p:cNvSpPr/>
              <p:nvPr/>
            </p:nvSpPr>
            <p:spPr bwMode="auto">
              <a:xfrm rot="18900000">
                <a:off x="4032085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19" name="Ellipse 718"/>
              <p:cNvSpPr/>
              <p:nvPr/>
            </p:nvSpPr>
            <p:spPr bwMode="auto">
              <a:xfrm rot="18900000">
                <a:off x="4319620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20" name="Ellipse 719"/>
              <p:cNvSpPr/>
              <p:nvPr/>
            </p:nvSpPr>
            <p:spPr bwMode="auto">
              <a:xfrm rot="18900000">
                <a:off x="4607154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21" name="Ellipse 720"/>
              <p:cNvSpPr/>
              <p:nvPr/>
            </p:nvSpPr>
            <p:spPr bwMode="auto">
              <a:xfrm rot="18900000">
                <a:off x="4894688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22" name="Ellipse 721"/>
              <p:cNvSpPr/>
              <p:nvPr/>
            </p:nvSpPr>
            <p:spPr bwMode="auto">
              <a:xfrm rot="18900000">
                <a:off x="5182222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23" name="Ellipse 722"/>
              <p:cNvSpPr/>
              <p:nvPr/>
            </p:nvSpPr>
            <p:spPr bwMode="auto">
              <a:xfrm rot="18900000">
                <a:off x="5469756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24" name="Ellipse 723"/>
              <p:cNvSpPr/>
              <p:nvPr/>
            </p:nvSpPr>
            <p:spPr bwMode="auto">
              <a:xfrm rot="18900000">
                <a:off x="5757290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25" name="Ellipse 724"/>
              <p:cNvSpPr/>
              <p:nvPr/>
            </p:nvSpPr>
            <p:spPr bwMode="auto">
              <a:xfrm rot="18900000">
                <a:off x="1414154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26" name="Ellipse 725"/>
              <p:cNvSpPr/>
              <p:nvPr/>
            </p:nvSpPr>
            <p:spPr bwMode="auto">
              <a:xfrm rot="18900000">
                <a:off x="1701688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27" name="Ellipse 726"/>
              <p:cNvSpPr/>
              <p:nvPr/>
            </p:nvSpPr>
            <p:spPr bwMode="auto">
              <a:xfrm rot="18900000">
                <a:off x="1989222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28" name="Ellipse 727"/>
              <p:cNvSpPr/>
              <p:nvPr/>
            </p:nvSpPr>
            <p:spPr bwMode="auto">
              <a:xfrm rot="18900000">
                <a:off x="2276756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29" name="Ellipse 728"/>
              <p:cNvSpPr/>
              <p:nvPr/>
            </p:nvSpPr>
            <p:spPr bwMode="auto">
              <a:xfrm rot="18900000">
                <a:off x="2564291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30" name="Ellipse 729"/>
              <p:cNvSpPr/>
              <p:nvPr/>
            </p:nvSpPr>
            <p:spPr bwMode="auto">
              <a:xfrm rot="18900000">
                <a:off x="2851825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31" name="Ellipse 730"/>
              <p:cNvSpPr/>
              <p:nvPr/>
            </p:nvSpPr>
            <p:spPr bwMode="auto">
              <a:xfrm rot="18900000">
                <a:off x="3139359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32" name="Ellipse 731"/>
              <p:cNvSpPr/>
              <p:nvPr/>
            </p:nvSpPr>
            <p:spPr bwMode="auto">
              <a:xfrm rot="18900000">
                <a:off x="3426893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33" name="Ellipse 732"/>
              <p:cNvSpPr/>
              <p:nvPr/>
            </p:nvSpPr>
            <p:spPr bwMode="auto">
              <a:xfrm rot="18900000">
                <a:off x="3714427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34" name="Ellipse 733"/>
              <p:cNvSpPr/>
              <p:nvPr/>
            </p:nvSpPr>
            <p:spPr bwMode="auto">
              <a:xfrm rot="18900000">
                <a:off x="4001961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35" name="Ellipse 734"/>
              <p:cNvSpPr/>
              <p:nvPr/>
            </p:nvSpPr>
            <p:spPr bwMode="auto">
              <a:xfrm rot="18900000">
                <a:off x="4289495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36" name="Ellipse 735"/>
              <p:cNvSpPr/>
              <p:nvPr/>
            </p:nvSpPr>
            <p:spPr bwMode="auto">
              <a:xfrm rot="18900000">
                <a:off x="4577030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37" name="Ellipse 736"/>
              <p:cNvSpPr/>
              <p:nvPr/>
            </p:nvSpPr>
            <p:spPr bwMode="auto">
              <a:xfrm rot="18900000">
                <a:off x="4864564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38" name="Ellipse 737"/>
              <p:cNvSpPr/>
              <p:nvPr/>
            </p:nvSpPr>
            <p:spPr bwMode="auto">
              <a:xfrm rot="18900000">
                <a:off x="5152098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39" name="Ellipse 738"/>
              <p:cNvSpPr/>
              <p:nvPr/>
            </p:nvSpPr>
            <p:spPr bwMode="auto">
              <a:xfrm rot="18900000">
                <a:off x="5439632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40" name="Ellipse 739"/>
              <p:cNvSpPr/>
              <p:nvPr/>
            </p:nvSpPr>
            <p:spPr bwMode="auto">
              <a:xfrm rot="18900000">
                <a:off x="5727166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41" name="Ellipse 740"/>
              <p:cNvSpPr/>
              <p:nvPr/>
            </p:nvSpPr>
            <p:spPr bwMode="auto">
              <a:xfrm rot="18900000">
                <a:off x="1595214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42" name="Ellipse 741"/>
              <p:cNvSpPr/>
              <p:nvPr/>
            </p:nvSpPr>
            <p:spPr bwMode="auto">
              <a:xfrm rot="18900000">
                <a:off x="1882748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43" name="Ellipse 742"/>
              <p:cNvSpPr/>
              <p:nvPr/>
            </p:nvSpPr>
            <p:spPr bwMode="auto">
              <a:xfrm rot="18900000">
                <a:off x="2170282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44" name="Ellipse 743"/>
              <p:cNvSpPr/>
              <p:nvPr/>
            </p:nvSpPr>
            <p:spPr bwMode="auto">
              <a:xfrm rot="18900000">
                <a:off x="2457816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45" name="Ellipse 744"/>
              <p:cNvSpPr/>
              <p:nvPr/>
            </p:nvSpPr>
            <p:spPr bwMode="auto">
              <a:xfrm rot="18900000">
                <a:off x="2745351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46" name="Ellipse 745"/>
              <p:cNvSpPr/>
              <p:nvPr/>
            </p:nvSpPr>
            <p:spPr bwMode="auto">
              <a:xfrm rot="18900000">
                <a:off x="3032885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47" name="Ellipse 746"/>
              <p:cNvSpPr/>
              <p:nvPr/>
            </p:nvSpPr>
            <p:spPr bwMode="auto">
              <a:xfrm rot="18900000">
                <a:off x="3320419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48" name="Ellipse 747"/>
              <p:cNvSpPr/>
              <p:nvPr/>
            </p:nvSpPr>
            <p:spPr bwMode="auto">
              <a:xfrm rot="18900000">
                <a:off x="3607953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49" name="Ellipse 748"/>
              <p:cNvSpPr/>
              <p:nvPr/>
            </p:nvSpPr>
            <p:spPr bwMode="auto">
              <a:xfrm rot="18900000">
                <a:off x="3895487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50" name="Ellipse 749"/>
              <p:cNvSpPr/>
              <p:nvPr/>
            </p:nvSpPr>
            <p:spPr bwMode="auto">
              <a:xfrm rot="18900000">
                <a:off x="4183021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51" name="Ellipse 750"/>
              <p:cNvSpPr/>
              <p:nvPr/>
            </p:nvSpPr>
            <p:spPr bwMode="auto">
              <a:xfrm rot="18900000">
                <a:off x="4470555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52" name="Ellipse 751"/>
              <p:cNvSpPr/>
              <p:nvPr/>
            </p:nvSpPr>
            <p:spPr bwMode="auto">
              <a:xfrm rot="18900000">
                <a:off x="4758090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53" name="Ellipse 752"/>
              <p:cNvSpPr/>
              <p:nvPr/>
            </p:nvSpPr>
            <p:spPr bwMode="auto">
              <a:xfrm rot="18900000">
                <a:off x="5045624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54" name="Ellipse 753"/>
              <p:cNvSpPr/>
              <p:nvPr/>
            </p:nvSpPr>
            <p:spPr bwMode="auto">
              <a:xfrm rot="18900000">
                <a:off x="5333158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55" name="Ellipse 754"/>
              <p:cNvSpPr/>
              <p:nvPr/>
            </p:nvSpPr>
            <p:spPr bwMode="auto">
              <a:xfrm rot="18900000">
                <a:off x="5620692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56" name="Ellipse 755"/>
              <p:cNvSpPr/>
              <p:nvPr/>
            </p:nvSpPr>
            <p:spPr bwMode="auto">
              <a:xfrm rot="18900000">
                <a:off x="1639490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57" name="Ellipse 756"/>
              <p:cNvSpPr/>
              <p:nvPr/>
            </p:nvSpPr>
            <p:spPr bwMode="auto">
              <a:xfrm rot="18900000">
                <a:off x="1927024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58" name="Ellipse 757"/>
              <p:cNvSpPr/>
              <p:nvPr/>
            </p:nvSpPr>
            <p:spPr bwMode="auto">
              <a:xfrm rot="18900000">
                <a:off x="2214558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59" name="Ellipse 758"/>
              <p:cNvSpPr/>
              <p:nvPr/>
            </p:nvSpPr>
            <p:spPr bwMode="auto">
              <a:xfrm rot="18900000">
                <a:off x="2502092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60" name="Ellipse 759"/>
              <p:cNvSpPr/>
              <p:nvPr/>
            </p:nvSpPr>
            <p:spPr bwMode="auto">
              <a:xfrm rot="18900000">
                <a:off x="2789627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61" name="Ellipse 760"/>
              <p:cNvSpPr/>
              <p:nvPr/>
            </p:nvSpPr>
            <p:spPr bwMode="auto">
              <a:xfrm rot="18900000">
                <a:off x="3077161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62" name="Ellipse 761"/>
              <p:cNvSpPr/>
              <p:nvPr/>
            </p:nvSpPr>
            <p:spPr bwMode="auto">
              <a:xfrm rot="18900000">
                <a:off x="3364695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63" name="Ellipse 762"/>
              <p:cNvSpPr/>
              <p:nvPr/>
            </p:nvSpPr>
            <p:spPr bwMode="auto">
              <a:xfrm rot="18900000">
                <a:off x="3652229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64" name="Ellipse 763"/>
              <p:cNvSpPr/>
              <p:nvPr/>
            </p:nvSpPr>
            <p:spPr bwMode="auto">
              <a:xfrm rot="18900000">
                <a:off x="3939763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65" name="Ellipse 764"/>
              <p:cNvSpPr/>
              <p:nvPr/>
            </p:nvSpPr>
            <p:spPr bwMode="auto">
              <a:xfrm rot="18900000">
                <a:off x="4227297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66" name="Ellipse 765"/>
              <p:cNvSpPr/>
              <p:nvPr/>
            </p:nvSpPr>
            <p:spPr bwMode="auto">
              <a:xfrm rot="18900000">
                <a:off x="4514831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67" name="Ellipse 766"/>
              <p:cNvSpPr/>
              <p:nvPr/>
            </p:nvSpPr>
            <p:spPr bwMode="auto">
              <a:xfrm rot="18900000">
                <a:off x="4802366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68" name="Ellipse 767"/>
              <p:cNvSpPr/>
              <p:nvPr/>
            </p:nvSpPr>
            <p:spPr bwMode="auto">
              <a:xfrm rot="18900000">
                <a:off x="5089900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69" name="Ellipse 768"/>
              <p:cNvSpPr/>
              <p:nvPr/>
            </p:nvSpPr>
            <p:spPr bwMode="auto">
              <a:xfrm rot="18900000">
                <a:off x="5377434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70" name="Ellipse 769"/>
              <p:cNvSpPr/>
              <p:nvPr/>
            </p:nvSpPr>
            <p:spPr bwMode="auto">
              <a:xfrm rot="18900000">
                <a:off x="5664968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71" name="Ellipse 770"/>
              <p:cNvSpPr/>
              <p:nvPr/>
            </p:nvSpPr>
            <p:spPr bwMode="auto">
              <a:xfrm rot="18900000">
                <a:off x="1649300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72" name="Ellipse 771"/>
              <p:cNvSpPr/>
              <p:nvPr/>
            </p:nvSpPr>
            <p:spPr bwMode="auto">
              <a:xfrm rot="18900000">
                <a:off x="193683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73" name="Ellipse 772"/>
              <p:cNvSpPr/>
              <p:nvPr/>
            </p:nvSpPr>
            <p:spPr bwMode="auto">
              <a:xfrm rot="18900000">
                <a:off x="2224368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74" name="Ellipse 773"/>
              <p:cNvSpPr/>
              <p:nvPr/>
            </p:nvSpPr>
            <p:spPr bwMode="auto">
              <a:xfrm rot="18900000">
                <a:off x="2511902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75" name="Ellipse 774"/>
              <p:cNvSpPr/>
              <p:nvPr/>
            </p:nvSpPr>
            <p:spPr bwMode="auto">
              <a:xfrm rot="18900000">
                <a:off x="2799436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76" name="Ellipse 775"/>
              <p:cNvSpPr/>
              <p:nvPr/>
            </p:nvSpPr>
            <p:spPr bwMode="auto">
              <a:xfrm rot="18900000">
                <a:off x="3086971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77" name="Ellipse 776"/>
              <p:cNvSpPr/>
              <p:nvPr/>
            </p:nvSpPr>
            <p:spPr bwMode="auto">
              <a:xfrm rot="18900000">
                <a:off x="3374505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78" name="Ellipse 777"/>
              <p:cNvSpPr/>
              <p:nvPr/>
            </p:nvSpPr>
            <p:spPr bwMode="auto">
              <a:xfrm rot="18900000">
                <a:off x="3662039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79" name="Ellipse 778"/>
              <p:cNvSpPr/>
              <p:nvPr/>
            </p:nvSpPr>
            <p:spPr bwMode="auto">
              <a:xfrm rot="18900000">
                <a:off x="3949573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80" name="Ellipse 779"/>
              <p:cNvSpPr/>
              <p:nvPr/>
            </p:nvSpPr>
            <p:spPr bwMode="auto">
              <a:xfrm rot="18900000">
                <a:off x="4237107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81" name="Ellipse 780"/>
              <p:cNvSpPr/>
              <p:nvPr/>
            </p:nvSpPr>
            <p:spPr bwMode="auto">
              <a:xfrm rot="18900000">
                <a:off x="4524641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82" name="Ellipse 781"/>
              <p:cNvSpPr/>
              <p:nvPr/>
            </p:nvSpPr>
            <p:spPr bwMode="auto">
              <a:xfrm rot="18900000">
                <a:off x="4812175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83" name="Ellipse 782"/>
              <p:cNvSpPr/>
              <p:nvPr/>
            </p:nvSpPr>
            <p:spPr bwMode="auto">
              <a:xfrm rot="18900000">
                <a:off x="5099710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84" name="Ellipse 783"/>
              <p:cNvSpPr/>
              <p:nvPr/>
            </p:nvSpPr>
            <p:spPr bwMode="auto">
              <a:xfrm rot="18900000">
                <a:off x="538724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85" name="Ellipse 784"/>
              <p:cNvSpPr/>
              <p:nvPr/>
            </p:nvSpPr>
            <p:spPr bwMode="auto">
              <a:xfrm rot="18900000">
                <a:off x="5674778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86" name="Ellipse 785"/>
              <p:cNvSpPr/>
              <p:nvPr/>
            </p:nvSpPr>
            <p:spPr bwMode="auto">
              <a:xfrm rot="18900000">
                <a:off x="153596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87" name="Ellipse 786"/>
              <p:cNvSpPr/>
              <p:nvPr/>
            </p:nvSpPr>
            <p:spPr bwMode="auto">
              <a:xfrm rot="18900000">
                <a:off x="1801700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88" name="Ellipse 787"/>
              <p:cNvSpPr/>
              <p:nvPr/>
            </p:nvSpPr>
            <p:spPr bwMode="auto">
              <a:xfrm rot="18900000">
                <a:off x="208923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89" name="Ellipse 788"/>
              <p:cNvSpPr/>
              <p:nvPr/>
            </p:nvSpPr>
            <p:spPr bwMode="auto">
              <a:xfrm rot="18900000">
                <a:off x="2376768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90" name="Ellipse 789"/>
              <p:cNvSpPr/>
              <p:nvPr/>
            </p:nvSpPr>
            <p:spPr bwMode="auto">
              <a:xfrm rot="18900000">
                <a:off x="2664302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91" name="Ellipse 790"/>
              <p:cNvSpPr/>
              <p:nvPr/>
            </p:nvSpPr>
            <p:spPr bwMode="auto">
              <a:xfrm rot="18900000">
                <a:off x="2951836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92" name="Ellipse 791"/>
              <p:cNvSpPr/>
              <p:nvPr/>
            </p:nvSpPr>
            <p:spPr bwMode="auto">
              <a:xfrm rot="18900000">
                <a:off x="3239371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93" name="Ellipse 792"/>
              <p:cNvSpPr/>
              <p:nvPr/>
            </p:nvSpPr>
            <p:spPr bwMode="auto">
              <a:xfrm rot="18900000">
                <a:off x="3526905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94" name="Ellipse 793"/>
              <p:cNvSpPr/>
              <p:nvPr/>
            </p:nvSpPr>
            <p:spPr bwMode="auto">
              <a:xfrm rot="18900000">
                <a:off x="3814439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95" name="Ellipse 794"/>
              <p:cNvSpPr/>
              <p:nvPr/>
            </p:nvSpPr>
            <p:spPr bwMode="auto">
              <a:xfrm rot="18900000">
                <a:off x="4101973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96" name="Ellipse 795"/>
              <p:cNvSpPr/>
              <p:nvPr/>
            </p:nvSpPr>
            <p:spPr bwMode="auto">
              <a:xfrm rot="18900000">
                <a:off x="4389507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97" name="Ellipse 796"/>
              <p:cNvSpPr/>
              <p:nvPr/>
            </p:nvSpPr>
            <p:spPr bwMode="auto">
              <a:xfrm rot="18900000">
                <a:off x="4677041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98" name="Ellipse 797"/>
              <p:cNvSpPr/>
              <p:nvPr/>
            </p:nvSpPr>
            <p:spPr bwMode="auto">
              <a:xfrm rot="18900000">
                <a:off x="4964575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99" name="Ellipse 798"/>
              <p:cNvSpPr/>
              <p:nvPr/>
            </p:nvSpPr>
            <p:spPr bwMode="auto">
              <a:xfrm rot="18900000">
                <a:off x="5252110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00" name="Ellipse 799"/>
              <p:cNvSpPr/>
              <p:nvPr/>
            </p:nvSpPr>
            <p:spPr bwMode="auto">
              <a:xfrm rot="18900000">
                <a:off x="553964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01" name="Ellipse 800"/>
              <p:cNvSpPr/>
              <p:nvPr/>
            </p:nvSpPr>
            <p:spPr bwMode="auto">
              <a:xfrm rot="18900000">
                <a:off x="5827178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02" name="Ellipse 801"/>
              <p:cNvSpPr/>
              <p:nvPr/>
            </p:nvSpPr>
            <p:spPr bwMode="auto">
              <a:xfrm rot="18900000">
                <a:off x="157550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03" name="Ellipse 802"/>
              <p:cNvSpPr/>
              <p:nvPr/>
            </p:nvSpPr>
            <p:spPr bwMode="auto">
              <a:xfrm rot="18900000">
                <a:off x="1863038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04" name="Ellipse 803"/>
              <p:cNvSpPr/>
              <p:nvPr/>
            </p:nvSpPr>
            <p:spPr bwMode="auto">
              <a:xfrm rot="18900000">
                <a:off x="2150572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05" name="Ellipse 804"/>
              <p:cNvSpPr/>
              <p:nvPr/>
            </p:nvSpPr>
            <p:spPr bwMode="auto">
              <a:xfrm rot="18900000">
                <a:off x="2438106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06" name="Ellipse 805"/>
              <p:cNvSpPr/>
              <p:nvPr/>
            </p:nvSpPr>
            <p:spPr bwMode="auto">
              <a:xfrm rot="18900000">
                <a:off x="2725640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07" name="Ellipse 806"/>
              <p:cNvSpPr/>
              <p:nvPr/>
            </p:nvSpPr>
            <p:spPr bwMode="auto">
              <a:xfrm rot="18900000">
                <a:off x="3013175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08" name="Ellipse 807"/>
              <p:cNvSpPr/>
              <p:nvPr/>
            </p:nvSpPr>
            <p:spPr bwMode="auto">
              <a:xfrm rot="18900000">
                <a:off x="3300709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09" name="Ellipse 808"/>
              <p:cNvSpPr/>
              <p:nvPr/>
            </p:nvSpPr>
            <p:spPr bwMode="auto">
              <a:xfrm rot="18900000">
                <a:off x="3588243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10" name="Ellipse 809"/>
              <p:cNvSpPr/>
              <p:nvPr/>
            </p:nvSpPr>
            <p:spPr bwMode="auto">
              <a:xfrm rot="18900000">
                <a:off x="3875777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11" name="Ellipse 810"/>
              <p:cNvSpPr/>
              <p:nvPr/>
            </p:nvSpPr>
            <p:spPr bwMode="auto">
              <a:xfrm rot="18900000">
                <a:off x="4163311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12" name="Ellipse 811"/>
              <p:cNvSpPr/>
              <p:nvPr/>
            </p:nvSpPr>
            <p:spPr bwMode="auto">
              <a:xfrm rot="18900000">
                <a:off x="4450845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13" name="Ellipse 812"/>
              <p:cNvSpPr/>
              <p:nvPr/>
            </p:nvSpPr>
            <p:spPr bwMode="auto">
              <a:xfrm rot="18900000">
                <a:off x="4738379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14" name="Ellipse 813"/>
              <p:cNvSpPr/>
              <p:nvPr/>
            </p:nvSpPr>
            <p:spPr bwMode="auto">
              <a:xfrm rot="18900000">
                <a:off x="5025914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15" name="Ellipse 814"/>
              <p:cNvSpPr/>
              <p:nvPr/>
            </p:nvSpPr>
            <p:spPr bwMode="auto">
              <a:xfrm rot="18900000">
                <a:off x="5313448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16" name="Ellipse 815"/>
              <p:cNvSpPr/>
              <p:nvPr/>
            </p:nvSpPr>
            <p:spPr bwMode="auto">
              <a:xfrm rot="18900000">
                <a:off x="5600982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17" name="Ellipse 816"/>
              <p:cNvSpPr/>
              <p:nvPr/>
            </p:nvSpPr>
            <p:spPr bwMode="auto">
              <a:xfrm rot="18900000">
                <a:off x="1472340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18" name="Ellipse 817"/>
              <p:cNvSpPr/>
              <p:nvPr/>
            </p:nvSpPr>
            <p:spPr bwMode="auto">
              <a:xfrm rot="18900000">
                <a:off x="1727904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19" name="Ellipse 818"/>
              <p:cNvSpPr/>
              <p:nvPr/>
            </p:nvSpPr>
            <p:spPr bwMode="auto">
              <a:xfrm rot="18900000">
                <a:off x="2015438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20" name="Ellipse 819"/>
              <p:cNvSpPr/>
              <p:nvPr/>
            </p:nvSpPr>
            <p:spPr bwMode="auto">
              <a:xfrm rot="18900000">
                <a:off x="2302972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21" name="Ellipse 820"/>
              <p:cNvSpPr/>
              <p:nvPr/>
            </p:nvSpPr>
            <p:spPr bwMode="auto">
              <a:xfrm rot="18900000">
                <a:off x="2590506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22" name="Ellipse 821"/>
              <p:cNvSpPr/>
              <p:nvPr/>
            </p:nvSpPr>
            <p:spPr bwMode="auto">
              <a:xfrm rot="18900000">
                <a:off x="2878040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23" name="Ellipse 822"/>
              <p:cNvSpPr/>
              <p:nvPr/>
            </p:nvSpPr>
            <p:spPr bwMode="auto">
              <a:xfrm rot="18900000">
                <a:off x="3165575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24" name="Ellipse 823"/>
              <p:cNvSpPr/>
              <p:nvPr/>
            </p:nvSpPr>
            <p:spPr bwMode="auto">
              <a:xfrm rot="18900000">
                <a:off x="3453109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25" name="Ellipse 824"/>
              <p:cNvSpPr/>
              <p:nvPr/>
            </p:nvSpPr>
            <p:spPr bwMode="auto">
              <a:xfrm rot="18900000">
                <a:off x="3740643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26" name="Ellipse 825"/>
              <p:cNvSpPr/>
              <p:nvPr/>
            </p:nvSpPr>
            <p:spPr bwMode="auto">
              <a:xfrm rot="18900000">
                <a:off x="4028177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27" name="Ellipse 826"/>
              <p:cNvSpPr/>
              <p:nvPr/>
            </p:nvSpPr>
            <p:spPr bwMode="auto">
              <a:xfrm rot="18900000">
                <a:off x="4315711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28" name="Ellipse 827"/>
              <p:cNvSpPr/>
              <p:nvPr/>
            </p:nvSpPr>
            <p:spPr bwMode="auto">
              <a:xfrm rot="18900000">
                <a:off x="4603245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29" name="Ellipse 828"/>
              <p:cNvSpPr/>
              <p:nvPr/>
            </p:nvSpPr>
            <p:spPr bwMode="auto">
              <a:xfrm rot="18900000">
                <a:off x="4890779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30" name="Ellipse 829"/>
              <p:cNvSpPr/>
              <p:nvPr/>
            </p:nvSpPr>
            <p:spPr bwMode="auto">
              <a:xfrm rot="18900000">
                <a:off x="5178314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31" name="Ellipse 830"/>
              <p:cNvSpPr/>
              <p:nvPr/>
            </p:nvSpPr>
            <p:spPr bwMode="auto">
              <a:xfrm rot="18900000">
                <a:off x="5465848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32" name="Ellipse 831"/>
              <p:cNvSpPr/>
              <p:nvPr/>
            </p:nvSpPr>
            <p:spPr bwMode="auto">
              <a:xfrm rot="18900000">
                <a:off x="5753382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33" name="Ellipse 832"/>
              <p:cNvSpPr/>
              <p:nvPr/>
            </p:nvSpPr>
            <p:spPr bwMode="auto">
              <a:xfrm rot="18900000">
                <a:off x="1465744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34" name="Ellipse 833"/>
              <p:cNvSpPr/>
              <p:nvPr/>
            </p:nvSpPr>
            <p:spPr bwMode="auto">
              <a:xfrm rot="18900000">
                <a:off x="1721308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35" name="Ellipse 834"/>
              <p:cNvSpPr/>
              <p:nvPr/>
            </p:nvSpPr>
            <p:spPr bwMode="auto">
              <a:xfrm rot="18900000">
                <a:off x="200884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36" name="Ellipse 835"/>
              <p:cNvSpPr/>
              <p:nvPr/>
            </p:nvSpPr>
            <p:spPr bwMode="auto">
              <a:xfrm rot="18900000">
                <a:off x="2296376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37" name="Ellipse 836"/>
              <p:cNvSpPr/>
              <p:nvPr/>
            </p:nvSpPr>
            <p:spPr bwMode="auto">
              <a:xfrm rot="18900000">
                <a:off x="2583910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38" name="Ellipse 837"/>
              <p:cNvSpPr/>
              <p:nvPr/>
            </p:nvSpPr>
            <p:spPr bwMode="auto">
              <a:xfrm rot="18900000">
                <a:off x="2871444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39" name="Ellipse 838"/>
              <p:cNvSpPr/>
              <p:nvPr/>
            </p:nvSpPr>
            <p:spPr bwMode="auto">
              <a:xfrm rot="18900000">
                <a:off x="3158979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40" name="Ellipse 839"/>
              <p:cNvSpPr/>
              <p:nvPr/>
            </p:nvSpPr>
            <p:spPr bwMode="auto">
              <a:xfrm rot="18900000">
                <a:off x="3446513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41" name="Ellipse 840"/>
              <p:cNvSpPr/>
              <p:nvPr/>
            </p:nvSpPr>
            <p:spPr bwMode="auto">
              <a:xfrm rot="18900000">
                <a:off x="3734047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42" name="Ellipse 841"/>
              <p:cNvSpPr/>
              <p:nvPr/>
            </p:nvSpPr>
            <p:spPr bwMode="auto">
              <a:xfrm rot="18900000">
                <a:off x="4021581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43" name="Ellipse 842"/>
              <p:cNvSpPr/>
              <p:nvPr/>
            </p:nvSpPr>
            <p:spPr bwMode="auto">
              <a:xfrm rot="18900000">
                <a:off x="4309115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44" name="Ellipse 843"/>
              <p:cNvSpPr/>
              <p:nvPr/>
            </p:nvSpPr>
            <p:spPr bwMode="auto">
              <a:xfrm rot="18900000">
                <a:off x="4596649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45" name="Ellipse 844"/>
              <p:cNvSpPr/>
              <p:nvPr/>
            </p:nvSpPr>
            <p:spPr bwMode="auto">
              <a:xfrm rot="18900000">
                <a:off x="4884183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46" name="Ellipse 845"/>
              <p:cNvSpPr/>
              <p:nvPr/>
            </p:nvSpPr>
            <p:spPr bwMode="auto">
              <a:xfrm rot="18900000">
                <a:off x="5171718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47" name="Ellipse 846"/>
              <p:cNvSpPr/>
              <p:nvPr/>
            </p:nvSpPr>
            <p:spPr bwMode="auto">
              <a:xfrm rot="18900000">
                <a:off x="545925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48" name="Ellipse 847"/>
              <p:cNvSpPr/>
              <p:nvPr/>
            </p:nvSpPr>
            <p:spPr bwMode="auto">
              <a:xfrm rot="18900000">
                <a:off x="5746786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49" name="Ellipse 848"/>
              <p:cNvSpPr/>
              <p:nvPr/>
            </p:nvSpPr>
            <p:spPr bwMode="auto">
              <a:xfrm rot="18900000">
                <a:off x="160797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50" name="Ellipse 849"/>
              <p:cNvSpPr/>
              <p:nvPr/>
            </p:nvSpPr>
            <p:spPr bwMode="auto">
              <a:xfrm rot="18900000">
                <a:off x="1873708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51" name="Ellipse 850"/>
              <p:cNvSpPr/>
              <p:nvPr/>
            </p:nvSpPr>
            <p:spPr bwMode="auto">
              <a:xfrm rot="18900000">
                <a:off x="216124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52" name="Ellipse 851"/>
              <p:cNvSpPr/>
              <p:nvPr/>
            </p:nvSpPr>
            <p:spPr bwMode="auto">
              <a:xfrm rot="18900000">
                <a:off x="2448776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53" name="Ellipse 852"/>
              <p:cNvSpPr/>
              <p:nvPr/>
            </p:nvSpPr>
            <p:spPr bwMode="auto">
              <a:xfrm rot="18900000">
                <a:off x="2736310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54" name="Ellipse 853"/>
              <p:cNvSpPr/>
              <p:nvPr/>
            </p:nvSpPr>
            <p:spPr bwMode="auto">
              <a:xfrm rot="18900000">
                <a:off x="3023844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55" name="Ellipse 854"/>
              <p:cNvSpPr/>
              <p:nvPr/>
            </p:nvSpPr>
            <p:spPr bwMode="auto">
              <a:xfrm rot="18900000">
                <a:off x="3311379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56" name="Ellipse 855"/>
              <p:cNvSpPr/>
              <p:nvPr/>
            </p:nvSpPr>
            <p:spPr bwMode="auto">
              <a:xfrm rot="18900000">
                <a:off x="3598913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57" name="Ellipse 856"/>
              <p:cNvSpPr/>
              <p:nvPr/>
            </p:nvSpPr>
            <p:spPr bwMode="auto">
              <a:xfrm rot="18900000">
                <a:off x="3886447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58" name="Ellipse 857"/>
              <p:cNvSpPr/>
              <p:nvPr/>
            </p:nvSpPr>
            <p:spPr bwMode="auto">
              <a:xfrm rot="18900000">
                <a:off x="4173981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59" name="Ellipse 858"/>
              <p:cNvSpPr/>
              <p:nvPr/>
            </p:nvSpPr>
            <p:spPr bwMode="auto">
              <a:xfrm rot="18900000">
                <a:off x="4461515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60" name="Ellipse 859"/>
              <p:cNvSpPr/>
              <p:nvPr/>
            </p:nvSpPr>
            <p:spPr bwMode="auto">
              <a:xfrm rot="18900000">
                <a:off x="4749049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61" name="Ellipse 860"/>
              <p:cNvSpPr/>
              <p:nvPr/>
            </p:nvSpPr>
            <p:spPr bwMode="auto">
              <a:xfrm rot="18900000">
                <a:off x="5036583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62" name="Ellipse 861"/>
              <p:cNvSpPr/>
              <p:nvPr/>
            </p:nvSpPr>
            <p:spPr bwMode="auto">
              <a:xfrm rot="18900000">
                <a:off x="5324118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63" name="Ellipse 862"/>
              <p:cNvSpPr/>
              <p:nvPr/>
            </p:nvSpPr>
            <p:spPr bwMode="auto">
              <a:xfrm rot="18900000">
                <a:off x="561165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64" name="Ellipse 863"/>
              <p:cNvSpPr/>
              <p:nvPr/>
            </p:nvSpPr>
            <p:spPr bwMode="auto">
              <a:xfrm rot="18900000">
                <a:off x="164751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65" name="Ellipse 864"/>
              <p:cNvSpPr/>
              <p:nvPr/>
            </p:nvSpPr>
            <p:spPr bwMode="auto">
              <a:xfrm rot="18900000">
                <a:off x="1935046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66" name="Ellipse 865"/>
              <p:cNvSpPr/>
              <p:nvPr/>
            </p:nvSpPr>
            <p:spPr bwMode="auto">
              <a:xfrm rot="18900000">
                <a:off x="2222580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67" name="Ellipse 866"/>
              <p:cNvSpPr/>
              <p:nvPr/>
            </p:nvSpPr>
            <p:spPr bwMode="auto">
              <a:xfrm rot="18900000">
                <a:off x="2510114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68" name="Ellipse 867"/>
              <p:cNvSpPr/>
              <p:nvPr/>
            </p:nvSpPr>
            <p:spPr bwMode="auto">
              <a:xfrm rot="18900000">
                <a:off x="2797648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69" name="Ellipse 868"/>
              <p:cNvSpPr/>
              <p:nvPr/>
            </p:nvSpPr>
            <p:spPr bwMode="auto">
              <a:xfrm rot="18900000">
                <a:off x="3085183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70" name="Ellipse 869"/>
              <p:cNvSpPr/>
              <p:nvPr/>
            </p:nvSpPr>
            <p:spPr bwMode="auto">
              <a:xfrm rot="18900000">
                <a:off x="3372717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71" name="Ellipse 870"/>
              <p:cNvSpPr/>
              <p:nvPr/>
            </p:nvSpPr>
            <p:spPr bwMode="auto">
              <a:xfrm rot="18900000">
                <a:off x="3660251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72" name="Ellipse 871"/>
              <p:cNvSpPr/>
              <p:nvPr/>
            </p:nvSpPr>
            <p:spPr bwMode="auto">
              <a:xfrm rot="18900000">
                <a:off x="3947785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73" name="Ellipse 872"/>
              <p:cNvSpPr/>
              <p:nvPr/>
            </p:nvSpPr>
            <p:spPr bwMode="auto">
              <a:xfrm rot="18900000">
                <a:off x="4235319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74" name="Ellipse 873"/>
              <p:cNvSpPr/>
              <p:nvPr/>
            </p:nvSpPr>
            <p:spPr bwMode="auto">
              <a:xfrm rot="18900000">
                <a:off x="4522853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75" name="Ellipse 874"/>
              <p:cNvSpPr/>
              <p:nvPr/>
            </p:nvSpPr>
            <p:spPr bwMode="auto">
              <a:xfrm rot="18900000">
                <a:off x="4810387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76" name="Ellipse 875"/>
              <p:cNvSpPr/>
              <p:nvPr/>
            </p:nvSpPr>
            <p:spPr bwMode="auto">
              <a:xfrm rot="18900000">
                <a:off x="5097922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77" name="Ellipse 876"/>
              <p:cNvSpPr/>
              <p:nvPr/>
            </p:nvSpPr>
            <p:spPr bwMode="auto">
              <a:xfrm rot="18900000">
                <a:off x="5385456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78" name="Ellipse 877"/>
              <p:cNvSpPr/>
              <p:nvPr/>
            </p:nvSpPr>
            <p:spPr bwMode="auto">
              <a:xfrm rot="18900000">
                <a:off x="5672990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79" name="Ellipse 878"/>
              <p:cNvSpPr/>
              <p:nvPr/>
            </p:nvSpPr>
            <p:spPr bwMode="auto">
              <a:xfrm rot="18900000">
                <a:off x="1544348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80" name="Ellipse 879"/>
              <p:cNvSpPr/>
              <p:nvPr/>
            </p:nvSpPr>
            <p:spPr bwMode="auto">
              <a:xfrm rot="18900000">
                <a:off x="1799912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81" name="Ellipse 880"/>
              <p:cNvSpPr/>
              <p:nvPr/>
            </p:nvSpPr>
            <p:spPr bwMode="auto">
              <a:xfrm rot="18900000">
                <a:off x="2087446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82" name="Ellipse 881"/>
              <p:cNvSpPr/>
              <p:nvPr/>
            </p:nvSpPr>
            <p:spPr bwMode="auto">
              <a:xfrm rot="18900000">
                <a:off x="2374980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83" name="Ellipse 882"/>
              <p:cNvSpPr/>
              <p:nvPr/>
            </p:nvSpPr>
            <p:spPr bwMode="auto">
              <a:xfrm rot="18900000">
                <a:off x="2662514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84" name="Ellipse 883"/>
              <p:cNvSpPr/>
              <p:nvPr/>
            </p:nvSpPr>
            <p:spPr bwMode="auto">
              <a:xfrm rot="18900000">
                <a:off x="2950048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85" name="Ellipse 884"/>
              <p:cNvSpPr/>
              <p:nvPr/>
            </p:nvSpPr>
            <p:spPr bwMode="auto">
              <a:xfrm rot="18900000">
                <a:off x="3237583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86" name="Ellipse 885"/>
              <p:cNvSpPr/>
              <p:nvPr/>
            </p:nvSpPr>
            <p:spPr bwMode="auto">
              <a:xfrm rot="18900000">
                <a:off x="3525117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87" name="Ellipse 886"/>
              <p:cNvSpPr/>
              <p:nvPr/>
            </p:nvSpPr>
            <p:spPr bwMode="auto">
              <a:xfrm rot="18900000">
                <a:off x="3812651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88" name="Ellipse 887"/>
              <p:cNvSpPr/>
              <p:nvPr/>
            </p:nvSpPr>
            <p:spPr bwMode="auto">
              <a:xfrm rot="18900000">
                <a:off x="4100185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89" name="Ellipse 888"/>
              <p:cNvSpPr/>
              <p:nvPr/>
            </p:nvSpPr>
            <p:spPr bwMode="auto">
              <a:xfrm rot="18900000">
                <a:off x="4387719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90" name="Ellipse 889"/>
              <p:cNvSpPr/>
              <p:nvPr/>
            </p:nvSpPr>
            <p:spPr bwMode="auto">
              <a:xfrm rot="18900000">
                <a:off x="4675253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91" name="Ellipse 890"/>
              <p:cNvSpPr/>
              <p:nvPr/>
            </p:nvSpPr>
            <p:spPr bwMode="auto">
              <a:xfrm rot="18900000">
                <a:off x="4962787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92" name="Ellipse 891"/>
              <p:cNvSpPr/>
              <p:nvPr/>
            </p:nvSpPr>
            <p:spPr bwMode="auto">
              <a:xfrm rot="18900000">
                <a:off x="5250322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93" name="Ellipse 892"/>
              <p:cNvSpPr/>
              <p:nvPr/>
            </p:nvSpPr>
            <p:spPr bwMode="auto">
              <a:xfrm rot="18900000">
                <a:off x="5537856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94" name="Ellipse 893"/>
              <p:cNvSpPr/>
              <p:nvPr/>
            </p:nvSpPr>
            <p:spPr bwMode="auto">
              <a:xfrm rot="18900000">
                <a:off x="5825390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95" name="Ellipse 894"/>
              <p:cNvSpPr/>
              <p:nvPr/>
            </p:nvSpPr>
            <p:spPr bwMode="auto">
              <a:xfrm rot="18900000">
                <a:off x="1504356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96" name="Ellipse 895"/>
              <p:cNvSpPr/>
              <p:nvPr/>
            </p:nvSpPr>
            <p:spPr bwMode="auto">
              <a:xfrm rot="18900000">
                <a:off x="1791890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97" name="Ellipse 896"/>
              <p:cNvSpPr/>
              <p:nvPr/>
            </p:nvSpPr>
            <p:spPr bwMode="auto">
              <a:xfrm rot="18900000">
                <a:off x="2079424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98" name="Ellipse 897"/>
              <p:cNvSpPr/>
              <p:nvPr/>
            </p:nvSpPr>
            <p:spPr bwMode="auto">
              <a:xfrm rot="18900000">
                <a:off x="2366958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99" name="Ellipse 898"/>
              <p:cNvSpPr/>
              <p:nvPr/>
            </p:nvSpPr>
            <p:spPr bwMode="auto">
              <a:xfrm rot="18900000">
                <a:off x="2654492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00" name="Ellipse 899"/>
              <p:cNvSpPr/>
              <p:nvPr/>
            </p:nvSpPr>
            <p:spPr bwMode="auto">
              <a:xfrm rot="18900000">
                <a:off x="2942027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01" name="Ellipse 900"/>
              <p:cNvSpPr/>
              <p:nvPr/>
            </p:nvSpPr>
            <p:spPr bwMode="auto">
              <a:xfrm rot="18900000">
                <a:off x="3229561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02" name="Ellipse 901"/>
              <p:cNvSpPr/>
              <p:nvPr/>
            </p:nvSpPr>
            <p:spPr bwMode="auto">
              <a:xfrm rot="18900000">
                <a:off x="3517095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03" name="Ellipse 902"/>
              <p:cNvSpPr/>
              <p:nvPr/>
            </p:nvSpPr>
            <p:spPr bwMode="auto">
              <a:xfrm rot="18900000">
                <a:off x="3804629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04" name="Ellipse 903"/>
              <p:cNvSpPr/>
              <p:nvPr/>
            </p:nvSpPr>
            <p:spPr bwMode="auto">
              <a:xfrm rot="18900000">
                <a:off x="4092163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05" name="Ellipse 904"/>
              <p:cNvSpPr/>
              <p:nvPr/>
            </p:nvSpPr>
            <p:spPr bwMode="auto">
              <a:xfrm rot="18900000">
                <a:off x="4379697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06" name="Ellipse 905"/>
              <p:cNvSpPr/>
              <p:nvPr/>
            </p:nvSpPr>
            <p:spPr bwMode="auto">
              <a:xfrm rot="18900000">
                <a:off x="4667231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07" name="Ellipse 906"/>
              <p:cNvSpPr/>
              <p:nvPr/>
            </p:nvSpPr>
            <p:spPr bwMode="auto">
              <a:xfrm rot="18900000">
                <a:off x="4954766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08" name="Ellipse 907"/>
              <p:cNvSpPr/>
              <p:nvPr/>
            </p:nvSpPr>
            <p:spPr bwMode="auto">
              <a:xfrm rot="18900000">
                <a:off x="5242300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09" name="Ellipse 908"/>
              <p:cNvSpPr/>
              <p:nvPr/>
            </p:nvSpPr>
            <p:spPr bwMode="auto">
              <a:xfrm rot="18900000">
                <a:off x="5529834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10" name="Ellipse 909"/>
              <p:cNvSpPr/>
              <p:nvPr/>
            </p:nvSpPr>
            <p:spPr bwMode="auto">
              <a:xfrm rot="18900000">
                <a:off x="5817368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11" name="Ellipse 910"/>
              <p:cNvSpPr/>
              <p:nvPr/>
            </p:nvSpPr>
            <p:spPr bwMode="auto">
              <a:xfrm rot="18900000">
                <a:off x="1438944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12" name="Ellipse 911"/>
              <p:cNvSpPr/>
              <p:nvPr/>
            </p:nvSpPr>
            <p:spPr bwMode="auto">
              <a:xfrm rot="18900000">
                <a:off x="1726478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13" name="Ellipse 912"/>
              <p:cNvSpPr/>
              <p:nvPr/>
            </p:nvSpPr>
            <p:spPr bwMode="auto">
              <a:xfrm rot="18900000">
                <a:off x="2014012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14" name="Ellipse 913"/>
              <p:cNvSpPr/>
              <p:nvPr/>
            </p:nvSpPr>
            <p:spPr bwMode="auto">
              <a:xfrm rot="18900000">
                <a:off x="2301546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15" name="Ellipse 914"/>
              <p:cNvSpPr/>
              <p:nvPr/>
            </p:nvSpPr>
            <p:spPr bwMode="auto">
              <a:xfrm rot="18900000">
                <a:off x="2589080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16" name="Ellipse 915"/>
              <p:cNvSpPr/>
              <p:nvPr/>
            </p:nvSpPr>
            <p:spPr bwMode="auto">
              <a:xfrm rot="18900000">
                <a:off x="2876615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17" name="Ellipse 916"/>
              <p:cNvSpPr/>
              <p:nvPr/>
            </p:nvSpPr>
            <p:spPr bwMode="auto">
              <a:xfrm rot="18900000">
                <a:off x="3164149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18" name="Ellipse 917"/>
              <p:cNvSpPr/>
              <p:nvPr/>
            </p:nvSpPr>
            <p:spPr bwMode="auto">
              <a:xfrm rot="18900000">
                <a:off x="3451683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19" name="Ellipse 918"/>
              <p:cNvSpPr/>
              <p:nvPr/>
            </p:nvSpPr>
            <p:spPr bwMode="auto">
              <a:xfrm rot="18900000">
                <a:off x="3739217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20" name="Ellipse 919"/>
              <p:cNvSpPr/>
              <p:nvPr/>
            </p:nvSpPr>
            <p:spPr bwMode="auto">
              <a:xfrm rot="18900000">
                <a:off x="4026751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21" name="Ellipse 920"/>
              <p:cNvSpPr/>
              <p:nvPr/>
            </p:nvSpPr>
            <p:spPr bwMode="auto">
              <a:xfrm rot="18900000">
                <a:off x="4314285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22" name="Ellipse 921"/>
              <p:cNvSpPr/>
              <p:nvPr/>
            </p:nvSpPr>
            <p:spPr bwMode="auto">
              <a:xfrm rot="18900000">
                <a:off x="4601819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23" name="Ellipse 922"/>
              <p:cNvSpPr/>
              <p:nvPr/>
            </p:nvSpPr>
            <p:spPr bwMode="auto">
              <a:xfrm rot="18900000">
                <a:off x="4889354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24" name="Ellipse 923"/>
              <p:cNvSpPr/>
              <p:nvPr/>
            </p:nvSpPr>
            <p:spPr bwMode="auto">
              <a:xfrm rot="18900000">
                <a:off x="5176888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25" name="Ellipse 924"/>
              <p:cNvSpPr/>
              <p:nvPr/>
            </p:nvSpPr>
            <p:spPr bwMode="auto">
              <a:xfrm rot="18900000">
                <a:off x="5464422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26" name="Ellipse 925"/>
              <p:cNvSpPr/>
              <p:nvPr/>
            </p:nvSpPr>
            <p:spPr bwMode="auto">
              <a:xfrm rot="18900000">
                <a:off x="5751956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27" name="Ellipse 926"/>
              <p:cNvSpPr/>
              <p:nvPr/>
            </p:nvSpPr>
            <p:spPr bwMode="auto">
              <a:xfrm rot="18900000">
                <a:off x="1591344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28" name="Ellipse 927"/>
              <p:cNvSpPr/>
              <p:nvPr/>
            </p:nvSpPr>
            <p:spPr bwMode="auto">
              <a:xfrm rot="18900000">
                <a:off x="1878878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29" name="Ellipse 928"/>
              <p:cNvSpPr/>
              <p:nvPr/>
            </p:nvSpPr>
            <p:spPr bwMode="auto">
              <a:xfrm rot="18900000">
                <a:off x="2166412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30" name="Ellipse 929"/>
              <p:cNvSpPr/>
              <p:nvPr/>
            </p:nvSpPr>
            <p:spPr bwMode="auto">
              <a:xfrm rot="18900000">
                <a:off x="2453946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31" name="Ellipse 930"/>
              <p:cNvSpPr/>
              <p:nvPr/>
            </p:nvSpPr>
            <p:spPr bwMode="auto">
              <a:xfrm rot="18900000">
                <a:off x="2741480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32" name="Ellipse 931"/>
              <p:cNvSpPr/>
              <p:nvPr/>
            </p:nvSpPr>
            <p:spPr bwMode="auto">
              <a:xfrm rot="18900000">
                <a:off x="3029015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33" name="Ellipse 932"/>
              <p:cNvSpPr/>
              <p:nvPr/>
            </p:nvSpPr>
            <p:spPr bwMode="auto">
              <a:xfrm rot="18900000">
                <a:off x="3316549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34" name="Ellipse 933"/>
              <p:cNvSpPr/>
              <p:nvPr/>
            </p:nvSpPr>
            <p:spPr bwMode="auto">
              <a:xfrm rot="18900000">
                <a:off x="3604083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35" name="Ellipse 934"/>
              <p:cNvSpPr/>
              <p:nvPr/>
            </p:nvSpPr>
            <p:spPr bwMode="auto">
              <a:xfrm rot="18900000">
                <a:off x="3891617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36" name="Ellipse 935"/>
              <p:cNvSpPr/>
              <p:nvPr/>
            </p:nvSpPr>
            <p:spPr bwMode="auto">
              <a:xfrm rot="18900000">
                <a:off x="4179151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37" name="Ellipse 936"/>
              <p:cNvSpPr/>
              <p:nvPr/>
            </p:nvSpPr>
            <p:spPr bwMode="auto">
              <a:xfrm rot="18900000">
                <a:off x="4466685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38" name="Ellipse 937"/>
              <p:cNvSpPr/>
              <p:nvPr/>
            </p:nvSpPr>
            <p:spPr bwMode="auto">
              <a:xfrm rot="18900000">
                <a:off x="4754219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39" name="Ellipse 938"/>
              <p:cNvSpPr/>
              <p:nvPr/>
            </p:nvSpPr>
            <p:spPr bwMode="auto">
              <a:xfrm rot="18900000">
                <a:off x="5041754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40" name="Ellipse 939"/>
              <p:cNvSpPr/>
              <p:nvPr/>
            </p:nvSpPr>
            <p:spPr bwMode="auto">
              <a:xfrm rot="18900000">
                <a:off x="5329288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41" name="Ellipse 940"/>
              <p:cNvSpPr/>
              <p:nvPr/>
            </p:nvSpPr>
            <p:spPr bwMode="auto">
              <a:xfrm rot="18900000">
                <a:off x="5616822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42" name="Ellipse 941"/>
              <p:cNvSpPr/>
              <p:nvPr/>
            </p:nvSpPr>
            <p:spPr bwMode="auto">
              <a:xfrm rot="18900000">
                <a:off x="1667222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43" name="Ellipse 942"/>
              <p:cNvSpPr/>
              <p:nvPr/>
            </p:nvSpPr>
            <p:spPr bwMode="auto">
              <a:xfrm rot="18900000">
                <a:off x="1954756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44" name="Ellipse 943"/>
              <p:cNvSpPr/>
              <p:nvPr/>
            </p:nvSpPr>
            <p:spPr bwMode="auto">
              <a:xfrm rot="18900000">
                <a:off x="2242290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45" name="Ellipse 944"/>
              <p:cNvSpPr/>
              <p:nvPr/>
            </p:nvSpPr>
            <p:spPr bwMode="auto">
              <a:xfrm rot="18900000">
                <a:off x="2529824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46" name="Ellipse 945"/>
              <p:cNvSpPr/>
              <p:nvPr/>
            </p:nvSpPr>
            <p:spPr bwMode="auto">
              <a:xfrm rot="18900000">
                <a:off x="2817359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47" name="Ellipse 946"/>
              <p:cNvSpPr/>
              <p:nvPr/>
            </p:nvSpPr>
            <p:spPr bwMode="auto">
              <a:xfrm rot="18900000">
                <a:off x="3104893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48" name="Ellipse 947"/>
              <p:cNvSpPr/>
              <p:nvPr/>
            </p:nvSpPr>
            <p:spPr bwMode="auto">
              <a:xfrm rot="18900000">
                <a:off x="3392427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49" name="Ellipse 948"/>
              <p:cNvSpPr/>
              <p:nvPr/>
            </p:nvSpPr>
            <p:spPr bwMode="auto">
              <a:xfrm rot="18900000">
                <a:off x="3679961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50" name="Ellipse 949"/>
              <p:cNvSpPr/>
              <p:nvPr/>
            </p:nvSpPr>
            <p:spPr bwMode="auto">
              <a:xfrm rot="18900000">
                <a:off x="3967495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51" name="Ellipse 950"/>
              <p:cNvSpPr/>
              <p:nvPr/>
            </p:nvSpPr>
            <p:spPr bwMode="auto">
              <a:xfrm rot="18900000">
                <a:off x="4255029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52" name="Ellipse 951"/>
              <p:cNvSpPr/>
              <p:nvPr/>
            </p:nvSpPr>
            <p:spPr bwMode="auto">
              <a:xfrm rot="18900000">
                <a:off x="4542563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53" name="Ellipse 952"/>
              <p:cNvSpPr/>
              <p:nvPr/>
            </p:nvSpPr>
            <p:spPr bwMode="auto">
              <a:xfrm rot="18900000">
                <a:off x="4830098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54" name="Ellipse 953"/>
              <p:cNvSpPr/>
              <p:nvPr/>
            </p:nvSpPr>
            <p:spPr bwMode="auto">
              <a:xfrm rot="18900000">
                <a:off x="5117632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55" name="Ellipse 954"/>
              <p:cNvSpPr/>
              <p:nvPr/>
            </p:nvSpPr>
            <p:spPr bwMode="auto">
              <a:xfrm rot="18900000">
                <a:off x="5405166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56" name="Ellipse 955"/>
              <p:cNvSpPr/>
              <p:nvPr/>
            </p:nvSpPr>
            <p:spPr bwMode="auto">
              <a:xfrm rot="18900000">
                <a:off x="5692700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57" name="Ellipse 956"/>
              <p:cNvSpPr/>
              <p:nvPr/>
            </p:nvSpPr>
            <p:spPr bwMode="auto">
              <a:xfrm rot="18900000">
                <a:off x="1514182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58" name="Ellipse 957"/>
              <p:cNvSpPr/>
              <p:nvPr/>
            </p:nvSpPr>
            <p:spPr bwMode="auto">
              <a:xfrm rot="18900000">
                <a:off x="1801716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59" name="Ellipse 958"/>
              <p:cNvSpPr/>
              <p:nvPr/>
            </p:nvSpPr>
            <p:spPr bwMode="auto">
              <a:xfrm rot="18900000">
                <a:off x="2089250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60" name="Ellipse 959"/>
              <p:cNvSpPr/>
              <p:nvPr/>
            </p:nvSpPr>
            <p:spPr bwMode="auto">
              <a:xfrm rot="18900000">
                <a:off x="2376784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61" name="Ellipse 960"/>
              <p:cNvSpPr/>
              <p:nvPr/>
            </p:nvSpPr>
            <p:spPr bwMode="auto">
              <a:xfrm rot="18900000">
                <a:off x="2664319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62" name="Ellipse 961"/>
              <p:cNvSpPr/>
              <p:nvPr/>
            </p:nvSpPr>
            <p:spPr bwMode="auto">
              <a:xfrm rot="18900000">
                <a:off x="2951853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63" name="Ellipse 962"/>
              <p:cNvSpPr/>
              <p:nvPr/>
            </p:nvSpPr>
            <p:spPr bwMode="auto">
              <a:xfrm rot="18900000">
                <a:off x="3239387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64" name="Ellipse 963"/>
              <p:cNvSpPr/>
              <p:nvPr/>
            </p:nvSpPr>
            <p:spPr bwMode="auto">
              <a:xfrm rot="18900000">
                <a:off x="3526921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65" name="Ellipse 964"/>
              <p:cNvSpPr/>
              <p:nvPr/>
            </p:nvSpPr>
            <p:spPr bwMode="auto">
              <a:xfrm rot="18900000">
                <a:off x="3814455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66" name="Ellipse 965"/>
              <p:cNvSpPr/>
              <p:nvPr/>
            </p:nvSpPr>
            <p:spPr bwMode="auto">
              <a:xfrm rot="18900000">
                <a:off x="4101989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67" name="Ellipse 966"/>
              <p:cNvSpPr/>
              <p:nvPr/>
            </p:nvSpPr>
            <p:spPr bwMode="auto">
              <a:xfrm rot="18900000">
                <a:off x="4389523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68" name="Ellipse 967"/>
              <p:cNvSpPr/>
              <p:nvPr/>
            </p:nvSpPr>
            <p:spPr bwMode="auto">
              <a:xfrm rot="18900000">
                <a:off x="4677058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69" name="Ellipse 968"/>
              <p:cNvSpPr/>
              <p:nvPr/>
            </p:nvSpPr>
            <p:spPr bwMode="auto">
              <a:xfrm rot="18900000">
                <a:off x="4964592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70" name="Ellipse 969"/>
              <p:cNvSpPr/>
              <p:nvPr/>
            </p:nvSpPr>
            <p:spPr bwMode="auto">
              <a:xfrm rot="18900000">
                <a:off x="5252126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71" name="Ellipse 970"/>
              <p:cNvSpPr/>
              <p:nvPr/>
            </p:nvSpPr>
            <p:spPr bwMode="auto">
              <a:xfrm rot="18900000">
                <a:off x="5539660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72" name="Ellipse 971"/>
              <p:cNvSpPr/>
              <p:nvPr/>
            </p:nvSpPr>
            <p:spPr bwMode="auto">
              <a:xfrm rot="18900000">
                <a:off x="5827194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73" name="Ellipse 972"/>
              <p:cNvSpPr/>
              <p:nvPr/>
            </p:nvSpPr>
            <p:spPr bwMode="auto">
              <a:xfrm rot="18900000">
                <a:off x="1449437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74" name="Ellipse 973"/>
              <p:cNvSpPr/>
              <p:nvPr/>
            </p:nvSpPr>
            <p:spPr bwMode="auto">
              <a:xfrm rot="18900000">
                <a:off x="1736971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75" name="Ellipse 974"/>
              <p:cNvSpPr/>
              <p:nvPr/>
            </p:nvSpPr>
            <p:spPr bwMode="auto">
              <a:xfrm rot="18900000">
                <a:off x="2024505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76" name="Ellipse 975"/>
              <p:cNvSpPr/>
              <p:nvPr/>
            </p:nvSpPr>
            <p:spPr bwMode="auto">
              <a:xfrm rot="18900000">
                <a:off x="2312039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77" name="Ellipse 976"/>
              <p:cNvSpPr/>
              <p:nvPr/>
            </p:nvSpPr>
            <p:spPr bwMode="auto">
              <a:xfrm rot="18900000">
                <a:off x="2599573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78" name="Ellipse 977"/>
              <p:cNvSpPr/>
              <p:nvPr/>
            </p:nvSpPr>
            <p:spPr bwMode="auto">
              <a:xfrm rot="18900000">
                <a:off x="2887108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79" name="Ellipse 978"/>
              <p:cNvSpPr/>
              <p:nvPr/>
            </p:nvSpPr>
            <p:spPr bwMode="auto">
              <a:xfrm rot="18900000">
                <a:off x="3174642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80" name="Ellipse 979"/>
              <p:cNvSpPr/>
              <p:nvPr/>
            </p:nvSpPr>
            <p:spPr bwMode="auto">
              <a:xfrm rot="18900000">
                <a:off x="3462176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81" name="Ellipse 980"/>
              <p:cNvSpPr/>
              <p:nvPr/>
            </p:nvSpPr>
            <p:spPr bwMode="auto">
              <a:xfrm rot="18900000">
                <a:off x="3749710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82" name="Ellipse 981"/>
              <p:cNvSpPr/>
              <p:nvPr/>
            </p:nvSpPr>
            <p:spPr bwMode="auto">
              <a:xfrm rot="18900000">
                <a:off x="4037244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83" name="Ellipse 982"/>
              <p:cNvSpPr/>
              <p:nvPr/>
            </p:nvSpPr>
            <p:spPr bwMode="auto">
              <a:xfrm rot="18900000">
                <a:off x="4324778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84" name="Ellipse 983"/>
              <p:cNvSpPr/>
              <p:nvPr/>
            </p:nvSpPr>
            <p:spPr bwMode="auto">
              <a:xfrm rot="18900000">
                <a:off x="4612312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85" name="Ellipse 984"/>
              <p:cNvSpPr/>
              <p:nvPr/>
            </p:nvSpPr>
            <p:spPr bwMode="auto">
              <a:xfrm rot="18900000">
                <a:off x="4899847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86" name="Ellipse 985"/>
              <p:cNvSpPr/>
              <p:nvPr/>
            </p:nvSpPr>
            <p:spPr bwMode="auto">
              <a:xfrm rot="18900000">
                <a:off x="5187381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87" name="Ellipse 986"/>
              <p:cNvSpPr/>
              <p:nvPr/>
            </p:nvSpPr>
            <p:spPr bwMode="auto">
              <a:xfrm rot="18900000">
                <a:off x="5474915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88" name="Ellipse 987"/>
              <p:cNvSpPr/>
              <p:nvPr/>
            </p:nvSpPr>
            <p:spPr bwMode="auto">
              <a:xfrm rot="18900000">
                <a:off x="5762449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89" name="Ellipse 988"/>
              <p:cNvSpPr/>
              <p:nvPr/>
            </p:nvSpPr>
            <p:spPr bwMode="auto">
              <a:xfrm rot="18900000">
                <a:off x="1550122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90" name="Ellipse 989"/>
              <p:cNvSpPr/>
              <p:nvPr/>
            </p:nvSpPr>
            <p:spPr bwMode="auto">
              <a:xfrm rot="18900000">
                <a:off x="1837656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91" name="Ellipse 990"/>
              <p:cNvSpPr/>
              <p:nvPr/>
            </p:nvSpPr>
            <p:spPr bwMode="auto">
              <a:xfrm rot="18900000">
                <a:off x="2125190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92" name="Ellipse 991"/>
              <p:cNvSpPr/>
              <p:nvPr/>
            </p:nvSpPr>
            <p:spPr bwMode="auto">
              <a:xfrm rot="18900000">
                <a:off x="2412724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93" name="Ellipse 992"/>
              <p:cNvSpPr/>
              <p:nvPr/>
            </p:nvSpPr>
            <p:spPr bwMode="auto">
              <a:xfrm rot="18900000">
                <a:off x="2700259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94" name="Ellipse 993"/>
              <p:cNvSpPr/>
              <p:nvPr/>
            </p:nvSpPr>
            <p:spPr bwMode="auto">
              <a:xfrm rot="18900000">
                <a:off x="2987793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95" name="Ellipse 994"/>
              <p:cNvSpPr/>
              <p:nvPr/>
            </p:nvSpPr>
            <p:spPr bwMode="auto">
              <a:xfrm rot="18900000">
                <a:off x="3275327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96" name="Ellipse 995"/>
              <p:cNvSpPr/>
              <p:nvPr/>
            </p:nvSpPr>
            <p:spPr bwMode="auto">
              <a:xfrm rot="18900000">
                <a:off x="3562861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97" name="Ellipse 996"/>
              <p:cNvSpPr/>
              <p:nvPr/>
            </p:nvSpPr>
            <p:spPr bwMode="auto">
              <a:xfrm rot="18900000">
                <a:off x="3850395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98" name="Ellipse 997"/>
              <p:cNvSpPr/>
              <p:nvPr/>
            </p:nvSpPr>
            <p:spPr bwMode="auto">
              <a:xfrm rot="18900000">
                <a:off x="4137929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99" name="Ellipse 998"/>
              <p:cNvSpPr/>
              <p:nvPr/>
            </p:nvSpPr>
            <p:spPr bwMode="auto">
              <a:xfrm rot="18900000">
                <a:off x="4425463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00" name="Ellipse 999"/>
              <p:cNvSpPr/>
              <p:nvPr/>
            </p:nvSpPr>
            <p:spPr bwMode="auto">
              <a:xfrm rot="18900000">
                <a:off x="4712998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01" name="Ellipse 1000"/>
              <p:cNvSpPr/>
              <p:nvPr/>
            </p:nvSpPr>
            <p:spPr bwMode="auto">
              <a:xfrm rot="18900000">
                <a:off x="5000532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02" name="Ellipse 1001"/>
              <p:cNvSpPr/>
              <p:nvPr/>
            </p:nvSpPr>
            <p:spPr bwMode="auto">
              <a:xfrm rot="18900000">
                <a:off x="5288066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03" name="Ellipse 1002"/>
              <p:cNvSpPr/>
              <p:nvPr/>
            </p:nvSpPr>
            <p:spPr bwMode="auto">
              <a:xfrm rot="18900000">
                <a:off x="5575600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04" name="Ellipse 1003"/>
              <p:cNvSpPr/>
              <p:nvPr/>
            </p:nvSpPr>
            <p:spPr bwMode="auto">
              <a:xfrm rot="18900000">
                <a:off x="1578176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05" name="Ellipse 1004"/>
              <p:cNvSpPr/>
              <p:nvPr/>
            </p:nvSpPr>
            <p:spPr bwMode="auto">
              <a:xfrm rot="18900000">
                <a:off x="1865710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06" name="Ellipse 1005"/>
              <p:cNvSpPr/>
              <p:nvPr/>
            </p:nvSpPr>
            <p:spPr bwMode="auto">
              <a:xfrm rot="18900000">
                <a:off x="2153244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07" name="Ellipse 1006"/>
              <p:cNvSpPr/>
              <p:nvPr/>
            </p:nvSpPr>
            <p:spPr bwMode="auto">
              <a:xfrm rot="18900000">
                <a:off x="2440779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08" name="Ellipse 1007"/>
              <p:cNvSpPr/>
              <p:nvPr/>
            </p:nvSpPr>
            <p:spPr bwMode="auto">
              <a:xfrm rot="18900000">
                <a:off x="2728313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09" name="Ellipse 1008"/>
              <p:cNvSpPr/>
              <p:nvPr/>
            </p:nvSpPr>
            <p:spPr bwMode="auto">
              <a:xfrm rot="18900000">
                <a:off x="3015847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10" name="Ellipse 1009"/>
              <p:cNvSpPr/>
              <p:nvPr/>
            </p:nvSpPr>
            <p:spPr bwMode="auto">
              <a:xfrm rot="18900000">
                <a:off x="3303381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11" name="Ellipse 1010"/>
              <p:cNvSpPr/>
              <p:nvPr/>
            </p:nvSpPr>
            <p:spPr bwMode="auto">
              <a:xfrm rot="18900000">
                <a:off x="3590915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12" name="Ellipse 1011"/>
              <p:cNvSpPr/>
              <p:nvPr/>
            </p:nvSpPr>
            <p:spPr bwMode="auto">
              <a:xfrm rot="18900000">
                <a:off x="3878449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13" name="Ellipse 1012"/>
              <p:cNvSpPr/>
              <p:nvPr/>
            </p:nvSpPr>
            <p:spPr bwMode="auto">
              <a:xfrm rot="18900000">
                <a:off x="4165983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14" name="Ellipse 1013"/>
              <p:cNvSpPr/>
              <p:nvPr/>
            </p:nvSpPr>
            <p:spPr bwMode="auto">
              <a:xfrm rot="18900000">
                <a:off x="4453518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15" name="Ellipse 1014"/>
              <p:cNvSpPr/>
              <p:nvPr/>
            </p:nvSpPr>
            <p:spPr bwMode="auto">
              <a:xfrm rot="18900000">
                <a:off x="4741052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16" name="Ellipse 1015"/>
              <p:cNvSpPr/>
              <p:nvPr/>
            </p:nvSpPr>
            <p:spPr bwMode="auto">
              <a:xfrm rot="18900000">
                <a:off x="5028586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17" name="Ellipse 1016"/>
              <p:cNvSpPr/>
              <p:nvPr/>
            </p:nvSpPr>
            <p:spPr bwMode="auto">
              <a:xfrm rot="18900000">
                <a:off x="5316120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18" name="Ellipse 1017"/>
              <p:cNvSpPr/>
              <p:nvPr/>
            </p:nvSpPr>
            <p:spPr bwMode="auto">
              <a:xfrm rot="18900000">
                <a:off x="5603654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</p:grpSp>
        <p:sp>
          <p:nvSpPr>
            <p:cNvPr id="1020" name="Freihandform 3"/>
            <p:cNvSpPr>
              <a:spLocks/>
            </p:cNvSpPr>
            <p:nvPr/>
          </p:nvSpPr>
          <p:spPr bwMode="auto">
            <a:xfrm>
              <a:off x="1370024" y="3464417"/>
              <a:ext cx="300256" cy="210646"/>
            </a:xfrm>
            <a:custGeom>
              <a:avLst/>
              <a:gdLst>
                <a:gd name="T0" fmla="*/ 190589 w 1013549"/>
                <a:gd name="T1" fmla="*/ 213360 h 752390"/>
                <a:gd name="T2" fmla="*/ 190589 w 1013549"/>
                <a:gd name="T3" fmla="*/ 213360 h 752390"/>
                <a:gd name="T4" fmla="*/ 210909 w 1013549"/>
                <a:gd name="T5" fmla="*/ 121920 h 752390"/>
                <a:gd name="T6" fmla="*/ 221069 w 1013549"/>
                <a:gd name="T7" fmla="*/ 91440 h 752390"/>
                <a:gd name="T8" fmla="*/ 241389 w 1013549"/>
                <a:gd name="T9" fmla="*/ 60960 h 752390"/>
                <a:gd name="T10" fmla="*/ 271869 w 1013549"/>
                <a:gd name="T11" fmla="*/ 50800 h 752390"/>
                <a:gd name="T12" fmla="*/ 363309 w 1013549"/>
                <a:gd name="T13" fmla="*/ 10160 h 752390"/>
                <a:gd name="T14" fmla="*/ 393789 w 1013549"/>
                <a:gd name="T15" fmla="*/ 0 h 752390"/>
                <a:gd name="T16" fmla="*/ 576669 w 1013549"/>
                <a:gd name="T17" fmla="*/ 20320 h 752390"/>
                <a:gd name="T18" fmla="*/ 607149 w 1013549"/>
                <a:gd name="T19" fmla="*/ 40640 h 752390"/>
                <a:gd name="T20" fmla="*/ 668109 w 1013549"/>
                <a:gd name="T21" fmla="*/ 50800 h 752390"/>
                <a:gd name="T22" fmla="*/ 830669 w 1013549"/>
                <a:gd name="T23" fmla="*/ 71120 h 752390"/>
                <a:gd name="T24" fmla="*/ 861149 w 1013549"/>
                <a:gd name="T25" fmla="*/ 81280 h 752390"/>
                <a:gd name="T26" fmla="*/ 922109 w 1013549"/>
                <a:gd name="T27" fmla="*/ 111760 h 752390"/>
                <a:gd name="T28" fmla="*/ 942429 w 1013549"/>
                <a:gd name="T29" fmla="*/ 142240 h 752390"/>
                <a:gd name="T30" fmla="*/ 993229 w 1013549"/>
                <a:gd name="T31" fmla="*/ 193040 h 752390"/>
                <a:gd name="T32" fmla="*/ 1013549 w 1013549"/>
                <a:gd name="T33" fmla="*/ 254000 h 752390"/>
                <a:gd name="T34" fmla="*/ 993229 w 1013549"/>
                <a:gd name="T35" fmla="*/ 528320 h 752390"/>
                <a:gd name="T36" fmla="*/ 942429 w 1013549"/>
                <a:gd name="T37" fmla="*/ 609600 h 752390"/>
                <a:gd name="T38" fmla="*/ 911949 w 1013549"/>
                <a:gd name="T39" fmla="*/ 619760 h 752390"/>
                <a:gd name="T40" fmla="*/ 881469 w 1013549"/>
                <a:gd name="T41" fmla="*/ 640080 h 752390"/>
                <a:gd name="T42" fmla="*/ 820509 w 1013549"/>
                <a:gd name="T43" fmla="*/ 660400 h 752390"/>
                <a:gd name="T44" fmla="*/ 403949 w 1013549"/>
                <a:gd name="T45" fmla="*/ 680720 h 752390"/>
                <a:gd name="T46" fmla="*/ 342989 w 1013549"/>
                <a:gd name="T47" fmla="*/ 690880 h 752390"/>
                <a:gd name="T48" fmla="*/ 312509 w 1013549"/>
                <a:gd name="T49" fmla="*/ 701040 h 752390"/>
                <a:gd name="T50" fmla="*/ 251549 w 1013549"/>
                <a:gd name="T51" fmla="*/ 711200 h 752390"/>
                <a:gd name="T52" fmla="*/ 170269 w 1013549"/>
                <a:gd name="T53" fmla="*/ 731520 h 752390"/>
                <a:gd name="T54" fmla="*/ 139789 w 1013549"/>
                <a:gd name="T55" fmla="*/ 741680 h 752390"/>
                <a:gd name="T56" fmla="*/ 88989 w 1013549"/>
                <a:gd name="T57" fmla="*/ 751840 h 752390"/>
                <a:gd name="T58" fmla="*/ 17869 w 1013549"/>
                <a:gd name="T59" fmla="*/ 741680 h 752390"/>
                <a:gd name="T60" fmla="*/ 7709 w 1013549"/>
                <a:gd name="T61" fmla="*/ 711200 h 752390"/>
                <a:gd name="T62" fmla="*/ 17869 w 1013549"/>
                <a:gd name="T63" fmla="*/ 497840 h 752390"/>
                <a:gd name="T64" fmla="*/ 78829 w 1013549"/>
                <a:gd name="T65" fmla="*/ 436880 h 752390"/>
                <a:gd name="T66" fmla="*/ 99149 w 1013549"/>
                <a:gd name="T67" fmla="*/ 406400 h 752390"/>
                <a:gd name="T68" fmla="*/ 160109 w 1013549"/>
                <a:gd name="T69" fmla="*/ 365760 h 752390"/>
                <a:gd name="T70" fmla="*/ 190589 w 1013549"/>
                <a:gd name="T71" fmla="*/ 345440 h 752390"/>
                <a:gd name="T72" fmla="*/ 180429 w 1013549"/>
                <a:gd name="T73" fmla="*/ 254000 h 752390"/>
                <a:gd name="T74" fmla="*/ 190589 w 1013549"/>
                <a:gd name="T75" fmla="*/ 213360 h 7523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13549"/>
                <a:gd name="T115" fmla="*/ 0 h 752390"/>
                <a:gd name="T116" fmla="*/ 1013549 w 1013549"/>
                <a:gd name="T117" fmla="*/ 752390 h 7523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13549" h="752390">
                  <a:moveTo>
                    <a:pt x="190589" y="213360"/>
                  </a:moveTo>
                  <a:lnTo>
                    <a:pt x="190589" y="213360"/>
                  </a:lnTo>
                  <a:cubicBezTo>
                    <a:pt x="197362" y="182880"/>
                    <a:pt x="203336" y="152211"/>
                    <a:pt x="210909" y="121920"/>
                  </a:cubicBezTo>
                  <a:cubicBezTo>
                    <a:pt x="213506" y="111530"/>
                    <a:pt x="216280" y="101019"/>
                    <a:pt x="221069" y="91440"/>
                  </a:cubicBezTo>
                  <a:cubicBezTo>
                    <a:pt x="226530" y="80518"/>
                    <a:pt x="231854" y="68588"/>
                    <a:pt x="241389" y="60960"/>
                  </a:cubicBezTo>
                  <a:cubicBezTo>
                    <a:pt x="249752" y="54270"/>
                    <a:pt x="262290" y="55589"/>
                    <a:pt x="271869" y="50800"/>
                  </a:cubicBezTo>
                  <a:cubicBezTo>
                    <a:pt x="368473" y="2498"/>
                    <a:pt x="206038" y="62584"/>
                    <a:pt x="363309" y="10160"/>
                  </a:cubicBezTo>
                  <a:lnTo>
                    <a:pt x="393789" y="0"/>
                  </a:lnTo>
                  <a:cubicBezTo>
                    <a:pt x="399898" y="611"/>
                    <a:pt x="560017" y="15778"/>
                    <a:pt x="576669" y="20320"/>
                  </a:cubicBezTo>
                  <a:cubicBezTo>
                    <a:pt x="588450" y="23533"/>
                    <a:pt x="595565" y="36779"/>
                    <a:pt x="607149" y="40640"/>
                  </a:cubicBezTo>
                  <a:cubicBezTo>
                    <a:pt x="626692" y="47154"/>
                    <a:pt x="647841" y="47115"/>
                    <a:pt x="668109" y="50800"/>
                  </a:cubicBezTo>
                  <a:cubicBezTo>
                    <a:pt x="773086" y="69887"/>
                    <a:pt x="663812" y="55951"/>
                    <a:pt x="830669" y="71120"/>
                  </a:cubicBezTo>
                  <a:cubicBezTo>
                    <a:pt x="840829" y="74507"/>
                    <a:pt x="851570" y="76491"/>
                    <a:pt x="861149" y="81280"/>
                  </a:cubicBezTo>
                  <a:cubicBezTo>
                    <a:pt x="939931" y="120671"/>
                    <a:pt x="845497" y="86223"/>
                    <a:pt x="922109" y="111760"/>
                  </a:cubicBezTo>
                  <a:cubicBezTo>
                    <a:pt x="928882" y="121920"/>
                    <a:pt x="933795" y="133606"/>
                    <a:pt x="942429" y="142240"/>
                  </a:cubicBezTo>
                  <a:cubicBezTo>
                    <a:pt x="977650" y="177461"/>
                    <a:pt x="971554" y="144272"/>
                    <a:pt x="993229" y="193040"/>
                  </a:cubicBezTo>
                  <a:cubicBezTo>
                    <a:pt x="1001928" y="212613"/>
                    <a:pt x="1013549" y="254000"/>
                    <a:pt x="1013549" y="254000"/>
                  </a:cubicBezTo>
                  <a:cubicBezTo>
                    <a:pt x="1012651" y="267463"/>
                    <a:pt x="998025" y="499544"/>
                    <a:pt x="993229" y="528320"/>
                  </a:cubicBezTo>
                  <a:cubicBezTo>
                    <a:pt x="984805" y="578864"/>
                    <a:pt x="981748" y="589941"/>
                    <a:pt x="942429" y="609600"/>
                  </a:cubicBezTo>
                  <a:cubicBezTo>
                    <a:pt x="932850" y="614389"/>
                    <a:pt x="921528" y="614971"/>
                    <a:pt x="911949" y="619760"/>
                  </a:cubicBezTo>
                  <a:cubicBezTo>
                    <a:pt x="901027" y="625221"/>
                    <a:pt x="892627" y="635121"/>
                    <a:pt x="881469" y="640080"/>
                  </a:cubicBezTo>
                  <a:cubicBezTo>
                    <a:pt x="861896" y="648779"/>
                    <a:pt x="840829" y="653627"/>
                    <a:pt x="820509" y="660400"/>
                  </a:cubicBezTo>
                  <a:cubicBezTo>
                    <a:pt x="667898" y="711270"/>
                    <a:pt x="800735" y="670278"/>
                    <a:pt x="403949" y="680720"/>
                  </a:cubicBezTo>
                  <a:cubicBezTo>
                    <a:pt x="383629" y="684107"/>
                    <a:pt x="363099" y="686411"/>
                    <a:pt x="342989" y="690880"/>
                  </a:cubicBezTo>
                  <a:cubicBezTo>
                    <a:pt x="332534" y="693203"/>
                    <a:pt x="322964" y="698717"/>
                    <a:pt x="312509" y="701040"/>
                  </a:cubicBezTo>
                  <a:cubicBezTo>
                    <a:pt x="292399" y="705509"/>
                    <a:pt x="271692" y="706884"/>
                    <a:pt x="251549" y="711200"/>
                  </a:cubicBezTo>
                  <a:cubicBezTo>
                    <a:pt x="224242" y="717052"/>
                    <a:pt x="196763" y="722689"/>
                    <a:pt x="170269" y="731520"/>
                  </a:cubicBezTo>
                  <a:cubicBezTo>
                    <a:pt x="160109" y="734907"/>
                    <a:pt x="150179" y="739083"/>
                    <a:pt x="139789" y="741680"/>
                  </a:cubicBezTo>
                  <a:cubicBezTo>
                    <a:pt x="123036" y="745868"/>
                    <a:pt x="105922" y="748453"/>
                    <a:pt x="88989" y="751840"/>
                  </a:cubicBezTo>
                  <a:cubicBezTo>
                    <a:pt x="65282" y="748453"/>
                    <a:pt x="39288" y="752390"/>
                    <a:pt x="17869" y="741680"/>
                  </a:cubicBezTo>
                  <a:cubicBezTo>
                    <a:pt x="8290" y="736891"/>
                    <a:pt x="7709" y="721910"/>
                    <a:pt x="7709" y="711200"/>
                  </a:cubicBezTo>
                  <a:cubicBezTo>
                    <a:pt x="7709" y="639999"/>
                    <a:pt x="0" y="566762"/>
                    <a:pt x="17869" y="497840"/>
                  </a:cubicBezTo>
                  <a:cubicBezTo>
                    <a:pt x="25081" y="470023"/>
                    <a:pt x="62889" y="460790"/>
                    <a:pt x="78829" y="436880"/>
                  </a:cubicBezTo>
                  <a:cubicBezTo>
                    <a:pt x="85602" y="426720"/>
                    <a:pt x="89959" y="414441"/>
                    <a:pt x="99149" y="406400"/>
                  </a:cubicBezTo>
                  <a:cubicBezTo>
                    <a:pt x="117528" y="390318"/>
                    <a:pt x="139789" y="379307"/>
                    <a:pt x="160109" y="365760"/>
                  </a:cubicBezTo>
                  <a:lnTo>
                    <a:pt x="190589" y="345440"/>
                  </a:lnTo>
                  <a:cubicBezTo>
                    <a:pt x="219376" y="259080"/>
                    <a:pt x="180429" y="396240"/>
                    <a:pt x="180429" y="254000"/>
                  </a:cubicBezTo>
                  <a:lnTo>
                    <a:pt x="190589" y="213360"/>
                  </a:ln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021" name="Freihandform 16"/>
            <p:cNvSpPr>
              <a:spLocks/>
            </p:cNvSpPr>
            <p:nvPr/>
          </p:nvSpPr>
          <p:spPr bwMode="auto">
            <a:xfrm>
              <a:off x="1447421" y="3925858"/>
              <a:ext cx="158563" cy="288544"/>
            </a:xfrm>
            <a:custGeom>
              <a:avLst/>
              <a:gdLst>
                <a:gd name="T0" fmla="*/ 782320 w 782320"/>
                <a:gd name="T1" fmla="*/ 132080 h 863600"/>
                <a:gd name="T2" fmla="*/ 782320 w 782320"/>
                <a:gd name="T3" fmla="*/ 132080 h 863600"/>
                <a:gd name="T4" fmla="*/ 680720 w 782320"/>
                <a:gd name="T5" fmla="*/ 60960 h 863600"/>
                <a:gd name="T6" fmla="*/ 609600 w 782320"/>
                <a:gd name="T7" fmla="*/ 20320 h 863600"/>
                <a:gd name="T8" fmla="*/ 568960 w 782320"/>
                <a:gd name="T9" fmla="*/ 10160 h 863600"/>
                <a:gd name="T10" fmla="*/ 538480 w 782320"/>
                <a:gd name="T11" fmla="*/ 0 h 863600"/>
                <a:gd name="T12" fmla="*/ 284480 w 782320"/>
                <a:gd name="T13" fmla="*/ 20320 h 863600"/>
                <a:gd name="T14" fmla="*/ 254000 w 782320"/>
                <a:gd name="T15" fmla="*/ 81280 h 863600"/>
                <a:gd name="T16" fmla="*/ 193040 w 782320"/>
                <a:gd name="T17" fmla="*/ 101600 h 863600"/>
                <a:gd name="T18" fmla="*/ 162560 w 782320"/>
                <a:gd name="T19" fmla="*/ 121920 h 863600"/>
                <a:gd name="T20" fmla="*/ 132080 w 782320"/>
                <a:gd name="T21" fmla="*/ 132080 h 863600"/>
                <a:gd name="T22" fmla="*/ 81280 w 782320"/>
                <a:gd name="T23" fmla="*/ 152400 h 863600"/>
                <a:gd name="T24" fmla="*/ 50800 w 782320"/>
                <a:gd name="T25" fmla="*/ 172720 h 863600"/>
                <a:gd name="T26" fmla="*/ 30480 w 782320"/>
                <a:gd name="T27" fmla="*/ 203200 h 863600"/>
                <a:gd name="T28" fmla="*/ 20320 w 782320"/>
                <a:gd name="T29" fmla="*/ 233680 h 863600"/>
                <a:gd name="T30" fmla="*/ 0 w 782320"/>
                <a:gd name="T31" fmla="*/ 325120 h 863600"/>
                <a:gd name="T32" fmla="*/ 10160 w 782320"/>
                <a:gd name="T33" fmla="*/ 640080 h 863600"/>
                <a:gd name="T34" fmla="*/ 40640 w 782320"/>
                <a:gd name="T35" fmla="*/ 701040 h 863600"/>
                <a:gd name="T36" fmla="*/ 71120 w 782320"/>
                <a:gd name="T37" fmla="*/ 721360 h 863600"/>
                <a:gd name="T38" fmla="*/ 111760 w 782320"/>
                <a:gd name="T39" fmla="*/ 751840 h 863600"/>
                <a:gd name="T40" fmla="*/ 152400 w 782320"/>
                <a:gd name="T41" fmla="*/ 762000 h 863600"/>
                <a:gd name="T42" fmla="*/ 193040 w 782320"/>
                <a:gd name="T43" fmla="*/ 792480 h 863600"/>
                <a:gd name="T44" fmla="*/ 314960 w 782320"/>
                <a:gd name="T45" fmla="*/ 843280 h 863600"/>
                <a:gd name="T46" fmla="*/ 345440 w 782320"/>
                <a:gd name="T47" fmla="*/ 853440 h 863600"/>
                <a:gd name="T48" fmla="*/ 416560 w 782320"/>
                <a:gd name="T49" fmla="*/ 863600 h 863600"/>
                <a:gd name="T50" fmla="*/ 599440 w 782320"/>
                <a:gd name="T51" fmla="*/ 843280 h 863600"/>
                <a:gd name="T52" fmla="*/ 629920 w 782320"/>
                <a:gd name="T53" fmla="*/ 812800 h 863600"/>
                <a:gd name="T54" fmla="*/ 660400 w 782320"/>
                <a:gd name="T55" fmla="*/ 772160 h 863600"/>
                <a:gd name="T56" fmla="*/ 711200 w 782320"/>
                <a:gd name="T57" fmla="*/ 721360 h 863600"/>
                <a:gd name="T58" fmla="*/ 741680 w 782320"/>
                <a:gd name="T59" fmla="*/ 660400 h 863600"/>
                <a:gd name="T60" fmla="*/ 762000 w 782320"/>
                <a:gd name="T61" fmla="*/ 579120 h 863600"/>
                <a:gd name="T62" fmla="*/ 782320 w 782320"/>
                <a:gd name="T63" fmla="*/ 132080 h 8636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82320"/>
                <a:gd name="T97" fmla="*/ 0 h 863600"/>
                <a:gd name="T98" fmla="*/ 782320 w 782320"/>
                <a:gd name="T99" fmla="*/ 863600 h 86360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82320" h="863600">
                  <a:moveTo>
                    <a:pt x="782320" y="132080"/>
                  </a:moveTo>
                  <a:lnTo>
                    <a:pt x="782320" y="132080"/>
                  </a:lnTo>
                  <a:lnTo>
                    <a:pt x="680720" y="60960"/>
                  </a:lnTo>
                  <a:cubicBezTo>
                    <a:pt x="657496" y="44882"/>
                    <a:pt x="636531" y="30419"/>
                    <a:pt x="609600" y="20320"/>
                  </a:cubicBezTo>
                  <a:cubicBezTo>
                    <a:pt x="596525" y="15417"/>
                    <a:pt x="582386" y="13996"/>
                    <a:pt x="568960" y="10160"/>
                  </a:cubicBezTo>
                  <a:cubicBezTo>
                    <a:pt x="558662" y="7218"/>
                    <a:pt x="548640" y="3387"/>
                    <a:pt x="538480" y="0"/>
                  </a:cubicBezTo>
                  <a:cubicBezTo>
                    <a:pt x="453813" y="6773"/>
                    <a:pt x="367997" y="4854"/>
                    <a:pt x="284480" y="20320"/>
                  </a:cubicBezTo>
                  <a:cubicBezTo>
                    <a:pt x="254414" y="25888"/>
                    <a:pt x="271359" y="68881"/>
                    <a:pt x="254000" y="81280"/>
                  </a:cubicBezTo>
                  <a:cubicBezTo>
                    <a:pt x="236571" y="93730"/>
                    <a:pt x="210862" y="89719"/>
                    <a:pt x="193040" y="101600"/>
                  </a:cubicBezTo>
                  <a:cubicBezTo>
                    <a:pt x="182880" y="108373"/>
                    <a:pt x="173482" y="116459"/>
                    <a:pt x="162560" y="121920"/>
                  </a:cubicBezTo>
                  <a:cubicBezTo>
                    <a:pt x="152981" y="126709"/>
                    <a:pt x="142108" y="128320"/>
                    <a:pt x="132080" y="132080"/>
                  </a:cubicBezTo>
                  <a:cubicBezTo>
                    <a:pt x="115003" y="138484"/>
                    <a:pt x="97592" y="144244"/>
                    <a:pt x="81280" y="152400"/>
                  </a:cubicBezTo>
                  <a:cubicBezTo>
                    <a:pt x="70358" y="157861"/>
                    <a:pt x="60960" y="165947"/>
                    <a:pt x="50800" y="172720"/>
                  </a:cubicBezTo>
                  <a:cubicBezTo>
                    <a:pt x="44027" y="182880"/>
                    <a:pt x="35941" y="192278"/>
                    <a:pt x="30480" y="203200"/>
                  </a:cubicBezTo>
                  <a:cubicBezTo>
                    <a:pt x="25691" y="212779"/>
                    <a:pt x="23262" y="223382"/>
                    <a:pt x="20320" y="233680"/>
                  </a:cubicBezTo>
                  <a:cubicBezTo>
                    <a:pt x="10754" y="267159"/>
                    <a:pt x="6984" y="290202"/>
                    <a:pt x="0" y="325120"/>
                  </a:cubicBezTo>
                  <a:cubicBezTo>
                    <a:pt x="3387" y="430107"/>
                    <a:pt x="3992" y="535220"/>
                    <a:pt x="10160" y="640080"/>
                  </a:cubicBezTo>
                  <a:cubicBezTo>
                    <a:pt x="11193" y="657640"/>
                    <a:pt x="29189" y="689589"/>
                    <a:pt x="40640" y="701040"/>
                  </a:cubicBezTo>
                  <a:cubicBezTo>
                    <a:pt x="49274" y="709674"/>
                    <a:pt x="61184" y="714263"/>
                    <a:pt x="71120" y="721360"/>
                  </a:cubicBezTo>
                  <a:cubicBezTo>
                    <a:pt x="84899" y="731202"/>
                    <a:pt x="96614" y="744267"/>
                    <a:pt x="111760" y="751840"/>
                  </a:cubicBezTo>
                  <a:cubicBezTo>
                    <a:pt x="124249" y="758085"/>
                    <a:pt x="138853" y="758613"/>
                    <a:pt x="152400" y="762000"/>
                  </a:cubicBezTo>
                  <a:cubicBezTo>
                    <a:pt x="165947" y="772160"/>
                    <a:pt x="178413" y="783948"/>
                    <a:pt x="193040" y="792480"/>
                  </a:cubicBezTo>
                  <a:cubicBezTo>
                    <a:pt x="278783" y="842497"/>
                    <a:pt x="248633" y="824329"/>
                    <a:pt x="314960" y="843280"/>
                  </a:cubicBezTo>
                  <a:cubicBezTo>
                    <a:pt x="325258" y="846222"/>
                    <a:pt x="334938" y="851340"/>
                    <a:pt x="345440" y="853440"/>
                  </a:cubicBezTo>
                  <a:cubicBezTo>
                    <a:pt x="368922" y="858136"/>
                    <a:pt x="392853" y="860213"/>
                    <a:pt x="416560" y="863600"/>
                  </a:cubicBezTo>
                  <a:cubicBezTo>
                    <a:pt x="477520" y="856827"/>
                    <a:pt x="539773" y="857486"/>
                    <a:pt x="599440" y="843280"/>
                  </a:cubicBezTo>
                  <a:cubicBezTo>
                    <a:pt x="613418" y="839952"/>
                    <a:pt x="620569" y="823709"/>
                    <a:pt x="629920" y="812800"/>
                  </a:cubicBezTo>
                  <a:cubicBezTo>
                    <a:pt x="640940" y="799943"/>
                    <a:pt x="649150" y="784816"/>
                    <a:pt x="660400" y="772160"/>
                  </a:cubicBezTo>
                  <a:cubicBezTo>
                    <a:pt x="676310" y="754262"/>
                    <a:pt x="695431" y="739382"/>
                    <a:pt x="711200" y="721360"/>
                  </a:cubicBezTo>
                  <a:cubicBezTo>
                    <a:pt x="729522" y="700421"/>
                    <a:pt x="734622" y="686281"/>
                    <a:pt x="741680" y="660400"/>
                  </a:cubicBezTo>
                  <a:cubicBezTo>
                    <a:pt x="749028" y="633457"/>
                    <a:pt x="762000" y="579120"/>
                    <a:pt x="762000" y="579120"/>
                  </a:cubicBezTo>
                  <a:cubicBezTo>
                    <a:pt x="773355" y="193058"/>
                    <a:pt x="772160" y="348876"/>
                    <a:pt x="782320" y="13208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</p:grpSp>
      <p:sp>
        <p:nvSpPr>
          <p:cNvPr id="96" name="Rectangle 3">
            <a:extLst>
              <a:ext uri="{FF2B5EF4-FFF2-40B4-BE49-F238E27FC236}">
                <a16:creationId xmlns:a16="http://schemas.microsoft.com/office/drawing/2014/main" id="{C012EB87-60B1-262A-17CF-8403FB7ED6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461" y="6443662"/>
            <a:ext cx="1323227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spcBef>
                <a:spcPct val="20000"/>
              </a:spcBef>
              <a:spcAft>
                <a:spcPct val="30000"/>
              </a:spcAft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Darstellung: A. Reuß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1026"/>
          <p:cNvGrpSpPr/>
          <p:nvPr/>
        </p:nvGrpSpPr>
        <p:grpSpPr>
          <a:xfrm>
            <a:off x="323528" y="1412776"/>
            <a:ext cx="5400600" cy="4516127"/>
            <a:chOff x="323528" y="1412776"/>
            <a:chExt cx="5400600" cy="4516127"/>
          </a:xfrm>
        </p:grpSpPr>
        <p:cxnSp>
          <p:nvCxnSpPr>
            <p:cNvPr id="89" name="Gerade Verbindung 88"/>
            <p:cNvCxnSpPr/>
            <p:nvPr/>
          </p:nvCxnSpPr>
          <p:spPr bwMode="auto">
            <a:xfrm flipV="1">
              <a:off x="1268352" y="4861392"/>
              <a:ext cx="4245720" cy="16902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5" name="Gerade Verbindung 94"/>
            <p:cNvCxnSpPr/>
            <p:nvPr/>
          </p:nvCxnSpPr>
          <p:spPr bwMode="auto">
            <a:xfrm flipV="1">
              <a:off x="323528" y="3074441"/>
              <a:ext cx="792088" cy="9134"/>
            </a:xfrm>
            <a:prstGeom prst="line">
              <a:avLst/>
            </a:prstGeom>
            <a:noFill/>
            <a:ln w="63500" cap="flat" cmpd="sng" algn="ctr">
              <a:solidFill>
                <a:srgbClr val="1909E7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cxnSp>
          <p:nvCxnSpPr>
            <p:cNvPr id="97" name="Gerade Verbindung 96"/>
            <p:cNvCxnSpPr/>
            <p:nvPr/>
          </p:nvCxnSpPr>
          <p:spPr bwMode="auto">
            <a:xfrm flipV="1">
              <a:off x="323528" y="4205268"/>
              <a:ext cx="792088" cy="9134"/>
            </a:xfrm>
            <a:prstGeom prst="line">
              <a:avLst/>
            </a:prstGeom>
            <a:noFill/>
            <a:ln w="63500" cap="flat" cmpd="sng" algn="ctr">
              <a:solidFill>
                <a:srgbClr val="1909E7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grpSp>
          <p:nvGrpSpPr>
            <p:cNvPr id="3" name="Gruppieren 536"/>
            <p:cNvGrpSpPr/>
            <p:nvPr/>
          </p:nvGrpSpPr>
          <p:grpSpPr>
            <a:xfrm>
              <a:off x="1137984" y="1489986"/>
              <a:ext cx="4503040" cy="1029565"/>
              <a:chOff x="1414154" y="575974"/>
              <a:chExt cx="4503040" cy="1029565"/>
            </a:xfrm>
          </p:grpSpPr>
          <p:sp>
            <p:nvSpPr>
              <p:cNvPr id="102" name="Ellipse 101"/>
              <p:cNvSpPr/>
              <p:nvPr/>
            </p:nvSpPr>
            <p:spPr bwMode="auto">
              <a:xfrm rot="18900000">
                <a:off x="1634782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3" name="Ellipse 102"/>
              <p:cNvSpPr/>
              <p:nvPr/>
            </p:nvSpPr>
            <p:spPr bwMode="auto">
              <a:xfrm rot="18900000">
                <a:off x="1922316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4" name="Ellipse 103"/>
              <p:cNvSpPr/>
              <p:nvPr/>
            </p:nvSpPr>
            <p:spPr bwMode="auto">
              <a:xfrm rot="18900000">
                <a:off x="2209851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5" name="Ellipse 104"/>
              <p:cNvSpPr/>
              <p:nvPr/>
            </p:nvSpPr>
            <p:spPr bwMode="auto">
              <a:xfrm rot="18900000">
                <a:off x="2497385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6" name="Ellipse 105"/>
              <p:cNvSpPr/>
              <p:nvPr/>
            </p:nvSpPr>
            <p:spPr bwMode="auto">
              <a:xfrm rot="18900000">
                <a:off x="2784919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7" name="Ellipse 106"/>
              <p:cNvSpPr/>
              <p:nvPr/>
            </p:nvSpPr>
            <p:spPr bwMode="auto">
              <a:xfrm rot="18900000">
                <a:off x="3072453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8" name="Ellipse 107"/>
              <p:cNvSpPr/>
              <p:nvPr/>
            </p:nvSpPr>
            <p:spPr bwMode="auto">
              <a:xfrm rot="18900000">
                <a:off x="3359987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9" name="Ellipse 108"/>
              <p:cNvSpPr/>
              <p:nvPr/>
            </p:nvSpPr>
            <p:spPr bwMode="auto">
              <a:xfrm rot="18900000">
                <a:off x="3647521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10" name="Ellipse 109"/>
              <p:cNvSpPr/>
              <p:nvPr/>
            </p:nvSpPr>
            <p:spPr bwMode="auto">
              <a:xfrm rot="18900000">
                <a:off x="3935055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11" name="Ellipse 110"/>
              <p:cNvSpPr/>
              <p:nvPr/>
            </p:nvSpPr>
            <p:spPr bwMode="auto">
              <a:xfrm rot="18900000">
                <a:off x="4222590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12" name="Ellipse 111"/>
              <p:cNvSpPr/>
              <p:nvPr/>
            </p:nvSpPr>
            <p:spPr bwMode="auto">
              <a:xfrm rot="18900000">
                <a:off x="4510124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13" name="Ellipse 112"/>
              <p:cNvSpPr/>
              <p:nvPr/>
            </p:nvSpPr>
            <p:spPr bwMode="auto">
              <a:xfrm rot="18900000">
                <a:off x="4797658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14" name="Ellipse 113"/>
              <p:cNvSpPr/>
              <p:nvPr/>
            </p:nvSpPr>
            <p:spPr bwMode="auto">
              <a:xfrm rot="18900000">
                <a:off x="5085192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15" name="Ellipse 114"/>
              <p:cNvSpPr/>
              <p:nvPr/>
            </p:nvSpPr>
            <p:spPr bwMode="auto">
              <a:xfrm rot="18900000">
                <a:off x="5372726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16" name="Ellipse 115"/>
              <p:cNvSpPr/>
              <p:nvPr/>
            </p:nvSpPr>
            <p:spPr bwMode="auto">
              <a:xfrm rot="18900000">
                <a:off x="5660260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21" name="Ellipse 120"/>
              <p:cNvSpPr/>
              <p:nvPr/>
            </p:nvSpPr>
            <p:spPr bwMode="auto">
              <a:xfrm rot="18900000">
                <a:off x="1444278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22" name="Ellipse 121"/>
              <p:cNvSpPr/>
              <p:nvPr/>
            </p:nvSpPr>
            <p:spPr bwMode="auto">
              <a:xfrm rot="18900000">
                <a:off x="1731812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23" name="Ellipse 122"/>
              <p:cNvSpPr/>
              <p:nvPr/>
            </p:nvSpPr>
            <p:spPr bwMode="auto">
              <a:xfrm rot="18900000">
                <a:off x="2019346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24" name="Ellipse 123"/>
              <p:cNvSpPr/>
              <p:nvPr/>
            </p:nvSpPr>
            <p:spPr bwMode="auto">
              <a:xfrm rot="18900000">
                <a:off x="2306881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25" name="Ellipse 124"/>
              <p:cNvSpPr/>
              <p:nvPr/>
            </p:nvSpPr>
            <p:spPr bwMode="auto">
              <a:xfrm rot="18900000">
                <a:off x="2594415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26" name="Ellipse 125"/>
              <p:cNvSpPr/>
              <p:nvPr/>
            </p:nvSpPr>
            <p:spPr bwMode="auto">
              <a:xfrm rot="18900000">
                <a:off x="2881949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27" name="Ellipse 126"/>
              <p:cNvSpPr/>
              <p:nvPr/>
            </p:nvSpPr>
            <p:spPr bwMode="auto">
              <a:xfrm rot="18900000">
                <a:off x="3169483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28" name="Ellipse 127"/>
              <p:cNvSpPr/>
              <p:nvPr/>
            </p:nvSpPr>
            <p:spPr bwMode="auto">
              <a:xfrm rot="18900000">
                <a:off x="3457017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29" name="Ellipse 128"/>
              <p:cNvSpPr/>
              <p:nvPr/>
            </p:nvSpPr>
            <p:spPr bwMode="auto">
              <a:xfrm rot="18900000">
                <a:off x="3744551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30" name="Ellipse 129"/>
              <p:cNvSpPr/>
              <p:nvPr/>
            </p:nvSpPr>
            <p:spPr bwMode="auto">
              <a:xfrm rot="18900000">
                <a:off x="4032085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31" name="Ellipse 130"/>
              <p:cNvSpPr/>
              <p:nvPr/>
            </p:nvSpPr>
            <p:spPr bwMode="auto">
              <a:xfrm rot="18900000">
                <a:off x="4319620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32" name="Ellipse 131"/>
              <p:cNvSpPr/>
              <p:nvPr/>
            </p:nvSpPr>
            <p:spPr bwMode="auto">
              <a:xfrm rot="18900000">
                <a:off x="4607154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33" name="Ellipse 132"/>
              <p:cNvSpPr/>
              <p:nvPr/>
            </p:nvSpPr>
            <p:spPr bwMode="auto">
              <a:xfrm rot="18900000">
                <a:off x="4894688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34" name="Ellipse 133"/>
              <p:cNvSpPr/>
              <p:nvPr/>
            </p:nvSpPr>
            <p:spPr bwMode="auto">
              <a:xfrm rot="18900000">
                <a:off x="5182222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35" name="Ellipse 134"/>
              <p:cNvSpPr/>
              <p:nvPr/>
            </p:nvSpPr>
            <p:spPr bwMode="auto">
              <a:xfrm rot="18900000">
                <a:off x="5469756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36" name="Ellipse 135"/>
              <p:cNvSpPr/>
              <p:nvPr/>
            </p:nvSpPr>
            <p:spPr bwMode="auto">
              <a:xfrm rot="18900000">
                <a:off x="5757290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39" name="Ellipse 138"/>
              <p:cNvSpPr/>
              <p:nvPr/>
            </p:nvSpPr>
            <p:spPr bwMode="auto">
              <a:xfrm rot="18900000">
                <a:off x="1414154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0" name="Ellipse 139"/>
              <p:cNvSpPr/>
              <p:nvPr/>
            </p:nvSpPr>
            <p:spPr bwMode="auto">
              <a:xfrm rot="18900000">
                <a:off x="1701688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1" name="Ellipse 140"/>
              <p:cNvSpPr/>
              <p:nvPr/>
            </p:nvSpPr>
            <p:spPr bwMode="auto">
              <a:xfrm rot="18900000">
                <a:off x="1989222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2" name="Ellipse 141"/>
              <p:cNvSpPr/>
              <p:nvPr/>
            </p:nvSpPr>
            <p:spPr bwMode="auto">
              <a:xfrm rot="18900000">
                <a:off x="2276756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3" name="Ellipse 142"/>
              <p:cNvSpPr/>
              <p:nvPr/>
            </p:nvSpPr>
            <p:spPr bwMode="auto">
              <a:xfrm rot="18900000">
                <a:off x="2564291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4" name="Ellipse 143"/>
              <p:cNvSpPr/>
              <p:nvPr/>
            </p:nvSpPr>
            <p:spPr bwMode="auto">
              <a:xfrm rot="18900000">
                <a:off x="2851825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5" name="Ellipse 144"/>
              <p:cNvSpPr/>
              <p:nvPr/>
            </p:nvSpPr>
            <p:spPr bwMode="auto">
              <a:xfrm rot="18900000">
                <a:off x="3139359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6" name="Ellipse 145"/>
              <p:cNvSpPr/>
              <p:nvPr/>
            </p:nvSpPr>
            <p:spPr bwMode="auto">
              <a:xfrm rot="18900000">
                <a:off x="3426893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7" name="Ellipse 146"/>
              <p:cNvSpPr/>
              <p:nvPr/>
            </p:nvSpPr>
            <p:spPr bwMode="auto">
              <a:xfrm rot="18900000">
                <a:off x="3714427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8" name="Ellipse 147"/>
              <p:cNvSpPr/>
              <p:nvPr/>
            </p:nvSpPr>
            <p:spPr bwMode="auto">
              <a:xfrm rot="18900000">
                <a:off x="4001961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9" name="Ellipse 148"/>
              <p:cNvSpPr/>
              <p:nvPr/>
            </p:nvSpPr>
            <p:spPr bwMode="auto">
              <a:xfrm rot="18900000">
                <a:off x="4289495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50" name="Ellipse 149"/>
              <p:cNvSpPr/>
              <p:nvPr/>
            </p:nvSpPr>
            <p:spPr bwMode="auto">
              <a:xfrm rot="18900000">
                <a:off x="4577030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51" name="Ellipse 150"/>
              <p:cNvSpPr/>
              <p:nvPr/>
            </p:nvSpPr>
            <p:spPr bwMode="auto">
              <a:xfrm rot="18900000">
                <a:off x="4864564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52" name="Ellipse 151"/>
              <p:cNvSpPr/>
              <p:nvPr/>
            </p:nvSpPr>
            <p:spPr bwMode="auto">
              <a:xfrm rot="18900000">
                <a:off x="5152098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53" name="Ellipse 152"/>
              <p:cNvSpPr/>
              <p:nvPr/>
            </p:nvSpPr>
            <p:spPr bwMode="auto">
              <a:xfrm rot="18900000">
                <a:off x="5439632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54" name="Ellipse 153"/>
              <p:cNvSpPr/>
              <p:nvPr/>
            </p:nvSpPr>
            <p:spPr bwMode="auto">
              <a:xfrm rot="18900000">
                <a:off x="5727166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58" name="Ellipse 157"/>
              <p:cNvSpPr/>
              <p:nvPr/>
            </p:nvSpPr>
            <p:spPr bwMode="auto">
              <a:xfrm rot="18900000">
                <a:off x="1595214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59" name="Ellipse 158"/>
              <p:cNvSpPr/>
              <p:nvPr/>
            </p:nvSpPr>
            <p:spPr bwMode="auto">
              <a:xfrm rot="18900000">
                <a:off x="1882748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0" name="Ellipse 159"/>
              <p:cNvSpPr/>
              <p:nvPr/>
            </p:nvSpPr>
            <p:spPr bwMode="auto">
              <a:xfrm rot="18900000">
                <a:off x="2170282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1" name="Ellipse 160"/>
              <p:cNvSpPr/>
              <p:nvPr/>
            </p:nvSpPr>
            <p:spPr bwMode="auto">
              <a:xfrm rot="18900000">
                <a:off x="2457816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2" name="Ellipse 161"/>
              <p:cNvSpPr/>
              <p:nvPr/>
            </p:nvSpPr>
            <p:spPr bwMode="auto">
              <a:xfrm rot="18900000">
                <a:off x="2745351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3" name="Ellipse 162"/>
              <p:cNvSpPr/>
              <p:nvPr/>
            </p:nvSpPr>
            <p:spPr bwMode="auto">
              <a:xfrm rot="18900000">
                <a:off x="3032885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4" name="Ellipse 163"/>
              <p:cNvSpPr/>
              <p:nvPr/>
            </p:nvSpPr>
            <p:spPr bwMode="auto">
              <a:xfrm rot="18900000">
                <a:off x="3320419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5" name="Ellipse 164"/>
              <p:cNvSpPr/>
              <p:nvPr/>
            </p:nvSpPr>
            <p:spPr bwMode="auto">
              <a:xfrm rot="18900000">
                <a:off x="3607953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6" name="Ellipse 165"/>
              <p:cNvSpPr/>
              <p:nvPr/>
            </p:nvSpPr>
            <p:spPr bwMode="auto">
              <a:xfrm rot="18900000">
                <a:off x="3895487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7" name="Ellipse 166"/>
              <p:cNvSpPr/>
              <p:nvPr/>
            </p:nvSpPr>
            <p:spPr bwMode="auto">
              <a:xfrm rot="18900000">
                <a:off x="4183021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8" name="Ellipse 167"/>
              <p:cNvSpPr/>
              <p:nvPr/>
            </p:nvSpPr>
            <p:spPr bwMode="auto">
              <a:xfrm rot="18900000">
                <a:off x="4470555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9" name="Ellipse 168"/>
              <p:cNvSpPr/>
              <p:nvPr/>
            </p:nvSpPr>
            <p:spPr bwMode="auto">
              <a:xfrm rot="18900000">
                <a:off x="4758090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70" name="Ellipse 169"/>
              <p:cNvSpPr/>
              <p:nvPr/>
            </p:nvSpPr>
            <p:spPr bwMode="auto">
              <a:xfrm rot="18900000">
                <a:off x="5045624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71" name="Ellipse 170"/>
              <p:cNvSpPr/>
              <p:nvPr/>
            </p:nvSpPr>
            <p:spPr bwMode="auto">
              <a:xfrm rot="18900000">
                <a:off x="5333158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72" name="Ellipse 171"/>
              <p:cNvSpPr/>
              <p:nvPr/>
            </p:nvSpPr>
            <p:spPr bwMode="auto">
              <a:xfrm rot="18900000">
                <a:off x="5620692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77" name="Ellipse 176"/>
              <p:cNvSpPr/>
              <p:nvPr/>
            </p:nvSpPr>
            <p:spPr bwMode="auto">
              <a:xfrm rot="18900000">
                <a:off x="1639490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78" name="Ellipse 177"/>
              <p:cNvSpPr/>
              <p:nvPr/>
            </p:nvSpPr>
            <p:spPr bwMode="auto">
              <a:xfrm rot="18900000">
                <a:off x="1927024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79" name="Ellipse 178"/>
              <p:cNvSpPr/>
              <p:nvPr/>
            </p:nvSpPr>
            <p:spPr bwMode="auto">
              <a:xfrm rot="18900000">
                <a:off x="2214558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0" name="Ellipse 179"/>
              <p:cNvSpPr/>
              <p:nvPr/>
            </p:nvSpPr>
            <p:spPr bwMode="auto">
              <a:xfrm rot="18900000">
                <a:off x="2502092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1" name="Ellipse 180"/>
              <p:cNvSpPr/>
              <p:nvPr/>
            </p:nvSpPr>
            <p:spPr bwMode="auto">
              <a:xfrm rot="18900000">
                <a:off x="2789627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2" name="Ellipse 181"/>
              <p:cNvSpPr/>
              <p:nvPr/>
            </p:nvSpPr>
            <p:spPr bwMode="auto">
              <a:xfrm rot="18900000">
                <a:off x="3077161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3" name="Ellipse 182"/>
              <p:cNvSpPr/>
              <p:nvPr/>
            </p:nvSpPr>
            <p:spPr bwMode="auto">
              <a:xfrm rot="18900000">
                <a:off x="3364695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4" name="Ellipse 183"/>
              <p:cNvSpPr/>
              <p:nvPr/>
            </p:nvSpPr>
            <p:spPr bwMode="auto">
              <a:xfrm rot="18900000">
                <a:off x="3652229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5" name="Ellipse 184"/>
              <p:cNvSpPr/>
              <p:nvPr/>
            </p:nvSpPr>
            <p:spPr bwMode="auto">
              <a:xfrm rot="18900000">
                <a:off x="3939763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6" name="Ellipse 185"/>
              <p:cNvSpPr/>
              <p:nvPr/>
            </p:nvSpPr>
            <p:spPr bwMode="auto">
              <a:xfrm rot="18900000">
                <a:off x="4227297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7" name="Ellipse 186"/>
              <p:cNvSpPr/>
              <p:nvPr/>
            </p:nvSpPr>
            <p:spPr bwMode="auto">
              <a:xfrm rot="18900000">
                <a:off x="4514831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8" name="Ellipse 187"/>
              <p:cNvSpPr/>
              <p:nvPr/>
            </p:nvSpPr>
            <p:spPr bwMode="auto">
              <a:xfrm rot="18900000">
                <a:off x="4802366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9" name="Ellipse 188"/>
              <p:cNvSpPr/>
              <p:nvPr/>
            </p:nvSpPr>
            <p:spPr bwMode="auto">
              <a:xfrm rot="18900000">
                <a:off x="5089900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90" name="Ellipse 189"/>
              <p:cNvSpPr/>
              <p:nvPr/>
            </p:nvSpPr>
            <p:spPr bwMode="auto">
              <a:xfrm rot="18900000">
                <a:off x="5377434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91" name="Ellipse 190"/>
              <p:cNvSpPr/>
              <p:nvPr/>
            </p:nvSpPr>
            <p:spPr bwMode="auto">
              <a:xfrm rot="18900000">
                <a:off x="5664968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33" name="Ellipse 232"/>
              <p:cNvSpPr/>
              <p:nvPr/>
            </p:nvSpPr>
            <p:spPr bwMode="auto">
              <a:xfrm rot="18900000">
                <a:off x="1649300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34" name="Ellipse 233"/>
              <p:cNvSpPr/>
              <p:nvPr/>
            </p:nvSpPr>
            <p:spPr bwMode="auto">
              <a:xfrm rot="18900000">
                <a:off x="193683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35" name="Ellipse 234"/>
              <p:cNvSpPr/>
              <p:nvPr/>
            </p:nvSpPr>
            <p:spPr bwMode="auto">
              <a:xfrm rot="18900000">
                <a:off x="2224368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36" name="Ellipse 235"/>
              <p:cNvSpPr/>
              <p:nvPr/>
            </p:nvSpPr>
            <p:spPr bwMode="auto">
              <a:xfrm rot="18900000">
                <a:off x="2511902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37" name="Ellipse 236"/>
              <p:cNvSpPr/>
              <p:nvPr/>
            </p:nvSpPr>
            <p:spPr bwMode="auto">
              <a:xfrm rot="18900000">
                <a:off x="2799436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38" name="Ellipse 237"/>
              <p:cNvSpPr/>
              <p:nvPr/>
            </p:nvSpPr>
            <p:spPr bwMode="auto">
              <a:xfrm rot="18900000">
                <a:off x="3086971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39" name="Ellipse 238"/>
              <p:cNvSpPr/>
              <p:nvPr/>
            </p:nvSpPr>
            <p:spPr bwMode="auto">
              <a:xfrm rot="18900000">
                <a:off x="3374505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40" name="Ellipse 239"/>
              <p:cNvSpPr/>
              <p:nvPr/>
            </p:nvSpPr>
            <p:spPr bwMode="auto">
              <a:xfrm rot="18900000">
                <a:off x="3662039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41" name="Ellipse 240"/>
              <p:cNvSpPr/>
              <p:nvPr/>
            </p:nvSpPr>
            <p:spPr bwMode="auto">
              <a:xfrm rot="18900000">
                <a:off x="3949573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42" name="Ellipse 241"/>
              <p:cNvSpPr/>
              <p:nvPr/>
            </p:nvSpPr>
            <p:spPr bwMode="auto">
              <a:xfrm rot="18900000">
                <a:off x="4237107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43" name="Ellipse 242"/>
              <p:cNvSpPr/>
              <p:nvPr/>
            </p:nvSpPr>
            <p:spPr bwMode="auto">
              <a:xfrm rot="18900000">
                <a:off x="4524641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44" name="Ellipse 243"/>
              <p:cNvSpPr/>
              <p:nvPr/>
            </p:nvSpPr>
            <p:spPr bwMode="auto">
              <a:xfrm rot="18900000">
                <a:off x="4812175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45" name="Ellipse 244"/>
              <p:cNvSpPr/>
              <p:nvPr/>
            </p:nvSpPr>
            <p:spPr bwMode="auto">
              <a:xfrm rot="18900000">
                <a:off x="5099710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46" name="Ellipse 245"/>
              <p:cNvSpPr/>
              <p:nvPr/>
            </p:nvSpPr>
            <p:spPr bwMode="auto">
              <a:xfrm rot="18900000">
                <a:off x="538724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47" name="Ellipse 246"/>
              <p:cNvSpPr/>
              <p:nvPr/>
            </p:nvSpPr>
            <p:spPr bwMode="auto">
              <a:xfrm rot="18900000">
                <a:off x="5674778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51" name="Ellipse 250"/>
              <p:cNvSpPr/>
              <p:nvPr/>
            </p:nvSpPr>
            <p:spPr bwMode="auto">
              <a:xfrm rot="18900000">
                <a:off x="153596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52" name="Ellipse 251"/>
              <p:cNvSpPr/>
              <p:nvPr/>
            </p:nvSpPr>
            <p:spPr bwMode="auto">
              <a:xfrm rot="18900000">
                <a:off x="1801700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53" name="Ellipse 252"/>
              <p:cNvSpPr/>
              <p:nvPr/>
            </p:nvSpPr>
            <p:spPr bwMode="auto">
              <a:xfrm rot="18900000">
                <a:off x="208923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54" name="Ellipse 253"/>
              <p:cNvSpPr/>
              <p:nvPr/>
            </p:nvSpPr>
            <p:spPr bwMode="auto">
              <a:xfrm rot="18900000">
                <a:off x="2376768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55" name="Ellipse 254"/>
              <p:cNvSpPr/>
              <p:nvPr/>
            </p:nvSpPr>
            <p:spPr bwMode="auto">
              <a:xfrm rot="18900000">
                <a:off x="2664302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56" name="Ellipse 255"/>
              <p:cNvSpPr/>
              <p:nvPr/>
            </p:nvSpPr>
            <p:spPr bwMode="auto">
              <a:xfrm rot="18900000">
                <a:off x="2951836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57" name="Ellipse 256"/>
              <p:cNvSpPr/>
              <p:nvPr/>
            </p:nvSpPr>
            <p:spPr bwMode="auto">
              <a:xfrm rot="18900000">
                <a:off x="3239371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58" name="Ellipse 257"/>
              <p:cNvSpPr/>
              <p:nvPr/>
            </p:nvSpPr>
            <p:spPr bwMode="auto">
              <a:xfrm rot="18900000">
                <a:off x="3526905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59" name="Ellipse 258"/>
              <p:cNvSpPr/>
              <p:nvPr/>
            </p:nvSpPr>
            <p:spPr bwMode="auto">
              <a:xfrm rot="18900000">
                <a:off x="3814439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60" name="Ellipse 259"/>
              <p:cNvSpPr/>
              <p:nvPr/>
            </p:nvSpPr>
            <p:spPr bwMode="auto">
              <a:xfrm rot="18900000">
                <a:off x="4101973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61" name="Ellipse 260"/>
              <p:cNvSpPr/>
              <p:nvPr/>
            </p:nvSpPr>
            <p:spPr bwMode="auto">
              <a:xfrm rot="18900000">
                <a:off x="4389507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62" name="Ellipse 261"/>
              <p:cNvSpPr/>
              <p:nvPr/>
            </p:nvSpPr>
            <p:spPr bwMode="auto">
              <a:xfrm rot="18900000">
                <a:off x="4677041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63" name="Ellipse 262"/>
              <p:cNvSpPr/>
              <p:nvPr/>
            </p:nvSpPr>
            <p:spPr bwMode="auto">
              <a:xfrm rot="18900000">
                <a:off x="4964575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64" name="Ellipse 263"/>
              <p:cNvSpPr/>
              <p:nvPr/>
            </p:nvSpPr>
            <p:spPr bwMode="auto">
              <a:xfrm rot="18900000">
                <a:off x="5252110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65" name="Ellipse 264"/>
              <p:cNvSpPr/>
              <p:nvPr/>
            </p:nvSpPr>
            <p:spPr bwMode="auto">
              <a:xfrm rot="18900000">
                <a:off x="553964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66" name="Ellipse 265"/>
              <p:cNvSpPr/>
              <p:nvPr/>
            </p:nvSpPr>
            <p:spPr bwMode="auto">
              <a:xfrm rot="18900000">
                <a:off x="5827178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72" name="Ellipse 271"/>
              <p:cNvSpPr/>
              <p:nvPr/>
            </p:nvSpPr>
            <p:spPr bwMode="auto">
              <a:xfrm rot="18900000">
                <a:off x="157550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73" name="Ellipse 272"/>
              <p:cNvSpPr/>
              <p:nvPr/>
            </p:nvSpPr>
            <p:spPr bwMode="auto">
              <a:xfrm rot="18900000">
                <a:off x="1863038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74" name="Ellipse 273"/>
              <p:cNvSpPr/>
              <p:nvPr/>
            </p:nvSpPr>
            <p:spPr bwMode="auto">
              <a:xfrm rot="18900000">
                <a:off x="2150572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75" name="Ellipse 274"/>
              <p:cNvSpPr/>
              <p:nvPr/>
            </p:nvSpPr>
            <p:spPr bwMode="auto">
              <a:xfrm rot="18900000">
                <a:off x="2438106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76" name="Ellipse 275"/>
              <p:cNvSpPr/>
              <p:nvPr/>
            </p:nvSpPr>
            <p:spPr bwMode="auto">
              <a:xfrm rot="18900000">
                <a:off x="2725640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77" name="Ellipse 276"/>
              <p:cNvSpPr/>
              <p:nvPr/>
            </p:nvSpPr>
            <p:spPr bwMode="auto">
              <a:xfrm rot="18900000">
                <a:off x="3013175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78" name="Ellipse 277"/>
              <p:cNvSpPr/>
              <p:nvPr/>
            </p:nvSpPr>
            <p:spPr bwMode="auto">
              <a:xfrm rot="18900000">
                <a:off x="3300709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79" name="Ellipse 278"/>
              <p:cNvSpPr/>
              <p:nvPr/>
            </p:nvSpPr>
            <p:spPr bwMode="auto">
              <a:xfrm rot="18900000">
                <a:off x="3588243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80" name="Ellipse 279"/>
              <p:cNvSpPr/>
              <p:nvPr/>
            </p:nvSpPr>
            <p:spPr bwMode="auto">
              <a:xfrm rot="18900000">
                <a:off x="3875777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81" name="Ellipse 280"/>
              <p:cNvSpPr/>
              <p:nvPr/>
            </p:nvSpPr>
            <p:spPr bwMode="auto">
              <a:xfrm rot="18900000">
                <a:off x="4163311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82" name="Ellipse 281"/>
              <p:cNvSpPr/>
              <p:nvPr/>
            </p:nvSpPr>
            <p:spPr bwMode="auto">
              <a:xfrm rot="18900000">
                <a:off x="4450845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83" name="Ellipse 282"/>
              <p:cNvSpPr/>
              <p:nvPr/>
            </p:nvSpPr>
            <p:spPr bwMode="auto">
              <a:xfrm rot="18900000">
                <a:off x="4738379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84" name="Ellipse 283"/>
              <p:cNvSpPr/>
              <p:nvPr/>
            </p:nvSpPr>
            <p:spPr bwMode="auto">
              <a:xfrm rot="18900000">
                <a:off x="5025914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85" name="Ellipse 284"/>
              <p:cNvSpPr/>
              <p:nvPr/>
            </p:nvSpPr>
            <p:spPr bwMode="auto">
              <a:xfrm rot="18900000">
                <a:off x="5313448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86" name="Ellipse 285"/>
              <p:cNvSpPr/>
              <p:nvPr/>
            </p:nvSpPr>
            <p:spPr bwMode="auto">
              <a:xfrm rot="18900000">
                <a:off x="5600982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0" name="Ellipse 289"/>
              <p:cNvSpPr/>
              <p:nvPr/>
            </p:nvSpPr>
            <p:spPr bwMode="auto">
              <a:xfrm rot="18900000">
                <a:off x="1472340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1" name="Ellipse 290"/>
              <p:cNvSpPr/>
              <p:nvPr/>
            </p:nvSpPr>
            <p:spPr bwMode="auto">
              <a:xfrm rot="18900000">
                <a:off x="1727904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2" name="Ellipse 291"/>
              <p:cNvSpPr/>
              <p:nvPr/>
            </p:nvSpPr>
            <p:spPr bwMode="auto">
              <a:xfrm rot="18900000">
                <a:off x="2015438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3" name="Ellipse 292"/>
              <p:cNvSpPr/>
              <p:nvPr/>
            </p:nvSpPr>
            <p:spPr bwMode="auto">
              <a:xfrm rot="18900000">
                <a:off x="2302972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4" name="Ellipse 293"/>
              <p:cNvSpPr/>
              <p:nvPr/>
            </p:nvSpPr>
            <p:spPr bwMode="auto">
              <a:xfrm rot="18900000">
                <a:off x="2590506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5" name="Ellipse 294"/>
              <p:cNvSpPr/>
              <p:nvPr/>
            </p:nvSpPr>
            <p:spPr bwMode="auto">
              <a:xfrm rot="18900000">
                <a:off x="2878040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6" name="Ellipse 295"/>
              <p:cNvSpPr/>
              <p:nvPr/>
            </p:nvSpPr>
            <p:spPr bwMode="auto">
              <a:xfrm rot="18900000">
                <a:off x="3165575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7" name="Ellipse 296"/>
              <p:cNvSpPr/>
              <p:nvPr/>
            </p:nvSpPr>
            <p:spPr bwMode="auto">
              <a:xfrm rot="18900000">
                <a:off x="3453109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8" name="Ellipse 297"/>
              <p:cNvSpPr/>
              <p:nvPr/>
            </p:nvSpPr>
            <p:spPr bwMode="auto">
              <a:xfrm rot="18900000">
                <a:off x="3740643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9" name="Ellipse 298"/>
              <p:cNvSpPr/>
              <p:nvPr/>
            </p:nvSpPr>
            <p:spPr bwMode="auto">
              <a:xfrm rot="18900000">
                <a:off x="4028177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00" name="Ellipse 299"/>
              <p:cNvSpPr/>
              <p:nvPr/>
            </p:nvSpPr>
            <p:spPr bwMode="auto">
              <a:xfrm rot="18900000">
                <a:off x="4315711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01" name="Ellipse 300"/>
              <p:cNvSpPr/>
              <p:nvPr/>
            </p:nvSpPr>
            <p:spPr bwMode="auto">
              <a:xfrm rot="18900000">
                <a:off x="4603245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02" name="Ellipse 301"/>
              <p:cNvSpPr/>
              <p:nvPr/>
            </p:nvSpPr>
            <p:spPr bwMode="auto">
              <a:xfrm rot="18900000">
                <a:off x="4890779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03" name="Ellipse 302"/>
              <p:cNvSpPr/>
              <p:nvPr/>
            </p:nvSpPr>
            <p:spPr bwMode="auto">
              <a:xfrm rot="18900000">
                <a:off x="5178314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04" name="Ellipse 303"/>
              <p:cNvSpPr/>
              <p:nvPr/>
            </p:nvSpPr>
            <p:spPr bwMode="auto">
              <a:xfrm rot="18900000">
                <a:off x="5465848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05" name="Ellipse 304"/>
              <p:cNvSpPr/>
              <p:nvPr/>
            </p:nvSpPr>
            <p:spPr bwMode="auto">
              <a:xfrm rot="18900000">
                <a:off x="5753382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09" name="Ellipse 308"/>
              <p:cNvSpPr/>
              <p:nvPr/>
            </p:nvSpPr>
            <p:spPr bwMode="auto">
              <a:xfrm rot="18900000">
                <a:off x="1465744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0" name="Ellipse 309"/>
              <p:cNvSpPr/>
              <p:nvPr/>
            </p:nvSpPr>
            <p:spPr bwMode="auto">
              <a:xfrm rot="18900000">
                <a:off x="1721308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1" name="Ellipse 310"/>
              <p:cNvSpPr/>
              <p:nvPr/>
            </p:nvSpPr>
            <p:spPr bwMode="auto">
              <a:xfrm rot="18900000">
                <a:off x="200884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2" name="Ellipse 311"/>
              <p:cNvSpPr/>
              <p:nvPr/>
            </p:nvSpPr>
            <p:spPr bwMode="auto">
              <a:xfrm rot="18900000">
                <a:off x="2296376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3" name="Ellipse 312"/>
              <p:cNvSpPr/>
              <p:nvPr/>
            </p:nvSpPr>
            <p:spPr bwMode="auto">
              <a:xfrm rot="18900000">
                <a:off x="2583910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4" name="Ellipse 313"/>
              <p:cNvSpPr/>
              <p:nvPr/>
            </p:nvSpPr>
            <p:spPr bwMode="auto">
              <a:xfrm rot="18900000">
                <a:off x="2871444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5" name="Ellipse 314"/>
              <p:cNvSpPr/>
              <p:nvPr/>
            </p:nvSpPr>
            <p:spPr bwMode="auto">
              <a:xfrm rot="18900000">
                <a:off x="3158979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6" name="Ellipse 315"/>
              <p:cNvSpPr/>
              <p:nvPr/>
            </p:nvSpPr>
            <p:spPr bwMode="auto">
              <a:xfrm rot="18900000">
                <a:off x="3446513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7" name="Ellipse 316"/>
              <p:cNvSpPr/>
              <p:nvPr/>
            </p:nvSpPr>
            <p:spPr bwMode="auto">
              <a:xfrm rot="18900000">
                <a:off x="3734047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8" name="Ellipse 317"/>
              <p:cNvSpPr/>
              <p:nvPr/>
            </p:nvSpPr>
            <p:spPr bwMode="auto">
              <a:xfrm rot="18900000">
                <a:off x="4021581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9" name="Ellipse 318"/>
              <p:cNvSpPr/>
              <p:nvPr/>
            </p:nvSpPr>
            <p:spPr bwMode="auto">
              <a:xfrm rot="18900000">
                <a:off x="4309115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20" name="Ellipse 319"/>
              <p:cNvSpPr/>
              <p:nvPr/>
            </p:nvSpPr>
            <p:spPr bwMode="auto">
              <a:xfrm rot="18900000">
                <a:off x="4596649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21" name="Ellipse 320"/>
              <p:cNvSpPr/>
              <p:nvPr/>
            </p:nvSpPr>
            <p:spPr bwMode="auto">
              <a:xfrm rot="18900000">
                <a:off x="4884183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22" name="Ellipse 321"/>
              <p:cNvSpPr/>
              <p:nvPr/>
            </p:nvSpPr>
            <p:spPr bwMode="auto">
              <a:xfrm rot="18900000">
                <a:off x="5171718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23" name="Ellipse 322"/>
              <p:cNvSpPr/>
              <p:nvPr/>
            </p:nvSpPr>
            <p:spPr bwMode="auto">
              <a:xfrm rot="18900000">
                <a:off x="545925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24" name="Ellipse 323"/>
              <p:cNvSpPr/>
              <p:nvPr/>
            </p:nvSpPr>
            <p:spPr bwMode="auto">
              <a:xfrm rot="18900000">
                <a:off x="5746786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28" name="Ellipse 327"/>
              <p:cNvSpPr/>
              <p:nvPr/>
            </p:nvSpPr>
            <p:spPr bwMode="auto">
              <a:xfrm rot="18900000">
                <a:off x="160797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29" name="Ellipse 328"/>
              <p:cNvSpPr/>
              <p:nvPr/>
            </p:nvSpPr>
            <p:spPr bwMode="auto">
              <a:xfrm rot="18900000">
                <a:off x="1873708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0" name="Ellipse 329"/>
              <p:cNvSpPr/>
              <p:nvPr/>
            </p:nvSpPr>
            <p:spPr bwMode="auto">
              <a:xfrm rot="18900000">
                <a:off x="216124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1" name="Ellipse 330"/>
              <p:cNvSpPr/>
              <p:nvPr/>
            </p:nvSpPr>
            <p:spPr bwMode="auto">
              <a:xfrm rot="18900000">
                <a:off x="2448776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2" name="Ellipse 331"/>
              <p:cNvSpPr/>
              <p:nvPr/>
            </p:nvSpPr>
            <p:spPr bwMode="auto">
              <a:xfrm rot="18900000">
                <a:off x="2736310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3" name="Ellipse 332"/>
              <p:cNvSpPr/>
              <p:nvPr/>
            </p:nvSpPr>
            <p:spPr bwMode="auto">
              <a:xfrm rot="18900000">
                <a:off x="3023844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4" name="Ellipse 333"/>
              <p:cNvSpPr/>
              <p:nvPr/>
            </p:nvSpPr>
            <p:spPr bwMode="auto">
              <a:xfrm rot="18900000">
                <a:off x="3311379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5" name="Ellipse 334"/>
              <p:cNvSpPr/>
              <p:nvPr/>
            </p:nvSpPr>
            <p:spPr bwMode="auto">
              <a:xfrm rot="18900000">
                <a:off x="3598913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6" name="Ellipse 335"/>
              <p:cNvSpPr/>
              <p:nvPr/>
            </p:nvSpPr>
            <p:spPr bwMode="auto">
              <a:xfrm rot="18900000">
                <a:off x="3886447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7" name="Ellipse 336"/>
              <p:cNvSpPr/>
              <p:nvPr/>
            </p:nvSpPr>
            <p:spPr bwMode="auto">
              <a:xfrm rot="18900000">
                <a:off x="4173981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8" name="Ellipse 337"/>
              <p:cNvSpPr/>
              <p:nvPr/>
            </p:nvSpPr>
            <p:spPr bwMode="auto">
              <a:xfrm rot="18900000">
                <a:off x="4461515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9" name="Ellipse 338"/>
              <p:cNvSpPr/>
              <p:nvPr/>
            </p:nvSpPr>
            <p:spPr bwMode="auto">
              <a:xfrm rot="18900000">
                <a:off x="4749049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40" name="Ellipse 339"/>
              <p:cNvSpPr/>
              <p:nvPr/>
            </p:nvSpPr>
            <p:spPr bwMode="auto">
              <a:xfrm rot="18900000">
                <a:off x="5036583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41" name="Ellipse 340"/>
              <p:cNvSpPr/>
              <p:nvPr/>
            </p:nvSpPr>
            <p:spPr bwMode="auto">
              <a:xfrm rot="18900000">
                <a:off x="5324118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42" name="Ellipse 341"/>
              <p:cNvSpPr/>
              <p:nvPr/>
            </p:nvSpPr>
            <p:spPr bwMode="auto">
              <a:xfrm rot="18900000">
                <a:off x="561165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48" name="Ellipse 347"/>
              <p:cNvSpPr/>
              <p:nvPr/>
            </p:nvSpPr>
            <p:spPr bwMode="auto">
              <a:xfrm rot="18900000">
                <a:off x="164751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49" name="Ellipse 348"/>
              <p:cNvSpPr/>
              <p:nvPr/>
            </p:nvSpPr>
            <p:spPr bwMode="auto">
              <a:xfrm rot="18900000">
                <a:off x="1935046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0" name="Ellipse 349"/>
              <p:cNvSpPr/>
              <p:nvPr/>
            </p:nvSpPr>
            <p:spPr bwMode="auto">
              <a:xfrm rot="18900000">
                <a:off x="2222580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1" name="Ellipse 350"/>
              <p:cNvSpPr/>
              <p:nvPr/>
            </p:nvSpPr>
            <p:spPr bwMode="auto">
              <a:xfrm rot="18900000">
                <a:off x="2510114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2" name="Ellipse 351"/>
              <p:cNvSpPr/>
              <p:nvPr/>
            </p:nvSpPr>
            <p:spPr bwMode="auto">
              <a:xfrm rot="18900000">
                <a:off x="2797648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3" name="Ellipse 352"/>
              <p:cNvSpPr/>
              <p:nvPr/>
            </p:nvSpPr>
            <p:spPr bwMode="auto">
              <a:xfrm rot="18900000">
                <a:off x="3085183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4" name="Ellipse 353"/>
              <p:cNvSpPr/>
              <p:nvPr/>
            </p:nvSpPr>
            <p:spPr bwMode="auto">
              <a:xfrm rot="18900000">
                <a:off x="3372717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5" name="Ellipse 354"/>
              <p:cNvSpPr/>
              <p:nvPr/>
            </p:nvSpPr>
            <p:spPr bwMode="auto">
              <a:xfrm rot="18900000">
                <a:off x="3660251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6" name="Ellipse 355"/>
              <p:cNvSpPr/>
              <p:nvPr/>
            </p:nvSpPr>
            <p:spPr bwMode="auto">
              <a:xfrm rot="18900000">
                <a:off x="3947785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7" name="Ellipse 356"/>
              <p:cNvSpPr/>
              <p:nvPr/>
            </p:nvSpPr>
            <p:spPr bwMode="auto">
              <a:xfrm rot="18900000">
                <a:off x="4235319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8" name="Ellipse 357"/>
              <p:cNvSpPr/>
              <p:nvPr/>
            </p:nvSpPr>
            <p:spPr bwMode="auto">
              <a:xfrm rot="18900000">
                <a:off x="4522853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9" name="Ellipse 358"/>
              <p:cNvSpPr/>
              <p:nvPr/>
            </p:nvSpPr>
            <p:spPr bwMode="auto">
              <a:xfrm rot="18900000">
                <a:off x="4810387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60" name="Ellipse 359"/>
              <p:cNvSpPr/>
              <p:nvPr/>
            </p:nvSpPr>
            <p:spPr bwMode="auto">
              <a:xfrm rot="18900000">
                <a:off x="5097922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61" name="Ellipse 360"/>
              <p:cNvSpPr/>
              <p:nvPr/>
            </p:nvSpPr>
            <p:spPr bwMode="auto">
              <a:xfrm rot="18900000">
                <a:off x="5385456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62" name="Ellipse 361"/>
              <p:cNvSpPr/>
              <p:nvPr/>
            </p:nvSpPr>
            <p:spPr bwMode="auto">
              <a:xfrm rot="18900000">
                <a:off x="5672990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66" name="Ellipse 365"/>
              <p:cNvSpPr/>
              <p:nvPr/>
            </p:nvSpPr>
            <p:spPr bwMode="auto">
              <a:xfrm rot="18900000">
                <a:off x="1544348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67" name="Ellipse 366"/>
              <p:cNvSpPr/>
              <p:nvPr/>
            </p:nvSpPr>
            <p:spPr bwMode="auto">
              <a:xfrm rot="18900000">
                <a:off x="1799912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68" name="Ellipse 367"/>
              <p:cNvSpPr/>
              <p:nvPr/>
            </p:nvSpPr>
            <p:spPr bwMode="auto">
              <a:xfrm rot="18900000">
                <a:off x="2087446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69" name="Ellipse 368"/>
              <p:cNvSpPr/>
              <p:nvPr/>
            </p:nvSpPr>
            <p:spPr bwMode="auto">
              <a:xfrm rot="18900000">
                <a:off x="2374980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0" name="Ellipse 369"/>
              <p:cNvSpPr/>
              <p:nvPr/>
            </p:nvSpPr>
            <p:spPr bwMode="auto">
              <a:xfrm rot="18900000">
                <a:off x="2662514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1" name="Ellipse 370"/>
              <p:cNvSpPr/>
              <p:nvPr/>
            </p:nvSpPr>
            <p:spPr bwMode="auto">
              <a:xfrm rot="18900000">
                <a:off x="2950048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2" name="Ellipse 371"/>
              <p:cNvSpPr/>
              <p:nvPr/>
            </p:nvSpPr>
            <p:spPr bwMode="auto">
              <a:xfrm rot="18900000">
                <a:off x="3237583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3" name="Ellipse 372"/>
              <p:cNvSpPr/>
              <p:nvPr/>
            </p:nvSpPr>
            <p:spPr bwMode="auto">
              <a:xfrm rot="18900000">
                <a:off x="3525117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4" name="Ellipse 373"/>
              <p:cNvSpPr/>
              <p:nvPr/>
            </p:nvSpPr>
            <p:spPr bwMode="auto">
              <a:xfrm rot="18900000">
                <a:off x="3812651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5" name="Ellipse 374"/>
              <p:cNvSpPr/>
              <p:nvPr/>
            </p:nvSpPr>
            <p:spPr bwMode="auto">
              <a:xfrm rot="18900000">
                <a:off x="4100185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6" name="Ellipse 375"/>
              <p:cNvSpPr/>
              <p:nvPr/>
            </p:nvSpPr>
            <p:spPr bwMode="auto">
              <a:xfrm rot="18900000">
                <a:off x="4387719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7" name="Ellipse 376"/>
              <p:cNvSpPr/>
              <p:nvPr/>
            </p:nvSpPr>
            <p:spPr bwMode="auto">
              <a:xfrm rot="18900000">
                <a:off x="4675253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8" name="Ellipse 377"/>
              <p:cNvSpPr/>
              <p:nvPr/>
            </p:nvSpPr>
            <p:spPr bwMode="auto">
              <a:xfrm rot="18900000">
                <a:off x="4962787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9" name="Ellipse 378"/>
              <p:cNvSpPr/>
              <p:nvPr/>
            </p:nvSpPr>
            <p:spPr bwMode="auto">
              <a:xfrm rot="18900000">
                <a:off x="5250322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80" name="Ellipse 379"/>
              <p:cNvSpPr/>
              <p:nvPr/>
            </p:nvSpPr>
            <p:spPr bwMode="auto">
              <a:xfrm rot="18900000">
                <a:off x="5537856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81" name="Ellipse 380"/>
              <p:cNvSpPr/>
              <p:nvPr/>
            </p:nvSpPr>
            <p:spPr bwMode="auto">
              <a:xfrm rot="18900000">
                <a:off x="5825390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86" name="Ellipse 385"/>
              <p:cNvSpPr/>
              <p:nvPr/>
            </p:nvSpPr>
            <p:spPr bwMode="auto">
              <a:xfrm rot="18900000">
                <a:off x="1504356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87" name="Ellipse 386"/>
              <p:cNvSpPr/>
              <p:nvPr/>
            </p:nvSpPr>
            <p:spPr bwMode="auto">
              <a:xfrm rot="18900000">
                <a:off x="1791890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88" name="Ellipse 387"/>
              <p:cNvSpPr/>
              <p:nvPr/>
            </p:nvSpPr>
            <p:spPr bwMode="auto">
              <a:xfrm rot="18900000">
                <a:off x="2079424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89" name="Ellipse 388"/>
              <p:cNvSpPr/>
              <p:nvPr/>
            </p:nvSpPr>
            <p:spPr bwMode="auto">
              <a:xfrm rot="18900000">
                <a:off x="2366958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0" name="Ellipse 389"/>
              <p:cNvSpPr/>
              <p:nvPr/>
            </p:nvSpPr>
            <p:spPr bwMode="auto">
              <a:xfrm rot="18900000">
                <a:off x="2654492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1" name="Ellipse 390"/>
              <p:cNvSpPr/>
              <p:nvPr/>
            </p:nvSpPr>
            <p:spPr bwMode="auto">
              <a:xfrm rot="18900000">
                <a:off x="2942027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2" name="Ellipse 391"/>
              <p:cNvSpPr/>
              <p:nvPr/>
            </p:nvSpPr>
            <p:spPr bwMode="auto">
              <a:xfrm rot="18900000">
                <a:off x="3229561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3" name="Ellipse 392"/>
              <p:cNvSpPr/>
              <p:nvPr/>
            </p:nvSpPr>
            <p:spPr bwMode="auto">
              <a:xfrm rot="18900000">
                <a:off x="3517095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4" name="Ellipse 393"/>
              <p:cNvSpPr/>
              <p:nvPr/>
            </p:nvSpPr>
            <p:spPr bwMode="auto">
              <a:xfrm rot="18900000">
                <a:off x="3804629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5" name="Ellipse 394"/>
              <p:cNvSpPr/>
              <p:nvPr/>
            </p:nvSpPr>
            <p:spPr bwMode="auto">
              <a:xfrm rot="18900000">
                <a:off x="4092163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6" name="Ellipse 395"/>
              <p:cNvSpPr/>
              <p:nvPr/>
            </p:nvSpPr>
            <p:spPr bwMode="auto">
              <a:xfrm rot="18900000">
                <a:off x="4379697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7" name="Ellipse 396"/>
              <p:cNvSpPr/>
              <p:nvPr/>
            </p:nvSpPr>
            <p:spPr bwMode="auto">
              <a:xfrm rot="18900000">
                <a:off x="4667231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8" name="Ellipse 397"/>
              <p:cNvSpPr/>
              <p:nvPr/>
            </p:nvSpPr>
            <p:spPr bwMode="auto">
              <a:xfrm rot="18900000">
                <a:off x="4954766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9" name="Ellipse 398"/>
              <p:cNvSpPr/>
              <p:nvPr/>
            </p:nvSpPr>
            <p:spPr bwMode="auto">
              <a:xfrm rot="18900000">
                <a:off x="5242300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00" name="Ellipse 399"/>
              <p:cNvSpPr/>
              <p:nvPr/>
            </p:nvSpPr>
            <p:spPr bwMode="auto">
              <a:xfrm rot="18900000">
                <a:off x="5529834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01" name="Ellipse 400"/>
              <p:cNvSpPr/>
              <p:nvPr/>
            </p:nvSpPr>
            <p:spPr bwMode="auto">
              <a:xfrm rot="18900000">
                <a:off x="5817368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05" name="Ellipse 404"/>
              <p:cNvSpPr/>
              <p:nvPr/>
            </p:nvSpPr>
            <p:spPr bwMode="auto">
              <a:xfrm rot="18900000">
                <a:off x="1438944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06" name="Ellipse 405"/>
              <p:cNvSpPr/>
              <p:nvPr/>
            </p:nvSpPr>
            <p:spPr bwMode="auto">
              <a:xfrm rot="18900000">
                <a:off x="1726478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07" name="Ellipse 406"/>
              <p:cNvSpPr/>
              <p:nvPr/>
            </p:nvSpPr>
            <p:spPr bwMode="auto">
              <a:xfrm rot="18900000">
                <a:off x="2014012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08" name="Ellipse 407"/>
              <p:cNvSpPr/>
              <p:nvPr/>
            </p:nvSpPr>
            <p:spPr bwMode="auto">
              <a:xfrm rot="18900000">
                <a:off x="2301546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09" name="Ellipse 408"/>
              <p:cNvSpPr/>
              <p:nvPr/>
            </p:nvSpPr>
            <p:spPr bwMode="auto">
              <a:xfrm rot="18900000">
                <a:off x="2589080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0" name="Ellipse 409"/>
              <p:cNvSpPr/>
              <p:nvPr/>
            </p:nvSpPr>
            <p:spPr bwMode="auto">
              <a:xfrm rot="18900000">
                <a:off x="2876615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1" name="Ellipse 410"/>
              <p:cNvSpPr/>
              <p:nvPr/>
            </p:nvSpPr>
            <p:spPr bwMode="auto">
              <a:xfrm rot="18900000">
                <a:off x="3164149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2" name="Ellipse 411"/>
              <p:cNvSpPr/>
              <p:nvPr/>
            </p:nvSpPr>
            <p:spPr bwMode="auto">
              <a:xfrm rot="18900000">
                <a:off x="3451683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3" name="Ellipse 412"/>
              <p:cNvSpPr/>
              <p:nvPr/>
            </p:nvSpPr>
            <p:spPr bwMode="auto">
              <a:xfrm rot="18900000">
                <a:off x="3739217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4" name="Ellipse 413"/>
              <p:cNvSpPr/>
              <p:nvPr/>
            </p:nvSpPr>
            <p:spPr bwMode="auto">
              <a:xfrm rot="18900000">
                <a:off x="4026751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5" name="Ellipse 414"/>
              <p:cNvSpPr/>
              <p:nvPr/>
            </p:nvSpPr>
            <p:spPr bwMode="auto">
              <a:xfrm rot="18900000">
                <a:off x="4314285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6" name="Ellipse 415"/>
              <p:cNvSpPr/>
              <p:nvPr/>
            </p:nvSpPr>
            <p:spPr bwMode="auto">
              <a:xfrm rot="18900000">
                <a:off x="4601819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7" name="Ellipse 416"/>
              <p:cNvSpPr/>
              <p:nvPr/>
            </p:nvSpPr>
            <p:spPr bwMode="auto">
              <a:xfrm rot="18900000">
                <a:off x="4889354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8" name="Ellipse 417"/>
              <p:cNvSpPr/>
              <p:nvPr/>
            </p:nvSpPr>
            <p:spPr bwMode="auto">
              <a:xfrm rot="18900000">
                <a:off x="5176888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9" name="Ellipse 418"/>
              <p:cNvSpPr/>
              <p:nvPr/>
            </p:nvSpPr>
            <p:spPr bwMode="auto">
              <a:xfrm rot="18900000">
                <a:off x="5464422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20" name="Ellipse 419"/>
              <p:cNvSpPr/>
              <p:nvPr/>
            </p:nvSpPr>
            <p:spPr bwMode="auto">
              <a:xfrm rot="18900000">
                <a:off x="5751956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24" name="Ellipse 423"/>
              <p:cNvSpPr/>
              <p:nvPr/>
            </p:nvSpPr>
            <p:spPr bwMode="auto">
              <a:xfrm rot="18900000">
                <a:off x="1591344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25" name="Ellipse 424"/>
              <p:cNvSpPr/>
              <p:nvPr/>
            </p:nvSpPr>
            <p:spPr bwMode="auto">
              <a:xfrm rot="18900000">
                <a:off x="1878878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26" name="Ellipse 425"/>
              <p:cNvSpPr/>
              <p:nvPr/>
            </p:nvSpPr>
            <p:spPr bwMode="auto">
              <a:xfrm rot="18900000">
                <a:off x="2166412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27" name="Ellipse 426"/>
              <p:cNvSpPr/>
              <p:nvPr/>
            </p:nvSpPr>
            <p:spPr bwMode="auto">
              <a:xfrm rot="18900000">
                <a:off x="2453946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28" name="Ellipse 427"/>
              <p:cNvSpPr/>
              <p:nvPr/>
            </p:nvSpPr>
            <p:spPr bwMode="auto">
              <a:xfrm rot="18900000">
                <a:off x="2741480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29" name="Ellipse 428"/>
              <p:cNvSpPr/>
              <p:nvPr/>
            </p:nvSpPr>
            <p:spPr bwMode="auto">
              <a:xfrm rot="18900000">
                <a:off x="3029015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30" name="Ellipse 429"/>
              <p:cNvSpPr/>
              <p:nvPr/>
            </p:nvSpPr>
            <p:spPr bwMode="auto">
              <a:xfrm rot="18900000">
                <a:off x="3316549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31" name="Ellipse 430"/>
              <p:cNvSpPr/>
              <p:nvPr/>
            </p:nvSpPr>
            <p:spPr bwMode="auto">
              <a:xfrm rot="18900000">
                <a:off x="3604083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32" name="Ellipse 431"/>
              <p:cNvSpPr/>
              <p:nvPr/>
            </p:nvSpPr>
            <p:spPr bwMode="auto">
              <a:xfrm rot="18900000">
                <a:off x="3891617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33" name="Ellipse 432"/>
              <p:cNvSpPr/>
              <p:nvPr/>
            </p:nvSpPr>
            <p:spPr bwMode="auto">
              <a:xfrm rot="18900000">
                <a:off x="4179151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34" name="Ellipse 433"/>
              <p:cNvSpPr/>
              <p:nvPr/>
            </p:nvSpPr>
            <p:spPr bwMode="auto">
              <a:xfrm rot="18900000">
                <a:off x="4466685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35" name="Ellipse 434"/>
              <p:cNvSpPr/>
              <p:nvPr/>
            </p:nvSpPr>
            <p:spPr bwMode="auto">
              <a:xfrm rot="18900000">
                <a:off x="4754219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36" name="Ellipse 435"/>
              <p:cNvSpPr/>
              <p:nvPr/>
            </p:nvSpPr>
            <p:spPr bwMode="auto">
              <a:xfrm rot="18900000">
                <a:off x="5041754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37" name="Ellipse 436"/>
              <p:cNvSpPr/>
              <p:nvPr/>
            </p:nvSpPr>
            <p:spPr bwMode="auto">
              <a:xfrm rot="18900000">
                <a:off x="5329288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38" name="Ellipse 437"/>
              <p:cNvSpPr/>
              <p:nvPr/>
            </p:nvSpPr>
            <p:spPr bwMode="auto">
              <a:xfrm rot="18900000">
                <a:off x="5616822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44" name="Ellipse 443"/>
              <p:cNvSpPr/>
              <p:nvPr/>
            </p:nvSpPr>
            <p:spPr bwMode="auto">
              <a:xfrm rot="18900000">
                <a:off x="1667222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45" name="Ellipse 444"/>
              <p:cNvSpPr/>
              <p:nvPr/>
            </p:nvSpPr>
            <p:spPr bwMode="auto">
              <a:xfrm rot="18900000">
                <a:off x="1954756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46" name="Ellipse 445"/>
              <p:cNvSpPr/>
              <p:nvPr/>
            </p:nvSpPr>
            <p:spPr bwMode="auto">
              <a:xfrm rot="18900000">
                <a:off x="2242290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47" name="Ellipse 446"/>
              <p:cNvSpPr/>
              <p:nvPr/>
            </p:nvSpPr>
            <p:spPr bwMode="auto">
              <a:xfrm rot="18900000">
                <a:off x="2529824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48" name="Ellipse 447"/>
              <p:cNvSpPr/>
              <p:nvPr/>
            </p:nvSpPr>
            <p:spPr bwMode="auto">
              <a:xfrm rot="18900000">
                <a:off x="2817359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49" name="Ellipse 448"/>
              <p:cNvSpPr/>
              <p:nvPr/>
            </p:nvSpPr>
            <p:spPr bwMode="auto">
              <a:xfrm rot="18900000">
                <a:off x="3104893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50" name="Ellipse 449"/>
              <p:cNvSpPr/>
              <p:nvPr/>
            </p:nvSpPr>
            <p:spPr bwMode="auto">
              <a:xfrm rot="18900000">
                <a:off x="3392427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51" name="Ellipse 450"/>
              <p:cNvSpPr/>
              <p:nvPr/>
            </p:nvSpPr>
            <p:spPr bwMode="auto">
              <a:xfrm rot="18900000">
                <a:off x="3679961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52" name="Ellipse 451"/>
              <p:cNvSpPr/>
              <p:nvPr/>
            </p:nvSpPr>
            <p:spPr bwMode="auto">
              <a:xfrm rot="18900000">
                <a:off x="3967495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53" name="Ellipse 452"/>
              <p:cNvSpPr/>
              <p:nvPr/>
            </p:nvSpPr>
            <p:spPr bwMode="auto">
              <a:xfrm rot="18900000">
                <a:off x="4255029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54" name="Ellipse 453"/>
              <p:cNvSpPr/>
              <p:nvPr/>
            </p:nvSpPr>
            <p:spPr bwMode="auto">
              <a:xfrm rot="18900000">
                <a:off x="4542563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55" name="Ellipse 454"/>
              <p:cNvSpPr/>
              <p:nvPr/>
            </p:nvSpPr>
            <p:spPr bwMode="auto">
              <a:xfrm rot="18900000">
                <a:off x="4830098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56" name="Ellipse 455"/>
              <p:cNvSpPr/>
              <p:nvPr/>
            </p:nvSpPr>
            <p:spPr bwMode="auto">
              <a:xfrm rot="18900000">
                <a:off x="5117632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57" name="Ellipse 456"/>
              <p:cNvSpPr/>
              <p:nvPr/>
            </p:nvSpPr>
            <p:spPr bwMode="auto">
              <a:xfrm rot="18900000">
                <a:off x="5405166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58" name="Ellipse 457"/>
              <p:cNvSpPr/>
              <p:nvPr/>
            </p:nvSpPr>
            <p:spPr bwMode="auto">
              <a:xfrm rot="18900000">
                <a:off x="5692700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63" name="Ellipse 462"/>
              <p:cNvSpPr/>
              <p:nvPr/>
            </p:nvSpPr>
            <p:spPr bwMode="auto">
              <a:xfrm rot="18900000">
                <a:off x="1514182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64" name="Ellipse 463"/>
              <p:cNvSpPr/>
              <p:nvPr/>
            </p:nvSpPr>
            <p:spPr bwMode="auto">
              <a:xfrm rot="18900000">
                <a:off x="1801716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65" name="Ellipse 464"/>
              <p:cNvSpPr/>
              <p:nvPr/>
            </p:nvSpPr>
            <p:spPr bwMode="auto">
              <a:xfrm rot="18900000">
                <a:off x="2089250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66" name="Ellipse 465"/>
              <p:cNvSpPr/>
              <p:nvPr/>
            </p:nvSpPr>
            <p:spPr bwMode="auto">
              <a:xfrm rot="18900000">
                <a:off x="2376784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67" name="Ellipse 466"/>
              <p:cNvSpPr/>
              <p:nvPr/>
            </p:nvSpPr>
            <p:spPr bwMode="auto">
              <a:xfrm rot="18900000">
                <a:off x="2664319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68" name="Ellipse 467"/>
              <p:cNvSpPr/>
              <p:nvPr/>
            </p:nvSpPr>
            <p:spPr bwMode="auto">
              <a:xfrm rot="18900000">
                <a:off x="2951853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69" name="Ellipse 468"/>
              <p:cNvSpPr/>
              <p:nvPr/>
            </p:nvSpPr>
            <p:spPr bwMode="auto">
              <a:xfrm rot="18900000">
                <a:off x="3239387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0" name="Ellipse 469"/>
              <p:cNvSpPr/>
              <p:nvPr/>
            </p:nvSpPr>
            <p:spPr bwMode="auto">
              <a:xfrm rot="18900000">
                <a:off x="3526921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1" name="Ellipse 470"/>
              <p:cNvSpPr/>
              <p:nvPr/>
            </p:nvSpPr>
            <p:spPr bwMode="auto">
              <a:xfrm rot="18900000">
                <a:off x="3814455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2" name="Ellipse 471"/>
              <p:cNvSpPr/>
              <p:nvPr/>
            </p:nvSpPr>
            <p:spPr bwMode="auto">
              <a:xfrm rot="18900000">
                <a:off x="4101989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3" name="Ellipse 472"/>
              <p:cNvSpPr/>
              <p:nvPr/>
            </p:nvSpPr>
            <p:spPr bwMode="auto">
              <a:xfrm rot="18900000">
                <a:off x="4389523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4" name="Ellipse 473"/>
              <p:cNvSpPr/>
              <p:nvPr/>
            </p:nvSpPr>
            <p:spPr bwMode="auto">
              <a:xfrm rot="18900000">
                <a:off x="4677058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5" name="Ellipse 474"/>
              <p:cNvSpPr/>
              <p:nvPr/>
            </p:nvSpPr>
            <p:spPr bwMode="auto">
              <a:xfrm rot="18900000">
                <a:off x="4964592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6" name="Ellipse 475"/>
              <p:cNvSpPr/>
              <p:nvPr/>
            </p:nvSpPr>
            <p:spPr bwMode="auto">
              <a:xfrm rot="18900000">
                <a:off x="5252126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7" name="Ellipse 476"/>
              <p:cNvSpPr/>
              <p:nvPr/>
            </p:nvSpPr>
            <p:spPr bwMode="auto">
              <a:xfrm rot="18900000">
                <a:off x="5539660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8" name="Ellipse 477"/>
              <p:cNvSpPr/>
              <p:nvPr/>
            </p:nvSpPr>
            <p:spPr bwMode="auto">
              <a:xfrm rot="18900000">
                <a:off x="5827194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81" name="Ellipse 480"/>
              <p:cNvSpPr/>
              <p:nvPr/>
            </p:nvSpPr>
            <p:spPr bwMode="auto">
              <a:xfrm rot="18900000">
                <a:off x="1449437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82" name="Ellipse 481"/>
              <p:cNvSpPr/>
              <p:nvPr/>
            </p:nvSpPr>
            <p:spPr bwMode="auto">
              <a:xfrm rot="18900000">
                <a:off x="1736971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83" name="Ellipse 482"/>
              <p:cNvSpPr/>
              <p:nvPr/>
            </p:nvSpPr>
            <p:spPr bwMode="auto">
              <a:xfrm rot="18900000">
                <a:off x="2024505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84" name="Ellipse 483"/>
              <p:cNvSpPr/>
              <p:nvPr/>
            </p:nvSpPr>
            <p:spPr bwMode="auto">
              <a:xfrm rot="18900000">
                <a:off x="2312039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85" name="Ellipse 484"/>
              <p:cNvSpPr/>
              <p:nvPr/>
            </p:nvSpPr>
            <p:spPr bwMode="auto">
              <a:xfrm rot="18900000">
                <a:off x="2599573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86" name="Ellipse 485"/>
              <p:cNvSpPr/>
              <p:nvPr/>
            </p:nvSpPr>
            <p:spPr bwMode="auto">
              <a:xfrm rot="18900000">
                <a:off x="2887108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87" name="Ellipse 486"/>
              <p:cNvSpPr/>
              <p:nvPr/>
            </p:nvSpPr>
            <p:spPr bwMode="auto">
              <a:xfrm rot="18900000">
                <a:off x="3174642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88" name="Ellipse 487"/>
              <p:cNvSpPr/>
              <p:nvPr/>
            </p:nvSpPr>
            <p:spPr bwMode="auto">
              <a:xfrm rot="18900000">
                <a:off x="3462176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89" name="Ellipse 488"/>
              <p:cNvSpPr/>
              <p:nvPr/>
            </p:nvSpPr>
            <p:spPr bwMode="auto">
              <a:xfrm rot="18900000">
                <a:off x="3749710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90" name="Ellipse 489"/>
              <p:cNvSpPr/>
              <p:nvPr/>
            </p:nvSpPr>
            <p:spPr bwMode="auto">
              <a:xfrm rot="18900000">
                <a:off x="4037244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91" name="Ellipse 490"/>
              <p:cNvSpPr/>
              <p:nvPr/>
            </p:nvSpPr>
            <p:spPr bwMode="auto">
              <a:xfrm rot="18900000">
                <a:off x="4324778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92" name="Ellipse 491"/>
              <p:cNvSpPr/>
              <p:nvPr/>
            </p:nvSpPr>
            <p:spPr bwMode="auto">
              <a:xfrm rot="18900000">
                <a:off x="4612312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93" name="Ellipse 492"/>
              <p:cNvSpPr/>
              <p:nvPr/>
            </p:nvSpPr>
            <p:spPr bwMode="auto">
              <a:xfrm rot="18900000">
                <a:off x="4899847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94" name="Ellipse 493"/>
              <p:cNvSpPr/>
              <p:nvPr/>
            </p:nvSpPr>
            <p:spPr bwMode="auto">
              <a:xfrm rot="18900000">
                <a:off x="5187381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95" name="Ellipse 494"/>
              <p:cNvSpPr/>
              <p:nvPr/>
            </p:nvSpPr>
            <p:spPr bwMode="auto">
              <a:xfrm rot="18900000">
                <a:off x="5474915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96" name="Ellipse 495"/>
              <p:cNvSpPr/>
              <p:nvPr/>
            </p:nvSpPr>
            <p:spPr bwMode="auto">
              <a:xfrm rot="18900000">
                <a:off x="5762449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1" name="Ellipse 500"/>
              <p:cNvSpPr/>
              <p:nvPr/>
            </p:nvSpPr>
            <p:spPr bwMode="auto">
              <a:xfrm rot="18900000">
                <a:off x="1550122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2" name="Ellipse 501"/>
              <p:cNvSpPr/>
              <p:nvPr/>
            </p:nvSpPr>
            <p:spPr bwMode="auto">
              <a:xfrm rot="18900000">
                <a:off x="1837656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3" name="Ellipse 502"/>
              <p:cNvSpPr/>
              <p:nvPr/>
            </p:nvSpPr>
            <p:spPr bwMode="auto">
              <a:xfrm rot="18900000">
                <a:off x="2125190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4" name="Ellipse 503"/>
              <p:cNvSpPr/>
              <p:nvPr/>
            </p:nvSpPr>
            <p:spPr bwMode="auto">
              <a:xfrm rot="18900000">
                <a:off x="2412724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5" name="Ellipse 504"/>
              <p:cNvSpPr/>
              <p:nvPr/>
            </p:nvSpPr>
            <p:spPr bwMode="auto">
              <a:xfrm rot="18900000">
                <a:off x="2700259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6" name="Ellipse 505"/>
              <p:cNvSpPr/>
              <p:nvPr/>
            </p:nvSpPr>
            <p:spPr bwMode="auto">
              <a:xfrm rot="18900000">
                <a:off x="2987793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7" name="Ellipse 506"/>
              <p:cNvSpPr/>
              <p:nvPr/>
            </p:nvSpPr>
            <p:spPr bwMode="auto">
              <a:xfrm rot="18900000">
                <a:off x="3275327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8" name="Ellipse 507"/>
              <p:cNvSpPr/>
              <p:nvPr/>
            </p:nvSpPr>
            <p:spPr bwMode="auto">
              <a:xfrm rot="18900000">
                <a:off x="3562861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9" name="Ellipse 508"/>
              <p:cNvSpPr/>
              <p:nvPr/>
            </p:nvSpPr>
            <p:spPr bwMode="auto">
              <a:xfrm rot="18900000">
                <a:off x="3850395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10" name="Ellipse 509"/>
              <p:cNvSpPr/>
              <p:nvPr/>
            </p:nvSpPr>
            <p:spPr bwMode="auto">
              <a:xfrm rot="18900000">
                <a:off x="4137929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11" name="Ellipse 510"/>
              <p:cNvSpPr/>
              <p:nvPr/>
            </p:nvSpPr>
            <p:spPr bwMode="auto">
              <a:xfrm rot="18900000">
                <a:off x="4425463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12" name="Ellipse 511"/>
              <p:cNvSpPr/>
              <p:nvPr/>
            </p:nvSpPr>
            <p:spPr bwMode="auto">
              <a:xfrm rot="18900000">
                <a:off x="4712998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13" name="Ellipse 512"/>
              <p:cNvSpPr/>
              <p:nvPr/>
            </p:nvSpPr>
            <p:spPr bwMode="auto">
              <a:xfrm rot="18900000">
                <a:off x="5000532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14" name="Ellipse 513"/>
              <p:cNvSpPr/>
              <p:nvPr/>
            </p:nvSpPr>
            <p:spPr bwMode="auto">
              <a:xfrm rot="18900000">
                <a:off x="5288066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15" name="Ellipse 514"/>
              <p:cNvSpPr/>
              <p:nvPr/>
            </p:nvSpPr>
            <p:spPr bwMode="auto">
              <a:xfrm rot="18900000">
                <a:off x="5575600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21" name="Ellipse 520"/>
              <p:cNvSpPr/>
              <p:nvPr/>
            </p:nvSpPr>
            <p:spPr bwMode="auto">
              <a:xfrm rot="18900000">
                <a:off x="1578176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22" name="Ellipse 521"/>
              <p:cNvSpPr/>
              <p:nvPr/>
            </p:nvSpPr>
            <p:spPr bwMode="auto">
              <a:xfrm rot="18900000">
                <a:off x="1865710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23" name="Ellipse 522"/>
              <p:cNvSpPr/>
              <p:nvPr/>
            </p:nvSpPr>
            <p:spPr bwMode="auto">
              <a:xfrm rot="18900000">
                <a:off x="2153244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24" name="Ellipse 523"/>
              <p:cNvSpPr/>
              <p:nvPr/>
            </p:nvSpPr>
            <p:spPr bwMode="auto">
              <a:xfrm rot="18900000">
                <a:off x="2440779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25" name="Ellipse 524"/>
              <p:cNvSpPr/>
              <p:nvPr/>
            </p:nvSpPr>
            <p:spPr bwMode="auto">
              <a:xfrm rot="18900000">
                <a:off x="2728313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26" name="Ellipse 525"/>
              <p:cNvSpPr/>
              <p:nvPr/>
            </p:nvSpPr>
            <p:spPr bwMode="auto">
              <a:xfrm rot="18900000">
                <a:off x="3015847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27" name="Ellipse 526"/>
              <p:cNvSpPr/>
              <p:nvPr/>
            </p:nvSpPr>
            <p:spPr bwMode="auto">
              <a:xfrm rot="18900000">
                <a:off x="3303381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28" name="Ellipse 527"/>
              <p:cNvSpPr/>
              <p:nvPr/>
            </p:nvSpPr>
            <p:spPr bwMode="auto">
              <a:xfrm rot="18900000">
                <a:off x="3590915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29" name="Ellipse 528"/>
              <p:cNvSpPr/>
              <p:nvPr/>
            </p:nvSpPr>
            <p:spPr bwMode="auto">
              <a:xfrm rot="18900000">
                <a:off x="3878449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30" name="Ellipse 529"/>
              <p:cNvSpPr/>
              <p:nvPr/>
            </p:nvSpPr>
            <p:spPr bwMode="auto">
              <a:xfrm rot="18900000">
                <a:off x="4165983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31" name="Ellipse 530"/>
              <p:cNvSpPr/>
              <p:nvPr/>
            </p:nvSpPr>
            <p:spPr bwMode="auto">
              <a:xfrm rot="18900000">
                <a:off x="4453518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32" name="Ellipse 531"/>
              <p:cNvSpPr/>
              <p:nvPr/>
            </p:nvSpPr>
            <p:spPr bwMode="auto">
              <a:xfrm rot="18900000">
                <a:off x="4741052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33" name="Ellipse 532"/>
              <p:cNvSpPr/>
              <p:nvPr/>
            </p:nvSpPr>
            <p:spPr bwMode="auto">
              <a:xfrm rot="18900000">
                <a:off x="5028586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34" name="Ellipse 533"/>
              <p:cNvSpPr/>
              <p:nvPr/>
            </p:nvSpPr>
            <p:spPr bwMode="auto">
              <a:xfrm rot="18900000">
                <a:off x="5316120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35" name="Ellipse 534"/>
              <p:cNvSpPr/>
              <p:nvPr/>
            </p:nvSpPr>
            <p:spPr bwMode="auto">
              <a:xfrm rot="18900000">
                <a:off x="5603654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</p:grpSp>
        <p:cxnSp>
          <p:nvCxnSpPr>
            <p:cNvPr id="538" name="Gerade Verbindung 537"/>
            <p:cNvCxnSpPr/>
            <p:nvPr/>
          </p:nvCxnSpPr>
          <p:spPr bwMode="auto">
            <a:xfrm>
              <a:off x="1262072" y="1445250"/>
              <a:ext cx="0" cy="1067511"/>
            </a:xfrm>
            <a:prstGeom prst="line">
              <a:avLst/>
            </a:prstGeom>
            <a:noFill/>
            <a:ln w="2540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41" name="Freihandform 3"/>
            <p:cNvSpPr>
              <a:spLocks/>
            </p:cNvSpPr>
            <p:nvPr/>
          </p:nvSpPr>
          <p:spPr bwMode="auto">
            <a:xfrm>
              <a:off x="1289826" y="3074441"/>
              <a:ext cx="300256" cy="210646"/>
            </a:xfrm>
            <a:custGeom>
              <a:avLst/>
              <a:gdLst>
                <a:gd name="T0" fmla="*/ 190589 w 1013549"/>
                <a:gd name="T1" fmla="*/ 213360 h 752390"/>
                <a:gd name="T2" fmla="*/ 190589 w 1013549"/>
                <a:gd name="T3" fmla="*/ 213360 h 752390"/>
                <a:gd name="T4" fmla="*/ 210909 w 1013549"/>
                <a:gd name="T5" fmla="*/ 121920 h 752390"/>
                <a:gd name="T6" fmla="*/ 221069 w 1013549"/>
                <a:gd name="T7" fmla="*/ 91440 h 752390"/>
                <a:gd name="T8" fmla="*/ 241389 w 1013549"/>
                <a:gd name="T9" fmla="*/ 60960 h 752390"/>
                <a:gd name="T10" fmla="*/ 271869 w 1013549"/>
                <a:gd name="T11" fmla="*/ 50800 h 752390"/>
                <a:gd name="T12" fmla="*/ 363309 w 1013549"/>
                <a:gd name="T13" fmla="*/ 10160 h 752390"/>
                <a:gd name="T14" fmla="*/ 393789 w 1013549"/>
                <a:gd name="T15" fmla="*/ 0 h 752390"/>
                <a:gd name="T16" fmla="*/ 576669 w 1013549"/>
                <a:gd name="T17" fmla="*/ 20320 h 752390"/>
                <a:gd name="T18" fmla="*/ 607149 w 1013549"/>
                <a:gd name="T19" fmla="*/ 40640 h 752390"/>
                <a:gd name="T20" fmla="*/ 668109 w 1013549"/>
                <a:gd name="T21" fmla="*/ 50800 h 752390"/>
                <a:gd name="T22" fmla="*/ 830669 w 1013549"/>
                <a:gd name="T23" fmla="*/ 71120 h 752390"/>
                <a:gd name="T24" fmla="*/ 861149 w 1013549"/>
                <a:gd name="T25" fmla="*/ 81280 h 752390"/>
                <a:gd name="T26" fmla="*/ 922109 w 1013549"/>
                <a:gd name="T27" fmla="*/ 111760 h 752390"/>
                <a:gd name="T28" fmla="*/ 942429 w 1013549"/>
                <a:gd name="T29" fmla="*/ 142240 h 752390"/>
                <a:gd name="T30" fmla="*/ 993229 w 1013549"/>
                <a:gd name="T31" fmla="*/ 193040 h 752390"/>
                <a:gd name="T32" fmla="*/ 1013549 w 1013549"/>
                <a:gd name="T33" fmla="*/ 254000 h 752390"/>
                <a:gd name="T34" fmla="*/ 993229 w 1013549"/>
                <a:gd name="T35" fmla="*/ 528320 h 752390"/>
                <a:gd name="T36" fmla="*/ 942429 w 1013549"/>
                <a:gd name="T37" fmla="*/ 609600 h 752390"/>
                <a:gd name="T38" fmla="*/ 911949 w 1013549"/>
                <a:gd name="T39" fmla="*/ 619760 h 752390"/>
                <a:gd name="T40" fmla="*/ 881469 w 1013549"/>
                <a:gd name="T41" fmla="*/ 640080 h 752390"/>
                <a:gd name="T42" fmla="*/ 820509 w 1013549"/>
                <a:gd name="T43" fmla="*/ 660400 h 752390"/>
                <a:gd name="T44" fmla="*/ 403949 w 1013549"/>
                <a:gd name="T45" fmla="*/ 680720 h 752390"/>
                <a:gd name="T46" fmla="*/ 342989 w 1013549"/>
                <a:gd name="T47" fmla="*/ 690880 h 752390"/>
                <a:gd name="T48" fmla="*/ 312509 w 1013549"/>
                <a:gd name="T49" fmla="*/ 701040 h 752390"/>
                <a:gd name="T50" fmla="*/ 251549 w 1013549"/>
                <a:gd name="T51" fmla="*/ 711200 h 752390"/>
                <a:gd name="T52" fmla="*/ 170269 w 1013549"/>
                <a:gd name="T53" fmla="*/ 731520 h 752390"/>
                <a:gd name="T54" fmla="*/ 139789 w 1013549"/>
                <a:gd name="T55" fmla="*/ 741680 h 752390"/>
                <a:gd name="T56" fmla="*/ 88989 w 1013549"/>
                <a:gd name="T57" fmla="*/ 751840 h 752390"/>
                <a:gd name="T58" fmla="*/ 17869 w 1013549"/>
                <a:gd name="T59" fmla="*/ 741680 h 752390"/>
                <a:gd name="T60" fmla="*/ 7709 w 1013549"/>
                <a:gd name="T61" fmla="*/ 711200 h 752390"/>
                <a:gd name="T62" fmla="*/ 17869 w 1013549"/>
                <a:gd name="T63" fmla="*/ 497840 h 752390"/>
                <a:gd name="T64" fmla="*/ 78829 w 1013549"/>
                <a:gd name="T65" fmla="*/ 436880 h 752390"/>
                <a:gd name="T66" fmla="*/ 99149 w 1013549"/>
                <a:gd name="T67" fmla="*/ 406400 h 752390"/>
                <a:gd name="T68" fmla="*/ 160109 w 1013549"/>
                <a:gd name="T69" fmla="*/ 365760 h 752390"/>
                <a:gd name="T70" fmla="*/ 190589 w 1013549"/>
                <a:gd name="T71" fmla="*/ 345440 h 752390"/>
                <a:gd name="T72" fmla="*/ 180429 w 1013549"/>
                <a:gd name="T73" fmla="*/ 254000 h 752390"/>
                <a:gd name="T74" fmla="*/ 190589 w 1013549"/>
                <a:gd name="T75" fmla="*/ 213360 h 7523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13549"/>
                <a:gd name="T115" fmla="*/ 0 h 752390"/>
                <a:gd name="T116" fmla="*/ 1013549 w 1013549"/>
                <a:gd name="T117" fmla="*/ 752390 h 7523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13549" h="752390">
                  <a:moveTo>
                    <a:pt x="190589" y="213360"/>
                  </a:moveTo>
                  <a:lnTo>
                    <a:pt x="190589" y="213360"/>
                  </a:lnTo>
                  <a:cubicBezTo>
                    <a:pt x="197362" y="182880"/>
                    <a:pt x="203336" y="152211"/>
                    <a:pt x="210909" y="121920"/>
                  </a:cubicBezTo>
                  <a:cubicBezTo>
                    <a:pt x="213506" y="111530"/>
                    <a:pt x="216280" y="101019"/>
                    <a:pt x="221069" y="91440"/>
                  </a:cubicBezTo>
                  <a:cubicBezTo>
                    <a:pt x="226530" y="80518"/>
                    <a:pt x="231854" y="68588"/>
                    <a:pt x="241389" y="60960"/>
                  </a:cubicBezTo>
                  <a:cubicBezTo>
                    <a:pt x="249752" y="54270"/>
                    <a:pt x="262290" y="55589"/>
                    <a:pt x="271869" y="50800"/>
                  </a:cubicBezTo>
                  <a:cubicBezTo>
                    <a:pt x="368473" y="2498"/>
                    <a:pt x="206038" y="62584"/>
                    <a:pt x="363309" y="10160"/>
                  </a:cubicBezTo>
                  <a:lnTo>
                    <a:pt x="393789" y="0"/>
                  </a:lnTo>
                  <a:cubicBezTo>
                    <a:pt x="399898" y="611"/>
                    <a:pt x="560017" y="15778"/>
                    <a:pt x="576669" y="20320"/>
                  </a:cubicBezTo>
                  <a:cubicBezTo>
                    <a:pt x="588450" y="23533"/>
                    <a:pt x="595565" y="36779"/>
                    <a:pt x="607149" y="40640"/>
                  </a:cubicBezTo>
                  <a:cubicBezTo>
                    <a:pt x="626692" y="47154"/>
                    <a:pt x="647841" y="47115"/>
                    <a:pt x="668109" y="50800"/>
                  </a:cubicBezTo>
                  <a:cubicBezTo>
                    <a:pt x="773086" y="69887"/>
                    <a:pt x="663812" y="55951"/>
                    <a:pt x="830669" y="71120"/>
                  </a:cubicBezTo>
                  <a:cubicBezTo>
                    <a:pt x="840829" y="74507"/>
                    <a:pt x="851570" y="76491"/>
                    <a:pt x="861149" y="81280"/>
                  </a:cubicBezTo>
                  <a:cubicBezTo>
                    <a:pt x="939931" y="120671"/>
                    <a:pt x="845497" y="86223"/>
                    <a:pt x="922109" y="111760"/>
                  </a:cubicBezTo>
                  <a:cubicBezTo>
                    <a:pt x="928882" y="121920"/>
                    <a:pt x="933795" y="133606"/>
                    <a:pt x="942429" y="142240"/>
                  </a:cubicBezTo>
                  <a:cubicBezTo>
                    <a:pt x="977650" y="177461"/>
                    <a:pt x="971554" y="144272"/>
                    <a:pt x="993229" y="193040"/>
                  </a:cubicBezTo>
                  <a:cubicBezTo>
                    <a:pt x="1001928" y="212613"/>
                    <a:pt x="1013549" y="254000"/>
                    <a:pt x="1013549" y="254000"/>
                  </a:cubicBezTo>
                  <a:cubicBezTo>
                    <a:pt x="1012651" y="267463"/>
                    <a:pt x="998025" y="499544"/>
                    <a:pt x="993229" y="528320"/>
                  </a:cubicBezTo>
                  <a:cubicBezTo>
                    <a:pt x="984805" y="578864"/>
                    <a:pt x="981748" y="589941"/>
                    <a:pt x="942429" y="609600"/>
                  </a:cubicBezTo>
                  <a:cubicBezTo>
                    <a:pt x="932850" y="614389"/>
                    <a:pt x="921528" y="614971"/>
                    <a:pt x="911949" y="619760"/>
                  </a:cubicBezTo>
                  <a:cubicBezTo>
                    <a:pt x="901027" y="625221"/>
                    <a:pt x="892627" y="635121"/>
                    <a:pt x="881469" y="640080"/>
                  </a:cubicBezTo>
                  <a:cubicBezTo>
                    <a:pt x="861896" y="648779"/>
                    <a:pt x="840829" y="653627"/>
                    <a:pt x="820509" y="660400"/>
                  </a:cubicBezTo>
                  <a:cubicBezTo>
                    <a:pt x="667898" y="711270"/>
                    <a:pt x="800735" y="670278"/>
                    <a:pt x="403949" y="680720"/>
                  </a:cubicBezTo>
                  <a:cubicBezTo>
                    <a:pt x="383629" y="684107"/>
                    <a:pt x="363099" y="686411"/>
                    <a:pt x="342989" y="690880"/>
                  </a:cubicBezTo>
                  <a:cubicBezTo>
                    <a:pt x="332534" y="693203"/>
                    <a:pt x="322964" y="698717"/>
                    <a:pt x="312509" y="701040"/>
                  </a:cubicBezTo>
                  <a:cubicBezTo>
                    <a:pt x="292399" y="705509"/>
                    <a:pt x="271692" y="706884"/>
                    <a:pt x="251549" y="711200"/>
                  </a:cubicBezTo>
                  <a:cubicBezTo>
                    <a:pt x="224242" y="717052"/>
                    <a:pt x="196763" y="722689"/>
                    <a:pt x="170269" y="731520"/>
                  </a:cubicBezTo>
                  <a:cubicBezTo>
                    <a:pt x="160109" y="734907"/>
                    <a:pt x="150179" y="739083"/>
                    <a:pt x="139789" y="741680"/>
                  </a:cubicBezTo>
                  <a:cubicBezTo>
                    <a:pt x="123036" y="745868"/>
                    <a:pt x="105922" y="748453"/>
                    <a:pt x="88989" y="751840"/>
                  </a:cubicBezTo>
                  <a:cubicBezTo>
                    <a:pt x="65282" y="748453"/>
                    <a:pt x="39288" y="752390"/>
                    <a:pt x="17869" y="741680"/>
                  </a:cubicBezTo>
                  <a:cubicBezTo>
                    <a:pt x="8290" y="736891"/>
                    <a:pt x="7709" y="721910"/>
                    <a:pt x="7709" y="711200"/>
                  </a:cubicBezTo>
                  <a:cubicBezTo>
                    <a:pt x="7709" y="639999"/>
                    <a:pt x="0" y="566762"/>
                    <a:pt x="17869" y="497840"/>
                  </a:cubicBezTo>
                  <a:cubicBezTo>
                    <a:pt x="25081" y="470023"/>
                    <a:pt x="62889" y="460790"/>
                    <a:pt x="78829" y="436880"/>
                  </a:cubicBezTo>
                  <a:cubicBezTo>
                    <a:pt x="85602" y="426720"/>
                    <a:pt x="89959" y="414441"/>
                    <a:pt x="99149" y="406400"/>
                  </a:cubicBezTo>
                  <a:cubicBezTo>
                    <a:pt x="117528" y="390318"/>
                    <a:pt x="139789" y="379307"/>
                    <a:pt x="160109" y="365760"/>
                  </a:cubicBezTo>
                  <a:lnTo>
                    <a:pt x="190589" y="345440"/>
                  </a:lnTo>
                  <a:cubicBezTo>
                    <a:pt x="219376" y="259080"/>
                    <a:pt x="180429" y="396240"/>
                    <a:pt x="180429" y="254000"/>
                  </a:cubicBezTo>
                  <a:lnTo>
                    <a:pt x="190589" y="213360"/>
                  </a:ln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542" name="Freihandform 5"/>
            <p:cNvSpPr>
              <a:spLocks/>
            </p:cNvSpPr>
            <p:nvPr/>
          </p:nvSpPr>
          <p:spPr bwMode="auto">
            <a:xfrm>
              <a:off x="4513244" y="3430588"/>
              <a:ext cx="174625" cy="214312"/>
            </a:xfrm>
            <a:custGeom>
              <a:avLst/>
              <a:gdLst>
                <a:gd name="T0" fmla="*/ 142240 w 853440"/>
                <a:gd name="T1" fmla="*/ 81280 h 782320"/>
                <a:gd name="T2" fmla="*/ 142240 w 853440"/>
                <a:gd name="T3" fmla="*/ 81280 h 782320"/>
                <a:gd name="T4" fmla="*/ 20320 w 853440"/>
                <a:gd name="T5" fmla="*/ 182880 h 782320"/>
                <a:gd name="T6" fmla="*/ 10160 w 853440"/>
                <a:gd name="T7" fmla="*/ 213360 h 782320"/>
                <a:gd name="T8" fmla="*/ 0 w 853440"/>
                <a:gd name="T9" fmla="*/ 254000 h 782320"/>
                <a:gd name="T10" fmla="*/ 10160 w 853440"/>
                <a:gd name="T11" fmla="*/ 508000 h 782320"/>
                <a:gd name="T12" fmla="*/ 91440 w 853440"/>
                <a:gd name="T13" fmla="*/ 558800 h 782320"/>
                <a:gd name="T14" fmla="*/ 121920 w 853440"/>
                <a:gd name="T15" fmla="*/ 568960 h 782320"/>
                <a:gd name="T16" fmla="*/ 193040 w 853440"/>
                <a:gd name="T17" fmla="*/ 609600 h 782320"/>
                <a:gd name="T18" fmla="*/ 223520 w 853440"/>
                <a:gd name="T19" fmla="*/ 640080 h 782320"/>
                <a:gd name="T20" fmla="*/ 254000 w 853440"/>
                <a:gd name="T21" fmla="*/ 650240 h 782320"/>
                <a:gd name="T22" fmla="*/ 314960 w 853440"/>
                <a:gd name="T23" fmla="*/ 680720 h 782320"/>
                <a:gd name="T24" fmla="*/ 335280 w 853440"/>
                <a:gd name="T25" fmla="*/ 711200 h 782320"/>
                <a:gd name="T26" fmla="*/ 396240 w 853440"/>
                <a:gd name="T27" fmla="*/ 741680 h 782320"/>
                <a:gd name="T28" fmla="*/ 477520 w 853440"/>
                <a:gd name="T29" fmla="*/ 762000 h 782320"/>
                <a:gd name="T30" fmla="*/ 548640 w 853440"/>
                <a:gd name="T31" fmla="*/ 782320 h 782320"/>
                <a:gd name="T32" fmla="*/ 660400 w 853440"/>
                <a:gd name="T33" fmla="*/ 772160 h 782320"/>
                <a:gd name="T34" fmla="*/ 701040 w 853440"/>
                <a:gd name="T35" fmla="*/ 751840 h 782320"/>
                <a:gd name="T36" fmla="*/ 762000 w 853440"/>
                <a:gd name="T37" fmla="*/ 721360 h 782320"/>
                <a:gd name="T38" fmla="*/ 782320 w 853440"/>
                <a:gd name="T39" fmla="*/ 690880 h 782320"/>
                <a:gd name="T40" fmla="*/ 792480 w 853440"/>
                <a:gd name="T41" fmla="*/ 650240 h 782320"/>
                <a:gd name="T42" fmla="*/ 822960 w 853440"/>
                <a:gd name="T43" fmla="*/ 629920 h 782320"/>
                <a:gd name="T44" fmla="*/ 853440 w 853440"/>
                <a:gd name="T45" fmla="*/ 568960 h 782320"/>
                <a:gd name="T46" fmla="*/ 843280 w 853440"/>
                <a:gd name="T47" fmla="*/ 538480 h 782320"/>
                <a:gd name="T48" fmla="*/ 843280 w 853440"/>
                <a:gd name="T49" fmla="*/ 132080 h 782320"/>
                <a:gd name="T50" fmla="*/ 853440 w 853440"/>
                <a:gd name="T51" fmla="*/ 101600 h 782320"/>
                <a:gd name="T52" fmla="*/ 843280 w 853440"/>
                <a:gd name="T53" fmla="*/ 60960 h 782320"/>
                <a:gd name="T54" fmla="*/ 812800 w 853440"/>
                <a:gd name="T55" fmla="*/ 50800 h 782320"/>
                <a:gd name="T56" fmla="*/ 721360 w 853440"/>
                <a:gd name="T57" fmla="*/ 30480 h 782320"/>
                <a:gd name="T58" fmla="*/ 660400 w 853440"/>
                <a:gd name="T59" fmla="*/ 20320 h 782320"/>
                <a:gd name="T60" fmla="*/ 518160 w 853440"/>
                <a:gd name="T61" fmla="*/ 0 h 782320"/>
                <a:gd name="T62" fmla="*/ 467360 w 853440"/>
                <a:gd name="T63" fmla="*/ 10160 h 782320"/>
                <a:gd name="T64" fmla="*/ 406400 w 853440"/>
                <a:gd name="T65" fmla="*/ 40640 h 782320"/>
                <a:gd name="T66" fmla="*/ 213360 w 853440"/>
                <a:gd name="T67" fmla="*/ 50800 h 782320"/>
                <a:gd name="T68" fmla="*/ 142240 w 853440"/>
                <a:gd name="T69" fmla="*/ 81280 h 7823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53440"/>
                <a:gd name="T106" fmla="*/ 0 h 782320"/>
                <a:gd name="T107" fmla="*/ 853440 w 853440"/>
                <a:gd name="T108" fmla="*/ 782320 h 7823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53440" h="782320">
                  <a:moveTo>
                    <a:pt x="142240" y="81280"/>
                  </a:moveTo>
                  <a:lnTo>
                    <a:pt x="142240" y="81280"/>
                  </a:lnTo>
                  <a:cubicBezTo>
                    <a:pt x="86954" y="119980"/>
                    <a:pt x="46936" y="129648"/>
                    <a:pt x="20320" y="182880"/>
                  </a:cubicBezTo>
                  <a:cubicBezTo>
                    <a:pt x="15531" y="192459"/>
                    <a:pt x="13102" y="203062"/>
                    <a:pt x="10160" y="213360"/>
                  </a:cubicBezTo>
                  <a:cubicBezTo>
                    <a:pt x="6324" y="226786"/>
                    <a:pt x="3387" y="240453"/>
                    <a:pt x="0" y="254000"/>
                  </a:cubicBezTo>
                  <a:cubicBezTo>
                    <a:pt x="3387" y="338667"/>
                    <a:pt x="1133" y="423748"/>
                    <a:pt x="10160" y="508000"/>
                  </a:cubicBezTo>
                  <a:cubicBezTo>
                    <a:pt x="14334" y="546959"/>
                    <a:pt x="68058" y="551006"/>
                    <a:pt x="91440" y="558800"/>
                  </a:cubicBezTo>
                  <a:cubicBezTo>
                    <a:pt x="101600" y="562187"/>
                    <a:pt x="112341" y="564171"/>
                    <a:pt x="121920" y="568960"/>
                  </a:cubicBezTo>
                  <a:cubicBezTo>
                    <a:pt x="146763" y="581382"/>
                    <a:pt x="171499" y="591649"/>
                    <a:pt x="193040" y="609600"/>
                  </a:cubicBezTo>
                  <a:cubicBezTo>
                    <a:pt x="204078" y="618798"/>
                    <a:pt x="211565" y="632110"/>
                    <a:pt x="223520" y="640080"/>
                  </a:cubicBezTo>
                  <a:cubicBezTo>
                    <a:pt x="232431" y="646021"/>
                    <a:pt x="244421" y="645451"/>
                    <a:pt x="254000" y="650240"/>
                  </a:cubicBezTo>
                  <a:cubicBezTo>
                    <a:pt x="332782" y="689631"/>
                    <a:pt x="238348" y="655183"/>
                    <a:pt x="314960" y="680720"/>
                  </a:cubicBezTo>
                  <a:cubicBezTo>
                    <a:pt x="321733" y="690880"/>
                    <a:pt x="326646" y="702566"/>
                    <a:pt x="335280" y="711200"/>
                  </a:cubicBezTo>
                  <a:cubicBezTo>
                    <a:pt x="352620" y="728540"/>
                    <a:pt x="373516" y="735482"/>
                    <a:pt x="396240" y="741680"/>
                  </a:cubicBezTo>
                  <a:cubicBezTo>
                    <a:pt x="423183" y="749028"/>
                    <a:pt x="451026" y="753169"/>
                    <a:pt x="477520" y="762000"/>
                  </a:cubicBezTo>
                  <a:cubicBezTo>
                    <a:pt x="521247" y="776576"/>
                    <a:pt x="497610" y="769563"/>
                    <a:pt x="548640" y="782320"/>
                  </a:cubicBezTo>
                  <a:cubicBezTo>
                    <a:pt x="585893" y="778933"/>
                    <a:pt x="623719" y="779496"/>
                    <a:pt x="660400" y="772160"/>
                  </a:cubicBezTo>
                  <a:cubicBezTo>
                    <a:pt x="675252" y="769190"/>
                    <a:pt x="687119" y="757806"/>
                    <a:pt x="701040" y="751840"/>
                  </a:cubicBezTo>
                  <a:cubicBezTo>
                    <a:pt x="759930" y="726601"/>
                    <a:pt x="703425" y="760410"/>
                    <a:pt x="762000" y="721360"/>
                  </a:cubicBezTo>
                  <a:cubicBezTo>
                    <a:pt x="768773" y="711200"/>
                    <a:pt x="777510" y="702103"/>
                    <a:pt x="782320" y="690880"/>
                  </a:cubicBezTo>
                  <a:cubicBezTo>
                    <a:pt x="787821" y="678045"/>
                    <a:pt x="784734" y="661858"/>
                    <a:pt x="792480" y="650240"/>
                  </a:cubicBezTo>
                  <a:cubicBezTo>
                    <a:pt x="799253" y="640080"/>
                    <a:pt x="812800" y="636693"/>
                    <a:pt x="822960" y="629920"/>
                  </a:cubicBezTo>
                  <a:cubicBezTo>
                    <a:pt x="833234" y="614509"/>
                    <a:pt x="853440" y="589992"/>
                    <a:pt x="853440" y="568960"/>
                  </a:cubicBezTo>
                  <a:cubicBezTo>
                    <a:pt x="853440" y="558250"/>
                    <a:pt x="846667" y="548640"/>
                    <a:pt x="843280" y="538480"/>
                  </a:cubicBezTo>
                  <a:cubicBezTo>
                    <a:pt x="827509" y="349231"/>
                    <a:pt x="826385" y="393957"/>
                    <a:pt x="843280" y="132080"/>
                  </a:cubicBezTo>
                  <a:cubicBezTo>
                    <a:pt x="843970" y="121393"/>
                    <a:pt x="850053" y="111760"/>
                    <a:pt x="853440" y="101600"/>
                  </a:cubicBezTo>
                  <a:cubicBezTo>
                    <a:pt x="850053" y="88053"/>
                    <a:pt x="852003" y="71864"/>
                    <a:pt x="843280" y="60960"/>
                  </a:cubicBezTo>
                  <a:cubicBezTo>
                    <a:pt x="836590" y="52597"/>
                    <a:pt x="823098" y="53742"/>
                    <a:pt x="812800" y="50800"/>
                  </a:cubicBezTo>
                  <a:cubicBezTo>
                    <a:pt x="784262" y="42646"/>
                    <a:pt x="750168" y="35718"/>
                    <a:pt x="721360" y="30480"/>
                  </a:cubicBezTo>
                  <a:cubicBezTo>
                    <a:pt x="701092" y="26795"/>
                    <a:pt x="680772" y="23376"/>
                    <a:pt x="660400" y="20320"/>
                  </a:cubicBezTo>
                  <a:lnTo>
                    <a:pt x="518160" y="0"/>
                  </a:lnTo>
                  <a:cubicBezTo>
                    <a:pt x="501227" y="3387"/>
                    <a:pt x="483529" y="4097"/>
                    <a:pt x="467360" y="10160"/>
                  </a:cubicBezTo>
                  <a:cubicBezTo>
                    <a:pt x="428454" y="24750"/>
                    <a:pt x="448039" y="36855"/>
                    <a:pt x="406400" y="40640"/>
                  </a:cubicBezTo>
                  <a:cubicBezTo>
                    <a:pt x="342229" y="46474"/>
                    <a:pt x="277707" y="47413"/>
                    <a:pt x="213360" y="50800"/>
                  </a:cubicBezTo>
                  <a:cubicBezTo>
                    <a:pt x="143313" y="74149"/>
                    <a:pt x="154093" y="76200"/>
                    <a:pt x="142240" y="8128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43" name="Freihandform 542"/>
            <p:cNvSpPr/>
            <p:nvPr/>
          </p:nvSpPr>
          <p:spPr bwMode="auto">
            <a:xfrm>
              <a:off x="1341932" y="2660852"/>
              <a:ext cx="238999" cy="260672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44" name="Freihandform 543"/>
            <p:cNvSpPr/>
            <p:nvPr/>
          </p:nvSpPr>
          <p:spPr bwMode="auto">
            <a:xfrm>
              <a:off x="4679161" y="4052644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45" name="Freihandform 3"/>
            <p:cNvSpPr>
              <a:spLocks/>
            </p:cNvSpPr>
            <p:nvPr/>
          </p:nvSpPr>
          <p:spPr bwMode="auto">
            <a:xfrm>
              <a:off x="1667607" y="3430588"/>
              <a:ext cx="300256" cy="244475"/>
            </a:xfrm>
            <a:custGeom>
              <a:avLst/>
              <a:gdLst>
                <a:gd name="T0" fmla="*/ 190589 w 1013549"/>
                <a:gd name="T1" fmla="*/ 213360 h 752390"/>
                <a:gd name="T2" fmla="*/ 190589 w 1013549"/>
                <a:gd name="T3" fmla="*/ 213360 h 752390"/>
                <a:gd name="T4" fmla="*/ 210909 w 1013549"/>
                <a:gd name="T5" fmla="*/ 121920 h 752390"/>
                <a:gd name="T6" fmla="*/ 221069 w 1013549"/>
                <a:gd name="T7" fmla="*/ 91440 h 752390"/>
                <a:gd name="T8" fmla="*/ 241389 w 1013549"/>
                <a:gd name="T9" fmla="*/ 60960 h 752390"/>
                <a:gd name="T10" fmla="*/ 271869 w 1013549"/>
                <a:gd name="T11" fmla="*/ 50800 h 752390"/>
                <a:gd name="T12" fmla="*/ 363309 w 1013549"/>
                <a:gd name="T13" fmla="*/ 10160 h 752390"/>
                <a:gd name="T14" fmla="*/ 393789 w 1013549"/>
                <a:gd name="T15" fmla="*/ 0 h 752390"/>
                <a:gd name="T16" fmla="*/ 576669 w 1013549"/>
                <a:gd name="T17" fmla="*/ 20320 h 752390"/>
                <a:gd name="T18" fmla="*/ 607149 w 1013549"/>
                <a:gd name="T19" fmla="*/ 40640 h 752390"/>
                <a:gd name="T20" fmla="*/ 668109 w 1013549"/>
                <a:gd name="T21" fmla="*/ 50800 h 752390"/>
                <a:gd name="T22" fmla="*/ 830669 w 1013549"/>
                <a:gd name="T23" fmla="*/ 71120 h 752390"/>
                <a:gd name="T24" fmla="*/ 861149 w 1013549"/>
                <a:gd name="T25" fmla="*/ 81280 h 752390"/>
                <a:gd name="T26" fmla="*/ 922109 w 1013549"/>
                <a:gd name="T27" fmla="*/ 111760 h 752390"/>
                <a:gd name="T28" fmla="*/ 942429 w 1013549"/>
                <a:gd name="T29" fmla="*/ 142240 h 752390"/>
                <a:gd name="T30" fmla="*/ 993229 w 1013549"/>
                <a:gd name="T31" fmla="*/ 193040 h 752390"/>
                <a:gd name="T32" fmla="*/ 1013549 w 1013549"/>
                <a:gd name="T33" fmla="*/ 254000 h 752390"/>
                <a:gd name="T34" fmla="*/ 993229 w 1013549"/>
                <a:gd name="T35" fmla="*/ 528320 h 752390"/>
                <a:gd name="T36" fmla="*/ 942429 w 1013549"/>
                <a:gd name="T37" fmla="*/ 609600 h 752390"/>
                <a:gd name="T38" fmla="*/ 911949 w 1013549"/>
                <a:gd name="T39" fmla="*/ 619760 h 752390"/>
                <a:gd name="T40" fmla="*/ 881469 w 1013549"/>
                <a:gd name="T41" fmla="*/ 640080 h 752390"/>
                <a:gd name="T42" fmla="*/ 820509 w 1013549"/>
                <a:gd name="T43" fmla="*/ 660400 h 752390"/>
                <a:gd name="T44" fmla="*/ 403949 w 1013549"/>
                <a:gd name="T45" fmla="*/ 680720 h 752390"/>
                <a:gd name="T46" fmla="*/ 342989 w 1013549"/>
                <a:gd name="T47" fmla="*/ 690880 h 752390"/>
                <a:gd name="T48" fmla="*/ 312509 w 1013549"/>
                <a:gd name="T49" fmla="*/ 701040 h 752390"/>
                <a:gd name="T50" fmla="*/ 251549 w 1013549"/>
                <a:gd name="T51" fmla="*/ 711200 h 752390"/>
                <a:gd name="T52" fmla="*/ 170269 w 1013549"/>
                <a:gd name="T53" fmla="*/ 731520 h 752390"/>
                <a:gd name="T54" fmla="*/ 139789 w 1013549"/>
                <a:gd name="T55" fmla="*/ 741680 h 752390"/>
                <a:gd name="T56" fmla="*/ 88989 w 1013549"/>
                <a:gd name="T57" fmla="*/ 751840 h 752390"/>
                <a:gd name="T58" fmla="*/ 17869 w 1013549"/>
                <a:gd name="T59" fmla="*/ 741680 h 752390"/>
                <a:gd name="T60" fmla="*/ 7709 w 1013549"/>
                <a:gd name="T61" fmla="*/ 711200 h 752390"/>
                <a:gd name="T62" fmla="*/ 17869 w 1013549"/>
                <a:gd name="T63" fmla="*/ 497840 h 752390"/>
                <a:gd name="T64" fmla="*/ 78829 w 1013549"/>
                <a:gd name="T65" fmla="*/ 436880 h 752390"/>
                <a:gd name="T66" fmla="*/ 99149 w 1013549"/>
                <a:gd name="T67" fmla="*/ 406400 h 752390"/>
                <a:gd name="T68" fmla="*/ 160109 w 1013549"/>
                <a:gd name="T69" fmla="*/ 365760 h 752390"/>
                <a:gd name="T70" fmla="*/ 190589 w 1013549"/>
                <a:gd name="T71" fmla="*/ 345440 h 752390"/>
                <a:gd name="T72" fmla="*/ 180429 w 1013549"/>
                <a:gd name="T73" fmla="*/ 254000 h 752390"/>
                <a:gd name="T74" fmla="*/ 190589 w 1013549"/>
                <a:gd name="T75" fmla="*/ 213360 h 7523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13549"/>
                <a:gd name="T115" fmla="*/ 0 h 752390"/>
                <a:gd name="T116" fmla="*/ 1013549 w 1013549"/>
                <a:gd name="T117" fmla="*/ 752390 h 7523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13549" h="752390">
                  <a:moveTo>
                    <a:pt x="190589" y="213360"/>
                  </a:moveTo>
                  <a:lnTo>
                    <a:pt x="190589" y="213360"/>
                  </a:lnTo>
                  <a:cubicBezTo>
                    <a:pt x="197362" y="182880"/>
                    <a:pt x="203336" y="152211"/>
                    <a:pt x="210909" y="121920"/>
                  </a:cubicBezTo>
                  <a:cubicBezTo>
                    <a:pt x="213506" y="111530"/>
                    <a:pt x="216280" y="101019"/>
                    <a:pt x="221069" y="91440"/>
                  </a:cubicBezTo>
                  <a:cubicBezTo>
                    <a:pt x="226530" y="80518"/>
                    <a:pt x="231854" y="68588"/>
                    <a:pt x="241389" y="60960"/>
                  </a:cubicBezTo>
                  <a:cubicBezTo>
                    <a:pt x="249752" y="54270"/>
                    <a:pt x="262290" y="55589"/>
                    <a:pt x="271869" y="50800"/>
                  </a:cubicBezTo>
                  <a:cubicBezTo>
                    <a:pt x="368473" y="2498"/>
                    <a:pt x="206038" y="62584"/>
                    <a:pt x="363309" y="10160"/>
                  </a:cubicBezTo>
                  <a:lnTo>
                    <a:pt x="393789" y="0"/>
                  </a:lnTo>
                  <a:cubicBezTo>
                    <a:pt x="399898" y="611"/>
                    <a:pt x="560017" y="15778"/>
                    <a:pt x="576669" y="20320"/>
                  </a:cubicBezTo>
                  <a:cubicBezTo>
                    <a:pt x="588450" y="23533"/>
                    <a:pt x="595565" y="36779"/>
                    <a:pt x="607149" y="40640"/>
                  </a:cubicBezTo>
                  <a:cubicBezTo>
                    <a:pt x="626692" y="47154"/>
                    <a:pt x="647841" y="47115"/>
                    <a:pt x="668109" y="50800"/>
                  </a:cubicBezTo>
                  <a:cubicBezTo>
                    <a:pt x="773086" y="69887"/>
                    <a:pt x="663812" y="55951"/>
                    <a:pt x="830669" y="71120"/>
                  </a:cubicBezTo>
                  <a:cubicBezTo>
                    <a:pt x="840829" y="74507"/>
                    <a:pt x="851570" y="76491"/>
                    <a:pt x="861149" y="81280"/>
                  </a:cubicBezTo>
                  <a:cubicBezTo>
                    <a:pt x="939931" y="120671"/>
                    <a:pt x="845497" y="86223"/>
                    <a:pt x="922109" y="111760"/>
                  </a:cubicBezTo>
                  <a:cubicBezTo>
                    <a:pt x="928882" y="121920"/>
                    <a:pt x="933795" y="133606"/>
                    <a:pt x="942429" y="142240"/>
                  </a:cubicBezTo>
                  <a:cubicBezTo>
                    <a:pt x="977650" y="177461"/>
                    <a:pt x="971554" y="144272"/>
                    <a:pt x="993229" y="193040"/>
                  </a:cubicBezTo>
                  <a:cubicBezTo>
                    <a:pt x="1001928" y="212613"/>
                    <a:pt x="1013549" y="254000"/>
                    <a:pt x="1013549" y="254000"/>
                  </a:cubicBezTo>
                  <a:cubicBezTo>
                    <a:pt x="1012651" y="267463"/>
                    <a:pt x="998025" y="499544"/>
                    <a:pt x="993229" y="528320"/>
                  </a:cubicBezTo>
                  <a:cubicBezTo>
                    <a:pt x="984805" y="578864"/>
                    <a:pt x="981748" y="589941"/>
                    <a:pt x="942429" y="609600"/>
                  </a:cubicBezTo>
                  <a:cubicBezTo>
                    <a:pt x="932850" y="614389"/>
                    <a:pt x="921528" y="614971"/>
                    <a:pt x="911949" y="619760"/>
                  </a:cubicBezTo>
                  <a:cubicBezTo>
                    <a:pt x="901027" y="625221"/>
                    <a:pt x="892627" y="635121"/>
                    <a:pt x="881469" y="640080"/>
                  </a:cubicBezTo>
                  <a:cubicBezTo>
                    <a:pt x="861896" y="648779"/>
                    <a:pt x="840829" y="653627"/>
                    <a:pt x="820509" y="660400"/>
                  </a:cubicBezTo>
                  <a:cubicBezTo>
                    <a:pt x="667898" y="711270"/>
                    <a:pt x="800735" y="670278"/>
                    <a:pt x="403949" y="680720"/>
                  </a:cubicBezTo>
                  <a:cubicBezTo>
                    <a:pt x="383629" y="684107"/>
                    <a:pt x="363099" y="686411"/>
                    <a:pt x="342989" y="690880"/>
                  </a:cubicBezTo>
                  <a:cubicBezTo>
                    <a:pt x="332534" y="693203"/>
                    <a:pt x="322964" y="698717"/>
                    <a:pt x="312509" y="701040"/>
                  </a:cubicBezTo>
                  <a:cubicBezTo>
                    <a:pt x="292399" y="705509"/>
                    <a:pt x="271692" y="706884"/>
                    <a:pt x="251549" y="711200"/>
                  </a:cubicBezTo>
                  <a:cubicBezTo>
                    <a:pt x="224242" y="717052"/>
                    <a:pt x="196763" y="722689"/>
                    <a:pt x="170269" y="731520"/>
                  </a:cubicBezTo>
                  <a:cubicBezTo>
                    <a:pt x="160109" y="734907"/>
                    <a:pt x="150179" y="739083"/>
                    <a:pt x="139789" y="741680"/>
                  </a:cubicBezTo>
                  <a:cubicBezTo>
                    <a:pt x="123036" y="745868"/>
                    <a:pt x="105922" y="748453"/>
                    <a:pt x="88989" y="751840"/>
                  </a:cubicBezTo>
                  <a:cubicBezTo>
                    <a:pt x="65282" y="748453"/>
                    <a:pt x="39288" y="752390"/>
                    <a:pt x="17869" y="741680"/>
                  </a:cubicBezTo>
                  <a:cubicBezTo>
                    <a:pt x="8290" y="736891"/>
                    <a:pt x="7709" y="721910"/>
                    <a:pt x="7709" y="711200"/>
                  </a:cubicBezTo>
                  <a:cubicBezTo>
                    <a:pt x="7709" y="639999"/>
                    <a:pt x="0" y="566762"/>
                    <a:pt x="17869" y="497840"/>
                  </a:cubicBezTo>
                  <a:cubicBezTo>
                    <a:pt x="25081" y="470023"/>
                    <a:pt x="62889" y="460790"/>
                    <a:pt x="78829" y="436880"/>
                  </a:cubicBezTo>
                  <a:cubicBezTo>
                    <a:pt x="85602" y="426720"/>
                    <a:pt x="89959" y="414441"/>
                    <a:pt x="99149" y="406400"/>
                  </a:cubicBezTo>
                  <a:cubicBezTo>
                    <a:pt x="117528" y="390318"/>
                    <a:pt x="139789" y="379307"/>
                    <a:pt x="160109" y="365760"/>
                  </a:cubicBezTo>
                  <a:lnTo>
                    <a:pt x="190589" y="345440"/>
                  </a:lnTo>
                  <a:cubicBezTo>
                    <a:pt x="219376" y="259080"/>
                    <a:pt x="180429" y="396240"/>
                    <a:pt x="180429" y="254000"/>
                  </a:cubicBezTo>
                  <a:lnTo>
                    <a:pt x="190589" y="21336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46" name="Freihandform 11"/>
            <p:cNvSpPr>
              <a:spLocks/>
            </p:cNvSpPr>
            <p:nvPr/>
          </p:nvSpPr>
          <p:spPr bwMode="auto">
            <a:xfrm>
              <a:off x="3374872" y="3893654"/>
              <a:ext cx="189315" cy="271463"/>
            </a:xfrm>
            <a:custGeom>
              <a:avLst/>
              <a:gdLst>
                <a:gd name="T0" fmla="*/ 378911 w 776434"/>
                <a:gd name="T1" fmla="*/ 10160 h 1178560"/>
                <a:gd name="T2" fmla="*/ 378911 w 776434"/>
                <a:gd name="T3" fmla="*/ 10160 h 1178560"/>
                <a:gd name="T4" fmla="*/ 328111 w 776434"/>
                <a:gd name="T5" fmla="*/ 152400 h 1178560"/>
                <a:gd name="T6" fmla="*/ 317951 w 776434"/>
                <a:gd name="T7" fmla="*/ 182880 h 1178560"/>
                <a:gd name="T8" fmla="*/ 307791 w 776434"/>
                <a:gd name="T9" fmla="*/ 213360 h 1178560"/>
                <a:gd name="T10" fmla="*/ 287471 w 776434"/>
                <a:gd name="T11" fmla="*/ 243840 h 1178560"/>
                <a:gd name="T12" fmla="*/ 236671 w 776434"/>
                <a:gd name="T13" fmla="*/ 325120 h 1178560"/>
                <a:gd name="T14" fmla="*/ 226511 w 776434"/>
                <a:gd name="T15" fmla="*/ 355600 h 1178560"/>
                <a:gd name="T16" fmla="*/ 165551 w 776434"/>
                <a:gd name="T17" fmla="*/ 396240 h 1178560"/>
                <a:gd name="T18" fmla="*/ 145231 w 776434"/>
                <a:gd name="T19" fmla="*/ 426720 h 1178560"/>
                <a:gd name="T20" fmla="*/ 84271 w 776434"/>
                <a:gd name="T21" fmla="*/ 477520 h 1178560"/>
                <a:gd name="T22" fmla="*/ 43631 w 776434"/>
                <a:gd name="T23" fmla="*/ 538480 h 1178560"/>
                <a:gd name="T24" fmla="*/ 23311 w 776434"/>
                <a:gd name="T25" fmla="*/ 568960 h 1178560"/>
                <a:gd name="T26" fmla="*/ 13151 w 776434"/>
                <a:gd name="T27" fmla="*/ 599440 h 1178560"/>
                <a:gd name="T28" fmla="*/ 94431 w 776434"/>
                <a:gd name="T29" fmla="*/ 701040 h 1178560"/>
                <a:gd name="T30" fmla="*/ 124911 w 776434"/>
                <a:gd name="T31" fmla="*/ 741680 h 1178560"/>
                <a:gd name="T32" fmla="*/ 185871 w 776434"/>
                <a:gd name="T33" fmla="*/ 782320 h 1178560"/>
                <a:gd name="T34" fmla="*/ 206191 w 776434"/>
                <a:gd name="T35" fmla="*/ 1036320 h 1178560"/>
                <a:gd name="T36" fmla="*/ 226511 w 776434"/>
                <a:gd name="T37" fmla="*/ 1097280 h 1178560"/>
                <a:gd name="T38" fmla="*/ 246831 w 776434"/>
                <a:gd name="T39" fmla="*/ 1127760 h 1178560"/>
                <a:gd name="T40" fmla="*/ 338271 w 776434"/>
                <a:gd name="T41" fmla="*/ 1158240 h 1178560"/>
                <a:gd name="T42" fmla="*/ 368751 w 776434"/>
                <a:gd name="T43" fmla="*/ 1168400 h 1178560"/>
                <a:gd name="T44" fmla="*/ 399231 w 776434"/>
                <a:gd name="T45" fmla="*/ 1178560 h 1178560"/>
                <a:gd name="T46" fmla="*/ 480511 w 776434"/>
                <a:gd name="T47" fmla="*/ 1168400 h 1178560"/>
                <a:gd name="T48" fmla="*/ 571951 w 776434"/>
                <a:gd name="T49" fmla="*/ 1097280 h 1178560"/>
                <a:gd name="T50" fmla="*/ 612591 w 776434"/>
                <a:gd name="T51" fmla="*/ 1066800 h 1178560"/>
                <a:gd name="T52" fmla="*/ 663391 w 776434"/>
                <a:gd name="T53" fmla="*/ 975360 h 1178560"/>
                <a:gd name="T54" fmla="*/ 683711 w 776434"/>
                <a:gd name="T55" fmla="*/ 944880 h 1178560"/>
                <a:gd name="T56" fmla="*/ 704031 w 776434"/>
                <a:gd name="T57" fmla="*/ 873760 h 1178560"/>
                <a:gd name="T58" fmla="*/ 724351 w 776434"/>
                <a:gd name="T59" fmla="*/ 843280 h 1178560"/>
                <a:gd name="T60" fmla="*/ 754831 w 776434"/>
                <a:gd name="T61" fmla="*/ 772160 h 1178560"/>
                <a:gd name="T62" fmla="*/ 734511 w 776434"/>
                <a:gd name="T63" fmla="*/ 254000 h 1178560"/>
                <a:gd name="T64" fmla="*/ 714191 w 776434"/>
                <a:gd name="T65" fmla="*/ 182880 h 1178560"/>
                <a:gd name="T66" fmla="*/ 673551 w 776434"/>
                <a:gd name="T67" fmla="*/ 121920 h 1178560"/>
                <a:gd name="T68" fmla="*/ 632911 w 776434"/>
                <a:gd name="T69" fmla="*/ 60960 h 1178560"/>
                <a:gd name="T70" fmla="*/ 612591 w 776434"/>
                <a:gd name="T71" fmla="*/ 30480 h 1178560"/>
                <a:gd name="T72" fmla="*/ 551631 w 776434"/>
                <a:gd name="T73" fmla="*/ 0 h 1178560"/>
                <a:gd name="T74" fmla="*/ 439871 w 776434"/>
                <a:gd name="T75" fmla="*/ 10160 h 1178560"/>
                <a:gd name="T76" fmla="*/ 378911 w 776434"/>
                <a:gd name="T77" fmla="*/ 10160 h 11785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6434"/>
                <a:gd name="T118" fmla="*/ 0 h 1178560"/>
                <a:gd name="T119" fmla="*/ 776434 w 776434"/>
                <a:gd name="T120" fmla="*/ 1178560 h 11785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6434" h="1178560">
                  <a:moveTo>
                    <a:pt x="378911" y="10160"/>
                  </a:moveTo>
                  <a:lnTo>
                    <a:pt x="378911" y="10160"/>
                  </a:lnTo>
                  <a:cubicBezTo>
                    <a:pt x="340910" y="111495"/>
                    <a:pt x="357581" y="63989"/>
                    <a:pt x="328111" y="152400"/>
                  </a:cubicBezTo>
                  <a:lnTo>
                    <a:pt x="317951" y="182880"/>
                  </a:lnTo>
                  <a:cubicBezTo>
                    <a:pt x="314564" y="193040"/>
                    <a:pt x="313732" y="204449"/>
                    <a:pt x="307791" y="213360"/>
                  </a:cubicBezTo>
                  <a:cubicBezTo>
                    <a:pt x="301018" y="223520"/>
                    <a:pt x="292430" y="232682"/>
                    <a:pt x="287471" y="243840"/>
                  </a:cubicBezTo>
                  <a:cubicBezTo>
                    <a:pt x="251835" y="324020"/>
                    <a:pt x="291503" y="288565"/>
                    <a:pt x="236671" y="325120"/>
                  </a:cubicBezTo>
                  <a:cubicBezTo>
                    <a:pt x="233284" y="335280"/>
                    <a:pt x="234084" y="348027"/>
                    <a:pt x="226511" y="355600"/>
                  </a:cubicBezTo>
                  <a:cubicBezTo>
                    <a:pt x="209242" y="372869"/>
                    <a:pt x="165551" y="396240"/>
                    <a:pt x="165551" y="396240"/>
                  </a:cubicBezTo>
                  <a:cubicBezTo>
                    <a:pt x="158778" y="406400"/>
                    <a:pt x="153048" y="417339"/>
                    <a:pt x="145231" y="426720"/>
                  </a:cubicBezTo>
                  <a:cubicBezTo>
                    <a:pt x="120785" y="456056"/>
                    <a:pt x="114241" y="457540"/>
                    <a:pt x="84271" y="477520"/>
                  </a:cubicBezTo>
                  <a:lnTo>
                    <a:pt x="43631" y="538480"/>
                  </a:lnTo>
                  <a:cubicBezTo>
                    <a:pt x="36858" y="548640"/>
                    <a:pt x="27172" y="557376"/>
                    <a:pt x="23311" y="568960"/>
                  </a:cubicBezTo>
                  <a:lnTo>
                    <a:pt x="13151" y="599440"/>
                  </a:lnTo>
                  <a:cubicBezTo>
                    <a:pt x="38940" y="676808"/>
                    <a:pt x="0" y="575131"/>
                    <a:pt x="94431" y="701040"/>
                  </a:cubicBezTo>
                  <a:cubicBezTo>
                    <a:pt x="104591" y="714587"/>
                    <a:pt x="112255" y="730430"/>
                    <a:pt x="124911" y="741680"/>
                  </a:cubicBezTo>
                  <a:cubicBezTo>
                    <a:pt x="143164" y="757905"/>
                    <a:pt x="185871" y="782320"/>
                    <a:pt x="185871" y="782320"/>
                  </a:cubicBezTo>
                  <a:cubicBezTo>
                    <a:pt x="186933" y="797194"/>
                    <a:pt x="200984" y="1006814"/>
                    <a:pt x="206191" y="1036320"/>
                  </a:cubicBezTo>
                  <a:cubicBezTo>
                    <a:pt x="209913" y="1057413"/>
                    <a:pt x="214630" y="1079458"/>
                    <a:pt x="226511" y="1097280"/>
                  </a:cubicBezTo>
                  <a:cubicBezTo>
                    <a:pt x="233284" y="1107440"/>
                    <a:pt x="236476" y="1121288"/>
                    <a:pt x="246831" y="1127760"/>
                  </a:cubicBezTo>
                  <a:lnTo>
                    <a:pt x="338271" y="1158240"/>
                  </a:lnTo>
                  <a:lnTo>
                    <a:pt x="368751" y="1168400"/>
                  </a:lnTo>
                  <a:lnTo>
                    <a:pt x="399231" y="1178560"/>
                  </a:lnTo>
                  <a:cubicBezTo>
                    <a:pt x="426324" y="1175173"/>
                    <a:pt x="454798" y="1177583"/>
                    <a:pt x="480511" y="1168400"/>
                  </a:cubicBezTo>
                  <a:cubicBezTo>
                    <a:pt x="531476" y="1150198"/>
                    <a:pt x="537117" y="1127138"/>
                    <a:pt x="571951" y="1097280"/>
                  </a:cubicBezTo>
                  <a:cubicBezTo>
                    <a:pt x="584808" y="1086260"/>
                    <a:pt x="601341" y="1079456"/>
                    <a:pt x="612591" y="1066800"/>
                  </a:cubicBezTo>
                  <a:cubicBezTo>
                    <a:pt x="685813" y="984425"/>
                    <a:pt x="633825" y="1034492"/>
                    <a:pt x="663391" y="975360"/>
                  </a:cubicBezTo>
                  <a:cubicBezTo>
                    <a:pt x="668852" y="964438"/>
                    <a:pt x="678250" y="955802"/>
                    <a:pt x="683711" y="944880"/>
                  </a:cubicBezTo>
                  <a:cubicBezTo>
                    <a:pt x="703482" y="905337"/>
                    <a:pt x="684499" y="919334"/>
                    <a:pt x="704031" y="873760"/>
                  </a:cubicBezTo>
                  <a:cubicBezTo>
                    <a:pt x="708841" y="862537"/>
                    <a:pt x="718293" y="853882"/>
                    <a:pt x="724351" y="843280"/>
                  </a:cubicBezTo>
                  <a:cubicBezTo>
                    <a:pt x="744439" y="808127"/>
                    <a:pt x="743433" y="806355"/>
                    <a:pt x="754831" y="772160"/>
                  </a:cubicBezTo>
                  <a:cubicBezTo>
                    <a:pt x="748058" y="599440"/>
                    <a:pt x="776434" y="421692"/>
                    <a:pt x="734511" y="254000"/>
                  </a:cubicBezTo>
                  <a:cubicBezTo>
                    <a:pt x="732120" y="244434"/>
                    <a:pt x="720816" y="194806"/>
                    <a:pt x="714191" y="182880"/>
                  </a:cubicBezTo>
                  <a:cubicBezTo>
                    <a:pt x="702331" y="161532"/>
                    <a:pt x="681274" y="145088"/>
                    <a:pt x="673551" y="121920"/>
                  </a:cubicBezTo>
                  <a:cubicBezTo>
                    <a:pt x="655696" y="68355"/>
                    <a:pt x="675192" y="111697"/>
                    <a:pt x="632911" y="60960"/>
                  </a:cubicBezTo>
                  <a:cubicBezTo>
                    <a:pt x="625094" y="51579"/>
                    <a:pt x="621225" y="39114"/>
                    <a:pt x="612591" y="30480"/>
                  </a:cubicBezTo>
                  <a:cubicBezTo>
                    <a:pt x="592896" y="10785"/>
                    <a:pt x="576421" y="8263"/>
                    <a:pt x="551631" y="0"/>
                  </a:cubicBezTo>
                  <a:cubicBezTo>
                    <a:pt x="514378" y="3387"/>
                    <a:pt x="476902" y="4870"/>
                    <a:pt x="439871" y="10160"/>
                  </a:cubicBezTo>
                  <a:cubicBezTo>
                    <a:pt x="361254" y="21391"/>
                    <a:pt x="389071" y="10160"/>
                    <a:pt x="378911" y="1016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47" name="Freihandform 14"/>
            <p:cNvSpPr>
              <a:spLocks/>
            </p:cNvSpPr>
            <p:nvPr/>
          </p:nvSpPr>
          <p:spPr bwMode="auto">
            <a:xfrm>
              <a:off x="1996055" y="4029386"/>
              <a:ext cx="199712" cy="124206"/>
            </a:xfrm>
            <a:custGeom>
              <a:avLst/>
              <a:gdLst>
                <a:gd name="T0" fmla="*/ 458895 w 773855"/>
                <a:gd name="T1" fmla="*/ 21141 h 854261"/>
                <a:gd name="T2" fmla="*/ 458895 w 773855"/>
                <a:gd name="T3" fmla="*/ 21141 h 854261"/>
                <a:gd name="T4" fmla="*/ 367455 w 773855"/>
                <a:gd name="T5" fmla="*/ 10981 h 854261"/>
                <a:gd name="T6" fmla="*/ 235375 w 773855"/>
                <a:gd name="T7" fmla="*/ 21141 h 854261"/>
                <a:gd name="T8" fmla="*/ 204895 w 773855"/>
                <a:gd name="T9" fmla="*/ 41461 h 854261"/>
                <a:gd name="T10" fmla="*/ 143935 w 773855"/>
                <a:gd name="T11" fmla="*/ 112581 h 854261"/>
                <a:gd name="T12" fmla="*/ 123615 w 773855"/>
                <a:gd name="T13" fmla="*/ 153221 h 854261"/>
                <a:gd name="T14" fmla="*/ 103295 w 773855"/>
                <a:gd name="T15" fmla="*/ 183701 h 854261"/>
                <a:gd name="T16" fmla="*/ 93135 w 773855"/>
                <a:gd name="T17" fmla="*/ 224341 h 854261"/>
                <a:gd name="T18" fmla="*/ 52495 w 773855"/>
                <a:gd name="T19" fmla="*/ 285301 h 854261"/>
                <a:gd name="T20" fmla="*/ 32175 w 773855"/>
                <a:gd name="T21" fmla="*/ 315781 h 854261"/>
                <a:gd name="T22" fmla="*/ 22015 w 773855"/>
                <a:gd name="T23" fmla="*/ 346261 h 854261"/>
                <a:gd name="T24" fmla="*/ 1695 w 773855"/>
                <a:gd name="T25" fmla="*/ 427541 h 854261"/>
                <a:gd name="T26" fmla="*/ 11855 w 773855"/>
                <a:gd name="T27" fmla="*/ 661221 h 854261"/>
                <a:gd name="T28" fmla="*/ 42335 w 773855"/>
                <a:gd name="T29" fmla="*/ 691701 h 854261"/>
                <a:gd name="T30" fmla="*/ 93135 w 773855"/>
                <a:gd name="T31" fmla="*/ 722181 h 854261"/>
                <a:gd name="T32" fmla="*/ 164255 w 773855"/>
                <a:gd name="T33" fmla="*/ 742501 h 854261"/>
                <a:gd name="T34" fmla="*/ 194735 w 773855"/>
                <a:gd name="T35" fmla="*/ 772981 h 854261"/>
                <a:gd name="T36" fmla="*/ 347135 w 773855"/>
                <a:gd name="T37" fmla="*/ 823781 h 854261"/>
                <a:gd name="T38" fmla="*/ 387775 w 773855"/>
                <a:gd name="T39" fmla="*/ 833941 h 854261"/>
                <a:gd name="T40" fmla="*/ 469055 w 773855"/>
                <a:gd name="T41" fmla="*/ 844101 h 854261"/>
                <a:gd name="T42" fmla="*/ 499535 w 773855"/>
                <a:gd name="T43" fmla="*/ 854261 h 854261"/>
                <a:gd name="T44" fmla="*/ 601135 w 773855"/>
                <a:gd name="T45" fmla="*/ 833941 h 854261"/>
                <a:gd name="T46" fmla="*/ 641775 w 773855"/>
                <a:gd name="T47" fmla="*/ 803461 h 854261"/>
                <a:gd name="T48" fmla="*/ 672255 w 773855"/>
                <a:gd name="T49" fmla="*/ 783141 h 854261"/>
                <a:gd name="T50" fmla="*/ 743375 w 773855"/>
                <a:gd name="T51" fmla="*/ 681541 h 854261"/>
                <a:gd name="T52" fmla="*/ 773855 w 773855"/>
                <a:gd name="T53" fmla="*/ 661221 h 854261"/>
                <a:gd name="T54" fmla="*/ 763695 w 773855"/>
                <a:gd name="T55" fmla="*/ 386901 h 854261"/>
                <a:gd name="T56" fmla="*/ 743375 w 773855"/>
                <a:gd name="T57" fmla="*/ 325941 h 854261"/>
                <a:gd name="T58" fmla="*/ 733215 w 773855"/>
                <a:gd name="T59" fmla="*/ 295461 h 854261"/>
                <a:gd name="T60" fmla="*/ 723055 w 773855"/>
                <a:gd name="T61" fmla="*/ 264981 h 854261"/>
                <a:gd name="T62" fmla="*/ 712895 w 773855"/>
                <a:gd name="T63" fmla="*/ 234501 h 854261"/>
                <a:gd name="T64" fmla="*/ 682415 w 773855"/>
                <a:gd name="T65" fmla="*/ 204021 h 854261"/>
                <a:gd name="T66" fmla="*/ 672255 w 773855"/>
                <a:gd name="T67" fmla="*/ 173541 h 854261"/>
                <a:gd name="T68" fmla="*/ 631615 w 773855"/>
                <a:gd name="T69" fmla="*/ 112581 h 854261"/>
                <a:gd name="T70" fmla="*/ 601135 w 773855"/>
                <a:gd name="T71" fmla="*/ 51621 h 854261"/>
                <a:gd name="T72" fmla="*/ 560495 w 773855"/>
                <a:gd name="T73" fmla="*/ 41461 h 854261"/>
                <a:gd name="T74" fmla="*/ 499535 w 773855"/>
                <a:gd name="T75" fmla="*/ 21141 h 854261"/>
                <a:gd name="T76" fmla="*/ 408095 w 773855"/>
                <a:gd name="T77" fmla="*/ 821 h 854261"/>
                <a:gd name="T78" fmla="*/ 458895 w 773855"/>
                <a:gd name="T79" fmla="*/ 21141 h 85426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3855"/>
                <a:gd name="T121" fmla="*/ 0 h 854261"/>
                <a:gd name="T122" fmla="*/ 773855 w 773855"/>
                <a:gd name="T123" fmla="*/ 854261 h 85426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3855" h="854261">
                  <a:moveTo>
                    <a:pt x="458895" y="21141"/>
                  </a:moveTo>
                  <a:lnTo>
                    <a:pt x="458895" y="21141"/>
                  </a:lnTo>
                  <a:cubicBezTo>
                    <a:pt x="428415" y="17754"/>
                    <a:pt x="398123" y="10981"/>
                    <a:pt x="367455" y="10981"/>
                  </a:cubicBezTo>
                  <a:cubicBezTo>
                    <a:pt x="323298" y="10981"/>
                    <a:pt x="278775" y="13003"/>
                    <a:pt x="235375" y="21141"/>
                  </a:cubicBezTo>
                  <a:cubicBezTo>
                    <a:pt x="223373" y="23391"/>
                    <a:pt x="214276" y="33644"/>
                    <a:pt x="204895" y="41461"/>
                  </a:cubicBezTo>
                  <a:cubicBezTo>
                    <a:pt x="183211" y="59531"/>
                    <a:pt x="158559" y="89182"/>
                    <a:pt x="143935" y="112581"/>
                  </a:cubicBezTo>
                  <a:cubicBezTo>
                    <a:pt x="135908" y="125424"/>
                    <a:pt x="131129" y="140071"/>
                    <a:pt x="123615" y="153221"/>
                  </a:cubicBezTo>
                  <a:cubicBezTo>
                    <a:pt x="117557" y="163823"/>
                    <a:pt x="110068" y="173541"/>
                    <a:pt x="103295" y="183701"/>
                  </a:cubicBezTo>
                  <a:cubicBezTo>
                    <a:pt x="99908" y="197248"/>
                    <a:pt x="99380" y="211852"/>
                    <a:pt x="93135" y="224341"/>
                  </a:cubicBezTo>
                  <a:cubicBezTo>
                    <a:pt x="82213" y="246184"/>
                    <a:pt x="66042" y="264981"/>
                    <a:pt x="52495" y="285301"/>
                  </a:cubicBezTo>
                  <a:cubicBezTo>
                    <a:pt x="45722" y="295461"/>
                    <a:pt x="36036" y="304197"/>
                    <a:pt x="32175" y="315781"/>
                  </a:cubicBezTo>
                  <a:cubicBezTo>
                    <a:pt x="28788" y="325941"/>
                    <a:pt x="24833" y="335929"/>
                    <a:pt x="22015" y="346261"/>
                  </a:cubicBezTo>
                  <a:cubicBezTo>
                    <a:pt x="14667" y="373204"/>
                    <a:pt x="1695" y="427541"/>
                    <a:pt x="1695" y="427541"/>
                  </a:cubicBezTo>
                  <a:cubicBezTo>
                    <a:pt x="5082" y="505434"/>
                    <a:pt x="0" y="584161"/>
                    <a:pt x="11855" y="661221"/>
                  </a:cubicBezTo>
                  <a:cubicBezTo>
                    <a:pt x="14040" y="675422"/>
                    <a:pt x="30840" y="683080"/>
                    <a:pt x="42335" y="691701"/>
                  </a:cubicBezTo>
                  <a:cubicBezTo>
                    <a:pt x="58133" y="703549"/>
                    <a:pt x="75472" y="713350"/>
                    <a:pt x="93135" y="722181"/>
                  </a:cubicBezTo>
                  <a:cubicBezTo>
                    <a:pt x="107711" y="729469"/>
                    <a:pt x="151234" y="739246"/>
                    <a:pt x="164255" y="742501"/>
                  </a:cubicBezTo>
                  <a:cubicBezTo>
                    <a:pt x="174415" y="752661"/>
                    <a:pt x="182613" y="765267"/>
                    <a:pt x="194735" y="772981"/>
                  </a:cubicBezTo>
                  <a:cubicBezTo>
                    <a:pt x="277587" y="825705"/>
                    <a:pt x="261719" y="808251"/>
                    <a:pt x="347135" y="823781"/>
                  </a:cubicBezTo>
                  <a:cubicBezTo>
                    <a:pt x="360873" y="826279"/>
                    <a:pt x="374001" y="831645"/>
                    <a:pt x="387775" y="833941"/>
                  </a:cubicBezTo>
                  <a:cubicBezTo>
                    <a:pt x="414708" y="838430"/>
                    <a:pt x="441962" y="840714"/>
                    <a:pt x="469055" y="844101"/>
                  </a:cubicBezTo>
                  <a:cubicBezTo>
                    <a:pt x="479215" y="847488"/>
                    <a:pt x="488825" y="854261"/>
                    <a:pt x="499535" y="854261"/>
                  </a:cubicBezTo>
                  <a:cubicBezTo>
                    <a:pt x="546233" y="854261"/>
                    <a:pt x="563600" y="846453"/>
                    <a:pt x="601135" y="833941"/>
                  </a:cubicBezTo>
                  <a:cubicBezTo>
                    <a:pt x="614682" y="823781"/>
                    <a:pt x="627996" y="813303"/>
                    <a:pt x="641775" y="803461"/>
                  </a:cubicBezTo>
                  <a:cubicBezTo>
                    <a:pt x="651711" y="796364"/>
                    <a:pt x="664214" y="792331"/>
                    <a:pt x="672255" y="783141"/>
                  </a:cubicBezTo>
                  <a:cubicBezTo>
                    <a:pt x="695490" y="756587"/>
                    <a:pt x="716823" y="708093"/>
                    <a:pt x="743375" y="681541"/>
                  </a:cubicBezTo>
                  <a:cubicBezTo>
                    <a:pt x="752009" y="672907"/>
                    <a:pt x="763695" y="667994"/>
                    <a:pt x="773855" y="661221"/>
                  </a:cubicBezTo>
                  <a:cubicBezTo>
                    <a:pt x="770468" y="569781"/>
                    <a:pt x="771979" y="478028"/>
                    <a:pt x="763695" y="386901"/>
                  </a:cubicBezTo>
                  <a:cubicBezTo>
                    <a:pt x="761756" y="365570"/>
                    <a:pt x="750148" y="346261"/>
                    <a:pt x="743375" y="325941"/>
                  </a:cubicBezTo>
                  <a:lnTo>
                    <a:pt x="733215" y="295461"/>
                  </a:lnTo>
                  <a:lnTo>
                    <a:pt x="723055" y="264981"/>
                  </a:lnTo>
                  <a:cubicBezTo>
                    <a:pt x="719668" y="254821"/>
                    <a:pt x="720468" y="242074"/>
                    <a:pt x="712895" y="234501"/>
                  </a:cubicBezTo>
                  <a:lnTo>
                    <a:pt x="682415" y="204021"/>
                  </a:lnTo>
                  <a:cubicBezTo>
                    <a:pt x="679028" y="193861"/>
                    <a:pt x="677456" y="182903"/>
                    <a:pt x="672255" y="173541"/>
                  </a:cubicBezTo>
                  <a:cubicBezTo>
                    <a:pt x="660395" y="152193"/>
                    <a:pt x="639338" y="135749"/>
                    <a:pt x="631615" y="112581"/>
                  </a:cubicBezTo>
                  <a:cubicBezTo>
                    <a:pt x="625819" y="95194"/>
                    <a:pt x="618017" y="62876"/>
                    <a:pt x="601135" y="51621"/>
                  </a:cubicBezTo>
                  <a:cubicBezTo>
                    <a:pt x="589517" y="43875"/>
                    <a:pt x="573870" y="45473"/>
                    <a:pt x="560495" y="41461"/>
                  </a:cubicBezTo>
                  <a:cubicBezTo>
                    <a:pt x="539979" y="35306"/>
                    <a:pt x="520315" y="26336"/>
                    <a:pt x="499535" y="21141"/>
                  </a:cubicBezTo>
                  <a:cubicBezTo>
                    <a:pt x="414969" y="0"/>
                    <a:pt x="446182" y="821"/>
                    <a:pt x="408095" y="821"/>
                  </a:cubicBezTo>
                  <a:lnTo>
                    <a:pt x="458895" y="2114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48" name="Freihandform 16"/>
            <p:cNvSpPr>
              <a:spLocks/>
            </p:cNvSpPr>
            <p:nvPr/>
          </p:nvSpPr>
          <p:spPr bwMode="auto">
            <a:xfrm>
              <a:off x="2334856" y="3697390"/>
              <a:ext cx="158563" cy="288544"/>
            </a:xfrm>
            <a:custGeom>
              <a:avLst/>
              <a:gdLst>
                <a:gd name="T0" fmla="*/ 782320 w 782320"/>
                <a:gd name="T1" fmla="*/ 132080 h 863600"/>
                <a:gd name="T2" fmla="*/ 782320 w 782320"/>
                <a:gd name="T3" fmla="*/ 132080 h 863600"/>
                <a:gd name="T4" fmla="*/ 680720 w 782320"/>
                <a:gd name="T5" fmla="*/ 60960 h 863600"/>
                <a:gd name="T6" fmla="*/ 609600 w 782320"/>
                <a:gd name="T7" fmla="*/ 20320 h 863600"/>
                <a:gd name="T8" fmla="*/ 568960 w 782320"/>
                <a:gd name="T9" fmla="*/ 10160 h 863600"/>
                <a:gd name="T10" fmla="*/ 538480 w 782320"/>
                <a:gd name="T11" fmla="*/ 0 h 863600"/>
                <a:gd name="T12" fmla="*/ 284480 w 782320"/>
                <a:gd name="T13" fmla="*/ 20320 h 863600"/>
                <a:gd name="T14" fmla="*/ 254000 w 782320"/>
                <a:gd name="T15" fmla="*/ 81280 h 863600"/>
                <a:gd name="T16" fmla="*/ 193040 w 782320"/>
                <a:gd name="T17" fmla="*/ 101600 h 863600"/>
                <a:gd name="T18" fmla="*/ 162560 w 782320"/>
                <a:gd name="T19" fmla="*/ 121920 h 863600"/>
                <a:gd name="T20" fmla="*/ 132080 w 782320"/>
                <a:gd name="T21" fmla="*/ 132080 h 863600"/>
                <a:gd name="T22" fmla="*/ 81280 w 782320"/>
                <a:gd name="T23" fmla="*/ 152400 h 863600"/>
                <a:gd name="T24" fmla="*/ 50800 w 782320"/>
                <a:gd name="T25" fmla="*/ 172720 h 863600"/>
                <a:gd name="T26" fmla="*/ 30480 w 782320"/>
                <a:gd name="T27" fmla="*/ 203200 h 863600"/>
                <a:gd name="T28" fmla="*/ 20320 w 782320"/>
                <a:gd name="T29" fmla="*/ 233680 h 863600"/>
                <a:gd name="T30" fmla="*/ 0 w 782320"/>
                <a:gd name="T31" fmla="*/ 325120 h 863600"/>
                <a:gd name="T32" fmla="*/ 10160 w 782320"/>
                <a:gd name="T33" fmla="*/ 640080 h 863600"/>
                <a:gd name="T34" fmla="*/ 40640 w 782320"/>
                <a:gd name="T35" fmla="*/ 701040 h 863600"/>
                <a:gd name="T36" fmla="*/ 71120 w 782320"/>
                <a:gd name="T37" fmla="*/ 721360 h 863600"/>
                <a:gd name="T38" fmla="*/ 111760 w 782320"/>
                <a:gd name="T39" fmla="*/ 751840 h 863600"/>
                <a:gd name="T40" fmla="*/ 152400 w 782320"/>
                <a:gd name="T41" fmla="*/ 762000 h 863600"/>
                <a:gd name="T42" fmla="*/ 193040 w 782320"/>
                <a:gd name="T43" fmla="*/ 792480 h 863600"/>
                <a:gd name="T44" fmla="*/ 314960 w 782320"/>
                <a:gd name="T45" fmla="*/ 843280 h 863600"/>
                <a:gd name="T46" fmla="*/ 345440 w 782320"/>
                <a:gd name="T47" fmla="*/ 853440 h 863600"/>
                <a:gd name="T48" fmla="*/ 416560 w 782320"/>
                <a:gd name="T49" fmla="*/ 863600 h 863600"/>
                <a:gd name="T50" fmla="*/ 599440 w 782320"/>
                <a:gd name="T51" fmla="*/ 843280 h 863600"/>
                <a:gd name="T52" fmla="*/ 629920 w 782320"/>
                <a:gd name="T53" fmla="*/ 812800 h 863600"/>
                <a:gd name="T54" fmla="*/ 660400 w 782320"/>
                <a:gd name="T55" fmla="*/ 772160 h 863600"/>
                <a:gd name="T56" fmla="*/ 711200 w 782320"/>
                <a:gd name="T57" fmla="*/ 721360 h 863600"/>
                <a:gd name="T58" fmla="*/ 741680 w 782320"/>
                <a:gd name="T59" fmla="*/ 660400 h 863600"/>
                <a:gd name="T60" fmla="*/ 762000 w 782320"/>
                <a:gd name="T61" fmla="*/ 579120 h 863600"/>
                <a:gd name="T62" fmla="*/ 782320 w 782320"/>
                <a:gd name="T63" fmla="*/ 132080 h 8636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82320"/>
                <a:gd name="T97" fmla="*/ 0 h 863600"/>
                <a:gd name="T98" fmla="*/ 782320 w 782320"/>
                <a:gd name="T99" fmla="*/ 863600 h 86360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82320" h="863600">
                  <a:moveTo>
                    <a:pt x="782320" y="132080"/>
                  </a:moveTo>
                  <a:lnTo>
                    <a:pt x="782320" y="132080"/>
                  </a:lnTo>
                  <a:lnTo>
                    <a:pt x="680720" y="60960"/>
                  </a:lnTo>
                  <a:cubicBezTo>
                    <a:pt x="657496" y="44882"/>
                    <a:pt x="636531" y="30419"/>
                    <a:pt x="609600" y="20320"/>
                  </a:cubicBezTo>
                  <a:cubicBezTo>
                    <a:pt x="596525" y="15417"/>
                    <a:pt x="582386" y="13996"/>
                    <a:pt x="568960" y="10160"/>
                  </a:cubicBezTo>
                  <a:cubicBezTo>
                    <a:pt x="558662" y="7218"/>
                    <a:pt x="548640" y="3387"/>
                    <a:pt x="538480" y="0"/>
                  </a:cubicBezTo>
                  <a:cubicBezTo>
                    <a:pt x="453813" y="6773"/>
                    <a:pt x="367997" y="4854"/>
                    <a:pt x="284480" y="20320"/>
                  </a:cubicBezTo>
                  <a:cubicBezTo>
                    <a:pt x="254414" y="25888"/>
                    <a:pt x="271359" y="68881"/>
                    <a:pt x="254000" y="81280"/>
                  </a:cubicBezTo>
                  <a:cubicBezTo>
                    <a:pt x="236571" y="93730"/>
                    <a:pt x="210862" y="89719"/>
                    <a:pt x="193040" y="101600"/>
                  </a:cubicBezTo>
                  <a:cubicBezTo>
                    <a:pt x="182880" y="108373"/>
                    <a:pt x="173482" y="116459"/>
                    <a:pt x="162560" y="121920"/>
                  </a:cubicBezTo>
                  <a:cubicBezTo>
                    <a:pt x="152981" y="126709"/>
                    <a:pt x="142108" y="128320"/>
                    <a:pt x="132080" y="132080"/>
                  </a:cubicBezTo>
                  <a:cubicBezTo>
                    <a:pt x="115003" y="138484"/>
                    <a:pt x="97592" y="144244"/>
                    <a:pt x="81280" y="152400"/>
                  </a:cubicBezTo>
                  <a:cubicBezTo>
                    <a:pt x="70358" y="157861"/>
                    <a:pt x="60960" y="165947"/>
                    <a:pt x="50800" y="172720"/>
                  </a:cubicBezTo>
                  <a:cubicBezTo>
                    <a:pt x="44027" y="182880"/>
                    <a:pt x="35941" y="192278"/>
                    <a:pt x="30480" y="203200"/>
                  </a:cubicBezTo>
                  <a:cubicBezTo>
                    <a:pt x="25691" y="212779"/>
                    <a:pt x="23262" y="223382"/>
                    <a:pt x="20320" y="233680"/>
                  </a:cubicBezTo>
                  <a:cubicBezTo>
                    <a:pt x="10754" y="267159"/>
                    <a:pt x="6984" y="290202"/>
                    <a:pt x="0" y="325120"/>
                  </a:cubicBezTo>
                  <a:cubicBezTo>
                    <a:pt x="3387" y="430107"/>
                    <a:pt x="3992" y="535220"/>
                    <a:pt x="10160" y="640080"/>
                  </a:cubicBezTo>
                  <a:cubicBezTo>
                    <a:pt x="11193" y="657640"/>
                    <a:pt x="29189" y="689589"/>
                    <a:pt x="40640" y="701040"/>
                  </a:cubicBezTo>
                  <a:cubicBezTo>
                    <a:pt x="49274" y="709674"/>
                    <a:pt x="61184" y="714263"/>
                    <a:pt x="71120" y="721360"/>
                  </a:cubicBezTo>
                  <a:cubicBezTo>
                    <a:pt x="84899" y="731202"/>
                    <a:pt x="96614" y="744267"/>
                    <a:pt x="111760" y="751840"/>
                  </a:cubicBezTo>
                  <a:cubicBezTo>
                    <a:pt x="124249" y="758085"/>
                    <a:pt x="138853" y="758613"/>
                    <a:pt x="152400" y="762000"/>
                  </a:cubicBezTo>
                  <a:cubicBezTo>
                    <a:pt x="165947" y="772160"/>
                    <a:pt x="178413" y="783948"/>
                    <a:pt x="193040" y="792480"/>
                  </a:cubicBezTo>
                  <a:cubicBezTo>
                    <a:pt x="278783" y="842497"/>
                    <a:pt x="248633" y="824329"/>
                    <a:pt x="314960" y="843280"/>
                  </a:cubicBezTo>
                  <a:cubicBezTo>
                    <a:pt x="325258" y="846222"/>
                    <a:pt x="334938" y="851340"/>
                    <a:pt x="345440" y="853440"/>
                  </a:cubicBezTo>
                  <a:cubicBezTo>
                    <a:pt x="368922" y="858136"/>
                    <a:pt x="392853" y="860213"/>
                    <a:pt x="416560" y="863600"/>
                  </a:cubicBezTo>
                  <a:cubicBezTo>
                    <a:pt x="477520" y="856827"/>
                    <a:pt x="539773" y="857486"/>
                    <a:pt x="599440" y="843280"/>
                  </a:cubicBezTo>
                  <a:cubicBezTo>
                    <a:pt x="613418" y="839952"/>
                    <a:pt x="620569" y="823709"/>
                    <a:pt x="629920" y="812800"/>
                  </a:cubicBezTo>
                  <a:cubicBezTo>
                    <a:pt x="640940" y="799943"/>
                    <a:pt x="649150" y="784816"/>
                    <a:pt x="660400" y="772160"/>
                  </a:cubicBezTo>
                  <a:cubicBezTo>
                    <a:pt x="676310" y="754262"/>
                    <a:pt x="695431" y="739382"/>
                    <a:pt x="711200" y="721360"/>
                  </a:cubicBezTo>
                  <a:cubicBezTo>
                    <a:pt x="729522" y="700421"/>
                    <a:pt x="734622" y="686281"/>
                    <a:pt x="741680" y="660400"/>
                  </a:cubicBezTo>
                  <a:cubicBezTo>
                    <a:pt x="749028" y="633457"/>
                    <a:pt x="762000" y="579120"/>
                    <a:pt x="762000" y="579120"/>
                  </a:cubicBezTo>
                  <a:cubicBezTo>
                    <a:pt x="773355" y="193058"/>
                    <a:pt x="772160" y="348876"/>
                    <a:pt x="782320" y="13208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49" name="Freihandform 548"/>
            <p:cNvSpPr/>
            <p:nvPr/>
          </p:nvSpPr>
          <p:spPr bwMode="auto">
            <a:xfrm>
              <a:off x="4700096" y="2727094"/>
              <a:ext cx="127875" cy="157085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50" name="Freihandform 549"/>
            <p:cNvSpPr/>
            <p:nvPr/>
          </p:nvSpPr>
          <p:spPr bwMode="auto">
            <a:xfrm>
              <a:off x="3374872" y="3312914"/>
              <a:ext cx="74613" cy="9048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51" name="Freihandform 550"/>
            <p:cNvSpPr/>
            <p:nvPr/>
          </p:nvSpPr>
          <p:spPr bwMode="auto">
            <a:xfrm>
              <a:off x="2830192" y="3584575"/>
              <a:ext cx="73025" cy="9048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52" name="Freihandform 551"/>
            <p:cNvSpPr/>
            <p:nvPr/>
          </p:nvSpPr>
          <p:spPr bwMode="auto">
            <a:xfrm>
              <a:off x="2506146" y="3222426"/>
              <a:ext cx="73025" cy="9048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53" name="Freihandform 552"/>
            <p:cNvSpPr/>
            <p:nvPr/>
          </p:nvSpPr>
          <p:spPr bwMode="auto">
            <a:xfrm>
              <a:off x="1667607" y="4304817"/>
              <a:ext cx="73025" cy="904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54" name="Freihandform 553"/>
            <p:cNvSpPr/>
            <p:nvPr/>
          </p:nvSpPr>
          <p:spPr bwMode="auto">
            <a:xfrm>
              <a:off x="3080015" y="3267670"/>
              <a:ext cx="73025" cy="904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55" name="Freihandform 554"/>
            <p:cNvSpPr/>
            <p:nvPr/>
          </p:nvSpPr>
          <p:spPr bwMode="auto">
            <a:xfrm>
              <a:off x="4142103" y="3051006"/>
              <a:ext cx="183470" cy="234081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cxnSp>
          <p:nvCxnSpPr>
            <p:cNvPr id="564" name="Gerade Verbindung 563"/>
            <p:cNvCxnSpPr>
              <a:stCxn id="366" idx="1"/>
              <a:endCxn id="324" idx="7"/>
            </p:cNvCxnSpPr>
            <p:nvPr/>
          </p:nvCxnSpPr>
          <p:spPr bwMode="auto">
            <a:xfrm flipV="1">
              <a:off x="1268178" y="2483551"/>
              <a:ext cx="4220438" cy="1800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65" name="Freihandform 564"/>
            <p:cNvSpPr/>
            <p:nvPr/>
          </p:nvSpPr>
          <p:spPr bwMode="auto">
            <a:xfrm rot="21480000">
              <a:off x="3193038" y="2567393"/>
              <a:ext cx="161703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66" name="Freihandform 565"/>
            <p:cNvSpPr/>
            <p:nvPr/>
          </p:nvSpPr>
          <p:spPr bwMode="auto">
            <a:xfrm rot="21480000">
              <a:off x="3064578" y="2553748"/>
              <a:ext cx="161702" cy="104314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67" name="Freihandform 566"/>
            <p:cNvSpPr/>
            <p:nvPr/>
          </p:nvSpPr>
          <p:spPr bwMode="auto">
            <a:xfrm rot="21480000">
              <a:off x="2819641" y="2547600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68" name="Freihandform 567"/>
            <p:cNvSpPr/>
            <p:nvPr/>
          </p:nvSpPr>
          <p:spPr bwMode="auto">
            <a:xfrm rot="21480000">
              <a:off x="2946912" y="2550016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69" name="Freihandform 568"/>
            <p:cNvSpPr/>
            <p:nvPr/>
          </p:nvSpPr>
          <p:spPr bwMode="auto">
            <a:xfrm rot="21480000">
              <a:off x="2658157" y="2556670"/>
              <a:ext cx="161703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70" name="Freihandform 569"/>
            <p:cNvSpPr/>
            <p:nvPr/>
          </p:nvSpPr>
          <p:spPr bwMode="auto">
            <a:xfrm rot="21480000">
              <a:off x="3918245" y="2565101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71" name="Freihandform 570"/>
            <p:cNvSpPr/>
            <p:nvPr/>
          </p:nvSpPr>
          <p:spPr bwMode="auto">
            <a:xfrm rot="21480000">
              <a:off x="3789785" y="2551455"/>
              <a:ext cx="161703" cy="10431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72" name="Freihandform 571"/>
            <p:cNvSpPr/>
            <p:nvPr/>
          </p:nvSpPr>
          <p:spPr bwMode="auto">
            <a:xfrm rot="21480000">
              <a:off x="3544848" y="2545307"/>
              <a:ext cx="161703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73" name="Freihandform 572"/>
            <p:cNvSpPr/>
            <p:nvPr/>
          </p:nvSpPr>
          <p:spPr bwMode="auto">
            <a:xfrm rot="21480000">
              <a:off x="3672923" y="2547695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74" name="Freihandform 573"/>
            <p:cNvSpPr/>
            <p:nvPr/>
          </p:nvSpPr>
          <p:spPr bwMode="auto">
            <a:xfrm rot="21480000">
              <a:off x="3383364" y="2554377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77" name="Freihandform 576"/>
            <p:cNvSpPr/>
            <p:nvPr/>
          </p:nvSpPr>
          <p:spPr bwMode="auto">
            <a:xfrm rot="21480000">
              <a:off x="4587039" y="2557915"/>
              <a:ext cx="161703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78" name="Freihandform 577"/>
            <p:cNvSpPr/>
            <p:nvPr/>
          </p:nvSpPr>
          <p:spPr bwMode="auto">
            <a:xfrm rot="21480000">
              <a:off x="4458579" y="2544270"/>
              <a:ext cx="161702" cy="104314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79" name="Freihandform 578"/>
            <p:cNvSpPr/>
            <p:nvPr/>
          </p:nvSpPr>
          <p:spPr bwMode="auto">
            <a:xfrm rot="21480000">
              <a:off x="4213642" y="2538122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80" name="Freihandform 579"/>
            <p:cNvSpPr/>
            <p:nvPr/>
          </p:nvSpPr>
          <p:spPr bwMode="auto">
            <a:xfrm rot="21480000">
              <a:off x="4340913" y="2540538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81" name="Freihandform 580"/>
            <p:cNvSpPr/>
            <p:nvPr/>
          </p:nvSpPr>
          <p:spPr bwMode="auto">
            <a:xfrm rot="21480000">
              <a:off x="4052158" y="2547192"/>
              <a:ext cx="161703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82" name="Freihandform 581"/>
            <p:cNvSpPr/>
            <p:nvPr/>
          </p:nvSpPr>
          <p:spPr bwMode="auto">
            <a:xfrm rot="21480000">
              <a:off x="5312246" y="2555623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83" name="Freihandform 582"/>
            <p:cNvSpPr/>
            <p:nvPr/>
          </p:nvSpPr>
          <p:spPr bwMode="auto">
            <a:xfrm rot="21480000">
              <a:off x="5183786" y="2541977"/>
              <a:ext cx="161703" cy="10431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84" name="Freihandform 583"/>
            <p:cNvSpPr/>
            <p:nvPr/>
          </p:nvSpPr>
          <p:spPr bwMode="auto">
            <a:xfrm rot="21480000">
              <a:off x="4938849" y="2535829"/>
              <a:ext cx="161703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85" name="Freihandform 584"/>
            <p:cNvSpPr/>
            <p:nvPr/>
          </p:nvSpPr>
          <p:spPr bwMode="auto">
            <a:xfrm rot="21480000">
              <a:off x="5066924" y="2538217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86" name="Freihandform 585"/>
            <p:cNvSpPr/>
            <p:nvPr/>
          </p:nvSpPr>
          <p:spPr bwMode="auto">
            <a:xfrm rot="21480000">
              <a:off x="4777365" y="2544899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99" name="Freihandform 598"/>
            <p:cNvSpPr/>
            <p:nvPr/>
          </p:nvSpPr>
          <p:spPr bwMode="auto">
            <a:xfrm rot="21480000">
              <a:off x="1773382" y="2567965"/>
              <a:ext cx="161703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00" name="Freihandform 599"/>
            <p:cNvSpPr/>
            <p:nvPr/>
          </p:nvSpPr>
          <p:spPr bwMode="auto">
            <a:xfrm rot="21480000">
              <a:off x="1644922" y="2554320"/>
              <a:ext cx="161702" cy="104314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01" name="Freihandform 600"/>
            <p:cNvSpPr/>
            <p:nvPr/>
          </p:nvSpPr>
          <p:spPr bwMode="auto">
            <a:xfrm rot="21480000">
              <a:off x="1399985" y="2548172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02" name="Freihandform 601"/>
            <p:cNvSpPr/>
            <p:nvPr/>
          </p:nvSpPr>
          <p:spPr bwMode="auto">
            <a:xfrm rot="21480000">
              <a:off x="1527256" y="2550588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03" name="Freihandform 602"/>
            <p:cNvSpPr/>
            <p:nvPr/>
          </p:nvSpPr>
          <p:spPr bwMode="auto">
            <a:xfrm rot="21480000">
              <a:off x="1238501" y="2557242"/>
              <a:ext cx="161703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04" name="Freihandform 603"/>
            <p:cNvSpPr/>
            <p:nvPr/>
          </p:nvSpPr>
          <p:spPr bwMode="auto">
            <a:xfrm rot="21480000">
              <a:off x="2753309" y="2840311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05" name="Freihandform 604"/>
            <p:cNvSpPr/>
            <p:nvPr/>
          </p:nvSpPr>
          <p:spPr bwMode="auto">
            <a:xfrm rot="21480000">
              <a:off x="2370129" y="2552027"/>
              <a:ext cx="161703" cy="10431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06" name="Freihandform 605"/>
            <p:cNvSpPr/>
            <p:nvPr/>
          </p:nvSpPr>
          <p:spPr bwMode="auto">
            <a:xfrm rot="21480000">
              <a:off x="3040843" y="2999093"/>
              <a:ext cx="161703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07" name="Freihandform 606"/>
            <p:cNvSpPr/>
            <p:nvPr/>
          </p:nvSpPr>
          <p:spPr bwMode="auto">
            <a:xfrm rot="21480000">
              <a:off x="2253267" y="2548267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08" name="Freihandform 607"/>
            <p:cNvSpPr/>
            <p:nvPr/>
          </p:nvSpPr>
          <p:spPr bwMode="auto">
            <a:xfrm rot="21480000">
              <a:off x="1963708" y="2554949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grpSp>
          <p:nvGrpSpPr>
            <p:cNvPr id="4" name="Gruppieren 610"/>
            <p:cNvGrpSpPr/>
            <p:nvPr/>
          </p:nvGrpSpPr>
          <p:grpSpPr>
            <a:xfrm>
              <a:off x="1216911" y="4708589"/>
              <a:ext cx="4234385" cy="169705"/>
              <a:chOff x="1513792" y="2521779"/>
              <a:chExt cx="4234385" cy="169705"/>
            </a:xfrm>
          </p:grpSpPr>
          <p:grpSp>
            <p:nvGrpSpPr>
              <p:cNvPr id="5" name="Gruppieren 574"/>
              <p:cNvGrpSpPr/>
              <p:nvPr/>
            </p:nvGrpSpPr>
            <p:grpSpPr>
              <a:xfrm rot="21480000">
                <a:off x="2933448" y="2531257"/>
                <a:ext cx="1420728" cy="159655"/>
                <a:chOff x="6025592" y="689431"/>
                <a:chExt cx="2803525" cy="517525"/>
              </a:xfrm>
            </p:grpSpPr>
            <p:sp>
              <p:nvSpPr>
                <p:cNvPr id="635" name="Freihandform 634"/>
                <p:cNvSpPr/>
                <p:nvPr/>
              </p:nvSpPr>
              <p:spPr bwMode="auto">
                <a:xfrm>
                  <a:off x="7079692" y="795793"/>
                  <a:ext cx="319088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36" name="Freihandform 635"/>
                <p:cNvSpPr/>
                <p:nvPr/>
              </p:nvSpPr>
              <p:spPr bwMode="auto">
                <a:xfrm>
                  <a:off x="6827280" y="737056"/>
                  <a:ext cx="319087" cy="338137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37" name="Freihandform 636"/>
                <p:cNvSpPr/>
                <p:nvPr/>
              </p:nvSpPr>
              <p:spPr bwMode="auto">
                <a:xfrm>
                  <a:off x="6344680" y="689431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38" name="Freihandform 637"/>
                <p:cNvSpPr/>
                <p:nvPr/>
              </p:nvSpPr>
              <p:spPr bwMode="auto">
                <a:xfrm>
                  <a:off x="6595505" y="711656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39" name="Freihandform 638"/>
                <p:cNvSpPr/>
                <p:nvPr/>
              </p:nvSpPr>
              <p:spPr bwMode="auto">
                <a:xfrm>
                  <a:off x="6025592" y="700543"/>
                  <a:ext cx="319088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40" name="Freihandform 639"/>
                <p:cNvSpPr/>
                <p:nvPr/>
              </p:nvSpPr>
              <p:spPr bwMode="auto">
                <a:xfrm>
                  <a:off x="8510030" y="870406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41" name="Freihandform 640"/>
                <p:cNvSpPr/>
                <p:nvPr/>
              </p:nvSpPr>
              <p:spPr bwMode="auto">
                <a:xfrm>
                  <a:off x="8257617" y="811668"/>
                  <a:ext cx="319088" cy="338138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42" name="Freihandform 641"/>
                <p:cNvSpPr/>
                <p:nvPr/>
              </p:nvSpPr>
              <p:spPr bwMode="auto">
                <a:xfrm>
                  <a:off x="7775017" y="764043"/>
                  <a:ext cx="319088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43" name="Freihandform 642"/>
                <p:cNvSpPr/>
                <p:nvPr/>
              </p:nvSpPr>
              <p:spPr bwMode="auto">
                <a:xfrm>
                  <a:off x="8027430" y="786268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44" name="Freihandform 643"/>
                <p:cNvSpPr/>
                <p:nvPr/>
              </p:nvSpPr>
              <p:spPr bwMode="auto">
                <a:xfrm>
                  <a:off x="7455930" y="775156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</p:grpSp>
          <p:grpSp>
            <p:nvGrpSpPr>
              <p:cNvPr id="6" name="Gruppieren 575"/>
              <p:cNvGrpSpPr/>
              <p:nvPr/>
            </p:nvGrpSpPr>
            <p:grpSpPr>
              <a:xfrm rot="21480000">
                <a:off x="4327449" y="2521779"/>
                <a:ext cx="1420728" cy="159655"/>
                <a:chOff x="6025592" y="689431"/>
                <a:chExt cx="2803525" cy="517525"/>
              </a:xfrm>
            </p:grpSpPr>
            <p:sp>
              <p:nvSpPr>
                <p:cNvPr id="625" name="Freihandform 624"/>
                <p:cNvSpPr/>
                <p:nvPr/>
              </p:nvSpPr>
              <p:spPr bwMode="auto">
                <a:xfrm>
                  <a:off x="7079692" y="795793"/>
                  <a:ext cx="319088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26" name="Freihandform 625"/>
                <p:cNvSpPr/>
                <p:nvPr/>
              </p:nvSpPr>
              <p:spPr bwMode="auto">
                <a:xfrm>
                  <a:off x="6827280" y="737056"/>
                  <a:ext cx="319087" cy="338137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27" name="Freihandform 626"/>
                <p:cNvSpPr/>
                <p:nvPr/>
              </p:nvSpPr>
              <p:spPr bwMode="auto">
                <a:xfrm>
                  <a:off x="6344680" y="689431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28" name="Freihandform 627"/>
                <p:cNvSpPr/>
                <p:nvPr/>
              </p:nvSpPr>
              <p:spPr bwMode="auto">
                <a:xfrm>
                  <a:off x="6595505" y="711656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29" name="Freihandform 628"/>
                <p:cNvSpPr/>
                <p:nvPr/>
              </p:nvSpPr>
              <p:spPr bwMode="auto">
                <a:xfrm>
                  <a:off x="6025592" y="700543"/>
                  <a:ext cx="319088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30" name="Freihandform 629"/>
                <p:cNvSpPr/>
                <p:nvPr/>
              </p:nvSpPr>
              <p:spPr bwMode="auto">
                <a:xfrm>
                  <a:off x="8510030" y="870406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31" name="Freihandform 630"/>
                <p:cNvSpPr/>
                <p:nvPr/>
              </p:nvSpPr>
              <p:spPr bwMode="auto">
                <a:xfrm>
                  <a:off x="8257617" y="811668"/>
                  <a:ext cx="319088" cy="338138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32" name="Freihandform 631"/>
                <p:cNvSpPr/>
                <p:nvPr/>
              </p:nvSpPr>
              <p:spPr bwMode="auto">
                <a:xfrm>
                  <a:off x="7775017" y="764043"/>
                  <a:ext cx="319088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33" name="Freihandform 632"/>
                <p:cNvSpPr/>
                <p:nvPr/>
              </p:nvSpPr>
              <p:spPr bwMode="auto">
                <a:xfrm>
                  <a:off x="8027430" y="786268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34" name="Freihandform 633"/>
                <p:cNvSpPr/>
                <p:nvPr/>
              </p:nvSpPr>
              <p:spPr bwMode="auto">
                <a:xfrm>
                  <a:off x="7455930" y="775156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</p:grpSp>
          <p:grpSp>
            <p:nvGrpSpPr>
              <p:cNvPr id="7" name="Gruppieren 597"/>
              <p:cNvGrpSpPr/>
              <p:nvPr/>
            </p:nvGrpSpPr>
            <p:grpSpPr>
              <a:xfrm rot="21480000">
                <a:off x="1513792" y="2531829"/>
                <a:ext cx="1420728" cy="159655"/>
                <a:chOff x="6025592" y="689431"/>
                <a:chExt cx="2803525" cy="517525"/>
              </a:xfrm>
            </p:grpSpPr>
            <p:sp>
              <p:nvSpPr>
                <p:cNvPr id="615" name="Freihandform 614"/>
                <p:cNvSpPr/>
                <p:nvPr/>
              </p:nvSpPr>
              <p:spPr bwMode="auto">
                <a:xfrm>
                  <a:off x="7079692" y="795793"/>
                  <a:ext cx="319088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16" name="Freihandform 615"/>
                <p:cNvSpPr/>
                <p:nvPr/>
              </p:nvSpPr>
              <p:spPr bwMode="auto">
                <a:xfrm>
                  <a:off x="6827280" y="737056"/>
                  <a:ext cx="319087" cy="338137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17" name="Freihandform 616"/>
                <p:cNvSpPr/>
                <p:nvPr/>
              </p:nvSpPr>
              <p:spPr bwMode="auto">
                <a:xfrm>
                  <a:off x="6344680" y="689431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18" name="Freihandform 617"/>
                <p:cNvSpPr/>
                <p:nvPr/>
              </p:nvSpPr>
              <p:spPr bwMode="auto">
                <a:xfrm>
                  <a:off x="6595505" y="711656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19" name="Freihandform 618"/>
                <p:cNvSpPr/>
                <p:nvPr/>
              </p:nvSpPr>
              <p:spPr bwMode="auto">
                <a:xfrm>
                  <a:off x="6025592" y="700543"/>
                  <a:ext cx="319088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20" name="Freihandform 619"/>
                <p:cNvSpPr/>
                <p:nvPr/>
              </p:nvSpPr>
              <p:spPr bwMode="auto">
                <a:xfrm>
                  <a:off x="8510030" y="870406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21" name="Freihandform 620"/>
                <p:cNvSpPr/>
                <p:nvPr/>
              </p:nvSpPr>
              <p:spPr bwMode="auto">
                <a:xfrm>
                  <a:off x="8257617" y="811668"/>
                  <a:ext cx="319088" cy="338138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22" name="Freihandform 621"/>
                <p:cNvSpPr/>
                <p:nvPr/>
              </p:nvSpPr>
              <p:spPr bwMode="auto">
                <a:xfrm>
                  <a:off x="7775017" y="764043"/>
                  <a:ext cx="319088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23" name="Freihandform 622"/>
                <p:cNvSpPr/>
                <p:nvPr/>
              </p:nvSpPr>
              <p:spPr bwMode="auto">
                <a:xfrm>
                  <a:off x="8027430" y="786268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  <p:sp>
              <p:nvSpPr>
                <p:cNvPr id="624" name="Freihandform 623"/>
                <p:cNvSpPr/>
                <p:nvPr/>
              </p:nvSpPr>
              <p:spPr bwMode="auto">
                <a:xfrm>
                  <a:off x="7455930" y="775156"/>
                  <a:ext cx="319087" cy="336550"/>
                </a:xfrm>
                <a:custGeom>
                  <a:avLst/>
                  <a:gdLst>
                    <a:gd name="connsiteX0" fmla="*/ 233680 w 660400"/>
                    <a:gd name="connsiteY0" fmla="*/ 13922 h 623522"/>
                    <a:gd name="connsiteX1" fmla="*/ 233680 w 660400"/>
                    <a:gd name="connsiteY1" fmla="*/ 13922 h 623522"/>
                    <a:gd name="connsiteX2" fmla="*/ 111760 w 660400"/>
                    <a:gd name="connsiteY2" fmla="*/ 54562 h 623522"/>
                    <a:gd name="connsiteX3" fmla="*/ 60960 w 660400"/>
                    <a:gd name="connsiteY3" fmla="*/ 146002 h 623522"/>
                    <a:gd name="connsiteX4" fmla="*/ 50800 w 660400"/>
                    <a:gd name="connsiteY4" fmla="*/ 186642 h 623522"/>
                    <a:gd name="connsiteX5" fmla="*/ 40640 w 660400"/>
                    <a:gd name="connsiteY5" fmla="*/ 318722 h 623522"/>
                    <a:gd name="connsiteX6" fmla="*/ 10160 w 660400"/>
                    <a:gd name="connsiteY6" fmla="*/ 379682 h 623522"/>
                    <a:gd name="connsiteX7" fmla="*/ 0 w 660400"/>
                    <a:gd name="connsiteY7" fmla="*/ 410162 h 623522"/>
                    <a:gd name="connsiteX8" fmla="*/ 20320 w 660400"/>
                    <a:gd name="connsiteY8" fmla="*/ 481282 h 623522"/>
                    <a:gd name="connsiteX9" fmla="*/ 40640 w 660400"/>
                    <a:gd name="connsiteY9" fmla="*/ 511762 h 623522"/>
                    <a:gd name="connsiteX10" fmla="*/ 71120 w 660400"/>
                    <a:gd name="connsiteY10" fmla="*/ 572722 h 623522"/>
                    <a:gd name="connsiteX11" fmla="*/ 162560 w 660400"/>
                    <a:gd name="connsiteY11" fmla="*/ 623522 h 623522"/>
                    <a:gd name="connsiteX12" fmla="*/ 335280 w 660400"/>
                    <a:gd name="connsiteY12" fmla="*/ 613362 h 623522"/>
                    <a:gd name="connsiteX13" fmla="*/ 375920 w 660400"/>
                    <a:gd name="connsiteY13" fmla="*/ 603202 h 623522"/>
                    <a:gd name="connsiteX14" fmla="*/ 406400 w 660400"/>
                    <a:gd name="connsiteY14" fmla="*/ 582882 h 623522"/>
                    <a:gd name="connsiteX15" fmla="*/ 416560 w 660400"/>
                    <a:gd name="connsiteY15" fmla="*/ 552402 h 623522"/>
                    <a:gd name="connsiteX16" fmla="*/ 497840 w 660400"/>
                    <a:gd name="connsiteY16" fmla="*/ 521922 h 623522"/>
                    <a:gd name="connsiteX17" fmla="*/ 558800 w 660400"/>
                    <a:gd name="connsiteY17" fmla="*/ 491442 h 623522"/>
                    <a:gd name="connsiteX18" fmla="*/ 629920 w 660400"/>
                    <a:gd name="connsiteY18" fmla="*/ 420322 h 623522"/>
                    <a:gd name="connsiteX19" fmla="*/ 660400 w 660400"/>
                    <a:gd name="connsiteY19" fmla="*/ 308562 h 623522"/>
                    <a:gd name="connsiteX20" fmla="*/ 650240 w 660400"/>
                    <a:gd name="connsiteY20" fmla="*/ 217122 h 623522"/>
                    <a:gd name="connsiteX21" fmla="*/ 579120 w 660400"/>
                    <a:gd name="connsiteY21" fmla="*/ 146002 h 623522"/>
                    <a:gd name="connsiteX22" fmla="*/ 548640 w 660400"/>
                    <a:gd name="connsiteY22" fmla="*/ 125682 h 623522"/>
                    <a:gd name="connsiteX23" fmla="*/ 487680 w 660400"/>
                    <a:gd name="connsiteY23" fmla="*/ 95202 h 623522"/>
                    <a:gd name="connsiteX24" fmla="*/ 467360 w 660400"/>
                    <a:gd name="connsiteY24" fmla="*/ 64722 h 623522"/>
                    <a:gd name="connsiteX25" fmla="*/ 375920 w 660400"/>
                    <a:gd name="connsiteY25" fmla="*/ 24082 h 623522"/>
                    <a:gd name="connsiteX26" fmla="*/ 233680 w 660400"/>
                    <a:gd name="connsiteY26" fmla="*/ 13922 h 62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0400" h="623522">
                      <a:moveTo>
                        <a:pt x="233680" y="13922"/>
                      </a:moveTo>
                      <a:lnTo>
                        <a:pt x="233680" y="13922"/>
                      </a:lnTo>
                      <a:cubicBezTo>
                        <a:pt x="193040" y="27469"/>
                        <a:pt x="135522" y="18918"/>
                        <a:pt x="111760" y="54562"/>
                      </a:cubicBezTo>
                      <a:cubicBezTo>
                        <a:pt x="75374" y="109141"/>
                        <a:pt x="74372" y="99060"/>
                        <a:pt x="60960" y="146002"/>
                      </a:cubicBezTo>
                      <a:cubicBezTo>
                        <a:pt x="57124" y="159428"/>
                        <a:pt x="54187" y="173095"/>
                        <a:pt x="50800" y="186642"/>
                      </a:cubicBezTo>
                      <a:cubicBezTo>
                        <a:pt x="47413" y="230669"/>
                        <a:pt x="46117" y="274906"/>
                        <a:pt x="40640" y="318722"/>
                      </a:cubicBezTo>
                      <a:cubicBezTo>
                        <a:pt x="36384" y="352772"/>
                        <a:pt x="25287" y="349429"/>
                        <a:pt x="10160" y="379682"/>
                      </a:cubicBezTo>
                      <a:cubicBezTo>
                        <a:pt x="5371" y="389261"/>
                        <a:pt x="3387" y="400002"/>
                        <a:pt x="0" y="410162"/>
                      </a:cubicBezTo>
                      <a:cubicBezTo>
                        <a:pt x="3255" y="423183"/>
                        <a:pt x="13032" y="466706"/>
                        <a:pt x="20320" y="481282"/>
                      </a:cubicBezTo>
                      <a:cubicBezTo>
                        <a:pt x="25781" y="492204"/>
                        <a:pt x="35179" y="500840"/>
                        <a:pt x="40640" y="511762"/>
                      </a:cubicBezTo>
                      <a:cubicBezTo>
                        <a:pt x="54329" y="539141"/>
                        <a:pt x="45238" y="550075"/>
                        <a:pt x="71120" y="572722"/>
                      </a:cubicBezTo>
                      <a:cubicBezTo>
                        <a:pt x="114117" y="610345"/>
                        <a:pt x="120696" y="609567"/>
                        <a:pt x="162560" y="623522"/>
                      </a:cubicBezTo>
                      <a:cubicBezTo>
                        <a:pt x="220133" y="620135"/>
                        <a:pt x="277867" y="618830"/>
                        <a:pt x="335280" y="613362"/>
                      </a:cubicBezTo>
                      <a:cubicBezTo>
                        <a:pt x="349181" y="612038"/>
                        <a:pt x="363085" y="608703"/>
                        <a:pt x="375920" y="603202"/>
                      </a:cubicBezTo>
                      <a:cubicBezTo>
                        <a:pt x="387143" y="598392"/>
                        <a:pt x="396240" y="589655"/>
                        <a:pt x="406400" y="582882"/>
                      </a:cubicBezTo>
                      <a:cubicBezTo>
                        <a:pt x="409787" y="572722"/>
                        <a:pt x="409870" y="560765"/>
                        <a:pt x="416560" y="552402"/>
                      </a:cubicBezTo>
                      <a:cubicBezTo>
                        <a:pt x="437466" y="526269"/>
                        <a:pt x="468926" y="529151"/>
                        <a:pt x="497840" y="521922"/>
                      </a:cubicBezTo>
                      <a:cubicBezTo>
                        <a:pt x="531491" y="513509"/>
                        <a:pt x="529001" y="511308"/>
                        <a:pt x="558800" y="491442"/>
                      </a:cubicBezTo>
                      <a:cubicBezTo>
                        <a:pt x="605381" y="421571"/>
                        <a:pt x="576272" y="438205"/>
                        <a:pt x="629920" y="420322"/>
                      </a:cubicBezTo>
                      <a:cubicBezTo>
                        <a:pt x="655701" y="342979"/>
                        <a:pt x="646039" y="380365"/>
                        <a:pt x="660400" y="308562"/>
                      </a:cubicBezTo>
                      <a:cubicBezTo>
                        <a:pt x="657013" y="278082"/>
                        <a:pt x="659938" y="246216"/>
                        <a:pt x="650240" y="217122"/>
                      </a:cubicBezTo>
                      <a:cubicBezTo>
                        <a:pt x="623452" y="136758"/>
                        <a:pt x="624089" y="168486"/>
                        <a:pt x="579120" y="146002"/>
                      </a:cubicBezTo>
                      <a:cubicBezTo>
                        <a:pt x="568198" y="140541"/>
                        <a:pt x="559562" y="131143"/>
                        <a:pt x="548640" y="125682"/>
                      </a:cubicBezTo>
                      <a:cubicBezTo>
                        <a:pt x="464512" y="83618"/>
                        <a:pt x="575031" y="153436"/>
                        <a:pt x="487680" y="95202"/>
                      </a:cubicBezTo>
                      <a:cubicBezTo>
                        <a:pt x="480907" y="85042"/>
                        <a:pt x="475994" y="73356"/>
                        <a:pt x="467360" y="64722"/>
                      </a:cubicBezTo>
                      <a:cubicBezTo>
                        <a:pt x="443209" y="40571"/>
                        <a:pt x="406101" y="34142"/>
                        <a:pt x="375920" y="24082"/>
                      </a:cubicBezTo>
                      <a:cubicBezTo>
                        <a:pt x="303673" y="0"/>
                        <a:pt x="257387" y="15615"/>
                        <a:pt x="233680" y="13922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anchor="b"/>
                <a:lstStyle/>
                <a:p>
                  <a:pPr>
                    <a:defRPr/>
                  </a:pPr>
                  <a:endParaRPr lang="de-DE">
                    <a:ea typeface="Tahoma" pitchFamily="34" charset="0"/>
                    <a:cs typeface="Tahoma" pitchFamily="34" charset="0"/>
                  </a:endParaRPr>
                </a:p>
              </p:txBody>
            </p:sp>
          </p:grpSp>
        </p:grpSp>
        <p:sp>
          <p:nvSpPr>
            <p:cNvPr id="645" name="Freihandform 644"/>
            <p:cNvSpPr/>
            <p:nvPr/>
          </p:nvSpPr>
          <p:spPr bwMode="auto">
            <a:xfrm>
              <a:off x="1655444" y="2946926"/>
              <a:ext cx="238999" cy="260672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46" name="Freihandform 645"/>
            <p:cNvSpPr/>
            <p:nvPr/>
          </p:nvSpPr>
          <p:spPr bwMode="auto">
            <a:xfrm>
              <a:off x="3894421" y="3546475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47" name="Freihandform 646"/>
            <p:cNvSpPr/>
            <p:nvPr/>
          </p:nvSpPr>
          <p:spPr bwMode="auto">
            <a:xfrm>
              <a:off x="3686253" y="2664531"/>
              <a:ext cx="183470" cy="234081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48" name="Freihandform 647"/>
            <p:cNvSpPr/>
            <p:nvPr/>
          </p:nvSpPr>
          <p:spPr bwMode="auto">
            <a:xfrm>
              <a:off x="2061552" y="3052242"/>
              <a:ext cx="238999" cy="260672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49" name="Freihandform 648"/>
            <p:cNvSpPr/>
            <p:nvPr/>
          </p:nvSpPr>
          <p:spPr bwMode="auto">
            <a:xfrm>
              <a:off x="3856159" y="4105278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50" name="Freihandform 649"/>
            <p:cNvSpPr/>
            <p:nvPr/>
          </p:nvSpPr>
          <p:spPr bwMode="auto">
            <a:xfrm>
              <a:off x="4938087" y="2658426"/>
              <a:ext cx="183470" cy="234081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51" name="Freihandform 650"/>
            <p:cNvSpPr/>
            <p:nvPr/>
          </p:nvSpPr>
          <p:spPr bwMode="auto">
            <a:xfrm>
              <a:off x="2433787" y="2671689"/>
              <a:ext cx="238999" cy="260672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52" name="Freihandform 651"/>
            <p:cNvSpPr/>
            <p:nvPr/>
          </p:nvSpPr>
          <p:spPr bwMode="auto">
            <a:xfrm>
              <a:off x="2974891" y="4087736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53" name="Freihandform 652"/>
            <p:cNvSpPr/>
            <p:nvPr/>
          </p:nvSpPr>
          <p:spPr bwMode="auto">
            <a:xfrm>
              <a:off x="4493541" y="2662239"/>
              <a:ext cx="183470" cy="234081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54" name="Freihandform 653"/>
            <p:cNvSpPr/>
            <p:nvPr/>
          </p:nvSpPr>
          <p:spPr bwMode="auto">
            <a:xfrm>
              <a:off x="2621627" y="3051006"/>
              <a:ext cx="238999" cy="260672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55" name="Freihandform 654"/>
            <p:cNvSpPr/>
            <p:nvPr/>
          </p:nvSpPr>
          <p:spPr bwMode="auto">
            <a:xfrm>
              <a:off x="2274186" y="4272567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56" name="Freihandform 655"/>
            <p:cNvSpPr/>
            <p:nvPr/>
          </p:nvSpPr>
          <p:spPr bwMode="auto">
            <a:xfrm>
              <a:off x="4095022" y="2767138"/>
              <a:ext cx="183470" cy="234081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57" name="Freihandform 656"/>
            <p:cNvSpPr/>
            <p:nvPr/>
          </p:nvSpPr>
          <p:spPr bwMode="auto">
            <a:xfrm>
              <a:off x="3451732" y="3137334"/>
              <a:ext cx="238999" cy="260672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58" name="Freihandform 657"/>
            <p:cNvSpPr/>
            <p:nvPr/>
          </p:nvSpPr>
          <p:spPr bwMode="auto">
            <a:xfrm>
              <a:off x="3140003" y="2695657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59" name="Freihandform 658"/>
            <p:cNvSpPr/>
            <p:nvPr/>
          </p:nvSpPr>
          <p:spPr bwMode="auto">
            <a:xfrm>
              <a:off x="1208527" y="4395304"/>
              <a:ext cx="183470" cy="234081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60" name="Freihandform 3"/>
            <p:cNvSpPr>
              <a:spLocks/>
            </p:cNvSpPr>
            <p:nvPr/>
          </p:nvSpPr>
          <p:spPr bwMode="auto">
            <a:xfrm>
              <a:off x="3128355" y="3592067"/>
              <a:ext cx="300256" cy="210646"/>
            </a:xfrm>
            <a:custGeom>
              <a:avLst/>
              <a:gdLst>
                <a:gd name="T0" fmla="*/ 190589 w 1013549"/>
                <a:gd name="T1" fmla="*/ 213360 h 752390"/>
                <a:gd name="T2" fmla="*/ 190589 w 1013549"/>
                <a:gd name="T3" fmla="*/ 213360 h 752390"/>
                <a:gd name="T4" fmla="*/ 210909 w 1013549"/>
                <a:gd name="T5" fmla="*/ 121920 h 752390"/>
                <a:gd name="T6" fmla="*/ 221069 w 1013549"/>
                <a:gd name="T7" fmla="*/ 91440 h 752390"/>
                <a:gd name="T8" fmla="*/ 241389 w 1013549"/>
                <a:gd name="T9" fmla="*/ 60960 h 752390"/>
                <a:gd name="T10" fmla="*/ 271869 w 1013549"/>
                <a:gd name="T11" fmla="*/ 50800 h 752390"/>
                <a:gd name="T12" fmla="*/ 363309 w 1013549"/>
                <a:gd name="T13" fmla="*/ 10160 h 752390"/>
                <a:gd name="T14" fmla="*/ 393789 w 1013549"/>
                <a:gd name="T15" fmla="*/ 0 h 752390"/>
                <a:gd name="T16" fmla="*/ 576669 w 1013549"/>
                <a:gd name="T17" fmla="*/ 20320 h 752390"/>
                <a:gd name="T18" fmla="*/ 607149 w 1013549"/>
                <a:gd name="T19" fmla="*/ 40640 h 752390"/>
                <a:gd name="T20" fmla="*/ 668109 w 1013549"/>
                <a:gd name="T21" fmla="*/ 50800 h 752390"/>
                <a:gd name="T22" fmla="*/ 830669 w 1013549"/>
                <a:gd name="T23" fmla="*/ 71120 h 752390"/>
                <a:gd name="T24" fmla="*/ 861149 w 1013549"/>
                <a:gd name="T25" fmla="*/ 81280 h 752390"/>
                <a:gd name="T26" fmla="*/ 922109 w 1013549"/>
                <a:gd name="T27" fmla="*/ 111760 h 752390"/>
                <a:gd name="T28" fmla="*/ 942429 w 1013549"/>
                <a:gd name="T29" fmla="*/ 142240 h 752390"/>
                <a:gd name="T30" fmla="*/ 993229 w 1013549"/>
                <a:gd name="T31" fmla="*/ 193040 h 752390"/>
                <a:gd name="T32" fmla="*/ 1013549 w 1013549"/>
                <a:gd name="T33" fmla="*/ 254000 h 752390"/>
                <a:gd name="T34" fmla="*/ 993229 w 1013549"/>
                <a:gd name="T35" fmla="*/ 528320 h 752390"/>
                <a:gd name="T36" fmla="*/ 942429 w 1013549"/>
                <a:gd name="T37" fmla="*/ 609600 h 752390"/>
                <a:gd name="T38" fmla="*/ 911949 w 1013549"/>
                <a:gd name="T39" fmla="*/ 619760 h 752390"/>
                <a:gd name="T40" fmla="*/ 881469 w 1013549"/>
                <a:gd name="T41" fmla="*/ 640080 h 752390"/>
                <a:gd name="T42" fmla="*/ 820509 w 1013549"/>
                <a:gd name="T43" fmla="*/ 660400 h 752390"/>
                <a:gd name="T44" fmla="*/ 403949 w 1013549"/>
                <a:gd name="T45" fmla="*/ 680720 h 752390"/>
                <a:gd name="T46" fmla="*/ 342989 w 1013549"/>
                <a:gd name="T47" fmla="*/ 690880 h 752390"/>
                <a:gd name="T48" fmla="*/ 312509 w 1013549"/>
                <a:gd name="T49" fmla="*/ 701040 h 752390"/>
                <a:gd name="T50" fmla="*/ 251549 w 1013549"/>
                <a:gd name="T51" fmla="*/ 711200 h 752390"/>
                <a:gd name="T52" fmla="*/ 170269 w 1013549"/>
                <a:gd name="T53" fmla="*/ 731520 h 752390"/>
                <a:gd name="T54" fmla="*/ 139789 w 1013549"/>
                <a:gd name="T55" fmla="*/ 741680 h 752390"/>
                <a:gd name="T56" fmla="*/ 88989 w 1013549"/>
                <a:gd name="T57" fmla="*/ 751840 h 752390"/>
                <a:gd name="T58" fmla="*/ 17869 w 1013549"/>
                <a:gd name="T59" fmla="*/ 741680 h 752390"/>
                <a:gd name="T60" fmla="*/ 7709 w 1013549"/>
                <a:gd name="T61" fmla="*/ 711200 h 752390"/>
                <a:gd name="T62" fmla="*/ 17869 w 1013549"/>
                <a:gd name="T63" fmla="*/ 497840 h 752390"/>
                <a:gd name="T64" fmla="*/ 78829 w 1013549"/>
                <a:gd name="T65" fmla="*/ 436880 h 752390"/>
                <a:gd name="T66" fmla="*/ 99149 w 1013549"/>
                <a:gd name="T67" fmla="*/ 406400 h 752390"/>
                <a:gd name="T68" fmla="*/ 160109 w 1013549"/>
                <a:gd name="T69" fmla="*/ 365760 h 752390"/>
                <a:gd name="T70" fmla="*/ 190589 w 1013549"/>
                <a:gd name="T71" fmla="*/ 345440 h 752390"/>
                <a:gd name="T72" fmla="*/ 180429 w 1013549"/>
                <a:gd name="T73" fmla="*/ 254000 h 752390"/>
                <a:gd name="T74" fmla="*/ 190589 w 1013549"/>
                <a:gd name="T75" fmla="*/ 213360 h 7523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13549"/>
                <a:gd name="T115" fmla="*/ 0 h 752390"/>
                <a:gd name="T116" fmla="*/ 1013549 w 1013549"/>
                <a:gd name="T117" fmla="*/ 752390 h 7523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13549" h="752390">
                  <a:moveTo>
                    <a:pt x="190589" y="213360"/>
                  </a:moveTo>
                  <a:lnTo>
                    <a:pt x="190589" y="213360"/>
                  </a:lnTo>
                  <a:cubicBezTo>
                    <a:pt x="197362" y="182880"/>
                    <a:pt x="203336" y="152211"/>
                    <a:pt x="210909" y="121920"/>
                  </a:cubicBezTo>
                  <a:cubicBezTo>
                    <a:pt x="213506" y="111530"/>
                    <a:pt x="216280" y="101019"/>
                    <a:pt x="221069" y="91440"/>
                  </a:cubicBezTo>
                  <a:cubicBezTo>
                    <a:pt x="226530" y="80518"/>
                    <a:pt x="231854" y="68588"/>
                    <a:pt x="241389" y="60960"/>
                  </a:cubicBezTo>
                  <a:cubicBezTo>
                    <a:pt x="249752" y="54270"/>
                    <a:pt x="262290" y="55589"/>
                    <a:pt x="271869" y="50800"/>
                  </a:cubicBezTo>
                  <a:cubicBezTo>
                    <a:pt x="368473" y="2498"/>
                    <a:pt x="206038" y="62584"/>
                    <a:pt x="363309" y="10160"/>
                  </a:cubicBezTo>
                  <a:lnTo>
                    <a:pt x="393789" y="0"/>
                  </a:lnTo>
                  <a:cubicBezTo>
                    <a:pt x="399898" y="611"/>
                    <a:pt x="560017" y="15778"/>
                    <a:pt x="576669" y="20320"/>
                  </a:cubicBezTo>
                  <a:cubicBezTo>
                    <a:pt x="588450" y="23533"/>
                    <a:pt x="595565" y="36779"/>
                    <a:pt x="607149" y="40640"/>
                  </a:cubicBezTo>
                  <a:cubicBezTo>
                    <a:pt x="626692" y="47154"/>
                    <a:pt x="647841" y="47115"/>
                    <a:pt x="668109" y="50800"/>
                  </a:cubicBezTo>
                  <a:cubicBezTo>
                    <a:pt x="773086" y="69887"/>
                    <a:pt x="663812" y="55951"/>
                    <a:pt x="830669" y="71120"/>
                  </a:cubicBezTo>
                  <a:cubicBezTo>
                    <a:pt x="840829" y="74507"/>
                    <a:pt x="851570" y="76491"/>
                    <a:pt x="861149" y="81280"/>
                  </a:cubicBezTo>
                  <a:cubicBezTo>
                    <a:pt x="939931" y="120671"/>
                    <a:pt x="845497" y="86223"/>
                    <a:pt x="922109" y="111760"/>
                  </a:cubicBezTo>
                  <a:cubicBezTo>
                    <a:pt x="928882" y="121920"/>
                    <a:pt x="933795" y="133606"/>
                    <a:pt x="942429" y="142240"/>
                  </a:cubicBezTo>
                  <a:cubicBezTo>
                    <a:pt x="977650" y="177461"/>
                    <a:pt x="971554" y="144272"/>
                    <a:pt x="993229" y="193040"/>
                  </a:cubicBezTo>
                  <a:cubicBezTo>
                    <a:pt x="1001928" y="212613"/>
                    <a:pt x="1013549" y="254000"/>
                    <a:pt x="1013549" y="254000"/>
                  </a:cubicBezTo>
                  <a:cubicBezTo>
                    <a:pt x="1012651" y="267463"/>
                    <a:pt x="998025" y="499544"/>
                    <a:pt x="993229" y="528320"/>
                  </a:cubicBezTo>
                  <a:cubicBezTo>
                    <a:pt x="984805" y="578864"/>
                    <a:pt x="981748" y="589941"/>
                    <a:pt x="942429" y="609600"/>
                  </a:cubicBezTo>
                  <a:cubicBezTo>
                    <a:pt x="932850" y="614389"/>
                    <a:pt x="921528" y="614971"/>
                    <a:pt x="911949" y="619760"/>
                  </a:cubicBezTo>
                  <a:cubicBezTo>
                    <a:pt x="901027" y="625221"/>
                    <a:pt x="892627" y="635121"/>
                    <a:pt x="881469" y="640080"/>
                  </a:cubicBezTo>
                  <a:cubicBezTo>
                    <a:pt x="861896" y="648779"/>
                    <a:pt x="840829" y="653627"/>
                    <a:pt x="820509" y="660400"/>
                  </a:cubicBezTo>
                  <a:cubicBezTo>
                    <a:pt x="667898" y="711270"/>
                    <a:pt x="800735" y="670278"/>
                    <a:pt x="403949" y="680720"/>
                  </a:cubicBezTo>
                  <a:cubicBezTo>
                    <a:pt x="383629" y="684107"/>
                    <a:pt x="363099" y="686411"/>
                    <a:pt x="342989" y="690880"/>
                  </a:cubicBezTo>
                  <a:cubicBezTo>
                    <a:pt x="332534" y="693203"/>
                    <a:pt x="322964" y="698717"/>
                    <a:pt x="312509" y="701040"/>
                  </a:cubicBezTo>
                  <a:cubicBezTo>
                    <a:pt x="292399" y="705509"/>
                    <a:pt x="271692" y="706884"/>
                    <a:pt x="251549" y="711200"/>
                  </a:cubicBezTo>
                  <a:cubicBezTo>
                    <a:pt x="224242" y="717052"/>
                    <a:pt x="196763" y="722689"/>
                    <a:pt x="170269" y="731520"/>
                  </a:cubicBezTo>
                  <a:cubicBezTo>
                    <a:pt x="160109" y="734907"/>
                    <a:pt x="150179" y="739083"/>
                    <a:pt x="139789" y="741680"/>
                  </a:cubicBezTo>
                  <a:cubicBezTo>
                    <a:pt x="123036" y="745868"/>
                    <a:pt x="105922" y="748453"/>
                    <a:pt x="88989" y="751840"/>
                  </a:cubicBezTo>
                  <a:cubicBezTo>
                    <a:pt x="65282" y="748453"/>
                    <a:pt x="39288" y="752390"/>
                    <a:pt x="17869" y="741680"/>
                  </a:cubicBezTo>
                  <a:cubicBezTo>
                    <a:pt x="8290" y="736891"/>
                    <a:pt x="7709" y="721910"/>
                    <a:pt x="7709" y="711200"/>
                  </a:cubicBezTo>
                  <a:cubicBezTo>
                    <a:pt x="7709" y="639999"/>
                    <a:pt x="0" y="566762"/>
                    <a:pt x="17869" y="497840"/>
                  </a:cubicBezTo>
                  <a:cubicBezTo>
                    <a:pt x="25081" y="470023"/>
                    <a:pt x="62889" y="460790"/>
                    <a:pt x="78829" y="436880"/>
                  </a:cubicBezTo>
                  <a:cubicBezTo>
                    <a:pt x="85602" y="426720"/>
                    <a:pt x="89959" y="414441"/>
                    <a:pt x="99149" y="406400"/>
                  </a:cubicBezTo>
                  <a:cubicBezTo>
                    <a:pt x="117528" y="390318"/>
                    <a:pt x="139789" y="379307"/>
                    <a:pt x="160109" y="365760"/>
                  </a:cubicBezTo>
                  <a:lnTo>
                    <a:pt x="190589" y="345440"/>
                  </a:lnTo>
                  <a:cubicBezTo>
                    <a:pt x="219376" y="259080"/>
                    <a:pt x="180429" y="396240"/>
                    <a:pt x="180429" y="254000"/>
                  </a:cubicBezTo>
                  <a:lnTo>
                    <a:pt x="190589" y="213360"/>
                  </a:ln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661" name="Freihandform 3"/>
            <p:cNvSpPr>
              <a:spLocks/>
            </p:cNvSpPr>
            <p:nvPr/>
          </p:nvSpPr>
          <p:spPr bwMode="auto">
            <a:xfrm>
              <a:off x="1403864" y="3877090"/>
              <a:ext cx="300256" cy="210646"/>
            </a:xfrm>
            <a:custGeom>
              <a:avLst/>
              <a:gdLst>
                <a:gd name="T0" fmla="*/ 190589 w 1013549"/>
                <a:gd name="T1" fmla="*/ 213360 h 752390"/>
                <a:gd name="T2" fmla="*/ 190589 w 1013549"/>
                <a:gd name="T3" fmla="*/ 213360 h 752390"/>
                <a:gd name="T4" fmla="*/ 210909 w 1013549"/>
                <a:gd name="T5" fmla="*/ 121920 h 752390"/>
                <a:gd name="T6" fmla="*/ 221069 w 1013549"/>
                <a:gd name="T7" fmla="*/ 91440 h 752390"/>
                <a:gd name="T8" fmla="*/ 241389 w 1013549"/>
                <a:gd name="T9" fmla="*/ 60960 h 752390"/>
                <a:gd name="T10" fmla="*/ 271869 w 1013549"/>
                <a:gd name="T11" fmla="*/ 50800 h 752390"/>
                <a:gd name="T12" fmla="*/ 363309 w 1013549"/>
                <a:gd name="T13" fmla="*/ 10160 h 752390"/>
                <a:gd name="T14" fmla="*/ 393789 w 1013549"/>
                <a:gd name="T15" fmla="*/ 0 h 752390"/>
                <a:gd name="T16" fmla="*/ 576669 w 1013549"/>
                <a:gd name="T17" fmla="*/ 20320 h 752390"/>
                <a:gd name="T18" fmla="*/ 607149 w 1013549"/>
                <a:gd name="T19" fmla="*/ 40640 h 752390"/>
                <a:gd name="T20" fmla="*/ 668109 w 1013549"/>
                <a:gd name="T21" fmla="*/ 50800 h 752390"/>
                <a:gd name="T22" fmla="*/ 830669 w 1013549"/>
                <a:gd name="T23" fmla="*/ 71120 h 752390"/>
                <a:gd name="T24" fmla="*/ 861149 w 1013549"/>
                <a:gd name="T25" fmla="*/ 81280 h 752390"/>
                <a:gd name="T26" fmla="*/ 922109 w 1013549"/>
                <a:gd name="T27" fmla="*/ 111760 h 752390"/>
                <a:gd name="T28" fmla="*/ 942429 w 1013549"/>
                <a:gd name="T29" fmla="*/ 142240 h 752390"/>
                <a:gd name="T30" fmla="*/ 993229 w 1013549"/>
                <a:gd name="T31" fmla="*/ 193040 h 752390"/>
                <a:gd name="T32" fmla="*/ 1013549 w 1013549"/>
                <a:gd name="T33" fmla="*/ 254000 h 752390"/>
                <a:gd name="T34" fmla="*/ 993229 w 1013549"/>
                <a:gd name="T35" fmla="*/ 528320 h 752390"/>
                <a:gd name="T36" fmla="*/ 942429 w 1013549"/>
                <a:gd name="T37" fmla="*/ 609600 h 752390"/>
                <a:gd name="T38" fmla="*/ 911949 w 1013549"/>
                <a:gd name="T39" fmla="*/ 619760 h 752390"/>
                <a:gd name="T40" fmla="*/ 881469 w 1013549"/>
                <a:gd name="T41" fmla="*/ 640080 h 752390"/>
                <a:gd name="T42" fmla="*/ 820509 w 1013549"/>
                <a:gd name="T43" fmla="*/ 660400 h 752390"/>
                <a:gd name="T44" fmla="*/ 403949 w 1013549"/>
                <a:gd name="T45" fmla="*/ 680720 h 752390"/>
                <a:gd name="T46" fmla="*/ 342989 w 1013549"/>
                <a:gd name="T47" fmla="*/ 690880 h 752390"/>
                <a:gd name="T48" fmla="*/ 312509 w 1013549"/>
                <a:gd name="T49" fmla="*/ 701040 h 752390"/>
                <a:gd name="T50" fmla="*/ 251549 w 1013549"/>
                <a:gd name="T51" fmla="*/ 711200 h 752390"/>
                <a:gd name="T52" fmla="*/ 170269 w 1013549"/>
                <a:gd name="T53" fmla="*/ 731520 h 752390"/>
                <a:gd name="T54" fmla="*/ 139789 w 1013549"/>
                <a:gd name="T55" fmla="*/ 741680 h 752390"/>
                <a:gd name="T56" fmla="*/ 88989 w 1013549"/>
                <a:gd name="T57" fmla="*/ 751840 h 752390"/>
                <a:gd name="T58" fmla="*/ 17869 w 1013549"/>
                <a:gd name="T59" fmla="*/ 741680 h 752390"/>
                <a:gd name="T60" fmla="*/ 7709 w 1013549"/>
                <a:gd name="T61" fmla="*/ 711200 h 752390"/>
                <a:gd name="T62" fmla="*/ 17869 w 1013549"/>
                <a:gd name="T63" fmla="*/ 497840 h 752390"/>
                <a:gd name="T64" fmla="*/ 78829 w 1013549"/>
                <a:gd name="T65" fmla="*/ 436880 h 752390"/>
                <a:gd name="T66" fmla="*/ 99149 w 1013549"/>
                <a:gd name="T67" fmla="*/ 406400 h 752390"/>
                <a:gd name="T68" fmla="*/ 160109 w 1013549"/>
                <a:gd name="T69" fmla="*/ 365760 h 752390"/>
                <a:gd name="T70" fmla="*/ 190589 w 1013549"/>
                <a:gd name="T71" fmla="*/ 345440 h 752390"/>
                <a:gd name="T72" fmla="*/ 180429 w 1013549"/>
                <a:gd name="T73" fmla="*/ 254000 h 752390"/>
                <a:gd name="T74" fmla="*/ 190589 w 1013549"/>
                <a:gd name="T75" fmla="*/ 213360 h 7523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13549"/>
                <a:gd name="T115" fmla="*/ 0 h 752390"/>
                <a:gd name="T116" fmla="*/ 1013549 w 1013549"/>
                <a:gd name="T117" fmla="*/ 752390 h 7523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13549" h="752390">
                  <a:moveTo>
                    <a:pt x="190589" y="213360"/>
                  </a:moveTo>
                  <a:lnTo>
                    <a:pt x="190589" y="213360"/>
                  </a:lnTo>
                  <a:cubicBezTo>
                    <a:pt x="197362" y="182880"/>
                    <a:pt x="203336" y="152211"/>
                    <a:pt x="210909" y="121920"/>
                  </a:cubicBezTo>
                  <a:cubicBezTo>
                    <a:pt x="213506" y="111530"/>
                    <a:pt x="216280" y="101019"/>
                    <a:pt x="221069" y="91440"/>
                  </a:cubicBezTo>
                  <a:cubicBezTo>
                    <a:pt x="226530" y="80518"/>
                    <a:pt x="231854" y="68588"/>
                    <a:pt x="241389" y="60960"/>
                  </a:cubicBezTo>
                  <a:cubicBezTo>
                    <a:pt x="249752" y="54270"/>
                    <a:pt x="262290" y="55589"/>
                    <a:pt x="271869" y="50800"/>
                  </a:cubicBezTo>
                  <a:cubicBezTo>
                    <a:pt x="368473" y="2498"/>
                    <a:pt x="206038" y="62584"/>
                    <a:pt x="363309" y="10160"/>
                  </a:cubicBezTo>
                  <a:lnTo>
                    <a:pt x="393789" y="0"/>
                  </a:lnTo>
                  <a:cubicBezTo>
                    <a:pt x="399898" y="611"/>
                    <a:pt x="560017" y="15778"/>
                    <a:pt x="576669" y="20320"/>
                  </a:cubicBezTo>
                  <a:cubicBezTo>
                    <a:pt x="588450" y="23533"/>
                    <a:pt x="595565" y="36779"/>
                    <a:pt x="607149" y="40640"/>
                  </a:cubicBezTo>
                  <a:cubicBezTo>
                    <a:pt x="626692" y="47154"/>
                    <a:pt x="647841" y="47115"/>
                    <a:pt x="668109" y="50800"/>
                  </a:cubicBezTo>
                  <a:cubicBezTo>
                    <a:pt x="773086" y="69887"/>
                    <a:pt x="663812" y="55951"/>
                    <a:pt x="830669" y="71120"/>
                  </a:cubicBezTo>
                  <a:cubicBezTo>
                    <a:pt x="840829" y="74507"/>
                    <a:pt x="851570" y="76491"/>
                    <a:pt x="861149" y="81280"/>
                  </a:cubicBezTo>
                  <a:cubicBezTo>
                    <a:pt x="939931" y="120671"/>
                    <a:pt x="845497" y="86223"/>
                    <a:pt x="922109" y="111760"/>
                  </a:cubicBezTo>
                  <a:cubicBezTo>
                    <a:pt x="928882" y="121920"/>
                    <a:pt x="933795" y="133606"/>
                    <a:pt x="942429" y="142240"/>
                  </a:cubicBezTo>
                  <a:cubicBezTo>
                    <a:pt x="977650" y="177461"/>
                    <a:pt x="971554" y="144272"/>
                    <a:pt x="993229" y="193040"/>
                  </a:cubicBezTo>
                  <a:cubicBezTo>
                    <a:pt x="1001928" y="212613"/>
                    <a:pt x="1013549" y="254000"/>
                    <a:pt x="1013549" y="254000"/>
                  </a:cubicBezTo>
                  <a:cubicBezTo>
                    <a:pt x="1012651" y="267463"/>
                    <a:pt x="998025" y="499544"/>
                    <a:pt x="993229" y="528320"/>
                  </a:cubicBezTo>
                  <a:cubicBezTo>
                    <a:pt x="984805" y="578864"/>
                    <a:pt x="981748" y="589941"/>
                    <a:pt x="942429" y="609600"/>
                  </a:cubicBezTo>
                  <a:cubicBezTo>
                    <a:pt x="932850" y="614389"/>
                    <a:pt x="921528" y="614971"/>
                    <a:pt x="911949" y="619760"/>
                  </a:cubicBezTo>
                  <a:cubicBezTo>
                    <a:pt x="901027" y="625221"/>
                    <a:pt x="892627" y="635121"/>
                    <a:pt x="881469" y="640080"/>
                  </a:cubicBezTo>
                  <a:cubicBezTo>
                    <a:pt x="861896" y="648779"/>
                    <a:pt x="840829" y="653627"/>
                    <a:pt x="820509" y="660400"/>
                  </a:cubicBezTo>
                  <a:cubicBezTo>
                    <a:pt x="667898" y="711270"/>
                    <a:pt x="800735" y="670278"/>
                    <a:pt x="403949" y="680720"/>
                  </a:cubicBezTo>
                  <a:cubicBezTo>
                    <a:pt x="383629" y="684107"/>
                    <a:pt x="363099" y="686411"/>
                    <a:pt x="342989" y="690880"/>
                  </a:cubicBezTo>
                  <a:cubicBezTo>
                    <a:pt x="332534" y="693203"/>
                    <a:pt x="322964" y="698717"/>
                    <a:pt x="312509" y="701040"/>
                  </a:cubicBezTo>
                  <a:cubicBezTo>
                    <a:pt x="292399" y="705509"/>
                    <a:pt x="271692" y="706884"/>
                    <a:pt x="251549" y="711200"/>
                  </a:cubicBezTo>
                  <a:cubicBezTo>
                    <a:pt x="224242" y="717052"/>
                    <a:pt x="196763" y="722689"/>
                    <a:pt x="170269" y="731520"/>
                  </a:cubicBezTo>
                  <a:cubicBezTo>
                    <a:pt x="160109" y="734907"/>
                    <a:pt x="150179" y="739083"/>
                    <a:pt x="139789" y="741680"/>
                  </a:cubicBezTo>
                  <a:cubicBezTo>
                    <a:pt x="123036" y="745868"/>
                    <a:pt x="105922" y="748453"/>
                    <a:pt x="88989" y="751840"/>
                  </a:cubicBezTo>
                  <a:cubicBezTo>
                    <a:pt x="65282" y="748453"/>
                    <a:pt x="39288" y="752390"/>
                    <a:pt x="17869" y="741680"/>
                  </a:cubicBezTo>
                  <a:cubicBezTo>
                    <a:pt x="8290" y="736891"/>
                    <a:pt x="7709" y="721910"/>
                    <a:pt x="7709" y="711200"/>
                  </a:cubicBezTo>
                  <a:cubicBezTo>
                    <a:pt x="7709" y="639999"/>
                    <a:pt x="0" y="566762"/>
                    <a:pt x="17869" y="497840"/>
                  </a:cubicBezTo>
                  <a:cubicBezTo>
                    <a:pt x="25081" y="470023"/>
                    <a:pt x="62889" y="460790"/>
                    <a:pt x="78829" y="436880"/>
                  </a:cubicBezTo>
                  <a:cubicBezTo>
                    <a:pt x="85602" y="426720"/>
                    <a:pt x="89959" y="414441"/>
                    <a:pt x="99149" y="406400"/>
                  </a:cubicBezTo>
                  <a:cubicBezTo>
                    <a:pt x="117528" y="390318"/>
                    <a:pt x="139789" y="379307"/>
                    <a:pt x="160109" y="365760"/>
                  </a:cubicBezTo>
                  <a:lnTo>
                    <a:pt x="190589" y="345440"/>
                  </a:lnTo>
                  <a:cubicBezTo>
                    <a:pt x="219376" y="259080"/>
                    <a:pt x="180429" y="396240"/>
                    <a:pt x="180429" y="254000"/>
                  </a:cubicBezTo>
                  <a:lnTo>
                    <a:pt x="190589" y="213360"/>
                  </a:ln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662" name="Freihandform 3"/>
            <p:cNvSpPr>
              <a:spLocks/>
            </p:cNvSpPr>
            <p:nvPr/>
          </p:nvSpPr>
          <p:spPr bwMode="auto">
            <a:xfrm>
              <a:off x="3664199" y="2932361"/>
              <a:ext cx="300256" cy="210646"/>
            </a:xfrm>
            <a:custGeom>
              <a:avLst/>
              <a:gdLst>
                <a:gd name="T0" fmla="*/ 190589 w 1013549"/>
                <a:gd name="T1" fmla="*/ 213360 h 752390"/>
                <a:gd name="T2" fmla="*/ 190589 w 1013549"/>
                <a:gd name="T3" fmla="*/ 213360 h 752390"/>
                <a:gd name="T4" fmla="*/ 210909 w 1013549"/>
                <a:gd name="T5" fmla="*/ 121920 h 752390"/>
                <a:gd name="T6" fmla="*/ 221069 w 1013549"/>
                <a:gd name="T7" fmla="*/ 91440 h 752390"/>
                <a:gd name="T8" fmla="*/ 241389 w 1013549"/>
                <a:gd name="T9" fmla="*/ 60960 h 752390"/>
                <a:gd name="T10" fmla="*/ 271869 w 1013549"/>
                <a:gd name="T11" fmla="*/ 50800 h 752390"/>
                <a:gd name="T12" fmla="*/ 363309 w 1013549"/>
                <a:gd name="T13" fmla="*/ 10160 h 752390"/>
                <a:gd name="T14" fmla="*/ 393789 w 1013549"/>
                <a:gd name="T15" fmla="*/ 0 h 752390"/>
                <a:gd name="T16" fmla="*/ 576669 w 1013549"/>
                <a:gd name="T17" fmla="*/ 20320 h 752390"/>
                <a:gd name="T18" fmla="*/ 607149 w 1013549"/>
                <a:gd name="T19" fmla="*/ 40640 h 752390"/>
                <a:gd name="T20" fmla="*/ 668109 w 1013549"/>
                <a:gd name="T21" fmla="*/ 50800 h 752390"/>
                <a:gd name="T22" fmla="*/ 830669 w 1013549"/>
                <a:gd name="T23" fmla="*/ 71120 h 752390"/>
                <a:gd name="T24" fmla="*/ 861149 w 1013549"/>
                <a:gd name="T25" fmla="*/ 81280 h 752390"/>
                <a:gd name="T26" fmla="*/ 922109 w 1013549"/>
                <a:gd name="T27" fmla="*/ 111760 h 752390"/>
                <a:gd name="T28" fmla="*/ 942429 w 1013549"/>
                <a:gd name="T29" fmla="*/ 142240 h 752390"/>
                <a:gd name="T30" fmla="*/ 993229 w 1013549"/>
                <a:gd name="T31" fmla="*/ 193040 h 752390"/>
                <a:gd name="T32" fmla="*/ 1013549 w 1013549"/>
                <a:gd name="T33" fmla="*/ 254000 h 752390"/>
                <a:gd name="T34" fmla="*/ 993229 w 1013549"/>
                <a:gd name="T35" fmla="*/ 528320 h 752390"/>
                <a:gd name="T36" fmla="*/ 942429 w 1013549"/>
                <a:gd name="T37" fmla="*/ 609600 h 752390"/>
                <a:gd name="T38" fmla="*/ 911949 w 1013549"/>
                <a:gd name="T39" fmla="*/ 619760 h 752390"/>
                <a:gd name="T40" fmla="*/ 881469 w 1013549"/>
                <a:gd name="T41" fmla="*/ 640080 h 752390"/>
                <a:gd name="T42" fmla="*/ 820509 w 1013549"/>
                <a:gd name="T43" fmla="*/ 660400 h 752390"/>
                <a:gd name="T44" fmla="*/ 403949 w 1013549"/>
                <a:gd name="T45" fmla="*/ 680720 h 752390"/>
                <a:gd name="T46" fmla="*/ 342989 w 1013549"/>
                <a:gd name="T47" fmla="*/ 690880 h 752390"/>
                <a:gd name="T48" fmla="*/ 312509 w 1013549"/>
                <a:gd name="T49" fmla="*/ 701040 h 752390"/>
                <a:gd name="T50" fmla="*/ 251549 w 1013549"/>
                <a:gd name="T51" fmla="*/ 711200 h 752390"/>
                <a:gd name="T52" fmla="*/ 170269 w 1013549"/>
                <a:gd name="T53" fmla="*/ 731520 h 752390"/>
                <a:gd name="T54" fmla="*/ 139789 w 1013549"/>
                <a:gd name="T55" fmla="*/ 741680 h 752390"/>
                <a:gd name="T56" fmla="*/ 88989 w 1013549"/>
                <a:gd name="T57" fmla="*/ 751840 h 752390"/>
                <a:gd name="T58" fmla="*/ 17869 w 1013549"/>
                <a:gd name="T59" fmla="*/ 741680 h 752390"/>
                <a:gd name="T60" fmla="*/ 7709 w 1013549"/>
                <a:gd name="T61" fmla="*/ 711200 h 752390"/>
                <a:gd name="T62" fmla="*/ 17869 w 1013549"/>
                <a:gd name="T63" fmla="*/ 497840 h 752390"/>
                <a:gd name="T64" fmla="*/ 78829 w 1013549"/>
                <a:gd name="T65" fmla="*/ 436880 h 752390"/>
                <a:gd name="T66" fmla="*/ 99149 w 1013549"/>
                <a:gd name="T67" fmla="*/ 406400 h 752390"/>
                <a:gd name="T68" fmla="*/ 160109 w 1013549"/>
                <a:gd name="T69" fmla="*/ 365760 h 752390"/>
                <a:gd name="T70" fmla="*/ 190589 w 1013549"/>
                <a:gd name="T71" fmla="*/ 345440 h 752390"/>
                <a:gd name="T72" fmla="*/ 180429 w 1013549"/>
                <a:gd name="T73" fmla="*/ 254000 h 752390"/>
                <a:gd name="T74" fmla="*/ 190589 w 1013549"/>
                <a:gd name="T75" fmla="*/ 213360 h 7523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13549"/>
                <a:gd name="T115" fmla="*/ 0 h 752390"/>
                <a:gd name="T116" fmla="*/ 1013549 w 1013549"/>
                <a:gd name="T117" fmla="*/ 752390 h 7523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13549" h="752390">
                  <a:moveTo>
                    <a:pt x="190589" y="213360"/>
                  </a:moveTo>
                  <a:lnTo>
                    <a:pt x="190589" y="213360"/>
                  </a:lnTo>
                  <a:cubicBezTo>
                    <a:pt x="197362" y="182880"/>
                    <a:pt x="203336" y="152211"/>
                    <a:pt x="210909" y="121920"/>
                  </a:cubicBezTo>
                  <a:cubicBezTo>
                    <a:pt x="213506" y="111530"/>
                    <a:pt x="216280" y="101019"/>
                    <a:pt x="221069" y="91440"/>
                  </a:cubicBezTo>
                  <a:cubicBezTo>
                    <a:pt x="226530" y="80518"/>
                    <a:pt x="231854" y="68588"/>
                    <a:pt x="241389" y="60960"/>
                  </a:cubicBezTo>
                  <a:cubicBezTo>
                    <a:pt x="249752" y="54270"/>
                    <a:pt x="262290" y="55589"/>
                    <a:pt x="271869" y="50800"/>
                  </a:cubicBezTo>
                  <a:cubicBezTo>
                    <a:pt x="368473" y="2498"/>
                    <a:pt x="206038" y="62584"/>
                    <a:pt x="363309" y="10160"/>
                  </a:cubicBezTo>
                  <a:lnTo>
                    <a:pt x="393789" y="0"/>
                  </a:lnTo>
                  <a:cubicBezTo>
                    <a:pt x="399898" y="611"/>
                    <a:pt x="560017" y="15778"/>
                    <a:pt x="576669" y="20320"/>
                  </a:cubicBezTo>
                  <a:cubicBezTo>
                    <a:pt x="588450" y="23533"/>
                    <a:pt x="595565" y="36779"/>
                    <a:pt x="607149" y="40640"/>
                  </a:cubicBezTo>
                  <a:cubicBezTo>
                    <a:pt x="626692" y="47154"/>
                    <a:pt x="647841" y="47115"/>
                    <a:pt x="668109" y="50800"/>
                  </a:cubicBezTo>
                  <a:cubicBezTo>
                    <a:pt x="773086" y="69887"/>
                    <a:pt x="663812" y="55951"/>
                    <a:pt x="830669" y="71120"/>
                  </a:cubicBezTo>
                  <a:cubicBezTo>
                    <a:pt x="840829" y="74507"/>
                    <a:pt x="851570" y="76491"/>
                    <a:pt x="861149" y="81280"/>
                  </a:cubicBezTo>
                  <a:cubicBezTo>
                    <a:pt x="939931" y="120671"/>
                    <a:pt x="845497" y="86223"/>
                    <a:pt x="922109" y="111760"/>
                  </a:cubicBezTo>
                  <a:cubicBezTo>
                    <a:pt x="928882" y="121920"/>
                    <a:pt x="933795" y="133606"/>
                    <a:pt x="942429" y="142240"/>
                  </a:cubicBezTo>
                  <a:cubicBezTo>
                    <a:pt x="977650" y="177461"/>
                    <a:pt x="971554" y="144272"/>
                    <a:pt x="993229" y="193040"/>
                  </a:cubicBezTo>
                  <a:cubicBezTo>
                    <a:pt x="1001928" y="212613"/>
                    <a:pt x="1013549" y="254000"/>
                    <a:pt x="1013549" y="254000"/>
                  </a:cubicBezTo>
                  <a:cubicBezTo>
                    <a:pt x="1012651" y="267463"/>
                    <a:pt x="998025" y="499544"/>
                    <a:pt x="993229" y="528320"/>
                  </a:cubicBezTo>
                  <a:cubicBezTo>
                    <a:pt x="984805" y="578864"/>
                    <a:pt x="981748" y="589941"/>
                    <a:pt x="942429" y="609600"/>
                  </a:cubicBezTo>
                  <a:cubicBezTo>
                    <a:pt x="932850" y="614389"/>
                    <a:pt x="921528" y="614971"/>
                    <a:pt x="911949" y="619760"/>
                  </a:cubicBezTo>
                  <a:cubicBezTo>
                    <a:pt x="901027" y="625221"/>
                    <a:pt x="892627" y="635121"/>
                    <a:pt x="881469" y="640080"/>
                  </a:cubicBezTo>
                  <a:cubicBezTo>
                    <a:pt x="861896" y="648779"/>
                    <a:pt x="840829" y="653627"/>
                    <a:pt x="820509" y="660400"/>
                  </a:cubicBezTo>
                  <a:cubicBezTo>
                    <a:pt x="667898" y="711270"/>
                    <a:pt x="800735" y="670278"/>
                    <a:pt x="403949" y="680720"/>
                  </a:cubicBezTo>
                  <a:cubicBezTo>
                    <a:pt x="383629" y="684107"/>
                    <a:pt x="363099" y="686411"/>
                    <a:pt x="342989" y="690880"/>
                  </a:cubicBezTo>
                  <a:cubicBezTo>
                    <a:pt x="332534" y="693203"/>
                    <a:pt x="322964" y="698717"/>
                    <a:pt x="312509" y="701040"/>
                  </a:cubicBezTo>
                  <a:cubicBezTo>
                    <a:pt x="292399" y="705509"/>
                    <a:pt x="271692" y="706884"/>
                    <a:pt x="251549" y="711200"/>
                  </a:cubicBezTo>
                  <a:cubicBezTo>
                    <a:pt x="224242" y="717052"/>
                    <a:pt x="196763" y="722689"/>
                    <a:pt x="170269" y="731520"/>
                  </a:cubicBezTo>
                  <a:cubicBezTo>
                    <a:pt x="160109" y="734907"/>
                    <a:pt x="150179" y="739083"/>
                    <a:pt x="139789" y="741680"/>
                  </a:cubicBezTo>
                  <a:cubicBezTo>
                    <a:pt x="123036" y="745868"/>
                    <a:pt x="105922" y="748453"/>
                    <a:pt x="88989" y="751840"/>
                  </a:cubicBezTo>
                  <a:cubicBezTo>
                    <a:pt x="65282" y="748453"/>
                    <a:pt x="39288" y="752390"/>
                    <a:pt x="17869" y="741680"/>
                  </a:cubicBezTo>
                  <a:cubicBezTo>
                    <a:pt x="8290" y="736891"/>
                    <a:pt x="7709" y="721910"/>
                    <a:pt x="7709" y="711200"/>
                  </a:cubicBezTo>
                  <a:cubicBezTo>
                    <a:pt x="7709" y="639999"/>
                    <a:pt x="0" y="566762"/>
                    <a:pt x="17869" y="497840"/>
                  </a:cubicBezTo>
                  <a:cubicBezTo>
                    <a:pt x="25081" y="470023"/>
                    <a:pt x="62889" y="460790"/>
                    <a:pt x="78829" y="436880"/>
                  </a:cubicBezTo>
                  <a:cubicBezTo>
                    <a:pt x="85602" y="426720"/>
                    <a:pt x="89959" y="414441"/>
                    <a:pt x="99149" y="406400"/>
                  </a:cubicBezTo>
                  <a:cubicBezTo>
                    <a:pt x="117528" y="390318"/>
                    <a:pt x="139789" y="379307"/>
                    <a:pt x="160109" y="365760"/>
                  </a:cubicBezTo>
                  <a:lnTo>
                    <a:pt x="190589" y="345440"/>
                  </a:lnTo>
                  <a:cubicBezTo>
                    <a:pt x="219376" y="259080"/>
                    <a:pt x="180429" y="396240"/>
                    <a:pt x="180429" y="254000"/>
                  </a:cubicBezTo>
                  <a:lnTo>
                    <a:pt x="190589" y="213360"/>
                  </a:ln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663" name="Freihandform 662"/>
            <p:cNvSpPr/>
            <p:nvPr/>
          </p:nvSpPr>
          <p:spPr bwMode="auto">
            <a:xfrm>
              <a:off x="1866113" y="4302128"/>
              <a:ext cx="238999" cy="260672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64" name="Freihandform 663"/>
            <p:cNvSpPr/>
            <p:nvPr/>
          </p:nvSpPr>
          <p:spPr bwMode="auto">
            <a:xfrm>
              <a:off x="4876308" y="4541390"/>
              <a:ext cx="127875" cy="157085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65" name="Freihandform 664"/>
            <p:cNvSpPr/>
            <p:nvPr/>
          </p:nvSpPr>
          <p:spPr bwMode="auto">
            <a:xfrm>
              <a:off x="4261312" y="4153592"/>
              <a:ext cx="183470" cy="234081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66" name="Freihandform 665"/>
            <p:cNvSpPr/>
            <p:nvPr/>
          </p:nvSpPr>
          <p:spPr bwMode="auto">
            <a:xfrm>
              <a:off x="4235546" y="3592067"/>
              <a:ext cx="238999" cy="260672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67" name="Freihandform 666"/>
            <p:cNvSpPr/>
            <p:nvPr/>
          </p:nvSpPr>
          <p:spPr bwMode="auto">
            <a:xfrm>
              <a:off x="3862465" y="4478827"/>
              <a:ext cx="183470" cy="234081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68" name="Freihandform 667"/>
            <p:cNvSpPr/>
            <p:nvPr/>
          </p:nvSpPr>
          <p:spPr bwMode="auto">
            <a:xfrm>
              <a:off x="2548710" y="4052644"/>
              <a:ext cx="238999" cy="260672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69" name="Freihandform 668"/>
            <p:cNvSpPr/>
            <p:nvPr/>
          </p:nvSpPr>
          <p:spPr bwMode="auto">
            <a:xfrm>
              <a:off x="5114299" y="4472722"/>
              <a:ext cx="183470" cy="234081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70" name="Freihandform 669"/>
            <p:cNvSpPr/>
            <p:nvPr/>
          </p:nvSpPr>
          <p:spPr bwMode="auto">
            <a:xfrm>
              <a:off x="4649360" y="3632982"/>
              <a:ext cx="238999" cy="260672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71" name="Freihandform 670"/>
            <p:cNvSpPr/>
            <p:nvPr/>
          </p:nvSpPr>
          <p:spPr bwMode="auto">
            <a:xfrm>
              <a:off x="4669753" y="4476535"/>
              <a:ext cx="183470" cy="234081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72" name="Freihandform 671"/>
            <p:cNvSpPr/>
            <p:nvPr/>
          </p:nvSpPr>
          <p:spPr bwMode="auto">
            <a:xfrm>
              <a:off x="4564961" y="3097485"/>
              <a:ext cx="238999" cy="260672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73" name="Freihandform 672"/>
            <p:cNvSpPr/>
            <p:nvPr/>
          </p:nvSpPr>
          <p:spPr bwMode="auto">
            <a:xfrm>
              <a:off x="4159961" y="4500550"/>
              <a:ext cx="183470" cy="234081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74" name="Freihandform 673"/>
            <p:cNvSpPr/>
            <p:nvPr/>
          </p:nvSpPr>
          <p:spPr bwMode="auto">
            <a:xfrm>
              <a:off x="4109301" y="3827064"/>
              <a:ext cx="238999" cy="260672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75" name="Freihandform 674"/>
            <p:cNvSpPr/>
            <p:nvPr/>
          </p:nvSpPr>
          <p:spPr bwMode="auto">
            <a:xfrm>
              <a:off x="3528333" y="4203703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76" name="Freihandform 675"/>
            <p:cNvSpPr/>
            <p:nvPr/>
          </p:nvSpPr>
          <p:spPr bwMode="auto">
            <a:xfrm>
              <a:off x="4377317" y="2908859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77" name="Freihandform 676"/>
            <p:cNvSpPr/>
            <p:nvPr/>
          </p:nvSpPr>
          <p:spPr bwMode="auto">
            <a:xfrm>
              <a:off x="4447182" y="4539197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78" name="Freihandform 677"/>
            <p:cNvSpPr/>
            <p:nvPr/>
          </p:nvSpPr>
          <p:spPr bwMode="auto">
            <a:xfrm>
              <a:off x="2888683" y="4532068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cxnSp>
          <p:nvCxnSpPr>
            <p:cNvPr id="685" name="Gerade Verbindung 684"/>
            <p:cNvCxnSpPr/>
            <p:nvPr/>
          </p:nvCxnSpPr>
          <p:spPr bwMode="auto">
            <a:xfrm>
              <a:off x="1303250" y="4861392"/>
              <a:ext cx="0" cy="1067511"/>
            </a:xfrm>
            <a:prstGeom prst="line">
              <a:avLst/>
            </a:prstGeom>
            <a:noFill/>
            <a:ln w="2540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8" name="Gruppieren 691"/>
            <p:cNvGrpSpPr/>
            <p:nvPr/>
          </p:nvGrpSpPr>
          <p:grpSpPr>
            <a:xfrm rot="10800000">
              <a:off x="1202596" y="4861392"/>
              <a:ext cx="4503040" cy="1029565"/>
              <a:chOff x="1414154" y="575974"/>
              <a:chExt cx="4503040" cy="1029565"/>
            </a:xfrm>
          </p:grpSpPr>
          <p:sp>
            <p:nvSpPr>
              <p:cNvPr id="694" name="Ellipse 693"/>
              <p:cNvSpPr/>
              <p:nvPr/>
            </p:nvSpPr>
            <p:spPr bwMode="auto">
              <a:xfrm rot="18900000">
                <a:off x="1634782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695" name="Ellipse 694"/>
              <p:cNvSpPr/>
              <p:nvPr/>
            </p:nvSpPr>
            <p:spPr bwMode="auto">
              <a:xfrm rot="18900000">
                <a:off x="1922316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696" name="Ellipse 695"/>
              <p:cNvSpPr/>
              <p:nvPr/>
            </p:nvSpPr>
            <p:spPr bwMode="auto">
              <a:xfrm rot="18900000">
                <a:off x="2209851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697" name="Ellipse 696"/>
              <p:cNvSpPr/>
              <p:nvPr/>
            </p:nvSpPr>
            <p:spPr bwMode="auto">
              <a:xfrm rot="18900000">
                <a:off x="2497385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698" name="Ellipse 697"/>
              <p:cNvSpPr/>
              <p:nvPr/>
            </p:nvSpPr>
            <p:spPr bwMode="auto">
              <a:xfrm rot="18900000">
                <a:off x="2784919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699" name="Ellipse 698"/>
              <p:cNvSpPr/>
              <p:nvPr/>
            </p:nvSpPr>
            <p:spPr bwMode="auto">
              <a:xfrm rot="18900000">
                <a:off x="3072453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00" name="Ellipse 699"/>
              <p:cNvSpPr/>
              <p:nvPr/>
            </p:nvSpPr>
            <p:spPr bwMode="auto">
              <a:xfrm rot="18900000">
                <a:off x="3359987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01" name="Ellipse 700"/>
              <p:cNvSpPr/>
              <p:nvPr/>
            </p:nvSpPr>
            <p:spPr bwMode="auto">
              <a:xfrm rot="18900000">
                <a:off x="3647521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02" name="Ellipse 701"/>
              <p:cNvSpPr/>
              <p:nvPr/>
            </p:nvSpPr>
            <p:spPr bwMode="auto">
              <a:xfrm rot="18900000">
                <a:off x="3935055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03" name="Ellipse 702"/>
              <p:cNvSpPr/>
              <p:nvPr/>
            </p:nvSpPr>
            <p:spPr bwMode="auto">
              <a:xfrm rot="18900000">
                <a:off x="4222590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04" name="Ellipse 703"/>
              <p:cNvSpPr/>
              <p:nvPr/>
            </p:nvSpPr>
            <p:spPr bwMode="auto">
              <a:xfrm rot="18900000">
                <a:off x="4510124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05" name="Ellipse 704"/>
              <p:cNvSpPr/>
              <p:nvPr/>
            </p:nvSpPr>
            <p:spPr bwMode="auto">
              <a:xfrm rot="18900000">
                <a:off x="4797658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06" name="Ellipse 705"/>
              <p:cNvSpPr/>
              <p:nvPr/>
            </p:nvSpPr>
            <p:spPr bwMode="auto">
              <a:xfrm rot="18900000">
                <a:off x="5085192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07" name="Ellipse 706"/>
              <p:cNvSpPr/>
              <p:nvPr/>
            </p:nvSpPr>
            <p:spPr bwMode="auto">
              <a:xfrm rot="18900000">
                <a:off x="5372726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08" name="Ellipse 707"/>
              <p:cNvSpPr/>
              <p:nvPr/>
            </p:nvSpPr>
            <p:spPr bwMode="auto">
              <a:xfrm rot="18900000">
                <a:off x="5660260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09" name="Ellipse 708"/>
              <p:cNvSpPr/>
              <p:nvPr/>
            </p:nvSpPr>
            <p:spPr bwMode="auto">
              <a:xfrm rot="18900000">
                <a:off x="1444278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10" name="Ellipse 709"/>
              <p:cNvSpPr/>
              <p:nvPr/>
            </p:nvSpPr>
            <p:spPr bwMode="auto">
              <a:xfrm rot="18900000">
                <a:off x="1731812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11" name="Ellipse 710"/>
              <p:cNvSpPr/>
              <p:nvPr/>
            </p:nvSpPr>
            <p:spPr bwMode="auto">
              <a:xfrm rot="18900000">
                <a:off x="2019346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12" name="Ellipse 711"/>
              <p:cNvSpPr/>
              <p:nvPr/>
            </p:nvSpPr>
            <p:spPr bwMode="auto">
              <a:xfrm rot="18900000">
                <a:off x="2306881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13" name="Ellipse 712"/>
              <p:cNvSpPr/>
              <p:nvPr/>
            </p:nvSpPr>
            <p:spPr bwMode="auto">
              <a:xfrm rot="18900000">
                <a:off x="2594415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14" name="Ellipse 713"/>
              <p:cNvSpPr/>
              <p:nvPr/>
            </p:nvSpPr>
            <p:spPr bwMode="auto">
              <a:xfrm rot="18900000">
                <a:off x="2881949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15" name="Ellipse 714"/>
              <p:cNvSpPr/>
              <p:nvPr/>
            </p:nvSpPr>
            <p:spPr bwMode="auto">
              <a:xfrm rot="18900000">
                <a:off x="3169483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16" name="Ellipse 715"/>
              <p:cNvSpPr/>
              <p:nvPr/>
            </p:nvSpPr>
            <p:spPr bwMode="auto">
              <a:xfrm rot="18900000">
                <a:off x="3457017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17" name="Ellipse 716"/>
              <p:cNvSpPr/>
              <p:nvPr/>
            </p:nvSpPr>
            <p:spPr bwMode="auto">
              <a:xfrm rot="18900000">
                <a:off x="3744551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18" name="Ellipse 717"/>
              <p:cNvSpPr/>
              <p:nvPr/>
            </p:nvSpPr>
            <p:spPr bwMode="auto">
              <a:xfrm rot="18900000">
                <a:off x="4032085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19" name="Ellipse 718"/>
              <p:cNvSpPr/>
              <p:nvPr/>
            </p:nvSpPr>
            <p:spPr bwMode="auto">
              <a:xfrm rot="18900000">
                <a:off x="4319620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20" name="Ellipse 719"/>
              <p:cNvSpPr/>
              <p:nvPr/>
            </p:nvSpPr>
            <p:spPr bwMode="auto">
              <a:xfrm rot="18900000">
                <a:off x="4607154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21" name="Ellipse 720"/>
              <p:cNvSpPr/>
              <p:nvPr/>
            </p:nvSpPr>
            <p:spPr bwMode="auto">
              <a:xfrm rot="18900000">
                <a:off x="4894688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22" name="Ellipse 721"/>
              <p:cNvSpPr/>
              <p:nvPr/>
            </p:nvSpPr>
            <p:spPr bwMode="auto">
              <a:xfrm rot="18900000">
                <a:off x="5182222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23" name="Ellipse 722"/>
              <p:cNvSpPr/>
              <p:nvPr/>
            </p:nvSpPr>
            <p:spPr bwMode="auto">
              <a:xfrm rot="18900000">
                <a:off x="5469756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24" name="Ellipse 723"/>
              <p:cNvSpPr/>
              <p:nvPr/>
            </p:nvSpPr>
            <p:spPr bwMode="auto">
              <a:xfrm rot="18900000">
                <a:off x="5757290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25" name="Ellipse 724"/>
              <p:cNvSpPr/>
              <p:nvPr/>
            </p:nvSpPr>
            <p:spPr bwMode="auto">
              <a:xfrm rot="18900000">
                <a:off x="1414154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26" name="Ellipse 725"/>
              <p:cNvSpPr/>
              <p:nvPr/>
            </p:nvSpPr>
            <p:spPr bwMode="auto">
              <a:xfrm rot="18900000">
                <a:off x="1701688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27" name="Ellipse 726"/>
              <p:cNvSpPr/>
              <p:nvPr/>
            </p:nvSpPr>
            <p:spPr bwMode="auto">
              <a:xfrm rot="18900000">
                <a:off x="1989222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28" name="Ellipse 727"/>
              <p:cNvSpPr/>
              <p:nvPr/>
            </p:nvSpPr>
            <p:spPr bwMode="auto">
              <a:xfrm rot="18900000">
                <a:off x="2276756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29" name="Ellipse 728"/>
              <p:cNvSpPr/>
              <p:nvPr/>
            </p:nvSpPr>
            <p:spPr bwMode="auto">
              <a:xfrm rot="18900000">
                <a:off x="2564291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30" name="Ellipse 729"/>
              <p:cNvSpPr/>
              <p:nvPr/>
            </p:nvSpPr>
            <p:spPr bwMode="auto">
              <a:xfrm rot="18900000">
                <a:off x="2851825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31" name="Ellipse 730"/>
              <p:cNvSpPr/>
              <p:nvPr/>
            </p:nvSpPr>
            <p:spPr bwMode="auto">
              <a:xfrm rot="18900000">
                <a:off x="3139359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32" name="Ellipse 731"/>
              <p:cNvSpPr/>
              <p:nvPr/>
            </p:nvSpPr>
            <p:spPr bwMode="auto">
              <a:xfrm rot="18900000">
                <a:off x="3426893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33" name="Ellipse 732"/>
              <p:cNvSpPr/>
              <p:nvPr/>
            </p:nvSpPr>
            <p:spPr bwMode="auto">
              <a:xfrm rot="18900000">
                <a:off x="3714427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34" name="Ellipse 733"/>
              <p:cNvSpPr/>
              <p:nvPr/>
            </p:nvSpPr>
            <p:spPr bwMode="auto">
              <a:xfrm rot="18900000">
                <a:off x="4001961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35" name="Ellipse 734"/>
              <p:cNvSpPr/>
              <p:nvPr/>
            </p:nvSpPr>
            <p:spPr bwMode="auto">
              <a:xfrm rot="18900000">
                <a:off x="4289495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36" name="Ellipse 735"/>
              <p:cNvSpPr/>
              <p:nvPr/>
            </p:nvSpPr>
            <p:spPr bwMode="auto">
              <a:xfrm rot="18900000">
                <a:off x="4577030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37" name="Ellipse 736"/>
              <p:cNvSpPr/>
              <p:nvPr/>
            </p:nvSpPr>
            <p:spPr bwMode="auto">
              <a:xfrm rot="18900000">
                <a:off x="4864564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38" name="Ellipse 737"/>
              <p:cNvSpPr/>
              <p:nvPr/>
            </p:nvSpPr>
            <p:spPr bwMode="auto">
              <a:xfrm rot="18900000">
                <a:off x="5152098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39" name="Ellipse 738"/>
              <p:cNvSpPr/>
              <p:nvPr/>
            </p:nvSpPr>
            <p:spPr bwMode="auto">
              <a:xfrm rot="18900000">
                <a:off x="5439632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40" name="Ellipse 739"/>
              <p:cNvSpPr/>
              <p:nvPr/>
            </p:nvSpPr>
            <p:spPr bwMode="auto">
              <a:xfrm rot="18900000">
                <a:off x="5727166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41" name="Ellipse 740"/>
              <p:cNvSpPr/>
              <p:nvPr/>
            </p:nvSpPr>
            <p:spPr bwMode="auto">
              <a:xfrm rot="18900000">
                <a:off x="1595214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42" name="Ellipse 741"/>
              <p:cNvSpPr/>
              <p:nvPr/>
            </p:nvSpPr>
            <p:spPr bwMode="auto">
              <a:xfrm rot="18900000">
                <a:off x="1882748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43" name="Ellipse 742"/>
              <p:cNvSpPr/>
              <p:nvPr/>
            </p:nvSpPr>
            <p:spPr bwMode="auto">
              <a:xfrm rot="18900000">
                <a:off x="2170282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44" name="Ellipse 743"/>
              <p:cNvSpPr/>
              <p:nvPr/>
            </p:nvSpPr>
            <p:spPr bwMode="auto">
              <a:xfrm rot="18900000">
                <a:off x="2457816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45" name="Ellipse 744"/>
              <p:cNvSpPr/>
              <p:nvPr/>
            </p:nvSpPr>
            <p:spPr bwMode="auto">
              <a:xfrm rot="18900000">
                <a:off x="2745351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46" name="Ellipse 745"/>
              <p:cNvSpPr/>
              <p:nvPr/>
            </p:nvSpPr>
            <p:spPr bwMode="auto">
              <a:xfrm rot="18900000">
                <a:off x="3032885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47" name="Ellipse 746"/>
              <p:cNvSpPr/>
              <p:nvPr/>
            </p:nvSpPr>
            <p:spPr bwMode="auto">
              <a:xfrm rot="18900000">
                <a:off x="3320419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48" name="Ellipse 747"/>
              <p:cNvSpPr/>
              <p:nvPr/>
            </p:nvSpPr>
            <p:spPr bwMode="auto">
              <a:xfrm rot="18900000">
                <a:off x="3607953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49" name="Ellipse 748"/>
              <p:cNvSpPr/>
              <p:nvPr/>
            </p:nvSpPr>
            <p:spPr bwMode="auto">
              <a:xfrm rot="18900000">
                <a:off x="3895487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50" name="Ellipse 749"/>
              <p:cNvSpPr/>
              <p:nvPr/>
            </p:nvSpPr>
            <p:spPr bwMode="auto">
              <a:xfrm rot="18900000">
                <a:off x="4183021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51" name="Ellipse 750"/>
              <p:cNvSpPr/>
              <p:nvPr/>
            </p:nvSpPr>
            <p:spPr bwMode="auto">
              <a:xfrm rot="18900000">
                <a:off x="4470555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52" name="Ellipse 751"/>
              <p:cNvSpPr/>
              <p:nvPr/>
            </p:nvSpPr>
            <p:spPr bwMode="auto">
              <a:xfrm rot="18900000">
                <a:off x="4758090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53" name="Ellipse 752"/>
              <p:cNvSpPr/>
              <p:nvPr/>
            </p:nvSpPr>
            <p:spPr bwMode="auto">
              <a:xfrm rot="18900000">
                <a:off x="5045624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54" name="Ellipse 753"/>
              <p:cNvSpPr/>
              <p:nvPr/>
            </p:nvSpPr>
            <p:spPr bwMode="auto">
              <a:xfrm rot="18900000">
                <a:off x="5333158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55" name="Ellipse 754"/>
              <p:cNvSpPr/>
              <p:nvPr/>
            </p:nvSpPr>
            <p:spPr bwMode="auto">
              <a:xfrm rot="18900000">
                <a:off x="5620692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56" name="Ellipse 755"/>
              <p:cNvSpPr/>
              <p:nvPr/>
            </p:nvSpPr>
            <p:spPr bwMode="auto">
              <a:xfrm rot="18900000">
                <a:off x="1639490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57" name="Ellipse 756"/>
              <p:cNvSpPr/>
              <p:nvPr/>
            </p:nvSpPr>
            <p:spPr bwMode="auto">
              <a:xfrm rot="18900000">
                <a:off x="1927024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58" name="Ellipse 757"/>
              <p:cNvSpPr/>
              <p:nvPr/>
            </p:nvSpPr>
            <p:spPr bwMode="auto">
              <a:xfrm rot="18900000">
                <a:off x="2214558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59" name="Ellipse 758"/>
              <p:cNvSpPr/>
              <p:nvPr/>
            </p:nvSpPr>
            <p:spPr bwMode="auto">
              <a:xfrm rot="18900000">
                <a:off x="2502092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60" name="Ellipse 759"/>
              <p:cNvSpPr/>
              <p:nvPr/>
            </p:nvSpPr>
            <p:spPr bwMode="auto">
              <a:xfrm rot="18900000">
                <a:off x="2789627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61" name="Ellipse 760"/>
              <p:cNvSpPr/>
              <p:nvPr/>
            </p:nvSpPr>
            <p:spPr bwMode="auto">
              <a:xfrm rot="18900000">
                <a:off x="3077161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62" name="Ellipse 761"/>
              <p:cNvSpPr/>
              <p:nvPr/>
            </p:nvSpPr>
            <p:spPr bwMode="auto">
              <a:xfrm rot="18900000">
                <a:off x="3364695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63" name="Ellipse 762"/>
              <p:cNvSpPr/>
              <p:nvPr/>
            </p:nvSpPr>
            <p:spPr bwMode="auto">
              <a:xfrm rot="18900000">
                <a:off x="3652229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64" name="Ellipse 763"/>
              <p:cNvSpPr/>
              <p:nvPr/>
            </p:nvSpPr>
            <p:spPr bwMode="auto">
              <a:xfrm rot="18900000">
                <a:off x="3939763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65" name="Ellipse 764"/>
              <p:cNvSpPr/>
              <p:nvPr/>
            </p:nvSpPr>
            <p:spPr bwMode="auto">
              <a:xfrm rot="18900000">
                <a:off x="4227297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66" name="Ellipse 765"/>
              <p:cNvSpPr/>
              <p:nvPr/>
            </p:nvSpPr>
            <p:spPr bwMode="auto">
              <a:xfrm rot="18900000">
                <a:off x="4514831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67" name="Ellipse 766"/>
              <p:cNvSpPr/>
              <p:nvPr/>
            </p:nvSpPr>
            <p:spPr bwMode="auto">
              <a:xfrm rot="18900000">
                <a:off x="4802366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68" name="Ellipse 767"/>
              <p:cNvSpPr/>
              <p:nvPr/>
            </p:nvSpPr>
            <p:spPr bwMode="auto">
              <a:xfrm rot="18900000">
                <a:off x="5089900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69" name="Ellipse 768"/>
              <p:cNvSpPr/>
              <p:nvPr/>
            </p:nvSpPr>
            <p:spPr bwMode="auto">
              <a:xfrm rot="18900000">
                <a:off x="5377434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70" name="Ellipse 769"/>
              <p:cNvSpPr/>
              <p:nvPr/>
            </p:nvSpPr>
            <p:spPr bwMode="auto">
              <a:xfrm rot="18900000">
                <a:off x="5664968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71" name="Ellipse 770"/>
              <p:cNvSpPr/>
              <p:nvPr/>
            </p:nvSpPr>
            <p:spPr bwMode="auto">
              <a:xfrm rot="18900000">
                <a:off x="1649300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72" name="Ellipse 771"/>
              <p:cNvSpPr/>
              <p:nvPr/>
            </p:nvSpPr>
            <p:spPr bwMode="auto">
              <a:xfrm rot="18900000">
                <a:off x="193683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73" name="Ellipse 772"/>
              <p:cNvSpPr/>
              <p:nvPr/>
            </p:nvSpPr>
            <p:spPr bwMode="auto">
              <a:xfrm rot="18900000">
                <a:off x="2224368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74" name="Ellipse 773"/>
              <p:cNvSpPr/>
              <p:nvPr/>
            </p:nvSpPr>
            <p:spPr bwMode="auto">
              <a:xfrm rot="18900000">
                <a:off x="2511902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75" name="Ellipse 774"/>
              <p:cNvSpPr/>
              <p:nvPr/>
            </p:nvSpPr>
            <p:spPr bwMode="auto">
              <a:xfrm rot="18900000">
                <a:off x="2799436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76" name="Ellipse 775"/>
              <p:cNvSpPr/>
              <p:nvPr/>
            </p:nvSpPr>
            <p:spPr bwMode="auto">
              <a:xfrm rot="18900000">
                <a:off x="3086971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77" name="Ellipse 776"/>
              <p:cNvSpPr/>
              <p:nvPr/>
            </p:nvSpPr>
            <p:spPr bwMode="auto">
              <a:xfrm rot="18900000">
                <a:off x="3374505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78" name="Ellipse 777"/>
              <p:cNvSpPr/>
              <p:nvPr/>
            </p:nvSpPr>
            <p:spPr bwMode="auto">
              <a:xfrm rot="18900000">
                <a:off x="3662039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79" name="Ellipse 778"/>
              <p:cNvSpPr/>
              <p:nvPr/>
            </p:nvSpPr>
            <p:spPr bwMode="auto">
              <a:xfrm rot="18900000">
                <a:off x="3949573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80" name="Ellipse 779"/>
              <p:cNvSpPr/>
              <p:nvPr/>
            </p:nvSpPr>
            <p:spPr bwMode="auto">
              <a:xfrm rot="18900000">
                <a:off x="4237107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81" name="Ellipse 780"/>
              <p:cNvSpPr/>
              <p:nvPr/>
            </p:nvSpPr>
            <p:spPr bwMode="auto">
              <a:xfrm rot="18900000">
                <a:off x="4524641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82" name="Ellipse 781"/>
              <p:cNvSpPr/>
              <p:nvPr/>
            </p:nvSpPr>
            <p:spPr bwMode="auto">
              <a:xfrm rot="18900000">
                <a:off x="4812175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83" name="Ellipse 782"/>
              <p:cNvSpPr/>
              <p:nvPr/>
            </p:nvSpPr>
            <p:spPr bwMode="auto">
              <a:xfrm rot="18900000">
                <a:off x="5099710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84" name="Ellipse 783"/>
              <p:cNvSpPr/>
              <p:nvPr/>
            </p:nvSpPr>
            <p:spPr bwMode="auto">
              <a:xfrm rot="18900000">
                <a:off x="538724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85" name="Ellipse 784"/>
              <p:cNvSpPr/>
              <p:nvPr/>
            </p:nvSpPr>
            <p:spPr bwMode="auto">
              <a:xfrm rot="18900000">
                <a:off x="5674778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86" name="Ellipse 785"/>
              <p:cNvSpPr/>
              <p:nvPr/>
            </p:nvSpPr>
            <p:spPr bwMode="auto">
              <a:xfrm rot="18900000">
                <a:off x="153596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87" name="Ellipse 786"/>
              <p:cNvSpPr/>
              <p:nvPr/>
            </p:nvSpPr>
            <p:spPr bwMode="auto">
              <a:xfrm rot="18900000">
                <a:off x="1801700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88" name="Ellipse 787"/>
              <p:cNvSpPr/>
              <p:nvPr/>
            </p:nvSpPr>
            <p:spPr bwMode="auto">
              <a:xfrm rot="18900000">
                <a:off x="208923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89" name="Ellipse 788"/>
              <p:cNvSpPr/>
              <p:nvPr/>
            </p:nvSpPr>
            <p:spPr bwMode="auto">
              <a:xfrm rot="18900000">
                <a:off x="2376768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90" name="Ellipse 789"/>
              <p:cNvSpPr/>
              <p:nvPr/>
            </p:nvSpPr>
            <p:spPr bwMode="auto">
              <a:xfrm rot="18900000">
                <a:off x="2664302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91" name="Ellipse 790"/>
              <p:cNvSpPr/>
              <p:nvPr/>
            </p:nvSpPr>
            <p:spPr bwMode="auto">
              <a:xfrm rot="18900000">
                <a:off x="2951836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92" name="Ellipse 791"/>
              <p:cNvSpPr/>
              <p:nvPr/>
            </p:nvSpPr>
            <p:spPr bwMode="auto">
              <a:xfrm rot="18900000">
                <a:off x="3239371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93" name="Ellipse 792"/>
              <p:cNvSpPr/>
              <p:nvPr/>
            </p:nvSpPr>
            <p:spPr bwMode="auto">
              <a:xfrm rot="18900000">
                <a:off x="3526905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94" name="Ellipse 793"/>
              <p:cNvSpPr/>
              <p:nvPr/>
            </p:nvSpPr>
            <p:spPr bwMode="auto">
              <a:xfrm rot="18900000">
                <a:off x="3814439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95" name="Ellipse 794"/>
              <p:cNvSpPr/>
              <p:nvPr/>
            </p:nvSpPr>
            <p:spPr bwMode="auto">
              <a:xfrm rot="18900000">
                <a:off x="4101973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96" name="Ellipse 795"/>
              <p:cNvSpPr/>
              <p:nvPr/>
            </p:nvSpPr>
            <p:spPr bwMode="auto">
              <a:xfrm rot="18900000">
                <a:off x="4389507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97" name="Ellipse 796"/>
              <p:cNvSpPr/>
              <p:nvPr/>
            </p:nvSpPr>
            <p:spPr bwMode="auto">
              <a:xfrm rot="18900000">
                <a:off x="4677041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98" name="Ellipse 797"/>
              <p:cNvSpPr/>
              <p:nvPr/>
            </p:nvSpPr>
            <p:spPr bwMode="auto">
              <a:xfrm rot="18900000">
                <a:off x="4964575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99" name="Ellipse 798"/>
              <p:cNvSpPr/>
              <p:nvPr/>
            </p:nvSpPr>
            <p:spPr bwMode="auto">
              <a:xfrm rot="18900000">
                <a:off x="5252110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00" name="Ellipse 799"/>
              <p:cNvSpPr/>
              <p:nvPr/>
            </p:nvSpPr>
            <p:spPr bwMode="auto">
              <a:xfrm rot="18900000">
                <a:off x="553964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01" name="Ellipse 800"/>
              <p:cNvSpPr/>
              <p:nvPr/>
            </p:nvSpPr>
            <p:spPr bwMode="auto">
              <a:xfrm rot="18900000">
                <a:off x="5827178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02" name="Ellipse 801"/>
              <p:cNvSpPr/>
              <p:nvPr/>
            </p:nvSpPr>
            <p:spPr bwMode="auto">
              <a:xfrm rot="18900000">
                <a:off x="157550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03" name="Ellipse 802"/>
              <p:cNvSpPr/>
              <p:nvPr/>
            </p:nvSpPr>
            <p:spPr bwMode="auto">
              <a:xfrm rot="18900000">
                <a:off x="1863038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04" name="Ellipse 803"/>
              <p:cNvSpPr/>
              <p:nvPr/>
            </p:nvSpPr>
            <p:spPr bwMode="auto">
              <a:xfrm rot="18900000">
                <a:off x="2150572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05" name="Ellipse 804"/>
              <p:cNvSpPr/>
              <p:nvPr/>
            </p:nvSpPr>
            <p:spPr bwMode="auto">
              <a:xfrm rot="18900000">
                <a:off x="2438106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06" name="Ellipse 805"/>
              <p:cNvSpPr/>
              <p:nvPr/>
            </p:nvSpPr>
            <p:spPr bwMode="auto">
              <a:xfrm rot="18900000">
                <a:off x="2725640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07" name="Ellipse 806"/>
              <p:cNvSpPr/>
              <p:nvPr/>
            </p:nvSpPr>
            <p:spPr bwMode="auto">
              <a:xfrm rot="18900000">
                <a:off x="3013175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08" name="Ellipse 807"/>
              <p:cNvSpPr/>
              <p:nvPr/>
            </p:nvSpPr>
            <p:spPr bwMode="auto">
              <a:xfrm rot="18900000">
                <a:off x="3300709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09" name="Ellipse 808"/>
              <p:cNvSpPr/>
              <p:nvPr/>
            </p:nvSpPr>
            <p:spPr bwMode="auto">
              <a:xfrm rot="18900000">
                <a:off x="3588243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10" name="Ellipse 809"/>
              <p:cNvSpPr/>
              <p:nvPr/>
            </p:nvSpPr>
            <p:spPr bwMode="auto">
              <a:xfrm rot="18900000">
                <a:off x="3875777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11" name="Ellipse 810"/>
              <p:cNvSpPr/>
              <p:nvPr/>
            </p:nvSpPr>
            <p:spPr bwMode="auto">
              <a:xfrm rot="18900000">
                <a:off x="4163311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12" name="Ellipse 811"/>
              <p:cNvSpPr/>
              <p:nvPr/>
            </p:nvSpPr>
            <p:spPr bwMode="auto">
              <a:xfrm rot="18900000">
                <a:off x="4450845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13" name="Ellipse 812"/>
              <p:cNvSpPr/>
              <p:nvPr/>
            </p:nvSpPr>
            <p:spPr bwMode="auto">
              <a:xfrm rot="18900000">
                <a:off x="4738379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14" name="Ellipse 813"/>
              <p:cNvSpPr/>
              <p:nvPr/>
            </p:nvSpPr>
            <p:spPr bwMode="auto">
              <a:xfrm rot="18900000">
                <a:off x="5025914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15" name="Ellipse 814"/>
              <p:cNvSpPr/>
              <p:nvPr/>
            </p:nvSpPr>
            <p:spPr bwMode="auto">
              <a:xfrm rot="18900000">
                <a:off x="5313448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16" name="Ellipse 815"/>
              <p:cNvSpPr/>
              <p:nvPr/>
            </p:nvSpPr>
            <p:spPr bwMode="auto">
              <a:xfrm rot="18900000">
                <a:off x="5600982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17" name="Ellipse 816"/>
              <p:cNvSpPr/>
              <p:nvPr/>
            </p:nvSpPr>
            <p:spPr bwMode="auto">
              <a:xfrm rot="18900000">
                <a:off x="1472340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18" name="Ellipse 817"/>
              <p:cNvSpPr/>
              <p:nvPr/>
            </p:nvSpPr>
            <p:spPr bwMode="auto">
              <a:xfrm rot="18900000">
                <a:off x="1727904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19" name="Ellipse 818"/>
              <p:cNvSpPr/>
              <p:nvPr/>
            </p:nvSpPr>
            <p:spPr bwMode="auto">
              <a:xfrm rot="18900000">
                <a:off x="2015438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20" name="Ellipse 819"/>
              <p:cNvSpPr/>
              <p:nvPr/>
            </p:nvSpPr>
            <p:spPr bwMode="auto">
              <a:xfrm rot="18900000">
                <a:off x="2302972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21" name="Ellipse 820"/>
              <p:cNvSpPr/>
              <p:nvPr/>
            </p:nvSpPr>
            <p:spPr bwMode="auto">
              <a:xfrm rot="18900000">
                <a:off x="2590506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22" name="Ellipse 821"/>
              <p:cNvSpPr/>
              <p:nvPr/>
            </p:nvSpPr>
            <p:spPr bwMode="auto">
              <a:xfrm rot="18900000">
                <a:off x="2878040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23" name="Ellipse 822"/>
              <p:cNvSpPr/>
              <p:nvPr/>
            </p:nvSpPr>
            <p:spPr bwMode="auto">
              <a:xfrm rot="18900000">
                <a:off x="3165575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24" name="Ellipse 823"/>
              <p:cNvSpPr/>
              <p:nvPr/>
            </p:nvSpPr>
            <p:spPr bwMode="auto">
              <a:xfrm rot="18900000">
                <a:off x="3453109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25" name="Ellipse 824"/>
              <p:cNvSpPr/>
              <p:nvPr/>
            </p:nvSpPr>
            <p:spPr bwMode="auto">
              <a:xfrm rot="18900000">
                <a:off x="3740643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26" name="Ellipse 825"/>
              <p:cNvSpPr/>
              <p:nvPr/>
            </p:nvSpPr>
            <p:spPr bwMode="auto">
              <a:xfrm rot="18900000">
                <a:off x="4028177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27" name="Ellipse 826"/>
              <p:cNvSpPr/>
              <p:nvPr/>
            </p:nvSpPr>
            <p:spPr bwMode="auto">
              <a:xfrm rot="18900000">
                <a:off x="4315711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28" name="Ellipse 827"/>
              <p:cNvSpPr/>
              <p:nvPr/>
            </p:nvSpPr>
            <p:spPr bwMode="auto">
              <a:xfrm rot="18900000">
                <a:off x="4603245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29" name="Ellipse 828"/>
              <p:cNvSpPr/>
              <p:nvPr/>
            </p:nvSpPr>
            <p:spPr bwMode="auto">
              <a:xfrm rot="18900000">
                <a:off x="4890779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30" name="Ellipse 829"/>
              <p:cNvSpPr/>
              <p:nvPr/>
            </p:nvSpPr>
            <p:spPr bwMode="auto">
              <a:xfrm rot="18900000">
                <a:off x="5178314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31" name="Ellipse 830"/>
              <p:cNvSpPr/>
              <p:nvPr/>
            </p:nvSpPr>
            <p:spPr bwMode="auto">
              <a:xfrm rot="18900000">
                <a:off x="5465848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32" name="Ellipse 831"/>
              <p:cNvSpPr/>
              <p:nvPr/>
            </p:nvSpPr>
            <p:spPr bwMode="auto">
              <a:xfrm rot="18900000">
                <a:off x="5753382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33" name="Ellipse 832"/>
              <p:cNvSpPr/>
              <p:nvPr/>
            </p:nvSpPr>
            <p:spPr bwMode="auto">
              <a:xfrm rot="18900000">
                <a:off x="1465744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34" name="Ellipse 833"/>
              <p:cNvSpPr/>
              <p:nvPr/>
            </p:nvSpPr>
            <p:spPr bwMode="auto">
              <a:xfrm rot="18900000">
                <a:off x="1721308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35" name="Ellipse 834"/>
              <p:cNvSpPr/>
              <p:nvPr/>
            </p:nvSpPr>
            <p:spPr bwMode="auto">
              <a:xfrm rot="18900000">
                <a:off x="200884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36" name="Ellipse 835"/>
              <p:cNvSpPr/>
              <p:nvPr/>
            </p:nvSpPr>
            <p:spPr bwMode="auto">
              <a:xfrm rot="18900000">
                <a:off x="2296376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37" name="Ellipse 836"/>
              <p:cNvSpPr/>
              <p:nvPr/>
            </p:nvSpPr>
            <p:spPr bwMode="auto">
              <a:xfrm rot="18900000">
                <a:off x="2583910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38" name="Ellipse 837"/>
              <p:cNvSpPr/>
              <p:nvPr/>
            </p:nvSpPr>
            <p:spPr bwMode="auto">
              <a:xfrm rot="18900000">
                <a:off x="2871444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39" name="Ellipse 838"/>
              <p:cNvSpPr/>
              <p:nvPr/>
            </p:nvSpPr>
            <p:spPr bwMode="auto">
              <a:xfrm rot="18900000">
                <a:off x="3158979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40" name="Ellipse 839"/>
              <p:cNvSpPr/>
              <p:nvPr/>
            </p:nvSpPr>
            <p:spPr bwMode="auto">
              <a:xfrm rot="18900000">
                <a:off x="3446513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41" name="Ellipse 840"/>
              <p:cNvSpPr/>
              <p:nvPr/>
            </p:nvSpPr>
            <p:spPr bwMode="auto">
              <a:xfrm rot="18900000">
                <a:off x="3734047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42" name="Ellipse 841"/>
              <p:cNvSpPr/>
              <p:nvPr/>
            </p:nvSpPr>
            <p:spPr bwMode="auto">
              <a:xfrm rot="18900000">
                <a:off x="4021581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43" name="Ellipse 842"/>
              <p:cNvSpPr/>
              <p:nvPr/>
            </p:nvSpPr>
            <p:spPr bwMode="auto">
              <a:xfrm rot="18900000">
                <a:off x="4309115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44" name="Ellipse 843"/>
              <p:cNvSpPr/>
              <p:nvPr/>
            </p:nvSpPr>
            <p:spPr bwMode="auto">
              <a:xfrm rot="18900000">
                <a:off x="4596649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45" name="Ellipse 844"/>
              <p:cNvSpPr/>
              <p:nvPr/>
            </p:nvSpPr>
            <p:spPr bwMode="auto">
              <a:xfrm rot="18900000">
                <a:off x="4884183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46" name="Ellipse 845"/>
              <p:cNvSpPr/>
              <p:nvPr/>
            </p:nvSpPr>
            <p:spPr bwMode="auto">
              <a:xfrm rot="18900000">
                <a:off x="5171718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47" name="Ellipse 846"/>
              <p:cNvSpPr/>
              <p:nvPr/>
            </p:nvSpPr>
            <p:spPr bwMode="auto">
              <a:xfrm rot="18900000">
                <a:off x="545925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48" name="Ellipse 847"/>
              <p:cNvSpPr/>
              <p:nvPr/>
            </p:nvSpPr>
            <p:spPr bwMode="auto">
              <a:xfrm rot="18900000">
                <a:off x="5746786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49" name="Ellipse 848"/>
              <p:cNvSpPr/>
              <p:nvPr/>
            </p:nvSpPr>
            <p:spPr bwMode="auto">
              <a:xfrm rot="18900000">
                <a:off x="160797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50" name="Ellipse 849"/>
              <p:cNvSpPr/>
              <p:nvPr/>
            </p:nvSpPr>
            <p:spPr bwMode="auto">
              <a:xfrm rot="18900000">
                <a:off x="1873708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51" name="Ellipse 850"/>
              <p:cNvSpPr/>
              <p:nvPr/>
            </p:nvSpPr>
            <p:spPr bwMode="auto">
              <a:xfrm rot="18900000">
                <a:off x="216124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52" name="Ellipse 851"/>
              <p:cNvSpPr/>
              <p:nvPr/>
            </p:nvSpPr>
            <p:spPr bwMode="auto">
              <a:xfrm rot="18900000">
                <a:off x="2448776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53" name="Ellipse 852"/>
              <p:cNvSpPr/>
              <p:nvPr/>
            </p:nvSpPr>
            <p:spPr bwMode="auto">
              <a:xfrm rot="18900000">
                <a:off x="2736310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54" name="Ellipse 853"/>
              <p:cNvSpPr/>
              <p:nvPr/>
            </p:nvSpPr>
            <p:spPr bwMode="auto">
              <a:xfrm rot="18900000">
                <a:off x="3023844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55" name="Ellipse 854"/>
              <p:cNvSpPr/>
              <p:nvPr/>
            </p:nvSpPr>
            <p:spPr bwMode="auto">
              <a:xfrm rot="18900000">
                <a:off x="3311379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56" name="Ellipse 855"/>
              <p:cNvSpPr/>
              <p:nvPr/>
            </p:nvSpPr>
            <p:spPr bwMode="auto">
              <a:xfrm rot="18900000">
                <a:off x="3598913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57" name="Ellipse 856"/>
              <p:cNvSpPr/>
              <p:nvPr/>
            </p:nvSpPr>
            <p:spPr bwMode="auto">
              <a:xfrm rot="18900000">
                <a:off x="3886447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58" name="Ellipse 857"/>
              <p:cNvSpPr/>
              <p:nvPr/>
            </p:nvSpPr>
            <p:spPr bwMode="auto">
              <a:xfrm rot="18900000">
                <a:off x="4173981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59" name="Ellipse 858"/>
              <p:cNvSpPr/>
              <p:nvPr/>
            </p:nvSpPr>
            <p:spPr bwMode="auto">
              <a:xfrm rot="18900000">
                <a:off x="4461515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60" name="Ellipse 859"/>
              <p:cNvSpPr/>
              <p:nvPr/>
            </p:nvSpPr>
            <p:spPr bwMode="auto">
              <a:xfrm rot="18900000">
                <a:off x="4749049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61" name="Ellipse 860"/>
              <p:cNvSpPr/>
              <p:nvPr/>
            </p:nvSpPr>
            <p:spPr bwMode="auto">
              <a:xfrm rot="18900000">
                <a:off x="5036583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62" name="Ellipse 861"/>
              <p:cNvSpPr/>
              <p:nvPr/>
            </p:nvSpPr>
            <p:spPr bwMode="auto">
              <a:xfrm rot="18900000">
                <a:off x="5324118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63" name="Ellipse 862"/>
              <p:cNvSpPr/>
              <p:nvPr/>
            </p:nvSpPr>
            <p:spPr bwMode="auto">
              <a:xfrm rot="18900000">
                <a:off x="561165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64" name="Ellipse 863"/>
              <p:cNvSpPr/>
              <p:nvPr/>
            </p:nvSpPr>
            <p:spPr bwMode="auto">
              <a:xfrm rot="18900000">
                <a:off x="164751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65" name="Ellipse 864"/>
              <p:cNvSpPr/>
              <p:nvPr/>
            </p:nvSpPr>
            <p:spPr bwMode="auto">
              <a:xfrm rot="18900000">
                <a:off x="1935046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66" name="Ellipse 865"/>
              <p:cNvSpPr/>
              <p:nvPr/>
            </p:nvSpPr>
            <p:spPr bwMode="auto">
              <a:xfrm rot="18900000">
                <a:off x="2222580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67" name="Ellipse 866"/>
              <p:cNvSpPr/>
              <p:nvPr/>
            </p:nvSpPr>
            <p:spPr bwMode="auto">
              <a:xfrm rot="18900000">
                <a:off x="2510114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68" name="Ellipse 867"/>
              <p:cNvSpPr/>
              <p:nvPr/>
            </p:nvSpPr>
            <p:spPr bwMode="auto">
              <a:xfrm rot="18900000">
                <a:off x="2797648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69" name="Ellipse 868"/>
              <p:cNvSpPr/>
              <p:nvPr/>
            </p:nvSpPr>
            <p:spPr bwMode="auto">
              <a:xfrm rot="18900000">
                <a:off x="3085183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70" name="Ellipse 869"/>
              <p:cNvSpPr/>
              <p:nvPr/>
            </p:nvSpPr>
            <p:spPr bwMode="auto">
              <a:xfrm rot="18900000">
                <a:off x="3372717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71" name="Ellipse 870"/>
              <p:cNvSpPr/>
              <p:nvPr/>
            </p:nvSpPr>
            <p:spPr bwMode="auto">
              <a:xfrm rot="18900000">
                <a:off x="3660251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72" name="Ellipse 871"/>
              <p:cNvSpPr/>
              <p:nvPr/>
            </p:nvSpPr>
            <p:spPr bwMode="auto">
              <a:xfrm rot="18900000">
                <a:off x="3947785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73" name="Ellipse 872"/>
              <p:cNvSpPr/>
              <p:nvPr/>
            </p:nvSpPr>
            <p:spPr bwMode="auto">
              <a:xfrm rot="18900000">
                <a:off x="4235319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74" name="Ellipse 873"/>
              <p:cNvSpPr/>
              <p:nvPr/>
            </p:nvSpPr>
            <p:spPr bwMode="auto">
              <a:xfrm rot="18900000">
                <a:off x="4522853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75" name="Ellipse 874"/>
              <p:cNvSpPr/>
              <p:nvPr/>
            </p:nvSpPr>
            <p:spPr bwMode="auto">
              <a:xfrm rot="18900000">
                <a:off x="4810387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76" name="Ellipse 875"/>
              <p:cNvSpPr/>
              <p:nvPr/>
            </p:nvSpPr>
            <p:spPr bwMode="auto">
              <a:xfrm rot="18900000">
                <a:off x="5097922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77" name="Ellipse 876"/>
              <p:cNvSpPr/>
              <p:nvPr/>
            </p:nvSpPr>
            <p:spPr bwMode="auto">
              <a:xfrm rot="18900000">
                <a:off x="5385456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78" name="Ellipse 877"/>
              <p:cNvSpPr/>
              <p:nvPr/>
            </p:nvSpPr>
            <p:spPr bwMode="auto">
              <a:xfrm rot="18900000">
                <a:off x="5672990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79" name="Ellipse 878"/>
              <p:cNvSpPr/>
              <p:nvPr/>
            </p:nvSpPr>
            <p:spPr bwMode="auto">
              <a:xfrm rot="18900000">
                <a:off x="1544348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80" name="Ellipse 879"/>
              <p:cNvSpPr/>
              <p:nvPr/>
            </p:nvSpPr>
            <p:spPr bwMode="auto">
              <a:xfrm rot="18900000">
                <a:off x="1799912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81" name="Ellipse 880"/>
              <p:cNvSpPr/>
              <p:nvPr/>
            </p:nvSpPr>
            <p:spPr bwMode="auto">
              <a:xfrm rot="18900000">
                <a:off x="2087446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82" name="Ellipse 881"/>
              <p:cNvSpPr/>
              <p:nvPr/>
            </p:nvSpPr>
            <p:spPr bwMode="auto">
              <a:xfrm rot="18900000">
                <a:off x="2374980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83" name="Ellipse 882"/>
              <p:cNvSpPr/>
              <p:nvPr/>
            </p:nvSpPr>
            <p:spPr bwMode="auto">
              <a:xfrm rot="18900000">
                <a:off x="2662514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84" name="Ellipse 883"/>
              <p:cNvSpPr/>
              <p:nvPr/>
            </p:nvSpPr>
            <p:spPr bwMode="auto">
              <a:xfrm rot="18900000">
                <a:off x="2950048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85" name="Ellipse 884"/>
              <p:cNvSpPr/>
              <p:nvPr/>
            </p:nvSpPr>
            <p:spPr bwMode="auto">
              <a:xfrm rot="18900000">
                <a:off x="3237583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86" name="Ellipse 885"/>
              <p:cNvSpPr/>
              <p:nvPr/>
            </p:nvSpPr>
            <p:spPr bwMode="auto">
              <a:xfrm rot="18900000">
                <a:off x="3525117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87" name="Ellipse 886"/>
              <p:cNvSpPr/>
              <p:nvPr/>
            </p:nvSpPr>
            <p:spPr bwMode="auto">
              <a:xfrm rot="18900000">
                <a:off x="3812651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88" name="Ellipse 887"/>
              <p:cNvSpPr/>
              <p:nvPr/>
            </p:nvSpPr>
            <p:spPr bwMode="auto">
              <a:xfrm rot="18900000">
                <a:off x="4100185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89" name="Ellipse 888"/>
              <p:cNvSpPr/>
              <p:nvPr/>
            </p:nvSpPr>
            <p:spPr bwMode="auto">
              <a:xfrm rot="18900000">
                <a:off x="4387719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90" name="Ellipse 889"/>
              <p:cNvSpPr/>
              <p:nvPr/>
            </p:nvSpPr>
            <p:spPr bwMode="auto">
              <a:xfrm rot="18900000">
                <a:off x="4675253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91" name="Ellipse 890"/>
              <p:cNvSpPr/>
              <p:nvPr/>
            </p:nvSpPr>
            <p:spPr bwMode="auto">
              <a:xfrm rot="18900000">
                <a:off x="4962787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92" name="Ellipse 891"/>
              <p:cNvSpPr/>
              <p:nvPr/>
            </p:nvSpPr>
            <p:spPr bwMode="auto">
              <a:xfrm rot="18900000">
                <a:off x="5250322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93" name="Ellipse 892"/>
              <p:cNvSpPr/>
              <p:nvPr/>
            </p:nvSpPr>
            <p:spPr bwMode="auto">
              <a:xfrm rot="18900000">
                <a:off x="5537856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94" name="Ellipse 893"/>
              <p:cNvSpPr/>
              <p:nvPr/>
            </p:nvSpPr>
            <p:spPr bwMode="auto">
              <a:xfrm rot="18900000">
                <a:off x="5825390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95" name="Ellipse 894"/>
              <p:cNvSpPr/>
              <p:nvPr/>
            </p:nvSpPr>
            <p:spPr bwMode="auto">
              <a:xfrm rot="18900000">
                <a:off x="1504356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96" name="Ellipse 895"/>
              <p:cNvSpPr/>
              <p:nvPr/>
            </p:nvSpPr>
            <p:spPr bwMode="auto">
              <a:xfrm rot="18900000">
                <a:off x="1791890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97" name="Ellipse 896"/>
              <p:cNvSpPr/>
              <p:nvPr/>
            </p:nvSpPr>
            <p:spPr bwMode="auto">
              <a:xfrm rot="18900000">
                <a:off x="2079424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98" name="Ellipse 897"/>
              <p:cNvSpPr/>
              <p:nvPr/>
            </p:nvSpPr>
            <p:spPr bwMode="auto">
              <a:xfrm rot="18900000">
                <a:off x="2366958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899" name="Ellipse 898"/>
              <p:cNvSpPr/>
              <p:nvPr/>
            </p:nvSpPr>
            <p:spPr bwMode="auto">
              <a:xfrm rot="18900000">
                <a:off x="2654492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00" name="Ellipse 899"/>
              <p:cNvSpPr/>
              <p:nvPr/>
            </p:nvSpPr>
            <p:spPr bwMode="auto">
              <a:xfrm rot="18900000">
                <a:off x="2942027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01" name="Ellipse 900"/>
              <p:cNvSpPr/>
              <p:nvPr/>
            </p:nvSpPr>
            <p:spPr bwMode="auto">
              <a:xfrm rot="18900000">
                <a:off x="3229561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02" name="Ellipse 901"/>
              <p:cNvSpPr/>
              <p:nvPr/>
            </p:nvSpPr>
            <p:spPr bwMode="auto">
              <a:xfrm rot="18900000">
                <a:off x="3517095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03" name="Ellipse 902"/>
              <p:cNvSpPr/>
              <p:nvPr/>
            </p:nvSpPr>
            <p:spPr bwMode="auto">
              <a:xfrm rot="18900000">
                <a:off x="3804629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04" name="Ellipse 903"/>
              <p:cNvSpPr/>
              <p:nvPr/>
            </p:nvSpPr>
            <p:spPr bwMode="auto">
              <a:xfrm rot="18900000">
                <a:off x="4092163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05" name="Ellipse 904"/>
              <p:cNvSpPr/>
              <p:nvPr/>
            </p:nvSpPr>
            <p:spPr bwMode="auto">
              <a:xfrm rot="18900000">
                <a:off x="4379697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06" name="Ellipse 905"/>
              <p:cNvSpPr/>
              <p:nvPr/>
            </p:nvSpPr>
            <p:spPr bwMode="auto">
              <a:xfrm rot="18900000">
                <a:off x="4667231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07" name="Ellipse 906"/>
              <p:cNvSpPr/>
              <p:nvPr/>
            </p:nvSpPr>
            <p:spPr bwMode="auto">
              <a:xfrm rot="18900000">
                <a:off x="4954766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08" name="Ellipse 907"/>
              <p:cNvSpPr/>
              <p:nvPr/>
            </p:nvSpPr>
            <p:spPr bwMode="auto">
              <a:xfrm rot="18900000">
                <a:off x="5242300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09" name="Ellipse 908"/>
              <p:cNvSpPr/>
              <p:nvPr/>
            </p:nvSpPr>
            <p:spPr bwMode="auto">
              <a:xfrm rot="18900000">
                <a:off x="5529834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10" name="Ellipse 909"/>
              <p:cNvSpPr/>
              <p:nvPr/>
            </p:nvSpPr>
            <p:spPr bwMode="auto">
              <a:xfrm rot="18900000">
                <a:off x="5817368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11" name="Ellipse 910"/>
              <p:cNvSpPr/>
              <p:nvPr/>
            </p:nvSpPr>
            <p:spPr bwMode="auto">
              <a:xfrm rot="18900000">
                <a:off x="1438944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12" name="Ellipse 911"/>
              <p:cNvSpPr/>
              <p:nvPr/>
            </p:nvSpPr>
            <p:spPr bwMode="auto">
              <a:xfrm rot="18900000">
                <a:off x="1726478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13" name="Ellipse 912"/>
              <p:cNvSpPr/>
              <p:nvPr/>
            </p:nvSpPr>
            <p:spPr bwMode="auto">
              <a:xfrm rot="18900000">
                <a:off x="2014012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14" name="Ellipse 913"/>
              <p:cNvSpPr/>
              <p:nvPr/>
            </p:nvSpPr>
            <p:spPr bwMode="auto">
              <a:xfrm rot="18900000">
                <a:off x="2301546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15" name="Ellipse 914"/>
              <p:cNvSpPr/>
              <p:nvPr/>
            </p:nvSpPr>
            <p:spPr bwMode="auto">
              <a:xfrm rot="18900000">
                <a:off x="2589080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16" name="Ellipse 915"/>
              <p:cNvSpPr/>
              <p:nvPr/>
            </p:nvSpPr>
            <p:spPr bwMode="auto">
              <a:xfrm rot="18900000">
                <a:off x="2876615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17" name="Ellipse 916"/>
              <p:cNvSpPr/>
              <p:nvPr/>
            </p:nvSpPr>
            <p:spPr bwMode="auto">
              <a:xfrm rot="18900000">
                <a:off x="3164149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18" name="Ellipse 917"/>
              <p:cNvSpPr/>
              <p:nvPr/>
            </p:nvSpPr>
            <p:spPr bwMode="auto">
              <a:xfrm rot="18900000">
                <a:off x="3451683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19" name="Ellipse 918"/>
              <p:cNvSpPr/>
              <p:nvPr/>
            </p:nvSpPr>
            <p:spPr bwMode="auto">
              <a:xfrm rot="18900000">
                <a:off x="3739217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20" name="Ellipse 919"/>
              <p:cNvSpPr/>
              <p:nvPr/>
            </p:nvSpPr>
            <p:spPr bwMode="auto">
              <a:xfrm rot="18900000">
                <a:off x="4026751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21" name="Ellipse 920"/>
              <p:cNvSpPr/>
              <p:nvPr/>
            </p:nvSpPr>
            <p:spPr bwMode="auto">
              <a:xfrm rot="18900000">
                <a:off x="4314285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22" name="Ellipse 921"/>
              <p:cNvSpPr/>
              <p:nvPr/>
            </p:nvSpPr>
            <p:spPr bwMode="auto">
              <a:xfrm rot="18900000">
                <a:off x="4601819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23" name="Ellipse 922"/>
              <p:cNvSpPr/>
              <p:nvPr/>
            </p:nvSpPr>
            <p:spPr bwMode="auto">
              <a:xfrm rot="18900000">
                <a:off x="4889354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24" name="Ellipse 923"/>
              <p:cNvSpPr/>
              <p:nvPr/>
            </p:nvSpPr>
            <p:spPr bwMode="auto">
              <a:xfrm rot="18900000">
                <a:off x="5176888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25" name="Ellipse 924"/>
              <p:cNvSpPr/>
              <p:nvPr/>
            </p:nvSpPr>
            <p:spPr bwMode="auto">
              <a:xfrm rot="18900000">
                <a:off x="5464422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26" name="Ellipse 925"/>
              <p:cNvSpPr/>
              <p:nvPr/>
            </p:nvSpPr>
            <p:spPr bwMode="auto">
              <a:xfrm rot="18900000">
                <a:off x="5751956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27" name="Ellipse 926"/>
              <p:cNvSpPr/>
              <p:nvPr/>
            </p:nvSpPr>
            <p:spPr bwMode="auto">
              <a:xfrm rot="18900000">
                <a:off x="1591344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28" name="Ellipse 927"/>
              <p:cNvSpPr/>
              <p:nvPr/>
            </p:nvSpPr>
            <p:spPr bwMode="auto">
              <a:xfrm rot="18900000">
                <a:off x="1878878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29" name="Ellipse 928"/>
              <p:cNvSpPr/>
              <p:nvPr/>
            </p:nvSpPr>
            <p:spPr bwMode="auto">
              <a:xfrm rot="18900000">
                <a:off x="2166412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30" name="Ellipse 929"/>
              <p:cNvSpPr/>
              <p:nvPr/>
            </p:nvSpPr>
            <p:spPr bwMode="auto">
              <a:xfrm rot="18900000">
                <a:off x="2453946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31" name="Ellipse 930"/>
              <p:cNvSpPr/>
              <p:nvPr/>
            </p:nvSpPr>
            <p:spPr bwMode="auto">
              <a:xfrm rot="18900000">
                <a:off x="2741480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32" name="Ellipse 931"/>
              <p:cNvSpPr/>
              <p:nvPr/>
            </p:nvSpPr>
            <p:spPr bwMode="auto">
              <a:xfrm rot="18900000">
                <a:off x="3029015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33" name="Ellipse 932"/>
              <p:cNvSpPr/>
              <p:nvPr/>
            </p:nvSpPr>
            <p:spPr bwMode="auto">
              <a:xfrm rot="18900000">
                <a:off x="3316549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34" name="Ellipse 933"/>
              <p:cNvSpPr/>
              <p:nvPr/>
            </p:nvSpPr>
            <p:spPr bwMode="auto">
              <a:xfrm rot="18900000">
                <a:off x="3604083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35" name="Ellipse 934"/>
              <p:cNvSpPr/>
              <p:nvPr/>
            </p:nvSpPr>
            <p:spPr bwMode="auto">
              <a:xfrm rot="18900000">
                <a:off x="3891617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36" name="Ellipse 935"/>
              <p:cNvSpPr/>
              <p:nvPr/>
            </p:nvSpPr>
            <p:spPr bwMode="auto">
              <a:xfrm rot="18900000">
                <a:off x="4179151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37" name="Ellipse 936"/>
              <p:cNvSpPr/>
              <p:nvPr/>
            </p:nvSpPr>
            <p:spPr bwMode="auto">
              <a:xfrm rot="18900000">
                <a:off x="4466685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38" name="Ellipse 937"/>
              <p:cNvSpPr/>
              <p:nvPr/>
            </p:nvSpPr>
            <p:spPr bwMode="auto">
              <a:xfrm rot="18900000">
                <a:off x="4754219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39" name="Ellipse 938"/>
              <p:cNvSpPr/>
              <p:nvPr/>
            </p:nvSpPr>
            <p:spPr bwMode="auto">
              <a:xfrm rot="18900000">
                <a:off x="5041754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40" name="Ellipse 939"/>
              <p:cNvSpPr/>
              <p:nvPr/>
            </p:nvSpPr>
            <p:spPr bwMode="auto">
              <a:xfrm rot="18900000">
                <a:off x="5329288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41" name="Ellipse 940"/>
              <p:cNvSpPr/>
              <p:nvPr/>
            </p:nvSpPr>
            <p:spPr bwMode="auto">
              <a:xfrm rot="18900000">
                <a:off x="5616822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42" name="Ellipse 941"/>
              <p:cNvSpPr/>
              <p:nvPr/>
            </p:nvSpPr>
            <p:spPr bwMode="auto">
              <a:xfrm rot="18900000">
                <a:off x="1667222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43" name="Ellipse 942"/>
              <p:cNvSpPr/>
              <p:nvPr/>
            </p:nvSpPr>
            <p:spPr bwMode="auto">
              <a:xfrm rot="18900000">
                <a:off x="1954756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44" name="Ellipse 943"/>
              <p:cNvSpPr/>
              <p:nvPr/>
            </p:nvSpPr>
            <p:spPr bwMode="auto">
              <a:xfrm rot="18900000">
                <a:off x="2242290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45" name="Ellipse 944"/>
              <p:cNvSpPr/>
              <p:nvPr/>
            </p:nvSpPr>
            <p:spPr bwMode="auto">
              <a:xfrm rot="18900000">
                <a:off x="2529824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46" name="Ellipse 945"/>
              <p:cNvSpPr/>
              <p:nvPr/>
            </p:nvSpPr>
            <p:spPr bwMode="auto">
              <a:xfrm rot="18900000">
                <a:off x="2817359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47" name="Ellipse 946"/>
              <p:cNvSpPr/>
              <p:nvPr/>
            </p:nvSpPr>
            <p:spPr bwMode="auto">
              <a:xfrm rot="18900000">
                <a:off x="3104893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48" name="Ellipse 947"/>
              <p:cNvSpPr/>
              <p:nvPr/>
            </p:nvSpPr>
            <p:spPr bwMode="auto">
              <a:xfrm rot="18900000">
                <a:off x="3392427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49" name="Ellipse 948"/>
              <p:cNvSpPr/>
              <p:nvPr/>
            </p:nvSpPr>
            <p:spPr bwMode="auto">
              <a:xfrm rot="18900000">
                <a:off x="3679961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50" name="Ellipse 949"/>
              <p:cNvSpPr/>
              <p:nvPr/>
            </p:nvSpPr>
            <p:spPr bwMode="auto">
              <a:xfrm rot="18900000">
                <a:off x="3967495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51" name="Ellipse 950"/>
              <p:cNvSpPr/>
              <p:nvPr/>
            </p:nvSpPr>
            <p:spPr bwMode="auto">
              <a:xfrm rot="18900000">
                <a:off x="4255029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52" name="Ellipse 951"/>
              <p:cNvSpPr/>
              <p:nvPr/>
            </p:nvSpPr>
            <p:spPr bwMode="auto">
              <a:xfrm rot="18900000">
                <a:off x="4542563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53" name="Ellipse 952"/>
              <p:cNvSpPr/>
              <p:nvPr/>
            </p:nvSpPr>
            <p:spPr bwMode="auto">
              <a:xfrm rot="18900000">
                <a:off x="4830098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54" name="Ellipse 953"/>
              <p:cNvSpPr/>
              <p:nvPr/>
            </p:nvSpPr>
            <p:spPr bwMode="auto">
              <a:xfrm rot="18900000">
                <a:off x="5117632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55" name="Ellipse 954"/>
              <p:cNvSpPr/>
              <p:nvPr/>
            </p:nvSpPr>
            <p:spPr bwMode="auto">
              <a:xfrm rot="18900000">
                <a:off x="5405166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56" name="Ellipse 955"/>
              <p:cNvSpPr/>
              <p:nvPr/>
            </p:nvSpPr>
            <p:spPr bwMode="auto">
              <a:xfrm rot="18900000">
                <a:off x="5692700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57" name="Ellipse 956"/>
              <p:cNvSpPr/>
              <p:nvPr/>
            </p:nvSpPr>
            <p:spPr bwMode="auto">
              <a:xfrm rot="18900000">
                <a:off x="1514182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58" name="Ellipse 957"/>
              <p:cNvSpPr/>
              <p:nvPr/>
            </p:nvSpPr>
            <p:spPr bwMode="auto">
              <a:xfrm rot="18900000">
                <a:off x="1801716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59" name="Ellipse 958"/>
              <p:cNvSpPr/>
              <p:nvPr/>
            </p:nvSpPr>
            <p:spPr bwMode="auto">
              <a:xfrm rot="18900000">
                <a:off x="2089250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60" name="Ellipse 959"/>
              <p:cNvSpPr/>
              <p:nvPr/>
            </p:nvSpPr>
            <p:spPr bwMode="auto">
              <a:xfrm rot="18900000">
                <a:off x="2376784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61" name="Ellipse 960"/>
              <p:cNvSpPr/>
              <p:nvPr/>
            </p:nvSpPr>
            <p:spPr bwMode="auto">
              <a:xfrm rot="18900000">
                <a:off x="2664319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62" name="Ellipse 961"/>
              <p:cNvSpPr/>
              <p:nvPr/>
            </p:nvSpPr>
            <p:spPr bwMode="auto">
              <a:xfrm rot="18900000">
                <a:off x="2951853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63" name="Ellipse 962"/>
              <p:cNvSpPr/>
              <p:nvPr/>
            </p:nvSpPr>
            <p:spPr bwMode="auto">
              <a:xfrm rot="18900000">
                <a:off x="3239387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64" name="Ellipse 963"/>
              <p:cNvSpPr/>
              <p:nvPr/>
            </p:nvSpPr>
            <p:spPr bwMode="auto">
              <a:xfrm rot="18900000">
                <a:off x="3526921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65" name="Ellipse 964"/>
              <p:cNvSpPr/>
              <p:nvPr/>
            </p:nvSpPr>
            <p:spPr bwMode="auto">
              <a:xfrm rot="18900000">
                <a:off x="3814455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66" name="Ellipse 965"/>
              <p:cNvSpPr/>
              <p:nvPr/>
            </p:nvSpPr>
            <p:spPr bwMode="auto">
              <a:xfrm rot="18900000">
                <a:off x="4101989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67" name="Ellipse 966"/>
              <p:cNvSpPr/>
              <p:nvPr/>
            </p:nvSpPr>
            <p:spPr bwMode="auto">
              <a:xfrm rot="18900000">
                <a:off x="4389523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68" name="Ellipse 967"/>
              <p:cNvSpPr/>
              <p:nvPr/>
            </p:nvSpPr>
            <p:spPr bwMode="auto">
              <a:xfrm rot="18900000">
                <a:off x="4677058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69" name="Ellipse 968"/>
              <p:cNvSpPr/>
              <p:nvPr/>
            </p:nvSpPr>
            <p:spPr bwMode="auto">
              <a:xfrm rot="18900000">
                <a:off x="4964592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70" name="Ellipse 969"/>
              <p:cNvSpPr/>
              <p:nvPr/>
            </p:nvSpPr>
            <p:spPr bwMode="auto">
              <a:xfrm rot="18900000">
                <a:off x="5252126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71" name="Ellipse 970"/>
              <p:cNvSpPr/>
              <p:nvPr/>
            </p:nvSpPr>
            <p:spPr bwMode="auto">
              <a:xfrm rot="18900000">
                <a:off x="5539660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72" name="Ellipse 971"/>
              <p:cNvSpPr/>
              <p:nvPr/>
            </p:nvSpPr>
            <p:spPr bwMode="auto">
              <a:xfrm rot="18900000">
                <a:off x="5827194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73" name="Ellipse 972"/>
              <p:cNvSpPr/>
              <p:nvPr/>
            </p:nvSpPr>
            <p:spPr bwMode="auto">
              <a:xfrm rot="18900000">
                <a:off x="1449437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74" name="Ellipse 973"/>
              <p:cNvSpPr/>
              <p:nvPr/>
            </p:nvSpPr>
            <p:spPr bwMode="auto">
              <a:xfrm rot="18900000">
                <a:off x="1736971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75" name="Ellipse 974"/>
              <p:cNvSpPr/>
              <p:nvPr/>
            </p:nvSpPr>
            <p:spPr bwMode="auto">
              <a:xfrm rot="18900000">
                <a:off x="2024505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76" name="Ellipse 975"/>
              <p:cNvSpPr/>
              <p:nvPr/>
            </p:nvSpPr>
            <p:spPr bwMode="auto">
              <a:xfrm rot="18900000">
                <a:off x="2312039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77" name="Ellipse 976"/>
              <p:cNvSpPr/>
              <p:nvPr/>
            </p:nvSpPr>
            <p:spPr bwMode="auto">
              <a:xfrm rot="18900000">
                <a:off x="2599573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78" name="Ellipse 977"/>
              <p:cNvSpPr/>
              <p:nvPr/>
            </p:nvSpPr>
            <p:spPr bwMode="auto">
              <a:xfrm rot="18900000">
                <a:off x="2887108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79" name="Ellipse 978"/>
              <p:cNvSpPr/>
              <p:nvPr/>
            </p:nvSpPr>
            <p:spPr bwMode="auto">
              <a:xfrm rot="18900000">
                <a:off x="3174642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80" name="Ellipse 979"/>
              <p:cNvSpPr/>
              <p:nvPr/>
            </p:nvSpPr>
            <p:spPr bwMode="auto">
              <a:xfrm rot="18900000">
                <a:off x="3462176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81" name="Ellipse 980"/>
              <p:cNvSpPr/>
              <p:nvPr/>
            </p:nvSpPr>
            <p:spPr bwMode="auto">
              <a:xfrm rot="18900000">
                <a:off x="3749710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82" name="Ellipse 981"/>
              <p:cNvSpPr/>
              <p:nvPr/>
            </p:nvSpPr>
            <p:spPr bwMode="auto">
              <a:xfrm rot="18900000">
                <a:off x="4037244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83" name="Ellipse 982"/>
              <p:cNvSpPr/>
              <p:nvPr/>
            </p:nvSpPr>
            <p:spPr bwMode="auto">
              <a:xfrm rot="18900000">
                <a:off x="4324778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84" name="Ellipse 983"/>
              <p:cNvSpPr/>
              <p:nvPr/>
            </p:nvSpPr>
            <p:spPr bwMode="auto">
              <a:xfrm rot="18900000">
                <a:off x="4612312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85" name="Ellipse 984"/>
              <p:cNvSpPr/>
              <p:nvPr/>
            </p:nvSpPr>
            <p:spPr bwMode="auto">
              <a:xfrm rot="18900000">
                <a:off x="4899847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86" name="Ellipse 985"/>
              <p:cNvSpPr/>
              <p:nvPr/>
            </p:nvSpPr>
            <p:spPr bwMode="auto">
              <a:xfrm rot="18900000">
                <a:off x="5187381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87" name="Ellipse 986"/>
              <p:cNvSpPr/>
              <p:nvPr/>
            </p:nvSpPr>
            <p:spPr bwMode="auto">
              <a:xfrm rot="18900000">
                <a:off x="5474915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88" name="Ellipse 987"/>
              <p:cNvSpPr/>
              <p:nvPr/>
            </p:nvSpPr>
            <p:spPr bwMode="auto">
              <a:xfrm rot="18900000">
                <a:off x="5762449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89" name="Ellipse 988"/>
              <p:cNvSpPr/>
              <p:nvPr/>
            </p:nvSpPr>
            <p:spPr bwMode="auto">
              <a:xfrm rot="18900000">
                <a:off x="1550122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90" name="Ellipse 989"/>
              <p:cNvSpPr/>
              <p:nvPr/>
            </p:nvSpPr>
            <p:spPr bwMode="auto">
              <a:xfrm rot="18900000">
                <a:off x="1837656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91" name="Ellipse 990"/>
              <p:cNvSpPr/>
              <p:nvPr/>
            </p:nvSpPr>
            <p:spPr bwMode="auto">
              <a:xfrm rot="18900000">
                <a:off x="2125190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92" name="Ellipse 991"/>
              <p:cNvSpPr/>
              <p:nvPr/>
            </p:nvSpPr>
            <p:spPr bwMode="auto">
              <a:xfrm rot="18900000">
                <a:off x="2412724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93" name="Ellipse 992"/>
              <p:cNvSpPr/>
              <p:nvPr/>
            </p:nvSpPr>
            <p:spPr bwMode="auto">
              <a:xfrm rot="18900000">
                <a:off x="2700259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94" name="Ellipse 993"/>
              <p:cNvSpPr/>
              <p:nvPr/>
            </p:nvSpPr>
            <p:spPr bwMode="auto">
              <a:xfrm rot="18900000">
                <a:off x="2987793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95" name="Ellipse 994"/>
              <p:cNvSpPr/>
              <p:nvPr/>
            </p:nvSpPr>
            <p:spPr bwMode="auto">
              <a:xfrm rot="18900000">
                <a:off x="3275327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96" name="Ellipse 995"/>
              <p:cNvSpPr/>
              <p:nvPr/>
            </p:nvSpPr>
            <p:spPr bwMode="auto">
              <a:xfrm rot="18900000">
                <a:off x="3562861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97" name="Ellipse 996"/>
              <p:cNvSpPr/>
              <p:nvPr/>
            </p:nvSpPr>
            <p:spPr bwMode="auto">
              <a:xfrm rot="18900000">
                <a:off x="3850395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98" name="Ellipse 997"/>
              <p:cNvSpPr/>
              <p:nvPr/>
            </p:nvSpPr>
            <p:spPr bwMode="auto">
              <a:xfrm rot="18900000">
                <a:off x="4137929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99" name="Ellipse 998"/>
              <p:cNvSpPr/>
              <p:nvPr/>
            </p:nvSpPr>
            <p:spPr bwMode="auto">
              <a:xfrm rot="18900000">
                <a:off x="4425463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00" name="Ellipse 999"/>
              <p:cNvSpPr/>
              <p:nvPr/>
            </p:nvSpPr>
            <p:spPr bwMode="auto">
              <a:xfrm rot="18900000">
                <a:off x="4712998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01" name="Ellipse 1000"/>
              <p:cNvSpPr/>
              <p:nvPr/>
            </p:nvSpPr>
            <p:spPr bwMode="auto">
              <a:xfrm rot="18900000">
                <a:off x="5000532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02" name="Ellipse 1001"/>
              <p:cNvSpPr/>
              <p:nvPr/>
            </p:nvSpPr>
            <p:spPr bwMode="auto">
              <a:xfrm rot="18900000">
                <a:off x="5288066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03" name="Ellipse 1002"/>
              <p:cNvSpPr/>
              <p:nvPr/>
            </p:nvSpPr>
            <p:spPr bwMode="auto">
              <a:xfrm rot="18900000">
                <a:off x="5575600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04" name="Ellipse 1003"/>
              <p:cNvSpPr/>
              <p:nvPr/>
            </p:nvSpPr>
            <p:spPr bwMode="auto">
              <a:xfrm rot="18900000">
                <a:off x="1578176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05" name="Ellipse 1004"/>
              <p:cNvSpPr/>
              <p:nvPr/>
            </p:nvSpPr>
            <p:spPr bwMode="auto">
              <a:xfrm rot="18900000">
                <a:off x="1865710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06" name="Ellipse 1005"/>
              <p:cNvSpPr/>
              <p:nvPr/>
            </p:nvSpPr>
            <p:spPr bwMode="auto">
              <a:xfrm rot="18900000">
                <a:off x="2153244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07" name="Ellipse 1006"/>
              <p:cNvSpPr/>
              <p:nvPr/>
            </p:nvSpPr>
            <p:spPr bwMode="auto">
              <a:xfrm rot="18900000">
                <a:off x="2440779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08" name="Ellipse 1007"/>
              <p:cNvSpPr/>
              <p:nvPr/>
            </p:nvSpPr>
            <p:spPr bwMode="auto">
              <a:xfrm rot="18900000">
                <a:off x="2728313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09" name="Ellipse 1008"/>
              <p:cNvSpPr/>
              <p:nvPr/>
            </p:nvSpPr>
            <p:spPr bwMode="auto">
              <a:xfrm rot="18900000">
                <a:off x="3015847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10" name="Ellipse 1009"/>
              <p:cNvSpPr/>
              <p:nvPr/>
            </p:nvSpPr>
            <p:spPr bwMode="auto">
              <a:xfrm rot="18900000">
                <a:off x="3303381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11" name="Ellipse 1010"/>
              <p:cNvSpPr/>
              <p:nvPr/>
            </p:nvSpPr>
            <p:spPr bwMode="auto">
              <a:xfrm rot="18900000">
                <a:off x="3590915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12" name="Ellipse 1011"/>
              <p:cNvSpPr/>
              <p:nvPr/>
            </p:nvSpPr>
            <p:spPr bwMode="auto">
              <a:xfrm rot="18900000">
                <a:off x="3878449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13" name="Ellipse 1012"/>
              <p:cNvSpPr/>
              <p:nvPr/>
            </p:nvSpPr>
            <p:spPr bwMode="auto">
              <a:xfrm rot="18900000">
                <a:off x="4165983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14" name="Ellipse 1013"/>
              <p:cNvSpPr/>
              <p:nvPr/>
            </p:nvSpPr>
            <p:spPr bwMode="auto">
              <a:xfrm rot="18900000">
                <a:off x="4453518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15" name="Ellipse 1014"/>
              <p:cNvSpPr/>
              <p:nvPr/>
            </p:nvSpPr>
            <p:spPr bwMode="auto">
              <a:xfrm rot="18900000">
                <a:off x="4741052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16" name="Ellipse 1015"/>
              <p:cNvSpPr/>
              <p:nvPr/>
            </p:nvSpPr>
            <p:spPr bwMode="auto">
              <a:xfrm rot="18900000">
                <a:off x="5028586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17" name="Ellipse 1016"/>
              <p:cNvSpPr/>
              <p:nvPr/>
            </p:nvSpPr>
            <p:spPr bwMode="auto">
              <a:xfrm rot="18900000">
                <a:off x="5316120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18" name="Ellipse 1017"/>
              <p:cNvSpPr/>
              <p:nvPr/>
            </p:nvSpPr>
            <p:spPr bwMode="auto">
              <a:xfrm rot="18900000">
                <a:off x="5603654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</p:grpSp>
        <p:cxnSp>
          <p:nvCxnSpPr>
            <p:cNvPr id="1019" name="Gerade Verbindung 1018"/>
            <p:cNvCxnSpPr>
              <a:endCxn id="381" idx="1"/>
            </p:cNvCxnSpPr>
            <p:nvPr/>
          </p:nvCxnSpPr>
          <p:spPr bwMode="auto">
            <a:xfrm>
              <a:off x="5538934" y="1412776"/>
              <a:ext cx="10286" cy="1088774"/>
            </a:xfrm>
            <a:prstGeom prst="line">
              <a:avLst/>
            </a:prstGeom>
            <a:noFill/>
            <a:ln w="2540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20" name="Gerade Verbindung 1019"/>
            <p:cNvCxnSpPr/>
            <p:nvPr/>
          </p:nvCxnSpPr>
          <p:spPr bwMode="auto">
            <a:xfrm>
              <a:off x="5580112" y="4828918"/>
              <a:ext cx="0" cy="1067511"/>
            </a:xfrm>
            <a:prstGeom prst="line">
              <a:avLst/>
            </a:prstGeom>
            <a:noFill/>
            <a:ln w="2540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22" name="Gerade Verbindung 1021"/>
            <p:cNvCxnSpPr/>
            <p:nvPr/>
          </p:nvCxnSpPr>
          <p:spPr bwMode="auto">
            <a:xfrm flipV="1">
              <a:off x="4932040" y="3081127"/>
              <a:ext cx="792088" cy="9134"/>
            </a:xfrm>
            <a:prstGeom prst="line">
              <a:avLst/>
            </a:prstGeom>
            <a:noFill/>
            <a:ln w="63500" cap="flat" cmpd="sng" algn="ctr">
              <a:solidFill>
                <a:srgbClr val="1909E7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cxnSp>
          <p:nvCxnSpPr>
            <p:cNvPr id="1023" name="Gerade Verbindung 1022"/>
            <p:cNvCxnSpPr/>
            <p:nvPr/>
          </p:nvCxnSpPr>
          <p:spPr bwMode="auto">
            <a:xfrm flipV="1">
              <a:off x="4932040" y="4211954"/>
              <a:ext cx="792088" cy="9134"/>
            </a:xfrm>
            <a:prstGeom prst="line">
              <a:avLst/>
            </a:prstGeom>
            <a:noFill/>
            <a:ln w="63500" cap="flat" cmpd="sng" algn="ctr">
              <a:solidFill>
                <a:srgbClr val="1909E7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1024" name="Freihandform 3"/>
            <p:cNvSpPr>
              <a:spLocks/>
            </p:cNvSpPr>
            <p:nvPr/>
          </p:nvSpPr>
          <p:spPr bwMode="auto">
            <a:xfrm>
              <a:off x="5351864" y="3744467"/>
              <a:ext cx="300256" cy="210646"/>
            </a:xfrm>
            <a:custGeom>
              <a:avLst/>
              <a:gdLst>
                <a:gd name="T0" fmla="*/ 190589 w 1013549"/>
                <a:gd name="T1" fmla="*/ 213360 h 752390"/>
                <a:gd name="T2" fmla="*/ 190589 w 1013549"/>
                <a:gd name="T3" fmla="*/ 213360 h 752390"/>
                <a:gd name="T4" fmla="*/ 210909 w 1013549"/>
                <a:gd name="T5" fmla="*/ 121920 h 752390"/>
                <a:gd name="T6" fmla="*/ 221069 w 1013549"/>
                <a:gd name="T7" fmla="*/ 91440 h 752390"/>
                <a:gd name="T8" fmla="*/ 241389 w 1013549"/>
                <a:gd name="T9" fmla="*/ 60960 h 752390"/>
                <a:gd name="T10" fmla="*/ 271869 w 1013549"/>
                <a:gd name="T11" fmla="*/ 50800 h 752390"/>
                <a:gd name="T12" fmla="*/ 363309 w 1013549"/>
                <a:gd name="T13" fmla="*/ 10160 h 752390"/>
                <a:gd name="T14" fmla="*/ 393789 w 1013549"/>
                <a:gd name="T15" fmla="*/ 0 h 752390"/>
                <a:gd name="T16" fmla="*/ 576669 w 1013549"/>
                <a:gd name="T17" fmla="*/ 20320 h 752390"/>
                <a:gd name="T18" fmla="*/ 607149 w 1013549"/>
                <a:gd name="T19" fmla="*/ 40640 h 752390"/>
                <a:gd name="T20" fmla="*/ 668109 w 1013549"/>
                <a:gd name="T21" fmla="*/ 50800 h 752390"/>
                <a:gd name="T22" fmla="*/ 830669 w 1013549"/>
                <a:gd name="T23" fmla="*/ 71120 h 752390"/>
                <a:gd name="T24" fmla="*/ 861149 w 1013549"/>
                <a:gd name="T25" fmla="*/ 81280 h 752390"/>
                <a:gd name="T26" fmla="*/ 922109 w 1013549"/>
                <a:gd name="T27" fmla="*/ 111760 h 752390"/>
                <a:gd name="T28" fmla="*/ 942429 w 1013549"/>
                <a:gd name="T29" fmla="*/ 142240 h 752390"/>
                <a:gd name="T30" fmla="*/ 993229 w 1013549"/>
                <a:gd name="T31" fmla="*/ 193040 h 752390"/>
                <a:gd name="T32" fmla="*/ 1013549 w 1013549"/>
                <a:gd name="T33" fmla="*/ 254000 h 752390"/>
                <a:gd name="T34" fmla="*/ 993229 w 1013549"/>
                <a:gd name="T35" fmla="*/ 528320 h 752390"/>
                <a:gd name="T36" fmla="*/ 942429 w 1013549"/>
                <a:gd name="T37" fmla="*/ 609600 h 752390"/>
                <a:gd name="T38" fmla="*/ 911949 w 1013549"/>
                <a:gd name="T39" fmla="*/ 619760 h 752390"/>
                <a:gd name="T40" fmla="*/ 881469 w 1013549"/>
                <a:gd name="T41" fmla="*/ 640080 h 752390"/>
                <a:gd name="T42" fmla="*/ 820509 w 1013549"/>
                <a:gd name="T43" fmla="*/ 660400 h 752390"/>
                <a:gd name="T44" fmla="*/ 403949 w 1013549"/>
                <a:gd name="T45" fmla="*/ 680720 h 752390"/>
                <a:gd name="T46" fmla="*/ 342989 w 1013549"/>
                <a:gd name="T47" fmla="*/ 690880 h 752390"/>
                <a:gd name="T48" fmla="*/ 312509 w 1013549"/>
                <a:gd name="T49" fmla="*/ 701040 h 752390"/>
                <a:gd name="T50" fmla="*/ 251549 w 1013549"/>
                <a:gd name="T51" fmla="*/ 711200 h 752390"/>
                <a:gd name="T52" fmla="*/ 170269 w 1013549"/>
                <a:gd name="T53" fmla="*/ 731520 h 752390"/>
                <a:gd name="T54" fmla="*/ 139789 w 1013549"/>
                <a:gd name="T55" fmla="*/ 741680 h 752390"/>
                <a:gd name="T56" fmla="*/ 88989 w 1013549"/>
                <a:gd name="T57" fmla="*/ 751840 h 752390"/>
                <a:gd name="T58" fmla="*/ 17869 w 1013549"/>
                <a:gd name="T59" fmla="*/ 741680 h 752390"/>
                <a:gd name="T60" fmla="*/ 7709 w 1013549"/>
                <a:gd name="T61" fmla="*/ 711200 h 752390"/>
                <a:gd name="T62" fmla="*/ 17869 w 1013549"/>
                <a:gd name="T63" fmla="*/ 497840 h 752390"/>
                <a:gd name="T64" fmla="*/ 78829 w 1013549"/>
                <a:gd name="T65" fmla="*/ 436880 h 752390"/>
                <a:gd name="T66" fmla="*/ 99149 w 1013549"/>
                <a:gd name="T67" fmla="*/ 406400 h 752390"/>
                <a:gd name="T68" fmla="*/ 160109 w 1013549"/>
                <a:gd name="T69" fmla="*/ 365760 h 752390"/>
                <a:gd name="T70" fmla="*/ 190589 w 1013549"/>
                <a:gd name="T71" fmla="*/ 345440 h 752390"/>
                <a:gd name="T72" fmla="*/ 180429 w 1013549"/>
                <a:gd name="T73" fmla="*/ 254000 h 752390"/>
                <a:gd name="T74" fmla="*/ 190589 w 1013549"/>
                <a:gd name="T75" fmla="*/ 213360 h 7523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13549"/>
                <a:gd name="T115" fmla="*/ 0 h 752390"/>
                <a:gd name="T116" fmla="*/ 1013549 w 1013549"/>
                <a:gd name="T117" fmla="*/ 752390 h 7523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13549" h="752390">
                  <a:moveTo>
                    <a:pt x="190589" y="213360"/>
                  </a:moveTo>
                  <a:lnTo>
                    <a:pt x="190589" y="213360"/>
                  </a:lnTo>
                  <a:cubicBezTo>
                    <a:pt x="197362" y="182880"/>
                    <a:pt x="203336" y="152211"/>
                    <a:pt x="210909" y="121920"/>
                  </a:cubicBezTo>
                  <a:cubicBezTo>
                    <a:pt x="213506" y="111530"/>
                    <a:pt x="216280" y="101019"/>
                    <a:pt x="221069" y="91440"/>
                  </a:cubicBezTo>
                  <a:cubicBezTo>
                    <a:pt x="226530" y="80518"/>
                    <a:pt x="231854" y="68588"/>
                    <a:pt x="241389" y="60960"/>
                  </a:cubicBezTo>
                  <a:cubicBezTo>
                    <a:pt x="249752" y="54270"/>
                    <a:pt x="262290" y="55589"/>
                    <a:pt x="271869" y="50800"/>
                  </a:cubicBezTo>
                  <a:cubicBezTo>
                    <a:pt x="368473" y="2498"/>
                    <a:pt x="206038" y="62584"/>
                    <a:pt x="363309" y="10160"/>
                  </a:cubicBezTo>
                  <a:lnTo>
                    <a:pt x="393789" y="0"/>
                  </a:lnTo>
                  <a:cubicBezTo>
                    <a:pt x="399898" y="611"/>
                    <a:pt x="560017" y="15778"/>
                    <a:pt x="576669" y="20320"/>
                  </a:cubicBezTo>
                  <a:cubicBezTo>
                    <a:pt x="588450" y="23533"/>
                    <a:pt x="595565" y="36779"/>
                    <a:pt x="607149" y="40640"/>
                  </a:cubicBezTo>
                  <a:cubicBezTo>
                    <a:pt x="626692" y="47154"/>
                    <a:pt x="647841" y="47115"/>
                    <a:pt x="668109" y="50800"/>
                  </a:cubicBezTo>
                  <a:cubicBezTo>
                    <a:pt x="773086" y="69887"/>
                    <a:pt x="663812" y="55951"/>
                    <a:pt x="830669" y="71120"/>
                  </a:cubicBezTo>
                  <a:cubicBezTo>
                    <a:pt x="840829" y="74507"/>
                    <a:pt x="851570" y="76491"/>
                    <a:pt x="861149" y="81280"/>
                  </a:cubicBezTo>
                  <a:cubicBezTo>
                    <a:pt x="939931" y="120671"/>
                    <a:pt x="845497" y="86223"/>
                    <a:pt x="922109" y="111760"/>
                  </a:cubicBezTo>
                  <a:cubicBezTo>
                    <a:pt x="928882" y="121920"/>
                    <a:pt x="933795" y="133606"/>
                    <a:pt x="942429" y="142240"/>
                  </a:cubicBezTo>
                  <a:cubicBezTo>
                    <a:pt x="977650" y="177461"/>
                    <a:pt x="971554" y="144272"/>
                    <a:pt x="993229" y="193040"/>
                  </a:cubicBezTo>
                  <a:cubicBezTo>
                    <a:pt x="1001928" y="212613"/>
                    <a:pt x="1013549" y="254000"/>
                    <a:pt x="1013549" y="254000"/>
                  </a:cubicBezTo>
                  <a:cubicBezTo>
                    <a:pt x="1012651" y="267463"/>
                    <a:pt x="998025" y="499544"/>
                    <a:pt x="993229" y="528320"/>
                  </a:cubicBezTo>
                  <a:cubicBezTo>
                    <a:pt x="984805" y="578864"/>
                    <a:pt x="981748" y="589941"/>
                    <a:pt x="942429" y="609600"/>
                  </a:cubicBezTo>
                  <a:cubicBezTo>
                    <a:pt x="932850" y="614389"/>
                    <a:pt x="921528" y="614971"/>
                    <a:pt x="911949" y="619760"/>
                  </a:cubicBezTo>
                  <a:cubicBezTo>
                    <a:pt x="901027" y="625221"/>
                    <a:pt x="892627" y="635121"/>
                    <a:pt x="881469" y="640080"/>
                  </a:cubicBezTo>
                  <a:cubicBezTo>
                    <a:pt x="861896" y="648779"/>
                    <a:pt x="840829" y="653627"/>
                    <a:pt x="820509" y="660400"/>
                  </a:cubicBezTo>
                  <a:cubicBezTo>
                    <a:pt x="667898" y="711270"/>
                    <a:pt x="800735" y="670278"/>
                    <a:pt x="403949" y="680720"/>
                  </a:cubicBezTo>
                  <a:cubicBezTo>
                    <a:pt x="383629" y="684107"/>
                    <a:pt x="363099" y="686411"/>
                    <a:pt x="342989" y="690880"/>
                  </a:cubicBezTo>
                  <a:cubicBezTo>
                    <a:pt x="332534" y="693203"/>
                    <a:pt x="322964" y="698717"/>
                    <a:pt x="312509" y="701040"/>
                  </a:cubicBezTo>
                  <a:cubicBezTo>
                    <a:pt x="292399" y="705509"/>
                    <a:pt x="271692" y="706884"/>
                    <a:pt x="251549" y="711200"/>
                  </a:cubicBezTo>
                  <a:cubicBezTo>
                    <a:pt x="224242" y="717052"/>
                    <a:pt x="196763" y="722689"/>
                    <a:pt x="170269" y="731520"/>
                  </a:cubicBezTo>
                  <a:cubicBezTo>
                    <a:pt x="160109" y="734907"/>
                    <a:pt x="150179" y="739083"/>
                    <a:pt x="139789" y="741680"/>
                  </a:cubicBezTo>
                  <a:cubicBezTo>
                    <a:pt x="123036" y="745868"/>
                    <a:pt x="105922" y="748453"/>
                    <a:pt x="88989" y="751840"/>
                  </a:cubicBezTo>
                  <a:cubicBezTo>
                    <a:pt x="65282" y="748453"/>
                    <a:pt x="39288" y="752390"/>
                    <a:pt x="17869" y="741680"/>
                  </a:cubicBezTo>
                  <a:cubicBezTo>
                    <a:pt x="8290" y="736891"/>
                    <a:pt x="7709" y="721910"/>
                    <a:pt x="7709" y="711200"/>
                  </a:cubicBezTo>
                  <a:cubicBezTo>
                    <a:pt x="7709" y="639999"/>
                    <a:pt x="0" y="566762"/>
                    <a:pt x="17869" y="497840"/>
                  </a:cubicBezTo>
                  <a:cubicBezTo>
                    <a:pt x="25081" y="470023"/>
                    <a:pt x="62889" y="460790"/>
                    <a:pt x="78829" y="436880"/>
                  </a:cubicBezTo>
                  <a:cubicBezTo>
                    <a:pt x="85602" y="426720"/>
                    <a:pt x="89959" y="414441"/>
                    <a:pt x="99149" y="406400"/>
                  </a:cubicBezTo>
                  <a:cubicBezTo>
                    <a:pt x="117528" y="390318"/>
                    <a:pt x="139789" y="379307"/>
                    <a:pt x="160109" y="365760"/>
                  </a:cubicBezTo>
                  <a:lnTo>
                    <a:pt x="190589" y="345440"/>
                  </a:lnTo>
                  <a:cubicBezTo>
                    <a:pt x="219376" y="259080"/>
                    <a:pt x="180429" y="396240"/>
                    <a:pt x="180429" y="254000"/>
                  </a:cubicBezTo>
                  <a:lnTo>
                    <a:pt x="190589" y="213360"/>
                  </a:ln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</p:grpSp>
      <p:sp>
        <p:nvSpPr>
          <p:cNvPr id="1025" name="Rectangle 2"/>
          <p:cNvSpPr txBox="1">
            <a:spLocks noChangeArrowheads="1"/>
          </p:cNvSpPr>
          <p:nvPr/>
        </p:nvSpPr>
        <p:spPr bwMode="auto">
          <a:xfrm>
            <a:off x="685800" y="609600"/>
            <a:ext cx="5974432" cy="541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Spülmechanismen der Ultrafiltration</a:t>
            </a:r>
          </a:p>
        </p:txBody>
      </p:sp>
      <p:sp>
        <p:nvSpPr>
          <p:cNvPr id="1026" name="Rectangle 3"/>
          <p:cNvSpPr txBox="1">
            <a:spLocks noChangeArrowheads="1"/>
          </p:cNvSpPr>
          <p:nvPr/>
        </p:nvSpPr>
        <p:spPr bwMode="auto">
          <a:xfrm>
            <a:off x="5796136" y="1700808"/>
            <a:ext cx="3347864" cy="40542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  <a:defRPr/>
            </a:pPr>
            <a:r>
              <a:rPr lang="de-DE" sz="1800" kern="0" dirty="0">
                <a:solidFill>
                  <a:schemeClr val="tx1"/>
                </a:solidFill>
                <a:latin typeface="+mn-lt"/>
              </a:rPr>
              <a:t>2 verschiedene Spülarten:</a:t>
            </a:r>
          </a:p>
          <a:p>
            <a:pPr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  <a:defRPr/>
            </a:pPr>
            <a:endParaRPr lang="de-DE" sz="1800" kern="0" dirty="0">
              <a:solidFill>
                <a:schemeClr val="tx1"/>
              </a:solidFill>
              <a:latin typeface="+mn-lt"/>
            </a:endParaRPr>
          </a:p>
          <a:p>
            <a:pPr marL="449263" indent="-449263"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  <a:defRPr/>
            </a:pPr>
            <a:r>
              <a:rPr lang="de-DE" sz="1800" kern="0" dirty="0">
                <a:solidFill>
                  <a:schemeClr val="tx1"/>
                </a:solidFill>
                <a:latin typeface="+mn-lt"/>
              </a:rPr>
              <a:t>	- </a:t>
            </a:r>
            <a:r>
              <a:rPr lang="de-DE" sz="1800" b="1" kern="0" dirty="0">
                <a:solidFill>
                  <a:schemeClr val="tx1"/>
                </a:solidFill>
                <a:latin typeface="+mn-lt"/>
              </a:rPr>
              <a:t>Forward </a:t>
            </a:r>
            <a:r>
              <a:rPr lang="de-DE" sz="1800" b="1" kern="0" dirty="0" err="1">
                <a:solidFill>
                  <a:schemeClr val="tx1"/>
                </a:solidFill>
                <a:latin typeface="+mn-lt"/>
              </a:rPr>
              <a:t>Flush</a:t>
            </a:r>
            <a:r>
              <a:rPr lang="de-DE" sz="1800" kern="0" dirty="0">
                <a:solidFill>
                  <a:schemeClr val="tx1"/>
                </a:solidFill>
                <a:latin typeface="+mn-lt"/>
              </a:rPr>
              <a:t> (Überströmspülung in Filtrationsrichtung durch Wandschubspannung)</a:t>
            </a:r>
          </a:p>
          <a:p>
            <a:pPr marL="342900" indent="-342900"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  <a:defRPr/>
            </a:pPr>
            <a:endParaRPr lang="de-DE" sz="1800" kern="0" dirty="0">
              <a:solidFill>
                <a:schemeClr val="tx1"/>
              </a:solidFill>
              <a:latin typeface="+mn-lt"/>
            </a:endParaRPr>
          </a:p>
          <a:p>
            <a:pPr marL="449263" indent="-449263"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  <a:defRPr/>
            </a:pPr>
            <a:r>
              <a:rPr lang="de-DE" sz="1800" kern="0" dirty="0">
                <a:solidFill>
                  <a:schemeClr val="tx1"/>
                </a:solidFill>
                <a:latin typeface="+mn-lt"/>
              </a:rPr>
              <a:t>	- </a:t>
            </a:r>
            <a:r>
              <a:rPr lang="de-DE" sz="1800" kern="0" dirty="0" err="1">
                <a:solidFill>
                  <a:schemeClr val="tx1"/>
                </a:solidFill>
                <a:latin typeface="+mn-lt"/>
              </a:rPr>
              <a:t>Backwash</a:t>
            </a:r>
            <a:r>
              <a:rPr lang="de-DE" sz="1800" kern="0" dirty="0">
                <a:solidFill>
                  <a:schemeClr val="tx1"/>
                </a:solidFill>
                <a:latin typeface="+mn-lt"/>
              </a:rPr>
              <a:t> (Rückspülung entgegen der Filtrationsrichtung)</a:t>
            </a:r>
          </a:p>
          <a:p>
            <a:pPr marL="342900" indent="-342900"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  <a:defRPr/>
            </a:pPr>
            <a:endParaRPr lang="de-DE" sz="1800" kern="0" dirty="0">
              <a:solidFill>
                <a:schemeClr val="tx1"/>
              </a:solidFill>
              <a:latin typeface="+mn-lt"/>
            </a:endParaRPr>
          </a:p>
          <a:p>
            <a:pPr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  <a:defRPr/>
            </a:pPr>
            <a:r>
              <a:rPr lang="de-DE" sz="1800" kern="0" dirty="0">
                <a:solidFill>
                  <a:schemeClr val="tx1"/>
                </a:solidFill>
                <a:latin typeface="+mn-lt"/>
              </a:rPr>
              <a:t>Spülungen werden periodisch durch Chemikalien unterstützt</a:t>
            </a:r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2D79BEFD-B16A-0F3F-2413-2DF866974E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461" y="6443662"/>
            <a:ext cx="1323227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spcBef>
                <a:spcPct val="20000"/>
              </a:spcBef>
              <a:spcAft>
                <a:spcPct val="30000"/>
              </a:spcAft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Darstellung: A. Reuß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Rectangle 2"/>
          <p:cNvSpPr txBox="1">
            <a:spLocks noChangeArrowheads="1"/>
          </p:cNvSpPr>
          <p:nvPr/>
        </p:nvSpPr>
        <p:spPr bwMode="auto">
          <a:xfrm>
            <a:off x="685800" y="260648"/>
            <a:ext cx="5974432" cy="541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Spülmechanismen der Ultrafiltration</a:t>
            </a:r>
          </a:p>
        </p:txBody>
      </p:sp>
      <p:sp>
        <p:nvSpPr>
          <p:cNvPr id="1026" name="Rectangle 3"/>
          <p:cNvSpPr txBox="1">
            <a:spLocks noChangeArrowheads="1"/>
          </p:cNvSpPr>
          <p:nvPr/>
        </p:nvSpPr>
        <p:spPr bwMode="auto">
          <a:xfrm>
            <a:off x="5796136" y="1628800"/>
            <a:ext cx="3347864" cy="40268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  <a:defRPr/>
            </a:pPr>
            <a:r>
              <a:rPr lang="de-DE" sz="1800" kern="0" dirty="0">
                <a:solidFill>
                  <a:schemeClr val="tx1"/>
                </a:solidFill>
                <a:latin typeface="+mn-lt"/>
              </a:rPr>
              <a:t>2 verschiedene Spülarten:</a:t>
            </a:r>
          </a:p>
          <a:p>
            <a:pPr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  <a:defRPr/>
            </a:pPr>
            <a:endParaRPr lang="de-DE" sz="1800" kern="0" dirty="0">
              <a:solidFill>
                <a:schemeClr val="tx1"/>
              </a:solidFill>
              <a:latin typeface="+mn-lt"/>
            </a:endParaRPr>
          </a:p>
          <a:p>
            <a:pPr marL="449263" indent="-449263"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  <a:defRPr/>
            </a:pPr>
            <a:r>
              <a:rPr lang="de-DE" sz="1800" kern="0" dirty="0">
                <a:solidFill>
                  <a:schemeClr val="tx1"/>
                </a:solidFill>
                <a:latin typeface="+mn-lt"/>
              </a:rPr>
              <a:t>	- Forward </a:t>
            </a:r>
            <a:r>
              <a:rPr lang="de-DE" sz="1800" kern="0" dirty="0" err="1">
                <a:solidFill>
                  <a:schemeClr val="tx1"/>
                </a:solidFill>
                <a:latin typeface="+mn-lt"/>
              </a:rPr>
              <a:t>Flush</a:t>
            </a:r>
            <a:r>
              <a:rPr lang="de-DE" sz="1800" kern="0" dirty="0">
                <a:solidFill>
                  <a:schemeClr val="tx1"/>
                </a:solidFill>
                <a:latin typeface="+mn-lt"/>
              </a:rPr>
              <a:t> (Überströmspülung in Filtrationsrichtung durch Wandschubspannung)</a:t>
            </a:r>
          </a:p>
          <a:p>
            <a:pPr marL="342900" indent="-342900"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  <a:defRPr/>
            </a:pPr>
            <a:endParaRPr lang="de-DE" sz="1800" kern="0" dirty="0">
              <a:solidFill>
                <a:schemeClr val="tx1"/>
              </a:solidFill>
              <a:latin typeface="+mn-lt"/>
            </a:endParaRPr>
          </a:p>
          <a:p>
            <a:pPr marL="449263" indent="-449263"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  <a:defRPr/>
            </a:pPr>
            <a:r>
              <a:rPr lang="de-DE" sz="1800" kern="0" dirty="0">
                <a:solidFill>
                  <a:schemeClr val="tx1"/>
                </a:solidFill>
                <a:latin typeface="+mn-lt"/>
              </a:rPr>
              <a:t>	- </a:t>
            </a:r>
            <a:r>
              <a:rPr lang="de-DE" sz="1800" b="1" kern="0" dirty="0" err="1">
                <a:solidFill>
                  <a:schemeClr val="tx1"/>
                </a:solidFill>
                <a:latin typeface="+mn-lt"/>
              </a:rPr>
              <a:t>Backwash</a:t>
            </a:r>
            <a:r>
              <a:rPr lang="de-DE" sz="1800" kern="0" dirty="0">
                <a:solidFill>
                  <a:schemeClr val="tx1"/>
                </a:solidFill>
                <a:latin typeface="+mn-lt"/>
              </a:rPr>
              <a:t> (Rückspülung entgegen der Filtrationsrichtung</a:t>
            </a:r>
          </a:p>
          <a:p>
            <a:pPr marL="342900" indent="-342900"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  <a:defRPr/>
            </a:pPr>
            <a:endParaRPr lang="de-DE" sz="1800" kern="0" dirty="0">
              <a:solidFill>
                <a:schemeClr val="tx1"/>
              </a:solidFill>
              <a:latin typeface="+mn-lt"/>
            </a:endParaRPr>
          </a:p>
          <a:p>
            <a:pPr algn="l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None/>
              <a:defRPr/>
            </a:pPr>
            <a:r>
              <a:rPr lang="de-DE" sz="1800" kern="0" dirty="0">
                <a:solidFill>
                  <a:schemeClr val="tx1"/>
                </a:solidFill>
                <a:latin typeface="+mn-lt"/>
              </a:rPr>
              <a:t>Spülungen werden periodisch durch Chemikalien unterstützt</a:t>
            </a:r>
          </a:p>
        </p:txBody>
      </p:sp>
      <p:grpSp>
        <p:nvGrpSpPr>
          <p:cNvPr id="2" name="Gruppieren 1039"/>
          <p:cNvGrpSpPr/>
          <p:nvPr/>
        </p:nvGrpSpPr>
        <p:grpSpPr>
          <a:xfrm>
            <a:off x="1137984" y="946002"/>
            <a:ext cx="4596918" cy="5435326"/>
            <a:chOff x="1137984" y="946002"/>
            <a:chExt cx="4596918" cy="5435326"/>
          </a:xfrm>
        </p:grpSpPr>
        <p:cxnSp>
          <p:nvCxnSpPr>
            <p:cNvPr id="89" name="Gerade Verbindung 88"/>
            <p:cNvCxnSpPr/>
            <p:nvPr/>
          </p:nvCxnSpPr>
          <p:spPr bwMode="auto">
            <a:xfrm flipV="1">
              <a:off x="1268352" y="4861392"/>
              <a:ext cx="4245720" cy="16902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5" name="Gerade Verbindung 94"/>
            <p:cNvCxnSpPr/>
            <p:nvPr/>
          </p:nvCxnSpPr>
          <p:spPr bwMode="auto">
            <a:xfrm>
              <a:off x="1934044" y="946002"/>
              <a:ext cx="261692" cy="610790"/>
            </a:xfrm>
            <a:prstGeom prst="line">
              <a:avLst/>
            </a:prstGeom>
            <a:noFill/>
            <a:ln w="63500" cap="flat" cmpd="sng" algn="ctr">
              <a:solidFill>
                <a:srgbClr val="1909E7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cxnSp>
          <p:nvCxnSpPr>
            <p:cNvPr id="97" name="Gerade Verbindung 96"/>
            <p:cNvCxnSpPr/>
            <p:nvPr/>
          </p:nvCxnSpPr>
          <p:spPr bwMode="auto">
            <a:xfrm flipV="1">
              <a:off x="1752216" y="5896429"/>
              <a:ext cx="285816" cy="484899"/>
            </a:xfrm>
            <a:prstGeom prst="line">
              <a:avLst/>
            </a:prstGeom>
            <a:noFill/>
            <a:ln w="63500" cap="flat" cmpd="sng" algn="ctr">
              <a:solidFill>
                <a:srgbClr val="1909E7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grpSp>
          <p:nvGrpSpPr>
            <p:cNvPr id="3" name="Gruppieren 536"/>
            <p:cNvGrpSpPr/>
            <p:nvPr/>
          </p:nvGrpSpPr>
          <p:grpSpPr>
            <a:xfrm>
              <a:off x="1137984" y="1489986"/>
              <a:ext cx="4503040" cy="1029565"/>
              <a:chOff x="1414154" y="575974"/>
              <a:chExt cx="4503040" cy="1029565"/>
            </a:xfrm>
          </p:grpSpPr>
          <p:sp>
            <p:nvSpPr>
              <p:cNvPr id="102" name="Ellipse 101"/>
              <p:cNvSpPr/>
              <p:nvPr/>
            </p:nvSpPr>
            <p:spPr bwMode="auto">
              <a:xfrm rot="18900000">
                <a:off x="1634782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3" name="Ellipse 102"/>
              <p:cNvSpPr/>
              <p:nvPr/>
            </p:nvSpPr>
            <p:spPr bwMode="auto">
              <a:xfrm rot="18900000">
                <a:off x="1922316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4" name="Ellipse 103"/>
              <p:cNvSpPr/>
              <p:nvPr/>
            </p:nvSpPr>
            <p:spPr bwMode="auto">
              <a:xfrm rot="18900000">
                <a:off x="2209851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5" name="Ellipse 104"/>
              <p:cNvSpPr/>
              <p:nvPr/>
            </p:nvSpPr>
            <p:spPr bwMode="auto">
              <a:xfrm rot="18900000">
                <a:off x="2497385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6" name="Ellipse 105"/>
              <p:cNvSpPr/>
              <p:nvPr/>
            </p:nvSpPr>
            <p:spPr bwMode="auto">
              <a:xfrm rot="18900000">
                <a:off x="2784919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7" name="Ellipse 106"/>
              <p:cNvSpPr/>
              <p:nvPr/>
            </p:nvSpPr>
            <p:spPr bwMode="auto">
              <a:xfrm rot="18900000">
                <a:off x="3072453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8" name="Ellipse 107"/>
              <p:cNvSpPr/>
              <p:nvPr/>
            </p:nvSpPr>
            <p:spPr bwMode="auto">
              <a:xfrm rot="18900000">
                <a:off x="3359987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9" name="Ellipse 108"/>
              <p:cNvSpPr/>
              <p:nvPr/>
            </p:nvSpPr>
            <p:spPr bwMode="auto">
              <a:xfrm rot="18900000">
                <a:off x="3647521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10" name="Ellipse 109"/>
              <p:cNvSpPr/>
              <p:nvPr/>
            </p:nvSpPr>
            <p:spPr bwMode="auto">
              <a:xfrm rot="18900000">
                <a:off x="3935055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11" name="Ellipse 110"/>
              <p:cNvSpPr/>
              <p:nvPr/>
            </p:nvSpPr>
            <p:spPr bwMode="auto">
              <a:xfrm rot="18900000">
                <a:off x="4222590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12" name="Ellipse 111"/>
              <p:cNvSpPr/>
              <p:nvPr/>
            </p:nvSpPr>
            <p:spPr bwMode="auto">
              <a:xfrm rot="18900000">
                <a:off x="4510124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13" name="Ellipse 112"/>
              <p:cNvSpPr/>
              <p:nvPr/>
            </p:nvSpPr>
            <p:spPr bwMode="auto">
              <a:xfrm rot="18900000">
                <a:off x="4797658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14" name="Ellipse 113"/>
              <p:cNvSpPr/>
              <p:nvPr/>
            </p:nvSpPr>
            <p:spPr bwMode="auto">
              <a:xfrm rot="18900000">
                <a:off x="5085192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15" name="Ellipse 114"/>
              <p:cNvSpPr/>
              <p:nvPr/>
            </p:nvSpPr>
            <p:spPr bwMode="auto">
              <a:xfrm rot="18900000">
                <a:off x="5372726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16" name="Ellipse 115"/>
              <p:cNvSpPr/>
              <p:nvPr/>
            </p:nvSpPr>
            <p:spPr bwMode="auto">
              <a:xfrm rot="18900000">
                <a:off x="5660260" y="575974"/>
                <a:ext cx="216000" cy="21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21" name="Ellipse 120"/>
              <p:cNvSpPr/>
              <p:nvPr/>
            </p:nvSpPr>
            <p:spPr bwMode="auto">
              <a:xfrm rot="18900000">
                <a:off x="1444278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22" name="Ellipse 121"/>
              <p:cNvSpPr/>
              <p:nvPr/>
            </p:nvSpPr>
            <p:spPr bwMode="auto">
              <a:xfrm rot="18900000">
                <a:off x="1731812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23" name="Ellipse 122"/>
              <p:cNvSpPr/>
              <p:nvPr/>
            </p:nvSpPr>
            <p:spPr bwMode="auto">
              <a:xfrm rot="18900000">
                <a:off x="2019346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24" name="Ellipse 123"/>
              <p:cNvSpPr/>
              <p:nvPr/>
            </p:nvSpPr>
            <p:spPr bwMode="auto">
              <a:xfrm rot="18900000">
                <a:off x="2306881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25" name="Ellipse 124"/>
              <p:cNvSpPr/>
              <p:nvPr/>
            </p:nvSpPr>
            <p:spPr bwMode="auto">
              <a:xfrm rot="18900000">
                <a:off x="2594415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26" name="Ellipse 125"/>
              <p:cNvSpPr/>
              <p:nvPr/>
            </p:nvSpPr>
            <p:spPr bwMode="auto">
              <a:xfrm rot="18900000">
                <a:off x="2881949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27" name="Ellipse 126"/>
              <p:cNvSpPr/>
              <p:nvPr/>
            </p:nvSpPr>
            <p:spPr bwMode="auto">
              <a:xfrm rot="18900000">
                <a:off x="3169483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28" name="Ellipse 127"/>
              <p:cNvSpPr/>
              <p:nvPr/>
            </p:nvSpPr>
            <p:spPr bwMode="auto">
              <a:xfrm rot="18900000">
                <a:off x="3457017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29" name="Ellipse 128"/>
              <p:cNvSpPr/>
              <p:nvPr/>
            </p:nvSpPr>
            <p:spPr bwMode="auto">
              <a:xfrm rot="18900000">
                <a:off x="3744551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30" name="Ellipse 129"/>
              <p:cNvSpPr/>
              <p:nvPr/>
            </p:nvSpPr>
            <p:spPr bwMode="auto">
              <a:xfrm rot="18900000">
                <a:off x="4032085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31" name="Ellipse 130"/>
              <p:cNvSpPr/>
              <p:nvPr/>
            </p:nvSpPr>
            <p:spPr bwMode="auto">
              <a:xfrm rot="18900000">
                <a:off x="4319620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32" name="Ellipse 131"/>
              <p:cNvSpPr/>
              <p:nvPr/>
            </p:nvSpPr>
            <p:spPr bwMode="auto">
              <a:xfrm rot="18900000">
                <a:off x="4607154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33" name="Ellipse 132"/>
              <p:cNvSpPr/>
              <p:nvPr/>
            </p:nvSpPr>
            <p:spPr bwMode="auto">
              <a:xfrm rot="18900000">
                <a:off x="4894688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34" name="Ellipse 133"/>
              <p:cNvSpPr/>
              <p:nvPr/>
            </p:nvSpPr>
            <p:spPr bwMode="auto">
              <a:xfrm rot="18900000">
                <a:off x="5182222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35" name="Ellipse 134"/>
              <p:cNvSpPr/>
              <p:nvPr/>
            </p:nvSpPr>
            <p:spPr bwMode="auto">
              <a:xfrm rot="18900000">
                <a:off x="5469756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36" name="Ellipse 135"/>
              <p:cNvSpPr/>
              <p:nvPr/>
            </p:nvSpPr>
            <p:spPr bwMode="auto">
              <a:xfrm rot="18900000">
                <a:off x="5757290" y="793867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39" name="Ellipse 138"/>
              <p:cNvSpPr/>
              <p:nvPr/>
            </p:nvSpPr>
            <p:spPr bwMode="auto">
              <a:xfrm rot="18900000">
                <a:off x="1414154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0" name="Ellipse 139"/>
              <p:cNvSpPr/>
              <p:nvPr/>
            </p:nvSpPr>
            <p:spPr bwMode="auto">
              <a:xfrm rot="18900000">
                <a:off x="1701688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1" name="Ellipse 140"/>
              <p:cNvSpPr/>
              <p:nvPr/>
            </p:nvSpPr>
            <p:spPr bwMode="auto">
              <a:xfrm rot="18900000">
                <a:off x="1989222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2" name="Ellipse 141"/>
              <p:cNvSpPr/>
              <p:nvPr/>
            </p:nvSpPr>
            <p:spPr bwMode="auto">
              <a:xfrm rot="18900000">
                <a:off x="2276756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3" name="Ellipse 142"/>
              <p:cNvSpPr/>
              <p:nvPr/>
            </p:nvSpPr>
            <p:spPr bwMode="auto">
              <a:xfrm rot="18900000">
                <a:off x="2564291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4" name="Ellipse 143"/>
              <p:cNvSpPr/>
              <p:nvPr/>
            </p:nvSpPr>
            <p:spPr bwMode="auto">
              <a:xfrm rot="18900000">
                <a:off x="2851825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5" name="Ellipse 144"/>
              <p:cNvSpPr/>
              <p:nvPr/>
            </p:nvSpPr>
            <p:spPr bwMode="auto">
              <a:xfrm rot="18900000">
                <a:off x="3139359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6" name="Ellipse 145"/>
              <p:cNvSpPr/>
              <p:nvPr/>
            </p:nvSpPr>
            <p:spPr bwMode="auto">
              <a:xfrm rot="18900000">
                <a:off x="3426893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7" name="Ellipse 146"/>
              <p:cNvSpPr/>
              <p:nvPr/>
            </p:nvSpPr>
            <p:spPr bwMode="auto">
              <a:xfrm rot="18900000">
                <a:off x="3714427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8" name="Ellipse 147"/>
              <p:cNvSpPr/>
              <p:nvPr/>
            </p:nvSpPr>
            <p:spPr bwMode="auto">
              <a:xfrm rot="18900000">
                <a:off x="4001961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49" name="Ellipse 148"/>
              <p:cNvSpPr/>
              <p:nvPr/>
            </p:nvSpPr>
            <p:spPr bwMode="auto">
              <a:xfrm rot="18900000">
                <a:off x="4289495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50" name="Ellipse 149"/>
              <p:cNvSpPr/>
              <p:nvPr/>
            </p:nvSpPr>
            <p:spPr bwMode="auto">
              <a:xfrm rot="18900000">
                <a:off x="4577030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51" name="Ellipse 150"/>
              <p:cNvSpPr/>
              <p:nvPr/>
            </p:nvSpPr>
            <p:spPr bwMode="auto">
              <a:xfrm rot="18900000">
                <a:off x="4864564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52" name="Ellipse 151"/>
              <p:cNvSpPr/>
              <p:nvPr/>
            </p:nvSpPr>
            <p:spPr bwMode="auto">
              <a:xfrm rot="18900000">
                <a:off x="5152098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53" name="Ellipse 152"/>
              <p:cNvSpPr/>
              <p:nvPr/>
            </p:nvSpPr>
            <p:spPr bwMode="auto">
              <a:xfrm rot="18900000">
                <a:off x="5439632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54" name="Ellipse 153"/>
              <p:cNvSpPr/>
              <p:nvPr/>
            </p:nvSpPr>
            <p:spPr bwMode="auto">
              <a:xfrm rot="18900000">
                <a:off x="5727166" y="1003095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58" name="Ellipse 157"/>
              <p:cNvSpPr/>
              <p:nvPr/>
            </p:nvSpPr>
            <p:spPr bwMode="auto">
              <a:xfrm rot="18900000">
                <a:off x="1595214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59" name="Ellipse 158"/>
              <p:cNvSpPr/>
              <p:nvPr/>
            </p:nvSpPr>
            <p:spPr bwMode="auto">
              <a:xfrm rot="18900000">
                <a:off x="1882748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0" name="Ellipse 159"/>
              <p:cNvSpPr/>
              <p:nvPr/>
            </p:nvSpPr>
            <p:spPr bwMode="auto">
              <a:xfrm rot="18900000">
                <a:off x="2170282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1" name="Ellipse 160"/>
              <p:cNvSpPr/>
              <p:nvPr/>
            </p:nvSpPr>
            <p:spPr bwMode="auto">
              <a:xfrm rot="18900000">
                <a:off x="2457816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2" name="Ellipse 161"/>
              <p:cNvSpPr/>
              <p:nvPr/>
            </p:nvSpPr>
            <p:spPr bwMode="auto">
              <a:xfrm rot="18900000">
                <a:off x="2745351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3" name="Ellipse 162"/>
              <p:cNvSpPr/>
              <p:nvPr/>
            </p:nvSpPr>
            <p:spPr bwMode="auto">
              <a:xfrm rot="18900000">
                <a:off x="3032885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4" name="Ellipse 163"/>
              <p:cNvSpPr/>
              <p:nvPr/>
            </p:nvSpPr>
            <p:spPr bwMode="auto">
              <a:xfrm rot="18900000">
                <a:off x="3320419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5" name="Ellipse 164"/>
              <p:cNvSpPr/>
              <p:nvPr/>
            </p:nvSpPr>
            <p:spPr bwMode="auto">
              <a:xfrm rot="18900000">
                <a:off x="3607953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6" name="Ellipse 165"/>
              <p:cNvSpPr/>
              <p:nvPr/>
            </p:nvSpPr>
            <p:spPr bwMode="auto">
              <a:xfrm rot="18900000">
                <a:off x="3895487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7" name="Ellipse 166"/>
              <p:cNvSpPr/>
              <p:nvPr/>
            </p:nvSpPr>
            <p:spPr bwMode="auto">
              <a:xfrm rot="18900000">
                <a:off x="4183021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8" name="Ellipse 167"/>
              <p:cNvSpPr/>
              <p:nvPr/>
            </p:nvSpPr>
            <p:spPr bwMode="auto">
              <a:xfrm rot="18900000">
                <a:off x="4470555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69" name="Ellipse 168"/>
              <p:cNvSpPr/>
              <p:nvPr/>
            </p:nvSpPr>
            <p:spPr bwMode="auto">
              <a:xfrm rot="18900000">
                <a:off x="4758090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70" name="Ellipse 169"/>
              <p:cNvSpPr/>
              <p:nvPr/>
            </p:nvSpPr>
            <p:spPr bwMode="auto">
              <a:xfrm rot="18900000">
                <a:off x="5045624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71" name="Ellipse 170"/>
              <p:cNvSpPr/>
              <p:nvPr/>
            </p:nvSpPr>
            <p:spPr bwMode="auto">
              <a:xfrm rot="18900000">
                <a:off x="5333158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72" name="Ellipse 171"/>
              <p:cNvSpPr/>
              <p:nvPr/>
            </p:nvSpPr>
            <p:spPr bwMode="auto">
              <a:xfrm rot="18900000">
                <a:off x="5620692" y="1249841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77" name="Ellipse 176"/>
              <p:cNvSpPr/>
              <p:nvPr/>
            </p:nvSpPr>
            <p:spPr bwMode="auto">
              <a:xfrm rot="18900000">
                <a:off x="1639490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78" name="Ellipse 177"/>
              <p:cNvSpPr/>
              <p:nvPr/>
            </p:nvSpPr>
            <p:spPr bwMode="auto">
              <a:xfrm rot="18900000">
                <a:off x="1927024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79" name="Ellipse 178"/>
              <p:cNvSpPr/>
              <p:nvPr/>
            </p:nvSpPr>
            <p:spPr bwMode="auto">
              <a:xfrm rot="18900000">
                <a:off x="2214558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0" name="Ellipse 179"/>
              <p:cNvSpPr/>
              <p:nvPr/>
            </p:nvSpPr>
            <p:spPr bwMode="auto">
              <a:xfrm rot="18900000">
                <a:off x="2502092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1" name="Ellipse 180"/>
              <p:cNvSpPr/>
              <p:nvPr/>
            </p:nvSpPr>
            <p:spPr bwMode="auto">
              <a:xfrm rot="18900000">
                <a:off x="2789627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2" name="Ellipse 181"/>
              <p:cNvSpPr/>
              <p:nvPr/>
            </p:nvSpPr>
            <p:spPr bwMode="auto">
              <a:xfrm rot="18900000">
                <a:off x="3077161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3" name="Ellipse 182"/>
              <p:cNvSpPr/>
              <p:nvPr/>
            </p:nvSpPr>
            <p:spPr bwMode="auto">
              <a:xfrm rot="18900000">
                <a:off x="3364695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4" name="Ellipse 183"/>
              <p:cNvSpPr/>
              <p:nvPr/>
            </p:nvSpPr>
            <p:spPr bwMode="auto">
              <a:xfrm rot="18900000">
                <a:off x="3652229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5" name="Ellipse 184"/>
              <p:cNvSpPr/>
              <p:nvPr/>
            </p:nvSpPr>
            <p:spPr bwMode="auto">
              <a:xfrm rot="18900000">
                <a:off x="3939763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6" name="Ellipse 185"/>
              <p:cNvSpPr/>
              <p:nvPr/>
            </p:nvSpPr>
            <p:spPr bwMode="auto">
              <a:xfrm rot="18900000">
                <a:off x="4227297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7" name="Ellipse 186"/>
              <p:cNvSpPr/>
              <p:nvPr/>
            </p:nvSpPr>
            <p:spPr bwMode="auto">
              <a:xfrm rot="18900000">
                <a:off x="4514831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8" name="Ellipse 187"/>
              <p:cNvSpPr/>
              <p:nvPr/>
            </p:nvSpPr>
            <p:spPr bwMode="auto">
              <a:xfrm rot="18900000">
                <a:off x="4802366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89" name="Ellipse 188"/>
              <p:cNvSpPr/>
              <p:nvPr/>
            </p:nvSpPr>
            <p:spPr bwMode="auto">
              <a:xfrm rot="18900000">
                <a:off x="5089900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90" name="Ellipse 189"/>
              <p:cNvSpPr/>
              <p:nvPr/>
            </p:nvSpPr>
            <p:spPr bwMode="auto">
              <a:xfrm rot="18900000">
                <a:off x="5377434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91" name="Ellipse 190"/>
              <p:cNvSpPr/>
              <p:nvPr/>
            </p:nvSpPr>
            <p:spPr bwMode="auto">
              <a:xfrm rot="18900000">
                <a:off x="5664968" y="1359076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33" name="Ellipse 232"/>
              <p:cNvSpPr/>
              <p:nvPr/>
            </p:nvSpPr>
            <p:spPr bwMode="auto">
              <a:xfrm rot="18900000">
                <a:off x="1649300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34" name="Ellipse 233"/>
              <p:cNvSpPr/>
              <p:nvPr/>
            </p:nvSpPr>
            <p:spPr bwMode="auto">
              <a:xfrm rot="18900000">
                <a:off x="193683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35" name="Ellipse 234"/>
              <p:cNvSpPr/>
              <p:nvPr/>
            </p:nvSpPr>
            <p:spPr bwMode="auto">
              <a:xfrm rot="18900000">
                <a:off x="2224368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36" name="Ellipse 235"/>
              <p:cNvSpPr/>
              <p:nvPr/>
            </p:nvSpPr>
            <p:spPr bwMode="auto">
              <a:xfrm rot="18900000">
                <a:off x="2511902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37" name="Ellipse 236"/>
              <p:cNvSpPr/>
              <p:nvPr/>
            </p:nvSpPr>
            <p:spPr bwMode="auto">
              <a:xfrm rot="18900000">
                <a:off x="2799436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38" name="Ellipse 237"/>
              <p:cNvSpPr/>
              <p:nvPr/>
            </p:nvSpPr>
            <p:spPr bwMode="auto">
              <a:xfrm rot="18900000">
                <a:off x="3086971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39" name="Ellipse 238"/>
              <p:cNvSpPr/>
              <p:nvPr/>
            </p:nvSpPr>
            <p:spPr bwMode="auto">
              <a:xfrm rot="18900000">
                <a:off x="3374505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40" name="Ellipse 239"/>
              <p:cNvSpPr/>
              <p:nvPr/>
            </p:nvSpPr>
            <p:spPr bwMode="auto">
              <a:xfrm rot="18900000">
                <a:off x="3662039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41" name="Ellipse 240"/>
              <p:cNvSpPr/>
              <p:nvPr/>
            </p:nvSpPr>
            <p:spPr bwMode="auto">
              <a:xfrm rot="18900000">
                <a:off x="3949573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42" name="Ellipse 241"/>
              <p:cNvSpPr/>
              <p:nvPr/>
            </p:nvSpPr>
            <p:spPr bwMode="auto">
              <a:xfrm rot="18900000">
                <a:off x="4237107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43" name="Ellipse 242"/>
              <p:cNvSpPr/>
              <p:nvPr/>
            </p:nvSpPr>
            <p:spPr bwMode="auto">
              <a:xfrm rot="18900000">
                <a:off x="4524641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44" name="Ellipse 243"/>
              <p:cNvSpPr/>
              <p:nvPr/>
            </p:nvSpPr>
            <p:spPr bwMode="auto">
              <a:xfrm rot="18900000">
                <a:off x="4812175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45" name="Ellipse 244"/>
              <p:cNvSpPr/>
              <p:nvPr/>
            </p:nvSpPr>
            <p:spPr bwMode="auto">
              <a:xfrm rot="18900000">
                <a:off x="5099710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46" name="Ellipse 245"/>
              <p:cNvSpPr/>
              <p:nvPr/>
            </p:nvSpPr>
            <p:spPr bwMode="auto">
              <a:xfrm rot="18900000">
                <a:off x="538724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47" name="Ellipse 246"/>
              <p:cNvSpPr/>
              <p:nvPr/>
            </p:nvSpPr>
            <p:spPr bwMode="auto">
              <a:xfrm rot="18900000">
                <a:off x="5674778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51" name="Ellipse 250"/>
              <p:cNvSpPr/>
              <p:nvPr/>
            </p:nvSpPr>
            <p:spPr bwMode="auto">
              <a:xfrm rot="18900000">
                <a:off x="153596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52" name="Ellipse 251"/>
              <p:cNvSpPr/>
              <p:nvPr/>
            </p:nvSpPr>
            <p:spPr bwMode="auto">
              <a:xfrm rot="18900000">
                <a:off x="1801700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53" name="Ellipse 252"/>
              <p:cNvSpPr/>
              <p:nvPr/>
            </p:nvSpPr>
            <p:spPr bwMode="auto">
              <a:xfrm rot="18900000">
                <a:off x="208923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54" name="Ellipse 253"/>
              <p:cNvSpPr/>
              <p:nvPr/>
            </p:nvSpPr>
            <p:spPr bwMode="auto">
              <a:xfrm rot="18900000">
                <a:off x="2376768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55" name="Ellipse 254"/>
              <p:cNvSpPr/>
              <p:nvPr/>
            </p:nvSpPr>
            <p:spPr bwMode="auto">
              <a:xfrm rot="18900000">
                <a:off x="2664302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56" name="Ellipse 255"/>
              <p:cNvSpPr/>
              <p:nvPr/>
            </p:nvSpPr>
            <p:spPr bwMode="auto">
              <a:xfrm rot="18900000">
                <a:off x="2951836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57" name="Ellipse 256"/>
              <p:cNvSpPr/>
              <p:nvPr/>
            </p:nvSpPr>
            <p:spPr bwMode="auto">
              <a:xfrm rot="18900000">
                <a:off x="3239371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58" name="Ellipse 257"/>
              <p:cNvSpPr/>
              <p:nvPr/>
            </p:nvSpPr>
            <p:spPr bwMode="auto">
              <a:xfrm rot="18900000">
                <a:off x="3526905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59" name="Ellipse 258"/>
              <p:cNvSpPr/>
              <p:nvPr/>
            </p:nvSpPr>
            <p:spPr bwMode="auto">
              <a:xfrm rot="18900000">
                <a:off x="3814439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60" name="Ellipse 259"/>
              <p:cNvSpPr/>
              <p:nvPr/>
            </p:nvSpPr>
            <p:spPr bwMode="auto">
              <a:xfrm rot="18900000">
                <a:off x="4101973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61" name="Ellipse 260"/>
              <p:cNvSpPr/>
              <p:nvPr/>
            </p:nvSpPr>
            <p:spPr bwMode="auto">
              <a:xfrm rot="18900000">
                <a:off x="4389507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62" name="Ellipse 261"/>
              <p:cNvSpPr/>
              <p:nvPr/>
            </p:nvSpPr>
            <p:spPr bwMode="auto">
              <a:xfrm rot="18900000">
                <a:off x="4677041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63" name="Ellipse 262"/>
              <p:cNvSpPr/>
              <p:nvPr/>
            </p:nvSpPr>
            <p:spPr bwMode="auto">
              <a:xfrm rot="18900000">
                <a:off x="4964575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64" name="Ellipse 263"/>
              <p:cNvSpPr/>
              <p:nvPr/>
            </p:nvSpPr>
            <p:spPr bwMode="auto">
              <a:xfrm rot="18900000">
                <a:off x="5252110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65" name="Ellipse 264"/>
              <p:cNvSpPr/>
              <p:nvPr/>
            </p:nvSpPr>
            <p:spPr bwMode="auto">
              <a:xfrm rot="18900000">
                <a:off x="553964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66" name="Ellipse 265"/>
              <p:cNvSpPr/>
              <p:nvPr/>
            </p:nvSpPr>
            <p:spPr bwMode="auto">
              <a:xfrm rot="18900000">
                <a:off x="5827178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72" name="Ellipse 271"/>
              <p:cNvSpPr/>
              <p:nvPr/>
            </p:nvSpPr>
            <p:spPr bwMode="auto">
              <a:xfrm rot="18900000">
                <a:off x="1575504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73" name="Ellipse 272"/>
              <p:cNvSpPr/>
              <p:nvPr/>
            </p:nvSpPr>
            <p:spPr bwMode="auto">
              <a:xfrm rot="18900000">
                <a:off x="1863038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74" name="Ellipse 273"/>
              <p:cNvSpPr/>
              <p:nvPr/>
            </p:nvSpPr>
            <p:spPr bwMode="auto">
              <a:xfrm rot="18900000">
                <a:off x="2150572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75" name="Ellipse 274"/>
              <p:cNvSpPr/>
              <p:nvPr/>
            </p:nvSpPr>
            <p:spPr bwMode="auto">
              <a:xfrm rot="18900000">
                <a:off x="2438106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76" name="Ellipse 275"/>
              <p:cNvSpPr/>
              <p:nvPr/>
            </p:nvSpPr>
            <p:spPr bwMode="auto">
              <a:xfrm rot="18900000">
                <a:off x="2725640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77" name="Ellipse 276"/>
              <p:cNvSpPr/>
              <p:nvPr/>
            </p:nvSpPr>
            <p:spPr bwMode="auto">
              <a:xfrm rot="18900000">
                <a:off x="3013175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78" name="Ellipse 277"/>
              <p:cNvSpPr/>
              <p:nvPr/>
            </p:nvSpPr>
            <p:spPr bwMode="auto">
              <a:xfrm rot="18900000">
                <a:off x="3300709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79" name="Ellipse 278"/>
              <p:cNvSpPr/>
              <p:nvPr/>
            </p:nvSpPr>
            <p:spPr bwMode="auto">
              <a:xfrm rot="18900000">
                <a:off x="3588243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80" name="Ellipse 279"/>
              <p:cNvSpPr/>
              <p:nvPr/>
            </p:nvSpPr>
            <p:spPr bwMode="auto">
              <a:xfrm rot="18900000">
                <a:off x="3875777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81" name="Ellipse 280"/>
              <p:cNvSpPr/>
              <p:nvPr/>
            </p:nvSpPr>
            <p:spPr bwMode="auto">
              <a:xfrm rot="18900000">
                <a:off x="4163311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82" name="Ellipse 281"/>
              <p:cNvSpPr/>
              <p:nvPr/>
            </p:nvSpPr>
            <p:spPr bwMode="auto">
              <a:xfrm rot="18900000">
                <a:off x="4450845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83" name="Ellipse 282"/>
              <p:cNvSpPr/>
              <p:nvPr/>
            </p:nvSpPr>
            <p:spPr bwMode="auto">
              <a:xfrm rot="18900000">
                <a:off x="4738379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84" name="Ellipse 283"/>
              <p:cNvSpPr/>
              <p:nvPr/>
            </p:nvSpPr>
            <p:spPr bwMode="auto">
              <a:xfrm rot="18900000">
                <a:off x="5025914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85" name="Ellipse 284"/>
              <p:cNvSpPr/>
              <p:nvPr/>
            </p:nvSpPr>
            <p:spPr bwMode="auto">
              <a:xfrm rot="18900000">
                <a:off x="5313448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86" name="Ellipse 285"/>
              <p:cNvSpPr/>
              <p:nvPr/>
            </p:nvSpPr>
            <p:spPr bwMode="auto">
              <a:xfrm rot="18900000">
                <a:off x="5600982" y="1508043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0" name="Ellipse 289"/>
              <p:cNvSpPr/>
              <p:nvPr/>
            </p:nvSpPr>
            <p:spPr bwMode="auto">
              <a:xfrm rot="18900000">
                <a:off x="1472340" y="1513335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1" name="Ellipse 290"/>
              <p:cNvSpPr/>
              <p:nvPr/>
            </p:nvSpPr>
            <p:spPr bwMode="auto">
              <a:xfrm rot="18900000">
                <a:off x="1727904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2" name="Ellipse 291"/>
              <p:cNvSpPr/>
              <p:nvPr/>
            </p:nvSpPr>
            <p:spPr bwMode="auto">
              <a:xfrm rot="18900000">
                <a:off x="2015438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3" name="Ellipse 292"/>
              <p:cNvSpPr/>
              <p:nvPr/>
            </p:nvSpPr>
            <p:spPr bwMode="auto">
              <a:xfrm rot="18900000">
                <a:off x="2302972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4" name="Ellipse 293"/>
              <p:cNvSpPr/>
              <p:nvPr/>
            </p:nvSpPr>
            <p:spPr bwMode="auto">
              <a:xfrm rot="18900000">
                <a:off x="2590506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5" name="Ellipse 294"/>
              <p:cNvSpPr/>
              <p:nvPr/>
            </p:nvSpPr>
            <p:spPr bwMode="auto">
              <a:xfrm rot="18900000">
                <a:off x="2878040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6" name="Ellipse 295"/>
              <p:cNvSpPr/>
              <p:nvPr/>
            </p:nvSpPr>
            <p:spPr bwMode="auto">
              <a:xfrm rot="18900000">
                <a:off x="3165575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7" name="Ellipse 296"/>
              <p:cNvSpPr/>
              <p:nvPr/>
            </p:nvSpPr>
            <p:spPr bwMode="auto">
              <a:xfrm rot="18900000">
                <a:off x="3453109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8" name="Ellipse 297"/>
              <p:cNvSpPr/>
              <p:nvPr/>
            </p:nvSpPr>
            <p:spPr bwMode="auto">
              <a:xfrm rot="18900000">
                <a:off x="3740643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99" name="Ellipse 298"/>
              <p:cNvSpPr/>
              <p:nvPr/>
            </p:nvSpPr>
            <p:spPr bwMode="auto">
              <a:xfrm rot="18900000">
                <a:off x="4028177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00" name="Ellipse 299"/>
              <p:cNvSpPr/>
              <p:nvPr/>
            </p:nvSpPr>
            <p:spPr bwMode="auto">
              <a:xfrm rot="18900000">
                <a:off x="4315711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01" name="Ellipse 300"/>
              <p:cNvSpPr/>
              <p:nvPr/>
            </p:nvSpPr>
            <p:spPr bwMode="auto">
              <a:xfrm rot="18900000">
                <a:off x="4603245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02" name="Ellipse 301"/>
              <p:cNvSpPr/>
              <p:nvPr/>
            </p:nvSpPr>
            <p:spPr bwMode="auto">
              <a:xfrm rot="18900000">
                <a:off x="4890779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03" name="Ellipse 302"/>
              <p:cNvSpPr/>
              <p:nvPr/>
            </p:nvSpPr>
            <p:spPr bwMode="auto">
              <a:xfrm rot="18900000">
                <a:off x="5178314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04" name="Ellipse 303"/>
              <p:cNvSpPr/>
              <p:nvPr/>
            </p:nvSpPr>
            <p:spPr bwMode="auto">
              <a:xfrm rot="18900000">
                <a:off x="5465848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05" name="Ellipse 304"/>
              <p:cNvSpPr/>
              <p:nvPr/>
            </p:nvSpPr>
            <p:spPr bwMode="auto">
              <a:xfrm rot="18900000">
                <a:off x="5753382" y="1513334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09" name="Ellipse 308"/>
              <p:cNvSpPr/>
              <p:nvPr/>
            </p:nvSpPr>
            <p:spPr bwMode="auto">
              <a:xfrm rot="18900000">
                <a:off x="1465744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0" name="Ellipse 309"/>
              <p:cNvSpPr/>
              <p:nvPr/>
            </p:nvSpPr>
            <p:spPr bwMode="auto">
              <a:xfrm rot="18900000">
                <a:off x="1721308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1" name="Ellipse 310"/>
              <p:cNvSpPr/>
              <p:nvPr/>
            </p:nvSpPr>
            <p:spPr bwMode="auto">
              <a:xfrm rot="18900000">
                <a:off x="200884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2" name="Ellipse 311"/>
              <p:cNvSpPr/>
              <p:nvPr/>
            </p:nvSpPr>
            <p:spPr bwMode="auto">
              <a:xfrm rot="18900000">
                <a:off x="2296376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3" name="Ellipse 312"/>
              <p:cNvSpPr/>
              <p:nvPr/>
            </p:nvSpPr>
            <p:spPr bwMode="auto">
              <a:xfrm rot="18900000">
                <a:off x="2583910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4" name="Ellipse 313"/>
              <p:cNvSpPr/>
              <p:nvPr/>
            </p:nvSpPr>
            <p:spPr bwMode="auto">
              <a:xfrm rot="18900000">
                <a:off x="2871444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5" name="Ellipse 314"/>
              <p:cNvSpPr/>
              <p:nvPr/>
            </p:nvSpPr>
            <p:spPr bwMode="auto">
              <a:xfrm rot="18900000">
                <a:off x="3158979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6" name="Ellipse 315"/>
              <p:cNvSpPr/>
              <p:nvPr/>
            </p:nvSpPr>
            <p:spPr bwMode="auto">
              <a:xfrm rot="18900000">
                <a:off x="3446513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7" name="Ellipse 316"/>
              <p:cNvSpPr/>
              <p:nvPr/>
            </p:nvSpPr>
            <p:spPr bwMode="auto">
              <a:xfrm rot="18900000">
                <a:off x="3734047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8" name="Ellipse 317"/>
              <p:cNvSpPr/>
              <p:nvPr/>
            </p:nvSpPr>
            <p:spPr bwMode="auto">
              <a:xfrm rot="18900000">
                <a:off x="4021581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19" name="Ellipse 318"/>
              <p:cNvSpPr/>
              <p:nvPr/>
            </p:nvSpPr>
            <p:spPr bwMode="auto">
              <a:xfrm rot="18900000">
                <a:off x="4309115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20" name="Ellipse 319"/>
              <p:cNvSpPr/>
              <p:nvPr/>
            </p:nvSpPr>
            <p:spPr bwMode="auto">
              <a:xfrm rot="18900000">
                <a:off x="4596649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21" name="Ellipse 320"/>
              <p:cNvSpPr/>
              <p:nvPr/>
            </p:nvSpPr>
            <p:spPr bwMode="auto">
              <a:xfrm rot="18900000">
                <a:off x="4884183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22" name="Ellipse 321"/>
              <p:cNvSpPr/>
              <p:nvPr/>
            </p:nvSpPr>
            <p:spPr bwMode="auto">
              <a:xfrm rot="18900000">
                <a:off x="5171718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23" name="Ellipse 322"/>
              <p:cNvSpPr/>
              <p:nvPr/>
            </p:nvSpPr>
            <p:spPr bwMode="auto">
              <a:xfrm rot="18900000">
                <a:off x="545925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24" name="Ellipse 323"/>
              <p:cNvSpPr/>
              <p:nvPr/>
            </p:nvSpPr>
            <p:spPr bwMode="auto">
              <a:xfrm rot="18900000">
                <a:off x="5746786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28" name="Ellipse 327"/>
              <p:cNvSpPr/>
              <p:nvPr/>
            </p:nvSpPr>
            <p:spPr bwMode="auto">
              <a:xfrm rot="18900000">
                <a:off x="160797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29" name="Ellipse 328"/>
              <p:cNvSpPr/>
              <p:nvPr/>
            </p:nvSpPr>
            <p:spPr bwMode="auto">
              <a:xfrm rot="18900000">
                <a:off x="1873708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0" name="Ellipse 329"/>
              <p:cNvSpPr/>
              <p:nvPr/>
            </p:nvSpPr>
            <p:spPr bwMode="auto">
              <a:xfrm rot="18900000">
                <a:off x="216124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1" name="Ellipse 330"/>
              <p:cNvSpPr/>
              <p:nvPr/>
            </p:nvSpPr>
            <p:spPr bwMode="auto">
              <a:xfrm rot="18900000">
                <a:off x="2448776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2" name="Ellipse 331"/>
              <p:cNvSpPr/>
              <p:nvPr/>
            </p:nvSpPr>
            <p:spPr bwMode="auto">
              <a:xfrm rot="18900000">
                <a:off x="2736310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3" name="Ellipse 332"/>
              <p:cNvSpPr/>
              <p:nvPr/>
            </p:nvSpPr>
            <p:spPr bwMode="auto">
              <a:xfrm rot="18900000">
                <a:off x="3023844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4" name="Ellipse 333"/>
              <p:cNvSpPr/>
              <p:nvPr/>
            </p:nvSpPr>
            <p:spPr bwMode="auto">
              <a:xfrm rot="18900000">
                <a:off x="3311379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5" name="Ellipse 334"/>
              <p:cNvSpPr/>
              <p:nvPr/>
            </p:nvSpPr>
            <p:spPr bwMode="auto">
              <a:xfrm rot="18900000">
                <a:off x="3598913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6" name="Ellipse 335"/>
              <p:cNvSpPr/>
              <p:nvPr/>
            </p:nvSpPr>
            <p:spPr bwMode="auto">
              <a:xfrm rot="18900000">
                <a:off x="3886447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7" name="Ellipse 336"/>
              <p:cNvSpPr/>
              <p:nvPr/>
            </p:nvSpPr>
            <p:spPr bwMode="auto">
              <a:xfrm rot="18900000">
                <a:off x="4173981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8" name="Ellipse 337"/>
              <p:cNvSpPr/>
              <p:nvPr/>
            </p:nvSpPr>
            <p:spPr bwMode="auto">
              <a:xfrm rot="18900000">
                <a:off x="4461515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39" name="Ellipse 338"/>
              <p:cNvSpPr/>
              <p:nvPr/>
            </p:nvSpPr>
            <p:spPr bwMode="auto">
              <a:xfrm rot="18900000">
                <a:off x="4749049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40" name="Ellipse 339"/>
              <p:cNvSpPr/>
              <p:nvPr/>
            </p:nvSpPr>
            <p:spPr bwMode="auto">
              <a:xfrm rot="18900000">
                <a:off x="5036583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41" name="Ellipse 340"/>
              <p:cNvSpPr/>
              <p:nvPr/>
            </p:nvSpPr>
            <p:spPr bwMode="auto">
              <a:xfrm rot="18900000">
                <a:off x="5324118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42" name="Ellipse 341"/>
              <p:cNvSpPr/>
              <p:nvPr/>
            </p:nvSpPr>
            <p:spPr bwMode="auto">
              <a:xfrm rot="18900000">
                <a:off x="561165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48" name="Ellipse 347"/>
              <p:cNvSpPr/>
              <p:nvPr/>
            </p:nvSpPr>
            <p:spPr bwMode="auto">
              <a:xfrm rot="18900000">
                <a:off x="1647512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49" name="Ellipse 348"/>
              <p:cNvSpPr/>
              <p:nvPr/>
            </p:nvSpPr>
            <p:spPr bwMode="auto">
              <a:xfrm rot="18900000">
                <a:off x="1935046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0" name="Ellipse 349"/>
              <p:cNvSpPr/>
              <p:nvPr/>
            </p:nvSpPr>
            <p:spPr bwMode="auto">
              <a:xfrm rot="18900000">
                <a:off x="2222580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1" name="Ellipse 350"/>
              <p:cNvSpPr/>
              <p:nvPr/>
            </p:nvSpPr>
            <p:spPr bwMode="auto">
              <a:xfrm rot="18900000">
                <a:off x="2510114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2" name="Ellipse 351"/>
              <p:cNvSpPr/>
              <p:nvPr/>
            </p:nvSpPr>
            <p:spPr bwMode="auto">
              <a:xfrm rot="18900000">
                <a:off x="2797648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3" name="Ellipse 352"/>
              <p:cNvSpPr/>
              <p:nvPr/>
            </p:nvSpPr>
            <p:spPr bwMode="auto">
              <a:xfrm rot="18900000">
                <a:off x="3085183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4" name="Ellipse 353"/>
              <p:cNvSpPr/>
              <p:nvPr/>
            </p:nvSpPr>
            <p:spPr bwMode="auto">
              <a:xfrm rot="18900000">
                <a:off x="3372717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5" name="Ellipse 354"/>
              <p:cNvSpPr/>
              <p:nvPr/>
            </p:nvSpPr>
            <p:spPr bwMode="auto">
              <a:xfrm rot="18900000">
                <a:off x="3660251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6" name="Ellipse 355"/>
              <p:cNvSpPr/>
              <p:nvPr/>
            </p:nvSpPr>
            <p:spPr bwMode="auto">
              <a:xfrm rot="18900000">
                <a:off x="3947785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7" name="Ellipse 356"/>
              <p:cNvSpPr/>
              <p:nvPr/>
            </p:nvSpPr>
            <p:spPr bwMode="auto">
              <a:xfrm rot="18900000">
                <a:off x="4235319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8" name="Ellipse 357"/>
              <p:cNvSpPr/>
              <p:nvPr/>
            </p:nvSpPr>
            <p:spPr bwMode="auto">
              <a:xfrm rot="18900000">
                <a:off x="4522853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59" name="Ellipse 358"/>
              <p:cNvSpPr/>
              <p:nvPr/>
            </p:nvSpPr>
            <p:spPr bwMode="auto">
              <a:xfrm rot="18900000">
                <a:off x="4810387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60" name="Ellipse 359"/>
              <p:cNvSpPr/>
              <p:nvPr/>
            </p:nvSpPr>
            <p:spPr bwMode="auto">
              <a:xfrm rot="18900000">
                <a:off x="5097922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61" name="Ellipse 360"/>
              <p:cNvSpPr/>
              <p:nvPr/>
            </p:nvSpPr>
            <p:spPr bwMode="auto">
              <a:xfrm rot="18900000">
                <a:off x="5385456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62" name="Ellipse 361"/>
              <p:cNvSpPr/>
              <p:nvPr/>
            </p:nvSpPr>
            <p:spPr bwMode="auto">
              <a:xfrm rot="18900000">
                <a:off x="5672990" y="1564247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66" name="Ellipse 365"/>
              <p:cNvSpPr/>
              <p:nvPr/>
            </p:nvSpPr>
            <p:spPr bwMode="auto">
              <a:xfrm rot="18900000">
                <a:off x="1544348" y="1569539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67" name="Ellipse 366"/>
              <p:cNvSpPr/>
              <p:nvPr/>
            </p:nvSpPr>
            <p:spPr bwMode="auto">
              <a:xfrm rot="18900000">
                <a:off x="1799912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68" name="Ellipse 367"/>
              <p:cNvSpPr/>
              <p:nvPr/>
            </p:nvSpPr>
            <p:spPr bwMode="auto">
              <a:xfrm rot="18900000">
                <a:off x="2087446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69" name="Ellipse 368"/>
              <p:cNvSpPr/>
              <p:nvPr/>
            </p:nvSpPr>
            <p:spPr bwMode="auto">
              <a:xfrm rot="18900000">
                <a:off x="2374980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0" name="Ellipse 369"/>
              <p:cNvSpPr/>
              <p:nvPr/>
            </p:nvSpPr>
            <p:spPr bwMode="auto">
              <a:xfrm rot="18900000">
                <a:off x="2662514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1" name="Ellipse 370"/>
              <p:cNvSpPr/>
              <p:nvPr/>
            </p:nvSpPr>
            <p:spPr bwMode="auto">
              <a:xfrm rot="18900000">
                <a:off x="2950048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2" name="Ellipse 371"/>
              <p:cNvSpPr/>
              <p:nvPr/>
            </p:nvSpPr>
            <p:spPr bwMode="auto">
              <a:xfrm rot="18900000">
                <a:off x="3237583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3" name="Ellipse 372"/>
              <p:cNvSpPr/>
              <p:nvPr/>
            </p:nvSpPr>
            <p:spPr bwMode="auto">
              <a:xfrm rot="18900000">
                <a:off x="3525117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4" name="Ellipse 373"/>
              <p:cNvSpPr/>
              <p:nvPr/>
            </p:nvSpPr>
            <p:spPr bwMode="auto">
              <a:xfrm rot="18900000">
                <a:off x="3812651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5" name="Ellipse 374"/>
              <p:cNvSpPr/>
              <p:nvPr/>
            </p:nvSpPr>
            <p:spPr bwMode="auto">
              <a:xfrm rot="18900000">
                <a:off x="4100185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6" name="Ellipse 375"/>
              <p:cNvSpPr/>
              <p:nvPr/>
            </p:nvSpPr>
            <p:spPr bwMode="auto">
              <a:xfrm rot="18900000">
                <a:off x="4387719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7" name="Ellipse 376"/>
              <p:cNvSpPr/>
              <p:nvPr/>
            </p:nvSpPr>
            <p:spPr bwMode="auto">
              <a:xfrm rot="18900000">
                <a:off x="4675253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8" name="Ellipse 377"/>
              <p:cNvSpPr/>
              <p:nvPr/>
            </p:nvSpPr>
            <p:spPr bwMode="auto">
              <a:xfrm rot="18900000">
                <a:off x="4962787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79" name="Ellipse 378"/>
              <p:cNvSpPr/>
              <p:nvPr/>
            </p:nvSpPr>
            <p:spPr bwMode="auto">
              <a:xfrm rot="18900000">
                <a:off x="5250322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80" name="Ellipse 379"/>
              <p:cNvSpPr/>
              <p:nvPr/>
            </p:nvSpPr>
            <p:spPr bwMode="auto">
              <a:xfrm rot="18900000">
                <a:off x="5537856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81" name="Ellipse 380"/>
              <p:cNvSpPr/>
              <p:nvPr/>
            </p:nvSpPr>
            <p:spPr bwMode="auto">
              <a:xfrm rot="18900000">
                <a:off x="5825390" y="1569538"/>
                <a:ext cx="36000" cy="36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86" name="Ellipse 385"/>
              <p:cNvSpPr/>
              <p:nvPr/>
            </p:nvSpPr>
            <p:spPr bwMode="auto">
              <a:xfrm rot="18900000">
                <a:off x="1504356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87" name="Ellipse 386"/>
              <p:cNvSpPr/>
              <p:nvPr/>
            </p:nvSpPr>
            <p:spPr bwMode="auto">
              <a:xfrm rot="18900000">
                <a:off x="1791890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88" name="Ellipse 387"/>
              <p:cNvSpPr/>
              <p:nvPr/>
            </p:nvSpPr>
            <p:spPr bwMode="auto">
              <a:xfrm rot="18900000">
                <a:off x="2079424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89" name="Ellipse 388"/>
              <p:cNvSpPr/>
              <p:nvPr/>
            </p:nvSpPr>
            <p:spPr bwMode="auto">
              <a:xfrm rot="18900000">
                <a:off x="2366958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0" name="Ellipse 389"/>
              <p:cNvSpPr/>
              <p:nvPr/>
            </p:nvSpPr>
            <p:spPr bwMode="auto">
              <a:xfrm rot="18900000">
                <a:off x="2654492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1" name="Ellipse 390"/>
              <p:cNvSpPr/>
              <p:nvPr/>
            </p:nvSpPr>
            <p:spPr bwMode="auto">
              <a:xfrm rot="18900000">
                <a:off x="2942027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2" name="Ellipse 391"/>
              <p:cNvSpPr/>
              <p:nvPr/>
            </p:nvSpPr>
            <p:spPr bwMode="auto">
              <a:xfrm rot="18900000">
                <a:off x="3229561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3" name="Ellipse 392"/>
              <p:cNvSpPr/>
              <p:nvPr/>
            </p:nvSpPr>
            <p:spPr bwMode="auto">
              <a:xfrm rot="18900000">
                <a:off x="3517095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4" name="Ellipse 393"/>
              <p:cNvSpPr/>
              <p:nvPr/>
            </p:nvSpPr>
            <p:spPr bwMode="auto">
              <a:xfrm rot="18900000">
                <a:off x="3804629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5" name="Ellipse 394"/>
              <p:cNvSpPr/>
              <p:nvPr/>
            </p:nvSpPr>
            <p:spPr bwMode="auto">
              <a:xfrm rot="18900000">
                <a:off x="4092163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6" name="Ellipse 395"/>
              <p:cNvSpPr/>
              <p:nvPr/>
            </p:nvSpPr>
            <p:spPr bwMode="auto">
              <a:xfrm rot="18900000">
                <a:off x="4379697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7" name="Ellipse 396"/>
              <p:cNvSpPr/>
              <p:nvPr/>
            </p:nvSpPr>
            <p:spPr bwMode="auto">
              <a:xfrm rot="18900000">
                <a:off x="4667231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8" name="Ellipse 397"/>
              <p:cNvSpPr/>
              <p:nvPr/>
            </p:nvSpPr>
            <p:spPr bwMode="auto">
              <a:xfrm rot="18900000">
                <a:off x="4954766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399" name="Ellipse 398"/>
              <p:cNvSpPr/>
              <p:nvPr/>
            </p:nvSpPr>
            <p:spPr bwMode="auto">
              <a:xfrm rot="18900000">
                <a:off x="5242300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00" name="Ellipse 399"/>
              <p:cNvSpPr/>
              <p:nvPr/>
            </p:nvSpPr>
            <p:spPr bwMode="auto">
              <a:xfrm rot="18900000">
                <a:off x="5529834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01" name="Ellipse 400"/>
              <p:cNvSpPr/>
              <p:nvPr/>
            </p:nvSpPr>
            <p:spPr bwMode="auto">
              <a:xfrm rot="18900000">
                <a:off x="5817368" y="1355679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05" name="Ellipse 404"/>
              <p:cNvSpPr/>
              <p:nvPr/>
            </p:nvSpPr>
            <p:spPr bwMode="auto">
              <a:xfrm rot="18900000">
                <a:off x="1438944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06" name="Ellipse 405"/>
              <p:cNvSpPr/>
              <p:nvPr/>
            </p:nvSpPr>
            <p:spPr bwMode="auto">
              <a:xfrm rot="18900000">
                <a:off x="1726478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07" name="Ellipse 406"/>
              <p:cNvSpPr/>
              <p:nvPr/>
            </p:nvSpPr>
            <p:spPr bwMode="auto">
              <a:xfrm rot="18900000">
                <a:off x="2014012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08" name="Ellipse 407"/>
              <p:cNvSpPr/>
              <p:nvPr/>
            </p:nvSpPr>
            <p:spPr bwMode="auto">
              <a:xfrm rot="18900000">
                <a:off x="2301546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09" name="Ellipse 408"/>
              <p:cNvSpPr/>
              <p:nvPr/>
            </p:nvSpPr>
            <p:spPr bwMode="auto">
              <a:xfrm rot="18900000">
                <a:off x="2589080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0" name="Ellipse 409"/>
              <p:cNvSpPr/>
              <p:nvPr/>
            </p:nvSpPr>
            <p:spPr bwMode="auto">
              <a:xfrm rot="18900000">
                <a:off x="2876615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1" name="Ellipse 410"/>
              <p:cNvSpPr/>
              <p:nvPr/>
            </p:nvSpPr>
            <p:spPr bwMode="auto">
              <a:xfrm rot="18900000">
                <a:off x="3164149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2" name="Ellipse 411"/>
              <p:cNvSpPr/>
              <p:nvPr/>
            </p:nvSpPr>
            <p:spPr bwMode="auto">
              <a:xfrm rot="18900000">
                <a:off x="3451683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3" name="Ellipse 412"/>
              <p:cNvSpPr/>
              <p:nvPr/>
            </p:nvSpPr>
            <p:spPr bwMode="auto">
              <a:xfrm rot="18900000">
                <a:off x="3739217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4" name="Ellipse 413"/>
              <p:cNvSpPr/>
              <p:nvPr/>
            </p:nvSpPr>
            <p:spPr bwMode="auto">
              <a:xfrm rot="18900000">
                <a:off x="4026751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5" name="Ellipse 414"/>
              <p:cNvSpPr/>
              <p:nvPr/>
            </p:nvSpPr>
            <p:spPr bwMode="auto">
              <a:xfrm rot="18900000">
                <a:off x="4314285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6" name="Ellipse 415"/>
              <p:cNvSpPr/>
              <p:nvPr/>
            </p:nvSpPr>
            <p:spPr bwMode="auto">
              <a:xfrm rot="18900000">
                <a:off x="4601819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7" name="Ellipse 416"/>
              <p:cNvSpPr/>
              <p:nvPr/>
            </p:nvSpPr>
            <p:spPr bwMode="auto">
              <a:xfrm rot="18900000">
                <a:off x="4889354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8" name="Ellipse 417"/>
              <p:cNvSpPr/>
              <p:nvPr/>
            </p:nvSpPr>
            <p:spPr bwMode="auto">
              <a:xfrm rot="18900000">
                <a:off x="5176888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19" name="Ellipse 418"/>
              <p:cNvSpPr/>
              <p:nvPr/>
            </p:nvSpPr>
            <p:spPr bwMode="auto">
              <a:xfrm rot="18900000">
                <a:off x="5464422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20" name="Ellipse 419"/>
              <p:cNvSpPr/>
              <p:nvPr/>
            </p:nvSpPr>
            <p:spPr bwMode="auto">
              <a:xfrm rot="18900000">
                <a:off x="5751956" y="1431084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24" name="Ellipse 423"/>
              <p:cNvSpPr/>
              <p:nvPr/>
            </p:nvSpPr>
            <p:spPr bwMode="auto">
              <a:xfrm rot="18900000">
                <a:off x="1591344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25" name="Ellipse 424"/>
              <p:cNvSpPr/>
              <p:nvPr/>
            </p:nvSpPr>
            <p:spPr bwMode="auto">
              <a:xfrm rot="18900000">
                <a:off x="1878878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26" name="Ellipse 425"/>
              <p:cNvSpPr/>
              <p:nvPr/>
            </p:nvSpPr>
            <p:spPr bwMode="auto">
              <a:xfrm rot="18900000">
                <a:off x="2166412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27" name="Ellipse 426"/>
              <p:cNvSpPr/>
              <p:nvPr/>
            </p:nvSpPr>
            <p:spPr bwMode="auto">
              <a:xfrm rot="18900000">
                <a:off x="2453946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28" name="Ellipse 427"/>
              <p:cNvSpPr/>
              <p:nvPr/>
            </p:nvSpPr>
            <p:spPr bwMode="auto">
              <a:xfrm rot="18900000">
                <a:off x="2741480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29" name="Ellipse 428"/>
              <p:cNvSpPr/>
              <p:nvPr/>
            </p:nvSpPr>
            <p:spPr bwMode="auto">
              <a:xfrm rot="18900000">
                <a:off x="3029015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30" name="Ellipse 429"/>
              <p:cNvSpPr/>
              <p:nvPr/>
            </p:nvSpPr>
            <p:spPr bwMode="auto">
              <a:xfrm rot="18900000">
                <a:off x="3316549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31" name="Ellipse 430"/>
              <p:cNvSpPr/>
              <p:nvPr/>
            </p:nvSpPr>
            <p:spPr bwMode="auto">
              <a:xfrm rot="18900000">
                <a:off x="3604083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32" name="Ellipse 431"/>
              <p:cNvSpPr/>
              <p:nvPr/>
            </p:nvSpPr>
            <p:spPr bwMode="auto">
              <a:xfrm rot="18900000">
                <a:off x="3891617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33" name="Ellipse 432"/>
              <p:cNvSpPr/>
              <p:nvPr/>
            </p:nvSpPr>
            <p:spPr bwMode="auto">
              <a:xfrm rot="18900000">
                <a:off x="4179151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34" name="Ellipse 433"/>
              <p:cNvSpPr/>
              <p:nvPr/>
            </p:nvSpPr>
            <p:spPr bwMode="auto">
              <a:xfrm rot="18900000">
                <a:off x="4466685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35" name="Ellipse 434"/>
              <p:cNvSpPr/>
              <p:nvPr/>
            </p:nvSpPr>
            <p:spPr bwMode="auto">
              <a:xfrm rot="18900000">
                <a:off x="4754219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36" name="Ellipse 435"/>
              <p:cNvSpPr/>
              <p:nvPr/>
            </p:nvSpPr>
            <p:spPr bwMode="auto">
              <a:xfrm rot="18900000">
                <a:off x="5041754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37" name="Ellipse 436"/>
              <p:cNvSpPr/>
              <p:nvPr/>
            </p:nvSpPr>
            <p:spPr bwMode="auto">
              <a:xfrm rot="18900000">
                <a:off x="5329288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38" name="Ellipse 437"/>
              <p:cNvSpPr/>
              <p:nvPr/>
            </p:nvSpPr>
            <p:spPr bwMode="auto">
              <a:xfrm rot="18900000">
                <a:off x="5616822" y="1427687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44" name="Ellipse 443"/>
              <p:cNvSpPr/>
              <p:nvPr/>
            </p:nvSpPr>
            <p:spPr bwMode="auto">
              <a:xfrm rot="18900000">
                <a:off x="1667222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45" name="Ellipse 444"/>
              <p:cNvSpPr/>
              <p:nvPr/>
            </p:nvSpPr>
            <p:spPr bwMode="auto">
              <a:xfrm rot="18900000">
                <a:off x="1954756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46" name="Ellipse 445"/>
              <p:cNvSpPr/>
              <p:nvPr/>
            </p:nvSpPr>
            <p:spPr bwMode="auto">
              <a:xfrm rot="18900000">
                <a:off x="2242290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47" name="Ellipse 446"/>
              <p:cNvSpPr/>
              <p:nvPr/>
            </p:nvSpPr>
            <p:spPr bwMode="auto">
              <a:xfrm rot="18900000">
                <a:off x="2529824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48" name="Ellipse 447"/>
              <p:cNvSpPr/>
              <p:nvPr/>
            </p:nvSpPr>
            <p:spPr bwMode="auto">
              <a:xfrm rot="18900000">
                <a:off x="2817359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49" name="Ellipse 448"/>
              <p:cNvSpPr/>
              <p:nvPr/>
            </p:nvSpPr>
            <p:spPr bwMode="auto">
              <a:xfrm rot="18900000">
                <a:off x="3104893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50" name="Ellipse 449"/>
              <p:cNvSpPr/>
              <p:nvPr/>
            </p:nvSpPr>
            <p:spPr bwMode="auto">
              <a:xfrm rot="18900000">
                <a:off x="3392427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51" name="Ellipse 450"/>
              <p:cNvSpPr/>
              <p:nvPr/>
            </p:nvSpPr>
            <p:spPr bwMode="auto">
              <a:xfrm rot="18900000">
                <a:off x="3679961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52" name="Ellipse 451"/>
              <p:cNvSpPr/>
              <p:nvPr/>
            </p:nvSpPr>
            <p:spPr bwMode="auto">
              <a:xfrm rot="18900000">
                <a:off x="3967495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53" name="Ellipse 452"/>
              <p:cNvSpPr/>
              <p:nvPr/>
            </p:nvSpPr>
            <p:spPr bwMode="auto">
              <a:xfrm rot="18900000">
                <a:off x="4255029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54" name="Ellipse 453"/>
              <p:cNvSpPr/>
              <p:nvPr/>
            </p:nvSpPr>
            <p:spPr bwMode="auto">
              <a:xfrm rot="18900000">
                <a:off x="4542563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55" name="Ellipse 454"/>
              <p:cNvSpPr/>
              <p:nvPr/>
            </p:nvSpPr>
            <p:spPr bwMode="auto">
              <a:xfrm rot="18900000">
                <a:off x="4830098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56" name="Ellipse 455"/>
              <p:cNvSpPr/>
              <p:nvPr/>
            </p:nvSpPr>
            <p:spPr bwMode="auto">
              <a:xfrm rot="18900000">
                <a:off x="5117632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57" name="Ellipse 456"/>
              <p:cNvSpPr/>
              <p:nvPr/>
            </p:nvSpPr>
            <p:spPr bwMode="auto">
              <a:xfrm rot="18900000">
                <a:off x="5405166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58" name="Ellipse 457"/>
              <p:cNvSpPr/>
              <p:nvPr/>
            </p:nvSpPr>
            <p:spPr bwMode="auto">
              <a:xfrm rot="18900000">
                <a:off x="5692700" y="117783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63" name="Ellipse 462"/>
              <p:cNvSpPr/>
              <p:nvPr/>
            </p:nvSpPr>
            <p:spPr bwMode="auto">
              <a:xfrm rot="18900000">
                <a:off x="1514182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64" name="Ellipse 463"/>
              <p:cNvSpPr/>
              <p:nvPr/>
            </p:nvSpPr>
            <p:spPr bwMode="auto">
              <a:xfrm rot="18900000">
                <a:off x="1801716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65" name="Ellipse 464"/>
              <p:cNvSpPr/>
              <p:nvPr/>
            </p:nvSpPr>
            <p:spPr bwMode="auto">
              <a:xfrm rot="18900000">
                <a:off x="2089250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66" name="Ellipse 465"/>
              <p:cNvSpPr/>
              <p:nvPr/>
            </p:nvSpPr>
            <p:spPr bwMode="auto">
              <a:xfrm rot="18900000">
                <a:off x="2376784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67" name="Ellipse 466"/>
              <p:cNvSpPr/>
              <p:nvPr/>
            </p:nvSpPr>
            <p:spPr bwMode="auto">
              <a:xfrm rot="18900000">
                <a:off x="2664319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68" name="Ellipse 467"/>
              <p:cNvSpPr/>
              <p:nvPr/>
            </p:nvSpPr>
            <p:spPr bwMode="auto">
              <a:xfrm rot="18900000">
                <a:off x="2951853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69" name="Ellipse 468"/>
              <p:cNvSpPr/>
              <p:nvPr/>
            </p:nvSpPr>
            <p:spPr bwMode="auto">
              <a:xfrm rot="18900000">
                <a:off x="3239387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0" name="Ellipse 469"/>
              <p:cNvSpPr/>
              <p:nvPr/>
            </p:nvSpPr>
            <p:spPr bwMode="auto">
              <a:xfrm rot="18900000">
                <a:off x="3526921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1" name="Ellipse 470"/>
              <p:cNvSpPr/>
              <p:nvPr/>
            </p:nvSpPr>
            <p:spPr bwMode="auto">
              <a:xfrm rot="18900000">
                <a:off x="3814455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2" name="Ellipse 471"/>
              <p:cNvSpPr/>
              <p:nvPr/>
            </p:nvSpPr>
            <p:spPr bwMode="auto">
              <a:xfrm rot="18900000">
                <a:off x="4101989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3" name="Ellipse 472"/>
              <p:cNvSpPr/>
              <p:nvPr/>
            </p:nvSpPr>
            <p:spPr bwMode="auto">
              <a:xfrm rot="18900000">
                <a:off x="4389523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4" name="Ellipse 473"/>
              <p:cNvSpPr/>
              <p:nvPr/>
            </p:nvSpPr>
            <p:spPr bwMode="auto">
              <a:xfrm rot="18900000">
                <a:off x="4677058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5" name="Ellipse 474"/>
              <p:cNvSpPr/>
              <p:nvPr/>
            </p:nvSpPr>
            <p:spPr bwMode="auto">
              <a:xfrm rot="18900000">
                <a:off x="4964592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6" name="Ellipse 475"/>
              <p:cNvSpPr/>
              <p:nvPr/>
            </p:nvSpPr>
            <p:spPr bwMode="auto">
              <a:xfrm rot="18900000">
                <a:off x="5252126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7" name="Ellipse 476"/>
              <p:cNvSpPr/>
              <p:nvPr/>
            </p:nvSpPr>
            <p:spPr bwMode="auto">
              <a:xfrm rot="18900000">
                <a:off x="5539660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8" name="Ellipse 477"/>
              <p:cNvSpPr/>
              <p:nvPr/>
            </p:nvSpPr>
            <p:spPr bwMode="auto">
              <a:xfrm rot="18900000">
                <a:off x="5827194" y="1143383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81" name="Ellipse 480"/>
              <p:cNvSpPr/>
              <p:nvPr/>
            </p:nvSpPr>
            <p:spPr bwMode="auto">
              <a:xfrm rot="18900000">
                <a:off x="1449437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82" name="Ellipse 481"/>
              <p:cNvSpPr/>
              <p:nvPr/>
            </p:nvSpPr>
            <p:spPr bwMode="auto">
              <a:xfrm rot="18900000">
                <a:off x="1736971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83" name="Ellipse 482"/>
              <p:cNvSpPr/>
              <p:nvPr/>
            </p:nvSpPr>
            <p:spPr bwMode="auto">
              <a:xfrm rot="18900000">
                <a:off x="2024505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84" name="Ellipse 483"/>
              <p:cNvSpPr/>
              <p:nvPr/>
            </p:nvSpPr>
            <p:spPr bwMode="auto">
              <a:xfrm rot="18900000">
                <a:off x="2312039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85" name="Ellipse 484"/>
              <p:cNvSpPr/>
              <p:nvPr/>
            </p:nvSpPr>
            <p:spPr bwMode="auto">
              <a:xfrm rot="18900000">
                <a:off x="2599573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86" name="Ellipse 485"/>
              <p:cNvSpPr/>
              <p:nvPr/>
            </p:nvSpPr>
            <p:spPr bwMode="auto">
              <a:xfrm rot="18900000">
                <a:off x="2887108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87" name="Ellipse 486"/>
              <p:cNvSpPr/>
              <p:nvPr/>
            </p:nvSpPr>
            <p:spPr bwMode="auto">
              <a:xfrm rot="18900000">
                <a:off x="3174642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88" name="Ellipse 487"/>
              <p:cNvSpPr/>
              <p:nvPr/>
            </p:nvSpPr>
            <p:spPr bwMode="auto">
              <a:xfrm rot="18900000">
                <a:off x="3462176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89" name="Ellipse 488"/>
              <p:cNvSpPr/>
              <p:nvPr/>
            </p:nvSpPr>
            <p:spPr bwMode="auto">
              <a:xfrm rot="18900000">
                <a:off x="3749710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90" name="Ellipse 489"/>
              <p:cNvSpPr/>
              <p:nvPr/>
            </p:nvSpPr>
            <p:spPr bwMode="auto">
              <a:xfrm rot="18900000">
                <a:off x="4037244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91" name="Ellipse 490"/>
              <p:cNvSpPr/>
              <p:nvPr/>
            </p:nvSpPr>
            <p:spPr bwMode="auto">
              <a:xfrm rot="18900000">
                <a:off x="4324778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92" name="Ellipse 491"/>
              <p:cNvSpPr/>
              <p:nvPr/>
            </p:nvSpPr>
            <p:spPr bwMode="auto">
              <a:xfrm rot="18900000">
                <a:off x="4612312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93" name="Ellipse 492"/>
              <p:cNvSpPr/>
              <p:nvPr/>
            </p:nvSpPr>
            <p:spPr bwMode="auto">
              <a:xfrm rot="18900000">
                <a:off x="4899847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94" name="Ellipse 493"/>
              <p:cNvSpPr/>
              <p:nvPr/>
            </p:nvSpPr>
            <p:spPr bwMode="auto">
              <a:xfrm rot="18900000">
                <a:off x="5187381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95" name="Ellipse 494"/>
              <p:cNvSpPr/>
              <p:nvPr/>
            </p:nvSpPr>
            <p:spPr bwMode="auto">
              <a:xfrm rot="18900000">
                <a:off x="5474915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96" name="Ellipse 495"/>
              <p:cNvSpPr/>
              <p:nvPr/>
            </p:nvSpPr>
            <p:spPr bwMode="auto">
              <a:xfrm rot="18900000">
                <a:off x="5762449" y="1270662"/>
                <a:ext cx="90000" cy="90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1" name="Ellipse 500"/>
              <p:cNvSpPr/>
              <p:nvPr/>
            </p:nvSpPr>
            <p:spPr bwMode="auto">
              <a:xfrm rot="18900000">
                <a:off x="1550122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2" name="Ellipse 501"/>
              <p:cNvSpPr/>
              <p:nvPr/>
            </p:nvSpPr>
            <p:spPr bwMode="auto">
              <a:xfrm rot="18900000">
                <a:off x="1837656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3" name="Ellipse 502"/>
              <p:cNvSpPr/>
              <p:nvPr/>
            </p:nvSpPr>
            <p:spPr bwMode="auto">
              <a:xfrm rot="18900000">
                <a:off x="2125190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4" name="Ellipse 503"/>
              <p:cNvSpPr/>
              <p:nvPr/>
            </p:nvSpPr>
            <p:spPr bwMode="auto">
              <a:xfrm rot="18900000">
                <a:off x="2412724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5" name="Ellipse 504"/>
              <p:cNvSpPr/>
              <p:nvPr/>
            </p:nvSpPr>
            <p:spPr bwMode="auto">
              <a:xfrm rot="18900000">
                <a:off x="2700259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6" name="Ellipse 505"/>
              <p:cNvSpPr/>
              <p:nvPr/>
            </p:nvSpPr>
            <p:spPr bwMode="auto">
              <a:xfrm rot="18900000">
                <a:off x="2987793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7" name="Ellipse 506"/>
              <p:cNvSpPr/>
              <p:nvPr/>
            </p:nvSpPr>
            <p:spPr bwMode="auto">
              <a:xfrm rot="18900000">
                <a:off x="3275327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8" name="Ellipse 507"/>
              <p:cNvSpPr/>
              <p:nvPr/>
            </p:nvSpPr>
            <p:spPr bwMode="auto">
              <a:xfrm rot="18900000">
                <a:off x="3562861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9" name="Ellipse 508"/>
              <p:cNvSpPr/>
              <p:nvPr/>
            </p:nvSpPr>
            <p:spPr bwMode="auto">
              <a:xfrm rot="18900000">
                <a:off x="3850395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10" name="Ellipse 509"/>
              <p:cNvSpPr/>
              <p:nvPr/>
            </p:nvSpPr>
            <p:spPr bwMode="auto">
              <a:xfrm rot="18900000">
                <a:off x="4137929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11" name="Ellipse 510"/>
              <p:cNvSpPr/>
              <p:nvPr/>
            </p:nvSpPr>
            <p:spPr bwMode="auto">
              <a:xfrm rot="18900000">
                <a:off x="4425463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12" name="Ellipse 511"/>
              <p:cNvSpPr/>
              <p:nvPr/>
            </p:nvSpPr>
            <p:spPr bwMode="auto">
              <a:xfrm rot="18900000">
                <a:off x="4712998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13" name="Ellipse 512"/>
              <p:cNvSpPr/>
              <p:nvPr/>
            </p:nvSpPr>
            <p:spPr bwMode="auto">
              <a:xfrm rot="18900000">
                <a:off x="5000532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14" name="Ellipse 513"/>
              <p:cNvSpPr/>
              <p:nvPr/>
            </p:nvSpPr>
            <p:spPr bwMode="auto">
              <a:xfrm rot="18900000">
                <a:off x="5288066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15" name="Ellipse 514"/>
              <p:cNvSpPr/>
              <p:nvPr/>
            </p:nvSpPr>
            <p:spPr bwMode="auto">
              <a:xfrm rot="18900000">
                <a:off x="5575600" y="1041922"/>
                <a:ext cx="108000" cy="108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21" name="Ellipse 520"/>
              <p:cNvSpPr/>
              <p:nvPr/>
            </p:nvSpPr>
            <p:spPr bwMode="auto">
              <a:xfrm rot="18900000">
                <a:off x="1578176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22" name="Ellipse 521"/>
              <p:cNvSpPr/>
              <p:nvPr/>
            </p:nvSpPr>
            <p:spPr bwMode="auto">
              <a:xfrm rot="18900000">
                <a:off x="1865710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23" name="Ellipse 522"/>
              <p:cNvSpPr/>
              <p:nvPr/>
            </p:nvSpPr>
            <p:spPr bwMode="auto">
              <a:xfrm rot="18900000">
                <a:off x="2153244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24" name="Ellipse 523"/>
              <p:cNvSpPr/>
              <p:nvPr/>
            </p:nvSpPr>
            <p:spPr bwMode="auto">
              <a:xfrm rot="18900000">
                <a:off x="2440779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25" name="Ellipse 524"/>
              <p:cNvSpPr/>
              <p:nvPr/>
            </p:nvSpPr>
            <p:spPr bwMode="auto">
              <a:xfrm rot="18900000">
                <a:off x="2728313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26" name="Ellipse 525"/>
              <p:cNvSpPr/>
              <p:nvPr/>
            </p:nvSpPr>
            <p:spPr bwMode="auto">
              <a:xfrm rot="18900000">
                <a:off x="3015847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27" name="Ellipse 526"/>
              <p:cNvSpPr/>
              <p:nvPr/>
            </p:nvSpPr>
            <p:spPr bwMode="auto">
              <a:xfrm rot="18900000">
                <a:off x="3303381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28" name="Ellipse 527"/>
              <p:cNvSpPr/>
              <p:nvPr/>
            </p:nvSpPr>
            <p:spPr bwMode="auto">
              <a:xfrm rot="18900000">
                <a:off x="3590915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29" name="Ellipse 528"/>
              <p:cNvSpPr/>
              <p:nvPr/>
            </p:nvSpPr>
            <p:spPr bwMode="auto">
              <a:xfrm rot="18900000">
                <a:off x="3878449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30" name="Ellipse 529"/>
              <p:cNvSpPr/>
              <p:nvPr/>
            </p:nvSpPr>
            <p:spPr bwMode="auto">
              <a:xfrm rot="18900000">
                <a:off x="4165983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31" name="Ellipse 530"/>
              <p:cNvSpPr/>
              <p:nvPr/>
            </p:nvSpPr>
            <p:spPr bwMode="auto">
              <a:xfrm rot="18900000">
                <a:off x="4453518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32" name="Ellipse 531"/>
              <p:cNvSpPr/>
              <p:nvPr/>
            </p:nvSpPr>
            <p:spPr bwMode="auto">
              <a:xfrm rot="18900000">
                <a:off x="4741052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33" name="Ellipse 532"/>
              <p:cNvSpPr/>
              <p:nvPr/>
            </p:nvSpPr>
            <p:spPr bwMode="auto">
              <a:xfrm rot="18900000">
                <a:off x="5028586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34" name="Ellipse 533"/>
              <p:cNvSpPr/>
              <p:nvPr/>
            </p:nvSpPr>
            <p:spPr bwMode="auto">
              <a:xfrm rot="18900000">
                <a:off x="5316120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35" name="Ellipse 534"/>
              <p:cNvSpPr/>
              <p:nvPr/>
            </p:nvSpPr>
            <p:spPr bwMode="auto">
              <a:xfrm rot="18900000">
                <a:off x="5603654" y="878910"/>
                <a:ext cx="144000" cy="144000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400" b="0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Tahoma" pitchFamily="34" charset="0"/>
                </a:endParaRPr>
              </a:p>
            </p:txBody>
          </p:sp>
        </p:grpSp>
        <p:cxnSp>
          <p:nvCxnSpPr>
            <p:cNvPr id="564" name="Gerade Verbindung 563"/>
            <p:cNvCxnSpPr>
              <a:stCxn id="366" idx="1"/>
              <a:endCxn id="324" idx="7"/>
            </p:cNvCxnSpPr>
            <p:nvPr/>
          </p:nvCxnSpPr>
          <p:spPr bwMode="auto">
            <a:xfrm flipV="1">
              <a:off x="1268178" y="2483551"/>
              <a:ext cx="4220438" cy="1800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65" name="Freihandform 564"/>
            <p:cNvSpPr/>
            <p:nvPr/>
          </p:nvSpPr>
          <p:spPr bwMode="auto">
            <a:xfrm rot="21480000">
              <a:off x="3641073" y="2919808"/>
              <a:ext cx="161703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66" name="Freihandform 565"/>
            <p:cNvSpPr/>
            <p:nvPr/>
          </p:nvSpPr>
          <p:spPr bwMode="auto">
            <a:xfrm rot="21480000">
              <a:off x="3064578" y="2553748"/>
              <a:ext cx="161702" cy="104314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67" name="Freihandform 566"/>
            <p:cNvSpPr/>
            <p:nvPr/>
          </p:nvSpPr>
          <p:spPr bwMode="auto">
            <a:xfrm rot="21480000">
              <a:off x="2819641" y="2547600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68" name="Freihandform 567"/>
            <p:cNvSpPr/>
            <p:nvPr/>
          </p:nvSpPr>
          <p:spPr bwMode="auto">
            <a:xfrm rot="21480000">
              <a:off x="3141958" y="3225216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69" name="Freihandform 568"/>
            <p:cNvSpPr/>
            <p:nvPr/>
          </p:nvSpPr>
          <p:spPr bwMode="auto">
            <a:xfrm rot="21480000">
              <a:off x="3261435" y="3029214"/>
              <a:ext cx="161703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70" name="Freihandform 569"/>
            <p:cNvSpPr/>
            <p:nvPr/>
          </p:nvSpPr>
          <p:spPr bwMode="auto">
            <a:xfrm rot="21480000">
              <a:off x="4264224" y="3389326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71" name="Freihandform 570"/>
            <p:cNvSpPr/>
            <p:nvPr/>
          </p:nvSpPr>
          <p:spPr bwMode="auto">
            <a:xfrm rot="21480000">
              <a:off x="4043834" y="2919807"/>
              <a:ext cx="161703" cy="10431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72" name="Freihandform 571"/>
            <p:cNvSpPr/>
            <p:nvPr/>
          </p:nvSpPr>
          <p:spPr bwMode="auto">
            <a:xfrm rot="21480000">
              <a:off x="3824290" y="3138620"/>
              <a:ext cx="161703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73" name="Freihandform 572"/>
            <p:cNvSpPr/>
            <p:nvPr/>
          </p:nvSpPr>
          <p:spPr bwMode="auto">
            <a:xfrm rot="21480000">
              <a:off x="3672923" y="2547695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74" name="Freihandform 573"/>
            <p:cNvSpPr/>
            <p:nvPr/>
          </p:nvSpPr>
          <p:spPr bwMode="auto">
            <a:xfrm rot="21480000">
              <a:off x="3704121" y="3170515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77" name="Freihandform 576"/>
            <p:cNvSpPr/>
            <p:nvPr/>
          </p:nvSpPr>
          <p:spPr bwMode="auto">
            <a:xfrm rot="21480000">
              <a:off x="4782134" y="3279920"/>
              <a:ext cx="161703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78" name="Freihandform 577"/>
            <p:cNvSpPr/>
            <p:nvPr/>
          </p:nvSpPr>
          <p:spPr bwMode="auto">
            <a:xfrm rot="21480000">
              <a:off x="4458579" y="2544270"/>
              <a:ext cx="161702" cy="104314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79" name="Freihandform 578"/>
            <p:cNvSpPr/>
            <p:nvPr/>
          </p:nvSpPr>
          <p:spPr bwMode="auto">
            <a:xfrm rot="21480000">
              <a:off x="4213642" y="2538122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80" name="Freihandform 579"/>
            <p:cNvSpPr/>
            <p:nvPr/>
          </p:nvSpPr>
          <p:spPr bwMode="auto">
            <a:xfrm rot="21480000">
              <a:off x="4559129" y="2920297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81" name="Freihandform 580"/>
            <p:cNvSpPr/>
            <p:nvPr/>
          </p:nvSpPr>
          <p:spPr bwMode="auto">
            <a:xfrm rot="21480000">
              <a:off x="4494186" y="3138623"/>
              <a:ext cx="161703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82" name="Freihandform 581"/>
            <p:cNvSpPr/>
            <p:nvPr/>
          </p:nvSpPr>
          <p:spPr bwMode="auto">
            <a:xfrm rot="21480000">
              <a:off x="5312246" y="2555623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83" name="Freihandform 582"/>
            <p:cNvSpPr/>
            <p:nvPr/>
          </p:nvSpPr>
          <p:spPr bwMode="auto">
            <a:xfrm rot="21480000">
              <a:off x="5183786" y="2541977"/>
              <a:ext cx="161703" cy="10431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84" name="Freihandform 583"/>
            <p:cNvSpPr/>
            <p:nvPr/>
          </p:nvSpPr>
          <p:spPr bwMode="auto">
            <a:xfrm rot="21480000">
              <a:off x="4938849" y="2535829"/>
              <a:ext cx="161703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85" name="Freihandform 584"/>
            <p:cNvSpPr/>
            <p:nvPr/>
          </p:nvSpPr>
          <p:spPr bwMode="auto">
            <a:xfrm rot="21480000">
              <a:off x="5347970" y="2809912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86" name="Freihandform 585"/>
            <p:cNvSpPr/>
            <p:nvPr/>
          </p:nvSpPr>
          <p:spPr bwMode="auto">
            <a:xfrm rot="21480000">
              <a:off x="5019370" y="2865592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99" name="Freihandform 598"/>
            <p:cNvSpPr/>
            <p:nvPr/>
          </p:nvSpPr>
          <p:spPr bwMode="auto">
            <a:xfrm rot="21480000">
              <a:off x="1958900" y="3170514"/>
              <a:ext cx="161703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00" name="Freihandform 599"/>
            <p:cNvSpPr/>
            <p:nvPr/>
          </p:nvSpPr>
          <p:spPr bwMode="auto">
            <a:xfrm rot="21480000">
              <a:off x="1918501" y="2919318"/>
              <a:ext cx="161702" cy="104314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01" name="Freihandform 600"/>
            <p:cNvSpPr/>
            <p:nvPr/>
          </p:nvSpPr>
          <p:spPr bwMode="auto">
            <a:xfrm rot="21480000">
              <a:off x="2502267" y="3138622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02" name="Freihandform 601"/>
            <p:cNvSpPr/>
            <p:nvPr/>
          </p:nvSpPr>
          <p:spPr bwMode="auto">
            <a:xfrm rot="21480000">
              <a:off x="1603172" y="3115810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03" name="Freihandform 602"/>
            <p:cNvSpPr/>
            <p:nvPr/>
          </p:nvSpPr>
          <p:spPr bwMode="auto">
            <a:xfrm rot="21480000">
              <a:off x="1238501" y="2557242"/>
              <a:ext cx="161703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05" name="Freihandform 604"/>
            <p:cNvSpPr/>
            <p:nvPr/>
          </p:nvSpPr>
          <p:spPr bwMode="auto">
            <a:xfrm rot="21480000">
              <a:off x="2370129" y="2552027"/>
              <a:ext cx="161703" cy="10431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07" name="Freihandform 606"/>
            <p:cNvSpPr/>
            <p:nvPr/>
          </p:nvSpPr>
          <p:spPr bwMode="auto">
            <a:xfrm rot="21480000">
              <a:off x="2253267" y="2548267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08" name="Freihandform 607"/>
            <p:cNvSpPr/>
            <p:nvPr/>
          </p:nvSpPr>
          <p:spPr bwMode="auto">
            <a:xfrm rot="21480000">
              <a:off x="2883083" y="3225217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35" name="Freihandform 634"/>
            <p:cNvSpPr/>
            <p:nvPr/>
          </p:nvSpPr>
          <p:spPr bwMode="auto">
            <a:xfrm rot="21480000">
              <a:off x="4322362" y="4223878"/>
              <a:ext cx="161703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36" name="Freihandform 635"/>
            <p:cNvSpPr/>
            <p:nvPr/>
          </p:nvSpPr>
          <p:spPr bwMode="auto">
            <a:xfrm rot="21480000">
              <a:off x="3694368" y="4288200"/>
              <a:ext cx="161702" cy="104314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37" name="Freihandform 636"/>
            <p:cNvSpPr/>
            <p:nvPr/>
          </p:nvSpPr>
          <p:spPr bwMode="auto">
            <a:xfrm rot="21480000">
              <a:off x="4043845" y="3587365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38" name="Freihandform 637"/>
            <p:cNvSpPr/>
            <p:nvPr/>
          </p:nvSpPr>
          <p:spPr bwMode="auto">
            <a:xfrm rot="21480000">
              <a:off x="3798206" y="3925960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39" name="Freihandform 638"/>
            <p:cNvSpPr/>
            <p:nvPr/>
          </p:nvSpPr>
          <p:spPr bwMode="auto">
            <a:xfrm rot="21480000">
              <a:off x="3064587" y="4114471"/>
              <a:ext cx="161703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40" name="Freihandform 639"/>
            <p:cNvSpPr/>
            <p:nvPr/>
          </p:nvSpPr>
          <p:spPr bwMode="auto">
            <a:xfrm rot="21480000">
              <a:off x="4030328" y="4343392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41" name="Freihandform 640"/>
            <p:cNvSpPr/>
            <p:nvPr/>
          </p:nvSpPr>
          <p:spPr bwMode="auto">
            <a:xfrm rot="21480000">
              <a:off x="3767724" y="4738265"/>
              <a:ext cx="161703" cy="10431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42" name="Freihandform 641"/>
            <p:cNvSpPr/>
            <p:nvPr/>
          </p:nvSpPr>
          <p:spPr bwMode="auto">
            <a:xfrm rot="21480000">
              <a:off x="3522787" y="4732117"/>
              <a:ext cx="161703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43" name="Freihandform 642"/>
            <p:cNvSpPr/>
            <p:nvPr/>
          </p:nvSpPr>
          <p:spPr bwMode="auto">
            <a:xfrm rot="21480000">
              <a:off x="4724354" y="3729512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44" name="Freihandform 643"/>
            <p:cNvSpPr/>
            <p:nvPr/>
          </p:nvSpPr>
          <p:spPr bwMode="auto">
            <a:xfrm rot="21480000">
              <a:off x="3361303" y="4741187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25" name="Freihandform 624"/>
            <p:cNvSpPr/>
            <p:nvPr/>
          </p:nvSpPr>
          <p:spPr bwMode="auto">
            <a:xfrm rot="21480000">
              <a:off x="4957497" y="3980663"/>
              <a:ext cx="161703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27" name="Freihandform 626"/>
            <p:cNvSpPr/>
            <p:nvPr/>
          </p:nvSpPr>
          <p:spPr bwMode="auto">
            <a:xfrm rot="21480000">
              <a:off x="4191581" y="4724932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28" name="Freihandform 627"/>
            <p:cNvSpPr/>
            <p:nvPr/>
          </p:nvSpPr>
          <p:spPr bwMode="auto">
            <a:xfrm rot="21480000">
              <a:off x="5573200" y="3422066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29" name="Freihandform 628"/>
            <p:cNvSpPr/>
            <p:nvPr/>
          </p:nvSpPr>
          <p:spPr bwMode="auto">
            <a:xfrm rot="21480000">
              <a:off x="4312563" y="3948813"/>
              <a:ext cx="161703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31" name="Freihandform 630"/>
            <p:cNvSpPr/>
            <p:nvPr/>
          </p:nvSpPr>
          <p:spPr bwMode="auto">
            <a:xfrm rot="21480000">
              <a:off x="5196210" y="4522280"/>
              <a:ext cx="161703" cy="10431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33" name="Freihandform 632"/>
            <p:cNvSpPr/>
            <p:nvPr/>
          </p:nvSpPr>
          <p:spPr bwMode="auto">
            <a:xfrm rot="21480000">
              <a:off x="5510430" y="4434774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15" name="Freihandform 614"/>
            <p:cNvSpPr/>
            <p:nvPr/>
          </p:nvSpPr>
          <p:spPr bwMode="auto">
            <a:xfrm rot="21480000">
              <a:off x="1751321" y="4754775"/>
              <a:ext cx="161703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16" name="Freihandform 615"/>
            <p:cNvSpPr/>
            <p:nvPr/>
          </p:nvSpPr>
          <p:spPr bwMode="auto">
            <a:xfrm rot="21480000">
              <a:off x="2300540" y="3925958"/>
              <a:ext cx="161702" cy="104314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17" name="Freihandform 616"/>
            <p:cNvSpPr/>
            <p:nvPr/>
          </p:nvSpPr>
          <p:spPr bwMode="auto">
            <a:xfrm rot="21480000">
              <a:off x="2053934" y="4160041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18" name="Freihandform 617"/>
            <p:cNvSpPr/>
            <p:nvPr/>
          </p:nvSpPr>
          <p:spPr bwMode="auto">
            <a:xfrm rot="21480000">
              <a:off x="2377130" y="3644812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19" name="Freihandform 618"/>
            <p:cNvSpPr/>
            <p:nvPr/>
          </p:nvSpPr>
          <p:spPr bwMode="auto">
            <a:xfrm rot="21480000">
              <a:off x="1216440" y="4744052"/>
              <a:ext cx="161703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20" name="Freihandform 619"/>
            <p:cNvSpPr/>
            <p:nvPr/>
          </p:nvSpPr>
          <p:spPr bwMode="auto">
            <a:xfrm rot="21480000">
              <a:off x="3320764" y="4387094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21" name="Freihandform 620"/>
            <p:cNvSpPr/>
            <p:nvPr/>
          </p:nvSpPr>
          <p:spPr bwMode="auto">
            <a:xfrm rot="21480000">
              <a:off x="3397256" y="3838918"/>
              <a:ext cx="161703" cy="10431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22" name="Freihandform 621"/>
            <p:cNvSpPr/>
            <p:nvPr/>
          </p:nvSpPr>
          <p:spPr bwMode="auto">
            <a:xfrm rot="21480000">
              <a:off x="2875615" y="3754218"/>
              <a:ext cx="161703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23" name="Freihandform 622"/>
            <p:cNvSpPr/>
            <p:nvPr/>
          </p:nvSpPr>
          <p:spPr bwMode="auto">
            <a:xfrm rot="21480000">
              <a:off x="2231206" y="4735077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24" name="Freihandform 623"/>
            <p:cNvSpPr/>
            <p:nvPr/>
          </p:nvSpPr>
          <p:spPr bwMode="auto">
            <a:xfrm rot="21480000">
              <a:off x="1941647" y="4741759"/>
              <a:ext cx="161702" cy="103825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52" name="Freihandform 651"/>
            <p:cNvSpPr/>
            <p:nvPr/>
          </p:nvSpPr>
          <p:spPr bwMode="auto">
            <a:xfrm>
              <a:off x="5038206" y="3222426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59" name="Freihandform 658"/>
            <p:cNvSpPr/>
            <p:nvPr/>
          </p:nvSpPr>
          <p:spPr bwMode="auto">
            <a:xfrm>
              <a:off x="1208527" y="4395304"/>
              <a:ext cx="183470" cy="234081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64" name="Freihandform 663"/>
            <p:cNvSpPr/>
            <p:nvPr/>
          </p:nvSpPr>
          <p:spPr bwMode="auto">
            <a:xfrm>
              <a:off x="5035887" y="4384305"/>
              <a:ext cx="127875" cy="157085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67" name="Freihandform 666"/>
            <p:cNvSpPr/>
            <p:nvPr/>
          </p:nvSpPr>
          <p:spPr bwMode="auto">
            <a:xfrm>
              <a:off x="4598754" y="4087279"/>
              <a:ext cx="183470" cy="234081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69" name="Freihandform 668"/>
            <p:cNvSpPr/>
            <p:nvPr/>
          </p:nvSpPr>
          <p:spPr bwMode="auto">
            <a:xfrm>
              <a:off x="5520668" y="3860832"/>
              <a:ext cx="183470" cy="234081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75" name="Freihandform 674"/>
            <p:cNvSpPr/>
            <p:nvPr/>
          </p:nvSpPr>
          <p:spPr bwMode="auto">
            <a:xfrm>
              <a:off x="5138432" y="3584575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94" name="Ellipse 693"/>
            <p:cNvSpPr/>
            <p:nvPr/>
          </p:nvSpPr>
          <p:spPr bwMode="auto">
            <a:xfrm rot="8100000">
              <a:off x="5269008" y="5674957"/>
              <a:ext cx="216000" cy="21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695" name="Ellipse 694"/>
            <p:cNvSpPr/>
            <p:nvPr/>
          </p:nvSpPr>
          <p:spPr bwMode="auto">
            <a:xfrm rot="8100000">
              <a:off x="4981474" y="5674957"/>
              <a:ext cx="216000" cy="21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696" name="Ellipse 695"/>
            <p:cNvSpPr/>
            <p:nvPr/>
          </p:nvSpPr>
          <p:spPr bwMode="auto">
            <a:xfrm rot="8100000">
              <a:off x="4693939" y="5674957"/>
              <a:ext cx="216000" cy="21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697" name="Ellipse 696"/>
            <p:cNvSpPr/>
            <p:nvPr/>
          </p:nvSpPr>
          <p:spPr bwMode="auto">
            <a:xfrm rot="8100000">
              <a:off x="4406405" y="5674957"/>
              <a:ext cx="216000" cy="21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698" name="Ellipse 697"/>
            <p:cNvSpPr/>
            <p:nvPr/>
          </p:nvSpPr>
          <p:spPr bwMode="auto">
            <a:xfrm rot="8100000">
              <a:off x="4118871" y="5674957"/>
              <a:ext cx="216000" cy="21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699" name="Ellipse 698"/>
            <p:cNvSpPr/>
            <p:nvPr/>
          </p:nvSpPr>
          <p:spPr bwMode="auto">
            <a:xfrm rot="8100000">
              <a:off x="3831337" y="5674957"/>
              <a:ext cx="216000" cy="21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00" name="Ellipse 699"/>
            <p:cNvSpPr/>
            <p:nvPr/>
          </p:nvSpPr>
          <p:spPr bwMode="auto">
            <a:xfrm rot="8100000">
              <a:off x="3543803" y="5674957"/>
              <a:ext cx="216000" cy="21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01" name="Ellipse 700"/>
            <p:cNvSpPr/>
            <p:nvPr/>
          </p:nvSpPr>
          <p:spPr bwMode="auto">
            <a:xfrm rot="8100000">
              <a:off x="3256269" y="5674957"/>
              <a:ext cx="216000" cy="21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02" name="Ellipse 701"/>
            <p:cNvSpPr/>
            <p:nvPr/>
          </p:nvSpPr>
          <p:spPr bwMode="auto">
            <a:xfrm rot="8100000">
              <a:off x="2968735" y="5674957"/>
              <a:ext cx="216000" cy="21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03" name="Ellipse 702"/>
            <p:cNvSpPr/>
            <p:nvPr/>
          </p:nvSpPr>
          <p:spPr bwMode="auto">
            <a:xfrm rot="8100000">
              <a:off x="2681200" y="5674957"/>
              <a:ext cx="216000" cy="21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04" name="Ellipse 703"/>
            <p:cNvSpPr/>
            <p:nvPr/>
          </p:nvSpPr>
          <p:spPr bwMode="auto">
            <a:xfrm rot="8100000">
              <a:off x="2393666" y="5674957"/>
              <a:ext cx="216000" cy="21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05" name="Ellipse 704"/>
            <p:cNvSpPr/>
            <p:nvPr/>
          </p:nvSpPr>
          <p:spPr bwMode="auto">
            <a:xfrm rot="8100000">
              <a:off x="2106132" y="5674957"/>
              <a:ext cx="216000" cy="21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06" name="Ellipse 705"/>
            <p:cNvSpPr/>
            <p:nvPr/>
          </p:nvSpPr>
          <p:spPr bwMode="auto">
            <a:xfrm rot="8100000">
              <a:off x="1818598" y="5674957"/>
              <a:ext cx="216000" cy="21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07" name="Ellipse 706"/>
            <p:cNvSpPr/>
            <p:nvPr/>
          </p:nvSpPr>
          <p:spPr bwMode="auto">
            <a:xfrm rot="8100000">
              <a:off x="1531064" y="5674957"/>
              <a:ext cx="216000" cy="21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08" name="Ellipse 707"/>
            <p:cNvSpPr/>
            <p:nvPr/>
          </p:nvSpPr>
          <p:spPr bwMode="auto">
            <a:xfrm rot="8100000">
              <a:off x="1243530" y="5674957"/>
              <a:ext cx="216000" cy="21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09" name="Ellipse 708"/>
            <p:cNvSpPr/>
            <p:nvPr/>
          </p:nvSpPr>
          <p:spPr bwMode="auto">
            <a:xfrm rot="8100000">
              <a:off x="5531512" y="5529064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10" name="Ellipse 709"/>
            <p:cNvSpPr/>
            <p:nvPr/>
          </p:nvSpPr>
          <p:spPr bwMode="auto">
            <a:xfrm rot="8100000">
              <a:off x="5243978" y="5529064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11" name="Ellipse 710"/>
            <p:cNvSpPr/>
            <p:nvPr/>
          </p:nvSpPr>
          <p:spPr bwMode="auto">
            <a:xfrm rot="8100000">
              <a:off x="4956444" y="5529064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12" name="Ellipse 711"/>
            <p:cNvSpPr/>
            <p:nvPr/>
          </p:nvSpPr>
          <p:spPr bwMode="auto">
            <a:xfrm rot="8100000">
              <a:off x="4668909" y="5529064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13" name="Ellipse 712"/>
            <p:cNvSpPr/>
            <p:nvPr/>
          </p:nvSpPr>
          <p:spPr bwMode="auto">
            <a:xfrm rot="8100000">
              <a:off x="4381375" y="5529064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14" name="Ellipse 713"/>
            <p:cNvSpPr/>
            <p:nvPr/>
          </p:nvSpPr>
          <p:spPr bwMode="auto">
            <a:xfrm rot="8100000">
              <a:off x="4093841" y="5529064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15" name="Ellipse 714"/>
            <p:cNvSpPr/>
            <p:nvPr/>
          </p:nvSpPr>
          <p:spPr bwMode="auto">
            <a:xfrm rot="8100000">
              <a:off x="3806307" y="5529064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16" name="Ellipse 715"/>
            <p:cNvSpPr/>
            <p:nvPr/>
          </p:nvSpPr>
          <p:spPr bwMode="auto">
            <a:xfrm rot="8100000">
              <a:off x="3518773" y="5529064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17" name="Ellipse 716"/>
            <p:cNvSpPr/>
            <p:nvPr/>
          </p:nvSpPr>
          <p:spPr bwMode="auto">
            <a:xfrm rot="8100000">
              <a:off x="3231239" y="5529064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18" name="Ellipse 717"/>
            <p:cNvSpPr/>
            <p:nvPr/>
          </p:nvSpPr>
          <p:spPr bwMode="auto">
            <a:xfrm rot="8100000">
              <a:off x="2943705" y="5529064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19" name="Ellipse 718"/>
            <p:cNvSpPr/>
            <p:nvPr/>
          </p:nvSpPr>
          <p:spPr bwMode="auto">
            <a:xfrm rot="8100000">
              <a:off x="2656170" y="5529064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20" name="Ellipse 719"/>
            <p:cNvSpPr/>
            <p:nvPr/>
          </p:nvSpPr>
          <p:spPr bwMode="auto">
            <a:xfrm rot="8100000">
              <a:off x="2368636" y="5529064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21" name="Ellipse 720"/>
            <p:cNvSpPr/>
            <p:nvPr/>
          </p:nvSpPr>
          <p:spPr bwMode="auto">
            <a:xfrm rot="8100000">
              <a:off x="2081102" y="5529064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22" name="Ellipse 721"/>
            <p:cNvSpPr/>
            <p:nvPr/>
          </p:nvSpPr>
          <p:spPr bwMode="auto">
            <a:xfrm rot="8100000">
              <a:off x="1793568" y="5529064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23" name="Ellipse 722"/>
            <p:cNvSpPr/>
            <p:nvPr/>
          </p:nvSpPr>
          <p:spPr bwMode="auto">
            <a:xfrm rot="8100000">
              <a:off x="1506034" y="5529064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24" name="Ellipse 723"/>
            <p:cNvSpPr/>
            <p:nvPr/>
          </p:nvSpPr>
          <p:spPr bwMode="auto">
            <a:xfrm rot="8100000">
              <a:off x="1218500" y="5529064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25" name="Ellipse 724"/>
            <p:cNvSpPr/>
            <p:nvPr/>
          </p:nvSpPr>
          <p:spPr bwMode="auto">
            <a:xfrm rot="8100000">
              <a:off x="5597636" y="5355836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26" name="Ellipse 725"/>
            <p:cNvSpPr/>
            <p:nvPr/>
          </p:nvSpPr>
          <p:spPr bwMode="auto">
            <a:xfrm rot="8100000">
              <a:off x="5310102" y="5355836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27" name="Ellipse 726"/>
            <p:cNvSpPr/>
            <p:nvPr/>
          </p:nvSpPr>
          <p:spPr bwMode="auto">
            <a:xfrm rot="8100000">
              <a:off x="5022568" y="5355836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28" name="Ellipse 727"/>
            <p:cNvSpPr/>
            <p:nvPr/>
          </p:nvSpPr>
          <p:spPr bwMode="auto">
            <a:xfrm rot="8100000">
              <a:off x="4735034" y="5355836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29" name="Ellipse 728"/>
            <p:cNvSpPr/>
            <p:nvPr/>
          </p:nvSpPr>
          <p:spPr bwMode="auto">
            <a:xfrm rot="8100000">
              <a:off x="4447499" y="5355836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30" name="Ellipse 729"/>
            <p:cNvSpPr/>
            <p:nvPr/>
          </p:nvSpPr>
          <p:spPr bwMode="auto">
            <a:xfrm rot="8100000">
              <a:off x="4159965" y="5355836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31" name="Ellipse 730"/>
            <p:cNvSpPr/>
            <p:nvPr/>
          </p:nvSpPr>
          <p:spPr bwMode="auto">
            <a:xfrm rot="8100000">
              <a:off x="3872431" y="5355836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32" name="Ellipse 731"/>
            <p:cNvSpPr/>
            <p:nvPr/>
          </p:nvSpPr>
          <p:spPr bwMode="auto">
            <a:xfrm rot="8100000">
              <a:off x="3584897" y="5355836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33" name="Ellipse 732"/>
            <p:cNvSpPr/>
            <p:nvPr/>
          </p:nvSpPr>
          <p:spPr bwMode="auto">
            <a:xfrm rot="8100000">
              <a:off x="3297363" y="5355836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34" name="Ellipse 733"/>
            <p:cNvSpPr/>
            <p:nvPr/>
          </p:nvSpPr>
          <p:spPr bwMode="auto">
            <a:xfrm rot="8100000">
              <a:off x="3009829" y="5355836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35" name="Ellipse 734"/>
            <p:cNvSpPr/>
            <p:nvPr/>
          </p:nvSpPr>
          <p:spPr bwMode="auto">
            <a:xfrm rot="8100000">
              <a:off x="2722295" y="5355836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36" name="Ellipse 735"/>
            <p:cNvSpPr/>
            <p:nvPr/>
          </p:nvSpPr>
          <p:spPr bwMode="auto">
            <a:xfrm rot="8100000">
              <a:off x="2434760" y="5355836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37" name="Ellipse 736"/>
            <p:cNvSpPr/>
            <p:nvPr/>
          </p:nvSpPr>
          <p:spPr bwMode="auto">
            <a:xfrm rot="8100000">
              <a:off x="2147226" y="5355836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38" name="Ellipse 737"/>
            <p:cNvSpPr/>
            <p:nvPr/>
          </p:nvSpPr>
          <p:spPr bwMode="auto">
            <a:xfrm rot="8100000">
              <a:off x="1859692" y="5355836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39" name="Ellipse 738"/>
            <p:cNvSpPr/>
            <p:nvPr/>
          </p:nvSpPr>
          <p:spPr bwMode="auto">
            <a:xfrm rot="8100000">
              <a:off x="1572158" y="5355836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40" name="Ellipse 739"/>
            <p:cNvSpPr/>
            <p:nvPr/>
          </p:nvSpPr>
          <p:spPr bwMode="auto">
            <a:xfrm rot="8100000">
              <a:off x="1284624" y="5355836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41" name="Ellipse 740"/>
            <p:cNvSpPr/>
            <p:nvPr/>
          </p:nvSpPr>
          <p:spPr bwMode="auto">
            <a:xfrm rot="8100000">
              <a:off x="5434576" y="5127090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42" name="Ellipse 741"/>
            <p:cNvSpPr/>
            <p:nvPr/>
          </p:nvSpPr>
          <p:spPr bwMode="auto">
            <a:xfrm rot="8100000">
              <a:off x="5147042" y="5127090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43" name="Ellipse 742"/>
            <p:cNvSpPr/>
            <p:nvPr/>
          </p:nvSpPr>
          <p:spPr bwMode="auto">
            <a:xfrm rot="8100000">
              <a:off x="4859508" y="5127090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44" name="Ellipse 743"/>
            <p:cNvSpPr/>
            <p:nvPr/>
          </p:nvSpPr>
          <p:spPr bwMode="auto">
            <a:xfrm rot="8100000">
              <a:off x="4571974" y="5127090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45" name="Ellipse 744"/>
            <p:cNvSpPr/>
            <p:nvPr/>
          </p:nvSpPr>
          <p:spPr bwMode="auto">
            <a:xfrm rot="8100000">
              <a:off x="4284439" y="5127090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46" name="Ellipse 745"/>
            <p:cNvSpPr/>
            <p:nvPr/>
          </p:nvSpPr>
          <p:spPr bwMode="auto">
            <a:xfrm rot="8100000">
              <a:off x="3996905" y="5127090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47" name="Ellipse 746"/>
            <p:cNvSpPr/>
            <p:nvPr/>
          </p:nvSpPr>
          <p:spPr bwMode="auto">
            <a:xfrm rot="8100000">
              <a:off x="3709371" y="5127090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48" name="Ellipse 747"/>
            <p:cNvSpPr/>
            <p:nvPr/>
          </p:nvSpPr>
          <p:spPr bwMode="auto">
            <a:xfrm rot="8100000">
              <a:off x="3421837" y="5127090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49" name="Ellipse 748"/>
            <p:cNvSpPr/>
            <p:nvPr/>
          </p:nvSpPr>
          <p:spPr bwMode="auto">
            <a:xfrm rot="8100000">
              <a:off x="3134303" y="5127090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50" name="Ellipse 749"/>
            <p:cNvSpPr/>
            <p:nvPr/>
          </p:nvSpPr>
          <p:spPr bwMode="auto">
            <a:xfrm rot="8100000">
              <a:off x="2846769" y="5127090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51" name="Ellipse 750"/>
            <p:cNvSpPr/>
            <p:nvPr/>
          </p:nvSpPr>
          <p:spPr bwMode="auto">
            <a:xfrm rot="8100000">
              <a:off x="2559235" y="5127090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52" name="Ellipse 751"/>
            <p:cNvSpPr/>
            <p:nvPr/>
          </p:nvSpPr>
          <p:spPr bwMode="auto">
            <a:xfrm rot="8100000">
              <a:off x="2271700" y="5127090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53" name="Ellipse 752"/>
            <p:cNvSpPr/>
            <p:nvPr/>
          </p:nvSpPr>
          <p:spPr bwMode="auto">
            <a:xfrm rot="8100000">
              <a:off x="1984166" y="5127090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54" name="Ellipse 753"/>
            <p:cNvSpPr/>
            <p:nvPr/>
          </p:nvSpPr>
          <p:spPr bwMode="auto">
            <a:xfrm rot="8100000">
              <a:off x="1696632" y="5127090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55" name="Ellipse 754"/>
            <p:cNvSpPr/>
            <p:nvPr/>
          </p:nvSpPr>
          <p:spPr bwMode="auto">
            <a:xfrm rot="8100000">
              <a:off x="1409098" y="5127090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56" name="Ellipse 755"/>
            <p:cNvSpPr/>
            <p:nvPr/>
          </p:nvSpPr>
          <p:spPr bwMode="auto">
            <a:xfrm rot="8100000">
              <a:off x="5408300" y="5035855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57" name="Ellipse 756"/>
            <p:cNvSpPr/>
            <p:nvPr/>
          </p:nvSpPr>
          <p:spPr bwMode="auto">
            <a:xfrm rot="8100000">
              <a:off x="5120766" y="5035855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58" name="Ellipse 757"/>
            <p:cNvSpPr/>
            <p:nvPr/>
          </p:nvSpPr>
          <p:spPr bwMode="auto">
            <a:xfrm rot="8100000">
              <a:off x="4833232" y="5035855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59" name="Ellipse 758"/>
            <p:cNvSpPr/>
            <p:nvPr/>
          </p:nvSpPr>
          <p:spPr bwMode="auto">
            <a:xfrm rot="8100000">
              <a:off x="4545698" y="5035855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60" name="Ellipse 759"/>
            <p:cNvSpPr/>
            <p:nvPr/>
          </p:nvSpPr>
          <p:spPr bwMode="auto">
            <a:xfrm rot="8100000">
              <a:off x="4258163" y="5035855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61" name="Ellipse 760"/>
            <p:cNvSpPr/>
            <p:nvPr/>
          </p:nvSpPr>
          <p:spPr bwMode="auto">
            <a:xfrm rot="8100000">
              <a:off x="3970629" y="5035855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62" name="Ellipse 761"/>
            <p:cNvSpPr/>
            <p:nvPr/>
          </p:nvSpPr>
          <p:spPr bwMode="auto">
            <a:xfrm rot="8100000">
              <a:off x="3683095" y="5035855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63" name="Ellipse 762"/>
            <p:cNvSpPr/>
            <p:nvPr/>
          </p:nvSpPr>
          <p:spPr bwMode="auto">
            <a:xfrm rot="8100000">
              <a:off x="3395561" y="5035855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64" name="Ellipse 763"/>
            <p:cNvSpPr/>
            <p:nvPr/>
          </p:nvSpPr>
          <p:spPr bwMode="auto">
            <a:xfrm rot="8100000">
              <a:off x="3108027" y="5035855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65" name="Ellipse 764"/>
            <p:cNvSpPr/>
            <p:nvPr/>
          </p:nvSpPr>
          <p:spPr bwMode="auto">
            <a:xfrm rot="8100000">
              <a:off x="2820493" y="5035855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66" name="Ellipse 765"/>
            <p:cNvSpPr/>
            <p:nvPr/>
          </p:nvSpPr>
          <p:spPr bwMode="auto">
            <a:xfrm rot="8100000">
              <a:off x="2532959" y="5035855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67" name="Ellipse 766"/>
            <p:cNvSpPr/>
            <p:nvPr/>
          </p:nvSpPr>
          <p:spPr bwMode="auto">
            <a:xfrm rot="8100000">
              <a:off x="2245424" y="5035855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68" name="Ellipse 767"/>
            <p:cNvSpPr/>
            <p:nvPr/>
          </p:nvSpPr>
          <p:spPr bwMode="auto">
            <a:xfrm rot="8100000">
              <a:off x="1957890" y="5035855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69" name="Ellipse 768"/>
            <p:cNvSpPr/>
            <p:nvPr/>
          </p:nvSpPr>
          <p:spPr bwMode="auto">
            <a:xfrm rot="8100000">
              <a:off x="1670356" y="5035855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70" name="Ellipse 769"/>
            <p:cNvSpPr/>
            <p:nvPr/>
          </p:nvSpPr>
          <p:spPr bwMode="auto">
            <a:xfrm rot="8100000">
              <a:off x="1382822" y="5035855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71" name="Ellipse 770"/>
            <p:cNvSpPr/>
            <p:nvPr/>
          </p:nvSpPr>
          <p:spPr bwMode="auto">
            <a:xfrm rot="8100000">
              <a:off x="5434490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72" name="Ellipse 771"/>
            <p:cNvSpPr/>
            <p:nvPr/>
          </p:nvSpPr>
          <p:spPr bwMode="auto">
            <a:xfrm rot="8100000">
              <a:off x="5146956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73" name="Ellipse 772"/>
            <p:cNvSpPr/>
            <p:nvPr/>
          </p:nvSpPr>
          <p:spPr bwMode="auto">
            <a:xfrm rot="8100000">
              <a:off x="4859422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74" name="Ellipse 773"/>
            <p:cNvSpPr/>
            <p:nvPr/>
          </p:nvSpPr>
          <p:spPr bwMode="auto">
            <a:xfrm rot="8100000">
              <a:off x="4571888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75" name="Ellipse 774"/>
            <p:cNvSpPr/>
            <p:nvPr/>
          </p:nvSpPr>
          <p:spPr bwMode="auto">
            <a:xfrm rot="8100000">
              <a:off x="4284354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76" name="Ellipse 775"/>
            <p:cNvSpPr/>
            <p:nvPr/>
          </p:nvSpPr>
          <p:spPr bwMode="auto">
            <a:xfrm rot="8100000">
              <a:off x="3996819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77" name="Ellipse 776"/>
            <p:cNvSpPr/>
            <p:nvPr/>
          </p:nvSpPr>
          <p:spPr bwMode="auto">
            <a:xfrm rot="8100000">
              <a:off x="3709285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78" name="Ellipse 777"/>
            <p:cNvSpPr/>
            <p:nvPr/>
          </p:nvSpPr>
          <p:spPr bwMode="auto">
            <a:xfrm rot="8100000">
              <a:off x="3421751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79" name="Ellipse 778"/>
            <p:cNvSpPr/>
            <p:nvPr/>
          </p:nvSpPr>
          <p:spPr bwMode="auto">
            <a:xfrm rot="8100000">
              <a:off x="3134217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80" name="Ellipse 779"/>
            <p:cNvSpPr/>
            <p:nvPr/>
          </p:nvSpPr>
          <p:spPr bwMode="auto">
            <a:xfrm rot="8100000">
              <a:off x="2846683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81" name="Ellipse 780"/>
            <p:cNvSpPr/>
            <p:nvPr/>
          </p:nvSpPr>
          <p:spPr bwMode="auto">
            <a:xfrm rot="8100000">
              <a:off x="2559149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82" name="Ellipse 781"/>
            <p:cNvSpPr/>
            <p:nvPr/>
          </p:nvSpPr>
          <p:spPr bwMode="auto">
            <a:xfrm rot="8100000">
              <a:off x="2271615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83" name="Ellipse 782"/>
            <p:cNvSpPr/>
            <p:nvPr/>
          </p:nvSpPr>
          <p:spPr bwMode="auto">
            <a:xfrm rot="8100000">
              <a:off x="1984080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84" name="Ellipse 783"/>
            <p:cNvSpPr/>
            <p:nvPr/>
          </p:nvSpPr>
          <p:spPr bwMode="auto">
            <a:xfrm rot="8100000">
              <a:off x="1696546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85" name="Ellipse 784"/>
            <p:cNvSpPr/>
            <p:nvPr/>
          </p:nvSpPr>
          <p:spPr bwMode="auto">
            <a:xfrm rot="8100000">
              <a:off x="1409012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86" name="Ellipse 785"/>
            <p:cNvSpPr/>
            <p:nvPr/>
          </p:nvSpPr>
          <p:spPr bwMode="auto">
            <a:xfrm rot="8100000">
              <a:off x="5547826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87" name="Ellipse 786"/>
            <p:cNvSpPr/>
            <p:nvPr/>
          </p:nvSpPr>
          <p:spPr bwMode="auto">
            <a:xfrm rot="8100000">
              <a:off x="5282090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88" name="Ellipse 787"/>
            <p:cNvSpPr/>
            <p:nvPr/>
          </p:nvSpPr>
          <p:spPr bwMode="auto">
            <a:xfrm rot="8100000">
              <a:off x="4994556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89" name="Ellipse 788"/>
            <p:cNvSpPr/>
            <p:nvPr/>
          </p:nvSpPr>
          <p:spPr bwMode="auto">
            <a:xfrm rot="8100000">
              <a:off x="4707022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90" name="Ellipse 789"/>
            <p:cNvSpPr/>
            <p:nvPr/>
          </p:nvSpPr>
          <p:spPr bwMode="auto">
            <a:xfrm rot="8100000">
              <a:off x="4419488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91" name="Ellipse 790"/>
            <p:cNvSpPr/>
            <p:nvPr/>
          </p:nvSpPr>
          <p:spPr bwMode="auto">
            <a:xfrm rot="8100000">
              <a:off x="4131954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92" name="Ellipse 791"/>
            <p:cNvSpPr/>
            <p:nvPr/>
          </p:nvSpPr>
          <p:spPr bwMode="auto">
            <a:xfrm rot="8100000">
              <a:off x="3844419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93" name="Ellipse 792"/>
            <p:cNvSpPr/>
            <p:nvPr/>
          </p:nvSpPr>
          <p:spPr bwMode="auto">
            <a:xfrm rot="8100000">
              <a:off x="3556885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94" name="Ellipse 793"/>
            <p:cNvSpPr/>
            <p:nvPr/>
          </p:nvSpPr>
          <p:spPr bwMode="auto">
            <a:xfrm rot="8100000">
              <a:off x="3269351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95" name="Ellipse 794"/>
            <p:cNvSpPr/>
            <p:nvPr/>
          </p:nvSpPr>
          <p:spPr bwMode="auto">
            <a:xfrm rot="8100000">
              <a:off x="2981817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96" name="Ellipse 795"/>
            <p:cNvSpPr/>
            <p:nvPr/>
          </p:nvSpPr>
          <p:spPr bwMode="auto">
            <a:xfrm rot="8100000">
              <a:off x="2694283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97" name="Ellipse 796"/>
            <p:cNvSpPr/>
            <p:nvPr/>
          </p:nvSpPr>
          <p:spPr bwMode="auto">
            <a:xfrm rot="8100000">
              <a:off x="2406749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98" name="Ellipse 797"/>
            <p:cNvSpPr/>
            <p:nvPr/>
          </p:nvSpPr>
          <p:spPr bwMode="auto">
            <a:xfrm rot="8100000">
              <a:off x="2119215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99" name="Ellipse 798"/>
            <p:cNvSpPr/>
            <p:nvPr/>
          </p:nvSpPr>
          <p:spPr bwMode="auto">
            <a:xfrm rot="8100000">
              <a:off x="1831680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00" name="Ellipse 799"/>
            <p:cNvSpPr/>
            <p:nvPr/>
          </p:nvSpPr>
          <p:spPr bwMode="auto">
            <a:xfrm rot="8100000">
              <a:off x="1544146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01" name="Ellipse 800"/>
            <p:cNvSpPr/>
            <p:nvPr/>
          </p:nvSpPr>
          <p:spPr bwMode="auto">
            <a:xfrm rot="8100000">
              <a:off x="1256612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02" name="Ellipse 801"/>
            <p:cNvSpPr/>
            <p:nvPr/>
          </p:nvSpPr>
          <p:spPr bwMode="auto">
            <a:xfrm rot="8100000">
              <a:off x="5508286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03" name="Ellipse 802"/>
            <p:cNvSpPr/>
            <p:nvPr/>
          </p:nvSpPr>
          <p:spPr bwMode="auto">
            <a:xfrm rot="8100000">
              <a:off x="5220752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04" name="Ellipse 803"/>
            <p:cNvSpPr/>
            <p:nvPr/>
          </p:nvSpPr>
          <p:spPr bwMode="auto">
            <a:xfrm rot="8100000">
              <a:off x="4933218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05" name="Ellipse 804"/>
            <p:cNvSpPr/>
            <p:nvPr/>
          </p:nvSpPr>
          <p:spPr bwMode="auto">
            <a:xfrm rot="8100000">
              <a:off x="4645684" y="4922888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06" name="Ellipse 805"/>
            <p:cNvSpPr/>
            <p:nvPr/>
          </p:nvSpPr>
          <p:spPr bwMode="auto">
            <a:xfrm rot="8100000">
              <a:off x="4358150" y="4922888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07" name="Ellipse 806"/>
            <p:cNvSpPr/>
            <p:nvPr/>
          </p:nvSpPr>
          <p:spPr bwMode="auto">
            <a:xfrm rot="8100000">
              <a:off x="4070615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08" name="Ellipse 807"/>
            <p:cNvSpPr/>
            <p:nvPr/>
          </p:nvSpPr>
          <p:spPr bwMode="auto">
            <a:xfrm rot="8100000">
              <a:off x="3783081" y="4922888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09" name="Ellipse 808"/>
            <p:cNvSpPr/>
            <p:nvPr/>
          </p:nvSpPr>
          <p:spPr bwMode="auto">
            <a:xfrm rot="8100000">
              <a:off x="3495547" y="4922888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10" name="Ellipse 809"/>
            <p:cNvSpPr/>
            <p:nvPr/>
          </p:nvSpPr>
          <p:spPr bwMode="auto">
            <a:xfrm rot="8100000">
              <a:off x="3208013" y="4922888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11" name="Ellipse 810"/>
            <p:cNvSpPr/>
            <p:nvPr/>
          </p:nvSpPr>
          <p:spPr bwMode="auto">
            <a:xfrm rot="8100000">
              <a:off x="2920479" y="4922888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12" name="Ellipse 811"/>
            <p:cNvSpPr/>
            <p:nvPr/>
          </p:nvSpPr>
          <p:spPr bwMode="auto">
            <a:xfrm rot="8100000">
              <a:off x="2632945" y="4922888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13" name="Ellipse 812"/>
            <p:cNvSpPr/>
            <p:nvPr/>
          </p:nvSpPr>
          <p:spPr bwMode="auto">
            <a:xfrm rot="8100000">
              <a:off x="2345411" y="4922888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14" name="Ellipse 813"/>
            <p:cNvSpPr/>
            <p:nvPr/>
          </p:nvSpPr>
          <p:spPr bwMode="auto">
            <a:xfrm rot="8100000">
              <a:off x="2057876" y="4922888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15" name="Ellipse 814"/>
            <p:cNvSpPr/>
            <p:nvPr/>
          </p:nvSpPr>
          <p:spPr bwMode="auto">
            <a:xfrm rot="8100000">
              <a:off x="1770342" y="4922888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16" name="Ellipse 815"/>
            <p:cNvSpPr/>
            <p:nvPr/>
          </p:nvSpPr>
          <p:spPr bwMode="auto">
            <a:xfrm rot="8100000">
              <a:off x="1482808" y="4922888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17" name="Ellipse 816"/>
            <p:cNvSpPr/>
            <p:nvPr/>
          </p:nvSpPr>
          <p:spPr bwMode="auto">
            <a:xfrm rot="8100000">
              <a:off x="5611450" y="4917596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18" name="Ellipse 817"/>
            <p:cNvSpPr/>
            <p:nvPr/>
          </p:nvSpPr>
          <p:spPr bwMode="auto">
            <a:xfrm rot="8100000">
              <a:off x="5355886" y="4917597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19" name="Ellipse 818"/>
            <p:cNvSpPr/>
            <p:nvPr/>
          </p:nvSpPr>
          <p:spPr bwMode="auto">
            <a:xfrm rot="8100000">
              <a:off x="5068352" y="4917597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20" name="Ellipse 819"/>
            <p:cNvSpPr/>
            <p:nvPr/>
          </p:nvSpPr>
          <p:spPr bwMode="auto">
            <a:xfrm rot="8100000">
              <a:off x="4780818" y="4917597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21" name="Ellipse 820"/>
            <p:cNvSpPr/>
            <p:nvPr/>
          </p:nvSpPr>
          <p:spPr bwMode="auto">
            <a:xfrm rot="8100000">
              <a:off x="4493284" y="4917597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22" name="Ellipse 821"/>
            <p:cNvSpPr/>
            <p:nvPr/>
          </p:nvSpPr>
          <p:spPr bwMode="auto">
            <a:xfrm rot="8100000">
              <a:off x="4205750" y="4917597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23" name="Ellipse 822"/>
            <p:cNvSpPr/>
            <p:nvPr/>
          </p:nvSpPr>
          <p:spPr bwMode="auto">
            <a:xfrm rot="8100000">
              <a:off x="3918215" y="4917597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24" name="Ellipse 823"/>
            <p:cNvSpPr/>
            <p:nvPr/>
          </p:nvSpPr>
          <p:spPr bwMode="auto">
            <a:xfrm rot="8100000">
              <a:off x="3630681" y="4917597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25" name="Ellipse 824"/>
            <p:cNvSpPr/>
            <p:nvPr/>
          </p:nvSpPr>
          <p:spPr bwMode="auto">
            <a:xfrm rot="8100000">
              <a:off x="3343147" y="4917597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26" name="Ellipse 825"/>
            <p:cNvSpPr/>
            <p:nvPr/>
          </p:nvSpPr>
          <p:spPr bwMode="auto">
            <a:xfrm rot="8100000">
              <a:off x="3055613" y="4917597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27" name="Ellipse 826"/>
            <p:cNvSpPr/>
            <p:nvPr/>
          </p:nvSpPr>
          <p:spPr bwMode="auto">
            <a:xfrm rot="8100000">
              <a:off x="2768079" y="4917597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28" name="Ellipse 827"/>
            <p:cNvSpPr/>
            <p:nvPr/>
          </p:nvSpPr>
          <p:spPr bwMode="auto">
            <a:xfrm rot="8100000">
              <a:off x="2480545" y="4917597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29" name="Ellipse 828"/>
            <p:cNvSpPr/>
            <p:nvPr/>
          </p:nvSpPr>
          <p:spPr bwMode="auto">
            <a:xfrm rot="8100000">
              <a:off x="2193011" y="4917597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30" name="Ellipse 829"/>
            <p:cNvSpPr/>
            <p:nvPr/>
          </p:nvSpPr>
          <p:spPr bwMode="auto">
            <a:xfrm rot="8100000">
              <a:off x="1905476" y="4917597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31" name="Ellipse 830"/>
            <p:cNvSpPr/>
            <p:nvPr/>
          </p:nvSpPr>
          <p:spPr bwMode="auto">
            <a:xfrm rot="8100000">
              <a:off x="1617942" y="4917597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32" name="Ellipse 831"/>
            <p:cNvSpPr/>
            <p:nvPr/>
          </p:nvSpPr>
          <p:spPr bwMode="auto">
            <a:xfrm rot="8100000">
              <a:off x="1330408" y="4917597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33" name="Ellipse 832"/>
            <p:cNvSpPr/>
            <p:nvPr/>
          </p:nvSpPr>
          <p:spPr bwMode="auto">
            <a:xfrm rot="8100000">
              <a:off x="5618046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34" name="Ellipse 833"/>
            <p:cNvSpPr/>
            <p:nvPr/>
          </p:nvSpPr>
          <p:spPr bwMode="auto">
            <a:xfrm rot="8100000">
              <a:off x="5362482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35" name="Ellipse 834"/>
            <p:cNvSpPr/>
            <p:nvPr/>
          </p:nvSpPr>
          <p:spPr bwMode="auto">
            <a:xfrm rot="8100000">
              <a:off x="5074948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36" name="Ellipse 835"/>
            <p:cNvSpPr/>
            <p:nvPr/>
          </p:nvSpPr>
          <p:spPr bwMode="auto">
            <a:xfrm rot="8100000">
              <a:off x="4787414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37" name="Ellipse 836"/>
            <p:cNvSpPr/>
            <p:nvPr/>
          </p:nvSpPr>
          <p:spPr bwMode="auto">
            <a:xfrm rot="8100000">
              <a:off x="4499880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38" name="Ellipse 837"/>
            <p:cNvSpPr/>
            <p:nvPr/>
          </p:nvSpPr>
          <p:spPr bwMode="auto">
            <a:xfrm rot="8100000">
              <a:off x="4212346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39" name="Ellipse 838"/>
            <p:cNvSpPr/>
            <p:nvPr/>
          </p:nvSpPr>
          <p:spPr bwMode="auto">
            <a:xfrm rot="8100000">
              <a:off x="3924811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40" name="Ellipse 839"/>
            <p:cNvSpPr/>
            <p:nvPr/>
          </p:nvSpPr>
          <p:spPr bwMode="auto">
            <a:xfrm rot="8100000">
              <a:off x="3637277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41" name="Ellipse 840"/>
            <p:cNvSpPr/>
            <p:nvPr/>
          </p:nvSpPr>
          <p:spPr bwMode="auto">
            <a:xfrm rot="8100000">
              <a:off x="3349743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42" name="Ellipse 841"/>
            <p:cNvSpPr/>
            <p:nvPr/>
          </p:nvSpPr>
          <p:spPr bwMode="auto">
            <a:xfrm rot="8100000">
              <a:off x="3062209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43" name="Ellipse 842"/>
            <p:cNvSpPr/>
            <p:nvPr/>
          </p:nvSpPr>
          <p:spPr bwMode="auto">
            <a:xfrm rot="8100000">
              <a:off x="2774675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44" name="Ellipse 843"/>
            <p:cNvSpPr/>
            <p:nvPr/>
          </p:nvSpPr>
          <p:spPr bwMode="auto">
            <a:xfrm rot="8100000">
              <a:off x="2487141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45" name="Ellipse 844"/>
            <p:cNvSpPr/>
            <p:nvPr/>
          </p:nvSpPr>
          <p:spPr bwMode="auto">
            <a:xfrm rot="8100000">
              <a:off x="2199607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46" name="Ellipse 845"/>
            <p:cNvSpPr/>
            <p:nvPr/>
          </p:nvSpPr>
          <p:spPr bwMode="auto">
            <a:xfrm rot="8100000">
              <a:off x="1912072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47" name="Ellipse 846"/>
            <p:cNvSpPr/>
            <p:nvPr/>
          </p:nvSpPr>
          <p:spPr bwMode="auto">
            <a:xfrm rot="8100000">
              <a:off x="1624538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48" name="Ellipse 847"/>
            <p:cNvSpPr/>
            <p:nvPr/>
          </p:nvSpPr>
          <p:spPr bwMode="auto">
            <a:xfrm rot="8100000">
              <a:off x="1337004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49" name="Ellipse 848"/>
            <p:cNvSpPr/>
            <p:nvPr/>
          </p:nvSpPr>
          <p:spPr bwMode="auto">
            <a:xfrm rot="8100000">
              <a:off x="5475818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50" name="Ellipse 849"/>
            <p:cNvSpPr/>
            <p:nvPr/>
          </p:nvSpPr>
          <p:spPr bwMode="auto">
            <a:xfrm rot="8100000">
              <a:off x="5210082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51" name="Ellipse 850"/>
            <p:cNvSpPr/>
            <p:nvPr/>
          </p:nvSpPr>
          <p:spPr bwMode="auto">
            <a:xfrm rot="8100000">
              <a:off x="4922548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52" name="Ellipse 851"/>
            <p:cNvSpPr/>
            <p:nvPr/>
          </p:nvSpPr>
          <p:spPr bwMode="auto">
            <a:xfrm rot="8100000">
              <a:off x="4635014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53" name="Ellipse 852"/>
            <p:cNvSpPr/>
            <p:nvPr/>
          </p:nvSpPr>
          <p:spPr bwMode="auto">
            <a:xfrm rot="8100000">
              <a:off x="4347480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54" name="Ellipse 853"/>
            <p:cNvSpPr/>
            <p:nvPr/>
          </p:nvSpPr>
          <p:spPr bwMode="auto">
            <a:xfrm rot="8100000">
              <a:off x="4059946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55" name="Ellipse 854"/>
            <p:cNvSpPr/>
            <p:nvPr/>
          </p:nvSpPr>
          <p:spPr bwMode="auto">
            <a:xfrm rot="8100000">
              <a:off x="3772411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56" name="Ellipse 855"/>
            <p:cNvSpPr/>
            <p:nvPr/>
          </p:nvSpPr>
          <p:spPr bwMode="auto">
            <a:xfrm rot="8100000">
              <a:off x="3484877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57" name="Ellipse 856"/>
            <p:cNvSpPr/>
            <p:nvPr/>
          </p:nvSpPr>
          <p:spPr bwMode="auto">
            <a:xfrm rot="8100000">
              <a:off x="3197343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58" name="Ellipse 857"/>
            <p:cNvSpPr/>
            <p:nvPr/>
          </p:nvSpPr>
          <p:spPr bwMode="auto">
            <a:xfrm rot="8100000">
              <a:off x="2909809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59" name="Ellipse 858"/>
            <p:cNvSpPr/>
            <p:nvPr/>
          </p:nvSpPr>
          <p:spPr bwMode="auto">
            <a:xfrm rot="8100000">
              <a:off x="2622275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60" name="Ellipse 859"/>
            <p:cNvSpPr/>
            <p:nvPr/>
          </p:nvSpPr>
          <p:spPr bwMode="auto">
            <a:xfrm rot="8100000">
              <a:off x="2334741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61" name="Ellipse 860"/>
            <p:cNvSpPr/>
            <p:nvPr/>
          </p:nvSpPr>
          <p:spPr bwMode="auto">
            <a:xfrm rot="8100000">
              <a:off x="2047207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62" name="Ellipse 861"/>
            <p:cNvSpPr/>
            <p:nvPr/>
          </p:nvSpPr>
          <p:spPr bwMode="auto">
            <a:xfrm rot="8100000">
              <a:off x="1759672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63" name="Ellipse 862"/>
            <p:cNvSpPr/>
            <p:nvPr/>
          </p:nvSpPr>
          <p:spPr bwMode="auto">
            <a:xfrm rot="8100000">
              <a:off x="1472138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64" name="Ellipse 863"/>
            <p:cNvSpPr/>
            <p:nvPr/>
          </p:nvSpPr>
          <p:spPr bwMode="auto">
            <a:xfrm rot="8100000">
              <a:off x="5436278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65" name="Ellipse 864"/>
            <p:cNvSpPr/>
            <p:nvPr/>
          </p:nvSpPr>
          <p:spPr bwMode="auto">
            <a:xfrm rot="8100000">
              <a:off x="5148744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66" name="Ellipse 865"/>
            <p:cNvSpPr/>
            <p:nvPr/>
          </p:nvSpPr>
          <p:spPr bwMode="auto">
            <a:xfrm rot="8100000">
              <a:off x="4861210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67" name="Ellipse 866"/>
            <p:cNvSpPr/>
            <p:nvPr/>
          </p:nvSpPr>
          <p:spPr bwMode="auto">
            <a:xfrm rot="8100000">
              <a:off x="4573676" y="4866684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68" name="Ellipse 867"/>
            <p:cNvSpPr/>
            <p:nvPr/>
          </p:nvSpPr>
          <p:spPr bwMode="auto">
            <a:xfrm rot="8100000">
              <a:off x="4286142" y="4866684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69" name="Ellipse 868"/>
            <p:cNvSpPr/>
            <p:nvPr/>
          </p:nvSpPr>
          <p:spPr bwMode="auto">
            <a:xfrm rot="8100000">
              <a:off x="3998607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70" name="Ellipse 869"/>
            <p:cNvSpPr/>
            <p:nvPr/>
          </p:nvSpPr>
          <p:spPr bwMode="auto">
            <a:xfrm rot="8100000">
              <a:off x="3711073" y="4866684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71" name="Ellipse 870"/>
            <p:cNvSpPr/>
            <p:nvPr/>
          </p:nvSpPr>
          <p:spPr bwMode="auto">
            <a:xfrm rot="8100000">
              <a:off x="3423539" y="4866684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72" name="Ellipse 871"/>
            <p:cNvSpPr/>
            <p:nvPr/>
          </p:nvSpPr>
          <p:spPr bwMode="auto">
            <a:xfrm rot="8100000">
              <a:off x="3136005" y="4866684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73" name="Ellipse 872"/>
            <p:cNvSpPr/>
            <p:nvPr/>
          </p:nvSpPr>
          <p:spPr bwMode="auto">
            <a:xfrm rot="8100000">
              <a:off x="2848471" y="4866684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74" name="Ellipse 873"/>
            <p:cNvSpPr/>
            <p:nvPr/>
          </p:nvSpPr>
          <p:spPr bwMode="auto">
            <a:xfrm rot="8100000">
              <a:off x="2560937" y="4866684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75" name="Ellipse 874"/>
            <p:cNvSpPr/>
            <p:nvPr/>
          </p:nvSpPr>
          <p:spPr bwMode="auto">
            <a:xfrm rot="8100000">
              <a:off x="2273403" y="4866684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76" name="Ellipse 875"/>
            <p:cNvSpPr/>
            <p:nvPr/>
          </p:nvSpPr>
          <p:spPr bwMode="auto">
            <a:xfrm rot="8100000">
              <a:off x="1985868" y="4866684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77" name="Ellipse 876"/>
            <p:cNvSpPr/>
            <p:nvPr/>
          </p:nvSpPr>
          <p:spPr bwMode="auto">
            <a:xfrm rot="8100000">
              <a:off x="1698334" y="4866684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78" name="Ellipse 877"/>
            <p:cNvSpPr/>
            <p:nvPr/>
          </p:nvSpPr>
          <p:spPr bwMode="auto">
            <a:xfrm rot="8100000">
              <a:off x="1410800" y="4866684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79" name="Ellipse 878"/>
            <p:cNvSpPr/>
            <p:nvPr/>
          </p:nvSpPr>
          <p:spPr bwMode="auto">
            <a:xfrm rot="8100000">
              <a:off x="5539442" y="4861392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80" name="Ellipse 879"/>
            <p:cNvSpPr/>
            <p:nvPr/>
          </p:nvSpPr>
          <p:spPr bwMode="auto">
            <a:xfrm rot="8100000">
              <a:off x="5283878" y="4861393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81" name="Ellipse 880"/>
            <p:cNvSpPr/>
            <p:nvPr/>
          </p:nvSpPr>
          <p:spPr bwMode="auto">
            <a:xfrm rot="8100000">
              <a:off x="4996344" y="4861393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82" name="Ellipse 881"/>
            <p:cNvSpPr/>
            <p:nvPr/>
          </p:nvSpPr>
          <p:spPr bwMode="auto">
            <a:xfrm rot="8100000">
              <a:off x="4708810" y="4861393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83" name="Ellipse 882"/>
            <p:cNvSpPr/>
            <p:nvPr/>
          </p:nvSpPr>
          <p:spPr bwMode="auto">
            <a:xfrm rot="8100000">
              <a:off x="4421276" y="4861393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84" name="Ellipse 883"/>
            <p:cNvSpPr/>
            <p:nvPr/>
          </p:nvSpPr>
          <p:spPr bwMode="auto">
            <a:xfrm rot="8100000">
              <a:off x="4133742" y="4861393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85" name="Ellipse 884"/>
            <p:cNvSpPr/>
            <p:nvPr/>
          </p:nvSpPr>
          <p:spPr bwMode="auto">
            <a:xfrm rot="8100000">
              <a:off x="3846207" y="4861393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86" name="Ellipse 885"/>
            <p:cNvSpPr/>
            <p:nvPr/>
          </p:nvSpPr>
          <p:spPr bwMode="auto">
            <a:xfrm rot="8100000">
              <a:off x="3558673" y="4861393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87" name="Ellipse 886"/>
            <p:cNvSpPr/>
            <p:nvPr/>
          </p:nvSpPr>
          <p:spPr bwMode="auto">
            <a:xfrm rot="8100000">
              <a:off x="3271139" y="4861393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88" name="Ellipse 887"/>
            <p:cNvSpPr/>
            <p:nvPr/>
          </p:nvSpPr>
          <p:spPr bwMode="auto">
            <a:xfrm rot="8100000">
              <a:off x="2983605" y="4861393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89" name="Ellipse 888"/>
            <p:cNvSpPr/>
            <p:nvPr/>
          </p:nvSpPr>
          <p:spPr bwMode="auto">
            <a:xfrm rot="8100000">
              <a:off x="2696071" y="4861393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90" name="Ellipse 889"/>
            <p:cNvSpPr/>
            <p:nvPr/>
          </p:nvSpPr>
          <p:spPr bwMode="auto">
            <a:xfrm rot="8100000">
              <a:off x="2408537" y="4861393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91" name="Ellipse 890"/>
            <p:cNvSpPr/>
            <p:nvPr/>
          </p:nvSpPr>
          <p:spPr bwMode="auto">
            <a:xfrm rot="8100000">
              <a:off x="2121003" y="4861393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92" name="Ellipse 891"/>
            <p:cNvSpPr/>
            <p:nvPr/>
          </p:nvSpPr>
          <p:spPr bwMode="auto">
            <a:xfrm rot="8100000">
              <a:off x="1833468" y="4861393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93" name="Ellipse 892"/>
            <p:cNvSpPr/>
            <p:nvPr/>
          </p:nvSpPr>
          <p:spPr bwMode="auto">
            <a:xfrm rot="8100000">
              <a:off x="1545934" y="4861393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94" name="Ellipse 893"/>
            <p:cNvSpPr/>
            <p:nvPr/>
          </p:nvSpPr>
          <p:spPr bwMode="auto">
            <a:xfrm rot="8100000">
              <a:off x="1258400" y="4861393"/>
              <a:ext cx="36000" cy="36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95" name="Ellipse 894"/>
            <p:cNvSpPr/>
            <p:nvPr/>
          </p:nvSpPr>
          <p:spPr bwMode="auto">
            <a:xfrm rot="8100000">
              <a:off x="5543434" y="5039252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96" name="Ellipse 895"/>
            <p:cNvSpPr/>
            <p:nvPr/>
          </p:nvSpPr>
          <p:spPr bwMode="auto">
            <a:xfrm rot="8100000">
              <a:off x="5255900" y="5039252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97" name="Ellipse 896"/>
            <p:cNvSpPr/>
            <p:nvPr/>
          </p:nvSpPr>
          <p:spPr bwMode="auto">
            <a:xfrm rot="8100000">
              <a:off x="4968366" y="5039252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98" name="Ellipse 897"/>
            <p:cNvSpPr/>
            <p:nvPr/>
          </p:nvSpPr>
          <p:spPr bwMode="auto">
            <a:xfrm rot="8100000">
              <a:off x="4680832" y="5039252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99" name="Ellipse 898"/>
            <p:cNvSpPr/>
            <p:nvPr/>
          </p:nvSpPr>
          <p:spPr bwMode="auto">
            <a:xfrm rot="8100000">
              <a:off x="4393298" y="5039252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00" name="Ellipse 899"/>
            <p:cNvSpPr/>
            <p:nvPr/>
          </p:nvSpPr>
          <p:spPr bwMode="auto">
            <a:xfrm rot="8100000">
              <a:off x="4105763" y="5039252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01" name="Ellipse 900"/>
            <p:cNvSpPr/>
            <p:nvPr/>
          </p:nvSpPr>
          <p:spPr bwMode="auto">
            <a:xfrm rot="8100000">
              <a:off x="3818229" y="5039252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02" name="Ellipse 901"/>
            <p:cNvSpPr/>
            <p:nvPr/>
          </p:nvSpPr>
          <p:spPr bwMode="auto">
            <a:xfrm rot="8100000">
              <a:off x="3530695" y="5039252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03" name="Ellipse 902"/>
            <p:cNvSpPr/>
            <p:nvPr/>
          </p:nvSpPr>
          <p:spPr bwMode="auto">
            <a:xfrm rot="8100000">
              <a:off x="3243161" y="5039252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04" name="Ellipse 903"/>
            <p:cNvSpPr/>
            <p:nvPr/>
          </p:nvSpPr>
          <p:spPr bwMode="auto">
            <a:xfrm rot="8100000">
              <a:off x="2955627" y="5039252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05" name="Ellipse 904"/>
            <p:cNvSpPr/>
            <p:nvPr/>
          </p:nvSpPr>
          <p:spPr bwMode="auto">
            <a:xfrm rot="8100000">
              <a:off x="2668093" y="5039252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06" name="Ellipse 905"/>
            <p:cNvSpPr/>
            <p:nvPr/>
          </p:nvSpPr>
          <p:spPr bwMode="auto">
            <a:xfrm rot="8100000">
              <a:off x="2380559" y="5039252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07" name="Ellipse 906"/>
            <p:cNvSpPr/>
            <p:nvPr/>
          </p:nvSpPr>
          <p:spPr bwMode="auto">
            <a:xfrm rot="8100000">
              <a:off x="2093024" y="5039252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08" name="Ellipse 907"/>
            <p:cNvSpPr/>
            <p:nvPr/>
          </p:nvSpPr>
          <p:spPr bwMode="auto">
            <a:xfrm rot="8100000">
              <a:off x="1805490" y="5039252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09" name="Ellipse 908"/>
            <p:cNvSpPr/>
            <p:nvPr/>
          </p:nvSpPr>
          <p:spPr bwMode="auto">
            <a:xfrm rot="8100000">
              <a:off x="1517956" y="5039252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10" name="Ellipse 909"/>
            <p:cNvSpPr/>
            <p:nvPr/>
          </p:nvSpPr>
          <p:spPr bwMode="auto">
            <a:xfrm rot="8100000">
              <a:off x="1230422" y="5039252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11" name="Ellipse 910"/>
            <p:cNvSpPr/>
            <p:nvPr/>
          </p:nvSpPr>
          <p:spPr bwMode="auto">
            <a:xfrm rot="8100000">
              <a:off x="5608846" y="4963847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12" name="Ellipse 911"/>
            <p:cNvSpPr/>
            <p:nvPr/>
          </p:nvSpPr>
          <p:spPr bwMode="auto">
            <a:xfrm rot="8100000">
              <a:off x="5321312" y="4963847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13" name="Ellipse 912"/>
            <p:cNvSpPr/>
            <p:nvPr/>
          </p:nvSpPr>
          <p:spPr bwMode="auto">
            <a:xfrm rot="8100000">
              <a:off x="5033778" y="4963847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14" name="Ellipse 913"/>
            <p:cNvSpPr/>
            <p:nvPr/>
          </p:nvSpPr>
          <p:spPr bwMode="auto">
            <a:xfrm rot="8100000">
              <a:off x="4746244" y="4963847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15" name="Ellipse 914"/>
            <p:cNvSpPr/>
            <p:nvPr/>
          </p:nvSpPr>
          <p:spPr bwMode="auto">
            <a:xfrm rot="8100000">
              <a:off x="4458710" y="4963847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16" name="Ellipse 915"/>
            <p:cNvSpPr/>
            <p:nvPr/>
          </p:nvSpPr>
          <p:spPr bwMode="auto">
            <a:xfrm rot="8100000">
              <a:off x="4171175" y="4963847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17" name="Ellipse 916"/>
            <p:cNvSpPr/>
            <p:nvPr/>
          </p:nvSpPr>
          <p:spPr bwMode="auto">
            <a:xfrm rot="8100000">
              <a:off x="3883641" y="4963847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18" name="Ellipse 917"/>
            <p:cNvSpPr/>
            <p:nvPr/>
          </p:nvSpPr>
          <p:spPr bwMode="auto">
            <a:xfrm rot="8100000">
              <a:off x="3596107" y="4963847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19" name="Ellipse 918"/>
            <p:cNvSpPr/>
            <p:nvPr/>
          </p:nvSpPr>
          <p:spPr bwMode="auto">
            <a:xfrm rot="8100000">
              <a:off x="3308573" y="4963847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20" name="Ellipse 919"/>
            <p:cNvSpPr/>
            <p:nvPr/>
          </p:nvSpPr>
          <p:spPr bwMode="auto">
            <a:xfrm rot="8100000">
              <a:off x="3021039" y="4963847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21" name="Ellipse 920"/>
            <p:cNvSpPr/>
            <p:nvPr/>
          </p:nvSpPr>
          <p:spPr bwMode="auto">
            <a:xfrm rot="8100000">
              <a:off x="2733505" y="4963847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22" name="Ellipse 921"/>
            <p:cNvSpPr/>
            <p:nvPr/>
          </p:nvSpPr>
          <p:spPr bwMode="auto">
            <a:xfrm rot="8100000">
              <a:off x="2445971" y="4963847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23" name="Ellipse 922"/>
            <p:cNvSpPr/>
            <p:nvPr/>
          </p:nvSpPr>
          <p:spPr bwMode="auto">
            <a:xfrm rot="8100000">
              <a:off x="2158436" y="4963847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24" name="Ellipse 923"/>
            <p:cNvSpPr/>
            <p:nvPr/>
          </p:nvSpPr>
          <p:spPr bwMode="auto">
            <a:xfrm rot="8100000">
              <a:off x="1870902" y="4963847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25" name="Ellipse 924"/>
            <p:cNvSpPr/>
            <p:nvPr/>
          </p:nvSpPr>
          <p:spPr bwMode="auto">
            <a:xfrm rot="8100000">
              <a:off x="1583368" y="4963847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26" name="Ellipse 925"/>
            <p:cNvSpPr/>
            <p:nvPr/>
          </p:nvSpPr>
          <p:spPr bwMode="auto">
            <a:xfrm rot="8100000">
              <a:off x="1295834" y="4963847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27" name="Ellipse 926"/>
            <p:cNvSpPr/>
            <p:nvPr/>
          </p:nvSpPr>
          <p:spPr bwMode="auto">
            <a:xfrm rot="8100000">
              <a:off x="5456446" y="4967244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28" name="Ellipse 927"/>
            <p:cNvSpPr/>
            <p:nvPr/>
          </p:nvSpPr>
          <p:spPr bwMode="auto">
            <a:xfrm rot="8100000">
              <a:off x="5168912" y="4967244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29" name="Ellipse 928"/>
            <p:cNvSpPr/>
            <p:nvPr/>
          </p:nvSpPr>
          <p:spPr bwMode="auto">
            <a:xfrm rot="8100000">
              <a:off x="4881378" y="4967244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30" name="Ellipse 929"/>
            <p:cNvSpPr/>
            <p:nvPr/>
          </p:nvSpPr>
          <p:spPr bwMode="auto">
            <a:xfrm rot="8100000">
              <a:off x="4593844" y="4967244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31" name="Ellipse 930"/>
            <p:cNvSpPr/>
            <p:nvPr/>
          </p:nvSpPr>
          <p:spPr bwMode="auto">
            <a:xfrm rot="8100000">
              <a:off x="4306310" y="4967244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32" name="Ellipse 931"/>
            <p:cNvSpPr/>
            <p:nvPr/>
          </p:nvSpPr>
          <p:spPr bwMode="auto">
            <a:xfrm rot="8100000">
              <a:off x="4018775" y="4967244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33" name="Ellipse 932"/>
            <p:cNvSpPr/>
            <p:nvPr/>
          </p:nvSpPr>
          <p:spPr bwMode="auto">
            <a:xfrm rot="8100000">
              <a:off x="3731241" y="4967244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34" name="Ellipse 933"/>
            <p:cNvSpPr/>
            <p:nvPr/>
          </p:nvSpPr>
          <p:spPr bwMode="auto">
            <a:xfrm rot="8100000">
              <a:off x="3443707" y="4967244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35" name="Ellipse 934"/>
            <p:cNvSpPr/>
            <p:nvPr/>
          </p:nvSpPr>
          <p:spPr bwMode="auto">
            <a:xfrm rot="8100000">
              <a:off x="3156173" y="4967244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36" name="Ellipse 935"/>
            <p:cNvSpPr/>
            <p:nvPr/>
          </p:nvSpPr>
          <p:spPr bwMode="auto">
            <a:xfrm rot="8100000">
              <a:off x="2868639" y="4967244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37" name="Ellipse 936"/>
            <p:cNvSpPr/>
            <p:nvPr/>
          </p:nvSpPr>
          <p:spPr bwMode="auto">
            <a:xfrm rot="8100000">
              <a:off x="2581105" y="4967244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38" name="Ellipse 937"/>
            <p:cNvSpPr/>
            <p:nvPr/>
          </p:nvSpPr>
          <p:spPr bwMode="auto">
            <a:xfrm rot="8100000">
              <a:off x="2293571" y="4967244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39" name="Ellipse 938"/>
            <p:cNvSpPr/>
            <p:nvPr/>
          </p:nvSpPr>
          <p:spPr bwMode="auto">
            <a:xfrm rot="8100000">
              <a:off x="2006036" y="4967244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40" name="Ellipse 939"/>
            <p:cNvSpPr/>
            <p:nvPr/>
          </p:nvSpPr>
          <p:spPr bwMode="auto">
            <a:xfrm rot="8100000">
              <a:off x="1718502" y="4967244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41" name="Ellipse 940"/>
            <p:cNvSpPr/>
            <p:nvPr/>
          </p:nvSpPr>
          <p:spPr bwMode="auto">
            <a:xfrm rot="8100000">
              <a:off x="1430968" y="4967244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42" name="Ellipse 941"/>
            <p:cNvSpPr/>
            <p:nvPr/>
          </p:nvSpPr>
          <p:spPr bwMode="auto">
            <a:xfrm rot="8100000">
              <a:off x="5362568" y="519909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43" name="Ellipse 942"/>
            <p:cNvSpPr/>
            <p:nvPr/>
          </p:nvSpPr>
          <p:spPr bwMode="auto">
            <a:xfrm rot="8100000">
              <a:off x="5075034" y="519909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44" name="Ellipse 943"/>
            <p:cNvSpPr/>
            <p:nvPr/>
          </p:nvSpPr>
          <p:spPr bwMode="auto">
            <a:xfrm rot="8100000">
              <a:off x="4787500" y="519909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45" name="Ellipse 944"/>
            <p:cNvSpPr/>
            <p:nvPr/>
          </p:nvSpPr>
          <p:spPr bwMode="auto">
            <a:xfrm rot="8100000">
              <a:off x="4499966" y="519909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46" name="Ellipse 945"/>
            <p:cNvSpPr/>
            <p:nvPr/>
          </p:nvSpPr>
          <p:spPr bwMode="auto">
            <a:xfrm rot="8100000">
              <a:off x="4212431" y="519909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47" name="Ellipse 946"/>
            <p:cNvSpPr/>
            <p:nvPr/>
          </p:nvSpPr>
          <p:spPr bwMode="auto">
            <a:xfrm rot="8100000">
              <a:off x="3924897" y="519909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48" name="Ellipse 947"/>
            <p:cNvSpPr/>
            <p:nvPr/>
          </p:nvSpPr>
          <p:spPr bwMode="auto">
            <a:xfrm rot="8100000">
              <a:off x="3637363" y="519909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49" name="Ellipse 948"/>
            <p:cNvSpPr/>
            <p:nvPr/>
          </p:nvSpPr>
          <p:spPr bwMode="auto">
            <a:xfrm rot="8100000">
              <a:off x="3349829" y="519909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50" name="Ellipse 949"/>
            <p:cNvSpPr/>
            <p:nvPr/>
          </p:nvSpPr>
          <p:spPr bwMode="auto">
            <a:xfrm rot="8100000">
              <a:off x="3062295" y="519909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51" name="Ellipse 950"/>
            <p:cNvSpPr/>
            <p:nvPr/>
          </p:nvSpPr>
          <p:spPr bwMode="auto">
            <a:xfrm rot="8100000">
              <a:off x="2774761" y="519909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52" name="Ellipse 951"/>
            <p:cNvSpPr/>
            <p:nvPr/>
          </p:nvSpPr>
          <p:spPr bwMode="auto">
            <a:xfrm rot="8100000">
              <a:off x="2487227" y="519909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53" name="Ellipse 952"/>
            <p:cNvSpPr/>
            <p:nvPr/>
          </p:nvSpPr>
          <p:spPr bwMode="auto">
            <a:xfrm rot="8100000">
              <a:off x="2199692" y="519909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54" name="Ellipse 953"/>
            <p:cNvSpPr/>
            <p:nvPr/>
          </p:nvSpPr>
          <p:spPr bwMode="auto">
            <a:xfrm rot="8100000">
              <a:off x="1912158" y="519909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55" name="Ellipse 954"/>
            <p:cNvSpPr/>
            <p:nvPr/>
          </p:nvSpPr>
          <p:spPr bwMode="auto">
            <a:xfrm rot="8100000">
              <a:off x="1624624" y="519909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56" name="Ellipse 955"/>
            <p:cNvSpPr/>
            <p:nvPr/>
          </p:nvSpPr>
          <p:spPr bwMode="auto">
            <a:xfrm rot="8100000">
              <a:off x="1337090" y="519909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57" name="Ellipse 956"/>
            <p:cNvSpPr/>
            <p:nvPr/>
          </p:nvSpPr>
          <p:spPr bwMode="auto">
            <a:xfrm rot="8100000">
              <a:off x="5515608" y="523354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58" name="Ellipse 957"/>
            <p:cNvSpPr/>
            <p:nvPr/>
          </p:nvSpPr>
          <p:spPr bwMode="auto">
            <a:xfrm rot="8100000">
              <a:off x="5228074" y="523354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59" name="Ellipse 958"/>
            <p:cNvSpPr/>
            <p:nvPr/>
          </p:nvSpPr>
          <p:spPr bwMode="auto">
            <a:xfrm rot="8100000">
              <a:off x="4940540" y="523354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60" name="Ellipse 959"/>
            <p:cNvSpPr/>
            <p:nvPr/>
          </p:nvSpPr>
          <p:spPr bwMode="auto">
            <a:xfrm rot="8100000">
              <a:off x="4653006" y="523354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61" name="Ellipse 960"/>
            <p:cNvSpPr/>
            <p:nvPr/>
          </p:nvSpPr>
          <p:spPr bwMode="auto">
            <a:xfrm rot="8100000">
              <a:off x="4365471" y="523354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62" name="Ellipse 961"/>
            <p:cNvSpPr/>
            <p:nvPr/>
          </p:nvSpPr>
          <p:spPr bwMode="auto">
            <a:xfrm rot="8100000">
              <a:off x="4077937" y="523354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63" name="Ellipse 962"/>
            <p:cNvSpPr/>
            <p:nvPr/>
          </p:nvSpPr>
          <p:spPr bwMode="auto">
            <a:xfrm rot="8100000">
              <a:off x="3790403" y="523354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64" name="Ellipse 963"/>
            <p:cNvSpPr/>
            <p:nvPr/>
          </p:nvSpPr>
          <p:spPr bwMode="auto">
            <a:xfrm rot="8100000">
              <a:off x="3502869" y="523354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65" name="Ellipse 964"/>
            <p:cNvSpPr/>
            <p:nvPr/>
          </p:nvSpPr>
          <p:spPr bwMode="auto">
            <a:xfrm rot="8100000">
              <a:off x="3215335" y="523354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66" name="Ellipse 965"/>
            <p:cNvSpPr/>
            <p:nvPr/>
          </p:nvSpPr>
          <p:spPr bwMode="auto">
            <a:xfrm rot="8100000">
              <a:off x="2927801" y="523354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67" name="Ellipse 966"/>
            <p:cNvSpPr/>
            <p:nvPr/>
          </p:nvSpPr>
          <p:spPr bwMode="auto">
            <a:xfrm rot="8100000">
              <a:off x="2640267" y="523354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68" name="Ellipse 967"/>
            <p:cNvSpPr/>
            <p:nvPr/>
          </p:nvSpPr>
          <p:spPr bwMode="auto">
            <a:xfrm rot="8100000">
              <a:off x="2352732" y="523354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69" name="Ellipse 968"/>
            <p:cNvSpPr/>
            <p:nvPr/>
          </p:nvSpPr>
          <p:spPr bwMode="auto">
            <a:xfrm rot="8100000">
              <a:off x="2065198" y="523354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70" name="Ellipse 969"/>
            <p:cNvSpPr/>
            <p:nvPr/>
          </p:nvSpPr>
          <p:spPr bwMode="auto">
            <a:xfrm rot="8100000">
              <a:off x="1777664" y="523354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71" name="Ellipse 970"/>
            <p:cNvSpPr/>
            <p:nvPr/>
          </p:nvSpPr>
          <p:spPr bwMode="auto">
            <a:xfrm rot="8100000">
              <a:off x="1490130" y="523354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72" name="Ellipse 971"/>
            <p:cNvSpPr/>
            <p:nvPr/>
          </p:nvSpPr>
          <p:spPr bwMode="auto">
            <a:xfrm rot="8100000">
              <a:off x="1202596" y="5233548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73" name="Ellipse 972"/>
            <p:cNvSpPr/>
            <p:nvPr/>
          </p:nvSpPr>
          <p:spPr bwMode="auto">
            <a:xfrm rot="8100000">
              <a:off x="5580353" y="5106269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74" name="Ellipse 973"/>
            <p:cNvSpPr/>
            <p:nvPr/>
          </p:nvSpPr>
          <p:spPr bwMode="auto">
            <a:xfrm rot="8100000">
              <a:off x="5292819" y="5106269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75" name="Ellipse 974"/>
            <p:cNvSpPr/>
            <p:nvPr/>
          </p:nvSpPr>
          <p:spPr bwMode="auto">
            <a:xfrm rot="8100000">
              <a:off x="5005285" y="5106269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76" name="Ellipse 975"/>
            <p:cNvSpPr/>
            <p:nvPr/>
          </p:nvSpPr>
          <p:spPr bwMode="auto">
            <a:xfrm rot="8100000">
              <a:off x="4717751" y="5106269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77" name="Ellipse 976"/>
            <p:cNvSpPr/>
            <p:nvPr/>
          </p:nvSpPr>
          <p:spPr bwMode="auto">
            <a:xfrm rot="8100000">
              <a:off x="4430217" y="5106269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78" name="Ellipse 977"/>
            <p:cNvSpPr/>
            <p:nvPr/>
          </p:nvSpPr>
          <p:spPr bwMode="auto">
            <a:xfrm rot="8100000">
              <a:off x="4142682" y="5106269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79" name="Ellipse 978"/>
            <p:cNvSpPr/>
            <p:nvPr/>
          </p:nvSpPr>
          <p:spPr bwMode="auto">
            <a:xfrm rot="8100000">
              <a:off x="3855148" y="5106269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80" name="Ellipse 979"/>
            <p:cNvSpPr/>
            <p:nvPr/>
          </p:nvSpPr>
          <p:spPr bwMode="auto">
            <a:xfrm rot="8100000">
              <a:off x="3567614" y="5106269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81" name="Ellipse 980"/>
            <p:cNvSpPr/>
            <p:nvPr/>
          </p:nvSpPr>
          <p:spPr bwMode="auto">
            <a:xfrm rot="8100000">
              <a:off x="3280080" y="5106269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82" name="Ellipse 981"/>
            <p:cNvSpPr/>
            <p:nvPr/>
          </p:nvSpPr>
          <p:spPr bwMode="auto">
            <a:xfrm rot="8100000">
              <a:off x="2992546" y="5106269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83" name="Ellipse 982"/>
            <p:cNvSpPr/>
            <p:nvPr/>
          </p:nvSpPr>
          <p:spPr bwMode="auto">
            <a:xfrm rot="8100000">
              <a:off x="2705012" y="5106269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84" name="Ellipse 983"/>
            <p:cNvSpPr/>
            <p:nvPr/>
          </p:nvSpPr>
          <p:spPr bwMode="auto">
            <a:xfrm rot="8100000">
              <a:off x="2417478" y="5106269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85" name="Ellipse 984"/>
            <p:cNvSpPr/>
            <p:nvPr/>
          </p:nvSpPr>
          <p:spPr bwMode="auto">
            <a:xfrm rot="8100000">
              <a:off x="2129943" y="5106269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86" name="Ellipse 985"/>
            <p:cNvSpPr/>
            <p:nvPr/>
          </p:nvSpPr>
          <p:spPr bwMode="auto">
            <a:xfrm rot="8100000">
              <a:off x="1842409" y="5106269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87" name="Ellipse 986"/>
            <p:cNvSpPr/>
            <p:nvPr/>
          </p:nvSpPr>
          <p:spPr bwMode="auto">
            <a:xfrm rot="8100000">
              <a:off x="1554875" y="5106269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88" name="Ellipse 987"/>
            <p:cNvSpPr/>
            <p:nvPr/>
          </p:nvSpPr>
          <p:spPr bwMode="auto">
            <a:xfrm rot="8100000">
              <a:off x="1267341" y="5106269"/>
              <a:ext cx="90000" cy="90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89" name="Ellipse 988"/>
            <p:cNvSpPr/>
            <p:nvPr/>
          </p:nvSpPr>
          <p:spPr bwMode="auto">
            <a:xfrm rot="8100000">
              <a:off x="5461668" y="5317009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90" name="Ellipse 989"/>
            <p:cNvSpPr/>
            <p:nvPr/>
          </p:nvSpPr>
          <p:spPr bwMode="auto">
            <a:xfrm rot="8100000">
              <a:off x="5174134" y="5317009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91" name="Ellipse 990"/>
            <p:cNvSpPr/>
            <p:nvPr/>
          </p:nvSpPr>
          <p:spPr bwMode="auto">
            <a:xfrm rot="8100000">
              <a:off x="4886600" y="5317009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92" name="Ellipse 991"/>
            <p:cNvSpPr/>
            <p:nvPr/>
          </p:nvSpPr>
          <p:spPr bwMode="auto">
            <a:xfrm rot="8100000">
              <a:off x="4599066" y="5317009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93" name="Ellipse 992"/>
            <p:cNvSpPr/>
            <p:nvPr/>
          </p:nvSpPr>
          <p:spPr bwMode="auto">
            <a:xfrm rot="8100000">
              <a:off x="4311531" y="5317009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94" name="Ellipse 993"/>
            <p:cNvSpPr/>
            <p:nvPr/>
          </p:nvSpPr>
          <p:spPr bwMode="auto">
            <a:xfrm rot="8100000">
              <a:off x="4023997" y="5317009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95" name="Ellipse 994"/>
            <p:cNvSpPr/>
            <p:nvPr/>
          </p:nvSpPr>
          <p:spPr bwMode="auto">
            <a:xfrm rot="8100000">
              <a:off x="3736463" y="5317009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96" name="Ellipse 995"/>
            <p:cNvSpPr/>
            <p:nvPr/>
          </p:nvSpPr>
          <p:spPr bwMode="auto">
            <a:xfrm rot="8100000">
              <a:off x="3448929" y="5317009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97" name="Ellipse 996"/>
            <p:cNvSpPr/>
            <p:nvPr/>
          </p:nvSpPr>
          <p:spPr bwMode="auto">
            <a:xfrm rot="8100000">
              <a:off x="3161395" y="5317009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98" name="Ellipse 997"/>
            <p:cNvSpPr/>
            <p:nvPr/>
          </p:nvSpPr>
          <p:spPr bwMode="auto">
            <a:xfrm rot="8100000">
              <a:off x="2873861" y="5317009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99" name="Ellipse 998"/>
            <p:cNvSpPr/>
            <p:nvPr/>
          </p:nvSpPr>
          <p:spPr bwMode="auto">
            <a:xfrm rot="8100000">
              <a:off x="2586327" y="5317009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000" name="Ellipse 999"/>
            <p:cNvSpPr/>
            <p:nvPr/>
          </p:nvSpPr>
          <p:spPr bwMode="auto">
            <a:xfrm rot="8100000">
              <a:off x="2298792" y="5317009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001" name="Ellipse 1000"/>
            <p:cNvSpPr/>
            <p:nvPr/>
          </p:nvSpPr>
          <p:spPr bwMode="auto">
            <a:xfrm rot="8100000">
              <a:off x="2011258" y="5317009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002" name="Ellipse 1001"/>
            <p:cNvSpPr/>
            <p:nvPr/>
          </p:nvSpPr>
          <p:spPr bwMode="auto">
            <a:xfrm rot="8100000">
              <a:off x="1723724" y="5317009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003" name="Ellipse 1002"/>
            <p:cNvSpPr/>
            <p:nvPr/>
          </p:nvSpPr>
          <p:spPr bwMode="auto">
            <a:xfrm rot="8100000">
              <a:off x="1436190" y="5317009"/>
              <a:ext cx="108000" cy="108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004" name="Ellipse 1003"/>
            <p:cNvSpPr/>
            <p:nvPr/>
          </p:nvSpPr>
          <p:spPr bwMode="auto">
            <a:xfrm rot="8100000">
              <a:off x="5397614" y="5444021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005" name="Ellipse 1004"/>
            <p:cNvSpPr/>
            <p:nvPr/>
          </p:nvSpPr>
          <p:spPr bwMode="auto">
            <a:xfrm rot="8100000">
              <a:off x="5110080" y="5444021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006" name="Ellipse 1005"/>
            <p:cNvSpPr/>
            <p:nvPr/>
          </p:nvSpPr>
          <p:spPr bwMode="auto">
            <a:xfrm rot="8100000">
              <a:off x="4822546" y="5444021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007" name="Ellipse 1006"/>
            <p:cNvSpPr/>
            <p:nvPr/>
          </p:nvSpPr>
          <p:spPr bwMode="auto">
            <a:xfrm rot="8100000">
              <a:off x="4535011" y="5444021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008" name="Ellipse 1007"/>
            <p:cNvSpPr/>
            <p:nvPr/>
          </p:nvSpPr>
          <p:spPr bwMode="auto">
            <a:xfrm rot="8100000">
              <a:off x="4247477" y="5444021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009" name="Ellipse 1008"/>
            <p:cNvSpPr/>
            <p:nvPr/>
          </p:nvSpPr>
          <p:spPr bwMode="auto">
            <a:xfrm rot="8100000">
              <a:off x="3959943" y="5444021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010" name="Ellipse 1009"/>
            <p:cNvSpPr/>
            <p:nvPr/>
          </p:nvSpPr>
          <p:spPr bwMode="auto">
            <a:xfrm rot="8100000">
              <a:off x="3672409" y="5444021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011" name="Ellipse 1010"/>
            <p:cNvSpPr/>
            <p:nvPr/>
          </p:nvSpPr>
          <p:spPr bwMode="auto">
            <a:xfrm rot="8100000">
              <a:off x="3384875" y="5444021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012" name="Ellipse 1011"/>
            <p:cNvSpPr/>
            <p:nvPr/>
          </p:nvSpPr>
          <p:spPr bwMode="auto">
            <a:xfrm rot="8100000">
              <a:off x="3097341" y="5444021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013" name="Ellipse 1012"/>
            <p:cNvSpPr/>
            <p:nvPr/>
          </p:nvSpPr>
          <p:spPr bwMode="auto">
            <a:xfrm rot="8100000">
              <a:off x="2809807" y="5444021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014" name="Ellipse 1013"/>
            <p:cNvSpPr/>
            <p:nvPr/>
          </p:nvSpPr>
          <p:spPr bwMode="auto">
            <a:xfrm rot="8100000">
              <a:off x="2522272" y="5444021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015" name="Ellipse 1014"/>
            <p:cNvSpPr/>
            <p:nvPr/>
          </p:nvSpPr>
          <p:spPr bwMode="auto">
            <a:xfrm rot="8100000">
              <a:off x="2234738" y="5444021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016" name="Ellipse 1015"/>
            <p:cNvSpPr/>
            <p:nvPr/>
          </p:nvSpPr>
          <p:spPr bwMode="auto">
            <a:xfrm rot="8100000">
              <a:off x="1947204" y="5444021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017" name="Ellipse 1016"/>
            <p:cNvSpPr/>
            <p:nvPr/>
          </p:nvSpPr>
          <p:spPr bwMode="auto">
            <a:xfrm rot="8100000">
              <a:off x="1659670" y="5444021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018" name="Ellipse 1017"/>
            <p:cNvSpPr/>
            <p:nvPr/>
          </p:nvSpPr>
          <p:spPr bwMode="auto">
            <a:xfrm rot="8100000">
              <a:off x="1372136" y="5444021"/>
              <a:ext cx="144000" cy="144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1019" name="Gerade Verbindung 1018"/>
            <p:cNvCxnSpPr>
              <a:endCxn id="381" idx="1"/>
            </p:cNvCxnSpPr>
            <p:nvPr/>
          </p:nvCxnSpPr>
          <p:spPr bwMode="auto">
            <a:xfrm>
              <a:off x="5538934" y="1412776"/>
              <a:ext cx="10286" cy="1088774"/>
            </a:xfrm>
            <a:prstGeom prst="line">
              <a:avLst/>
            </a:prstGeom>
            <a:noFill/>
            <a:ln w="2540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20" name="Gerade Verbindung 1019"/>
            <p:cNvCxnSpPr/>
            <p:nvPr/>
          </p:nvCxnSpPr>
          <p:spPr bwMode="auto">
            <a:xfrm>
              <a:off x="5580112" y="4828918"/>
              <a:ext cx="0" cy="1067511"/>
            </a:xfrm>
            <a:prstGeom prst="line">
              <a:avLst/>
            </a:prstGeom>
            <a:noFill/>
            <a:ln w="2540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22" name="Gerade Verbindung 1021"/>
            <p:cNvCxnSpPr/>
            <p:nvPr/>
          </p:nvCxnSpPr>
          <p:spPr bwMode="auto">
            <a:xfrm flipV="1">
              <a:off x="4932040" y="3081127"/>
              <a:ext cx="792088" cy="9134"/>
            </a:xfrm>
            <a:prstGeom prst="line">
              <a:avLst/>
            </a:prstGeom>
            <a:noFill/>
            <a:ln w="63500" cap="flat" cmpd="sng" algn="ctr">
              <a:solidFill>
                <a:srgbClr val="1909E7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cxnSp>
          <p:nvCxnSpPr>
            <p:cNvPr id="1023" name="Gerade Verbindung 1022"/>
            <p:cNvCxnSpPr/>
            <p:nvPr/>
          </p:nvCxnSpPr>
          <p:spPr bwMode="auto">
            <a:xfrm flipV="1">
              <a:off x="4932040" y="4211954"/>
              <a:ext cx="792088" cy="9134"/>
            </a:xfrm>
            <a:prstGeom prst="line">
              <a:avLst/>
            </a:prstGeom>
            <a:noFill/>
            <a:ln w="63500" cap="flat" cmpd="sng" algn="ctr">
              <a:solidFill>
                <a:srgbClr val="1909E7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cxnSp>
          <p:nvCxnSpPr>
            <p:cNvPr id="1021" name="Gerade Verbindung 1020"/>
            <p:cNvCxnSpPr/>
            <p:nvPr/>
          </p:nvCxnSpPr>
          <p:spPr bwMode="auto">
            <a:xfrm>
              <a:off x="1259632" y="1469246"/>
              <a:ext cx="0" cy="4427183"/>
            </a:xfrm>
            <a:prstGeom prst="line">
              <a:avLst/>
            </a:prstGeom>
            <a:noFill/>
            <a:ln w="2540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29" name="Gerade Verbindung 1028"/>
            <p:cNvCxnSpPr/>
            <p:nvPr/>
          </p:nvCxnSpPr>
          <p:spPr bwMode="auto">
            <a:xfrm>
              <a:off x="3381371" y="946002"/>
              <a:ext cx="261692" cy="610790"/>
            </a:xfrm>
            <a:prstGeom prst="line">
              <a:avLst/>
            </a:prstGeom>
            <a:noFill/>
            <a:ln w="63500" cap="flat" cmpd="sng" algn="ctr">
              <a:solidFill>
                <a:srgbClr val="1909E7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cxnSp>
          <p:nvCxnSpPr>
            <p:cNvPr id="1030" name="Gerade Verbindung 1029"/>
            <p:cNvCxnSpPr/>
            <p:nvPr/>
          </p:nvCxnSpPr>
          <p:spPr bwMode="auto">
            <a:xfrm>
              <a:off x="4513244" y="946002"/>
              <a:ext cx="261692" cy="610790"/>
            </a:xfrm>
            <a:prstGeom prst="line">
              <a:avLst/>
            </a:prstGeom>
            <a:noFill/>
            <a:ln w="63500" cap="flat" cmpd="sng" algn="ctr">
              <a:solidFill>
                <a:srgbClr val="1909E7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cxnSp>
          <p:nvCxnSpPr>
            <p:cNvPr id="1034" name="Gerade Verbindung 1033"/>
            <p:cNvCxnSpPr/>
            <p:nvPr/>
          </p:nvCxnSpPr>
          <p:spPr bwMode="auto">
            <a:xfrm flipV="1">
              <a:off x="2948940" y="5851576"/>
              <a:ext cx="254908" cy="529752"/>
            </a:xfrm>
            <a:prstGeom prst="line">
              <a:avLst/>
            </a:prstGeom>
            <a:noFill/>
            <a:ln w="63500" cap="flat" cmpd="sng" algn="ctr">
              <a:solidFill>
                <a:srgbClr val="1909E7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cxnSp>
          <p:nvCxnSpPr>
            <p:cNvPr id="1035" name="Gerade Verbindung 1034"/>
            <p:cNvCxnSpPr/>
            <p:nvPr/>
          </p:nvCxnSpPr>
          <p:spPr bwMode="auto">
            <a:xfrm flipV="1">
              <a:off x="4462944" y="5821445"/>
              <a:ext cx="206934" cy="529752"/>
            </a:xfrm>
            <a:prstGeom prst="line">
              <a:avLst/>
            </a:prstGeom>
            <a:noFill/>
            <a:ln w="63500" cap="flat" cmpd="sng" algn="ctr">
              <a:solidFill>
                <a:srgbClr val="1909E7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E29671E8-EE50-CBCA-0C67-C76B2A1803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461" y="6443662"/>
            <a:ext cx="1323227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spcBef>
                <a:spcPct val="20000"/>
              </a:spcBef>
              <a:spcAft>
                <a:spcPct val="30000"/>
              </a:spcAft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Darstellung: A. Reuß</a:t>
            </a: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fik 2" descr="Dizzer_Inge AG.jp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6444208" y="1412776"/>
            <a:ext cx="2215160" cy="4306824"/>
          </a:xfrm>
          <a:prstGeom prst="rect">
            <a:avLst/>
          </a:prstGeom>
        </p:spPr>
      </p:pic>
      <p:pic>
        <p:nvPicPr>
          <p:cNvPr id="4" name="Grafik 3" descr="Kapillaren_Inge AG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987824" y="1412776"/>
            <a:ext cx="3240360" cy="4293096"/>
          </a:xfrm>
          <a:prstGeom prst="rect">
            <a:avLst/>
          </a:prstGeom>
        </p:spPr>
      </p:pic>
      <p:pic>
        <p:nvPicPr>
          <p:cNvPr id="9" name="Grafik 8" descr="multibore_Inge AG.jp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rot="5400000">
            <a:off x="-605730" y="2499778"/>
            <a:ext cx="4293096" cy="2146548"/>
          </a:xfrm>
          <a:prstGeom prst="rect">
            <a:avLst/>
          </a:prstGeom>
        </p:spPr>
      </p:pic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685800" y="338931"/>
            <a:ext cx="5974432" cy="541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8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Aufbau eines Ultrafiltrationsmoduls</a:t>
            </a:r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C4F09DB9-EDFD-4F8C-8C62-1349FF29EFC5}"/>
              </a:ext>
            </a:extLst>
          </p:cNvPr>
          <p:cNvSpPr/>
          <p:nvPr/>
        </p:nvSpPr>
        <p:spPr>
          <a:xfrm>
            <a:off x="395536" y="5722380"/>
            <a:ext cx="77296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de-DE" sz="800" kern="0" dirty="0">
                <a:solidFill>
                  <a:schemeClr val="tx1"/>
                </a:solidFill>
                <a:latin typeface="+mj-lt"/>
              </a:rPr>
              <a:t>Quelle: BASF</a:t>
            </a: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Rectangle 3"/>
          <p:cNvSpPr>
            <a:spLocks noChangeArrowheads="1"/>
          </p:cNvSpPr>
          <p:nvPr/>
        </p:nvSpPr>
        <p:spPr bwMode="auto">
          <a:xfrm>
            <a:off x="14288" y="19050"/>
            <a:ext cx="9144000" cy="0"/>
          </a:xfrm>
          <a:prstGeom prst="rect">
            <a:avLst/>
          </a:prstGeom>
          <a:noFill/>
          <a:ln w="222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9" name="Rectangle 2"/>
          <p:cNvSpPr txBox="1">
            <a:spLocks noChangeArrowheads="1"/>
          </p:cNvSpPr>
          <p:nvPr/>
        </p:nvSpPr>
        <p:spPr bwMode="auto">
          <a:xfrm>
            <a:off x="685800" y="338931"/>
            <a:ext cx="5974432" cy="541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Aufbau eines Ultrafiltrationsmoduls</a:t>
            </a:r>
          </a:p>
        </p:txBody>
      </p:sp>
      <p:pic>
        <p:nvPicPr>
          <p:cNvPr id="8" name="Grafik 7" descr="Ultrafiltrationsmembran_BASF.jp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685494" y="1187471"/>
            <a:ext cx="6766826" cy="4725512"/>
          </a:xfrm>
          <a:prstGeom prst="rect">
            <a:avLst/>
          </a:prstGeom>
        </p:spPr>
      </p:pic>
      <p:sp>
        <p:nvSpPr>
          <p:cNvPr id="10" name="Rechteck 9">
            <a:extLst>
              <a:ext uri="{FF2B5EF4-FFF2-40B4-BE49-F238E27FC236}">
                <a16:creationId xmlns:a16="http://schemas.microsoft.com/office/drawing/2014/main" id="{E0FD58E1-66C9-49E7-BB4B-E174A96620E3}"/>
              </a:ext>
            </a:extLst>
          </p:cNvPr>
          <p:cNvSpPr/>
          <p:nvPr/>
        </p:nvSpPr>
        <p:spPr>
          <a:xfrm>
            <a:off x="630679" y="5949860"/>
            <a:ext cx="77296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de-DE" sz="800" kern="0" dirty="0">
                <a:solidFill>
                  <a:schemeClr val="tx1"/>
                </a:solidFill>
                <a:latin typeface="+mj-lt"/>
              </a:rPr>
              <a:t>Quelle: BASF</a:t>
            </a:r>
          </a:p>
        </p:txBody>
      </p:sp>
    </p:spTree>
  </p:cSld>
  <p:clrMapOvr>
    <a:masterClrMapping/>
  </p:clrMapOvr>
  <p:transition spd="med"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170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79512" y="692696"/>
            <a:ext cx="8784976" cy="4392488"/>
          </a:xfrm>
          <a:prstGeom prst="rect">
            <a:avLst/>
          </a:prstGeom>
          <a:noFill/>
          <a:ln w="9525" cap="flat" cmpd="sng">
            <a:noFill/>
            <a:prstDash val="solid"/>
            <a:miter lim="800000"/>
            <a:headEnd/>
            <a:tailEnd/>
          </a:ln>
        </p:spPr>
      </p:pic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685800" y="338931"/>
            <a:ext cx="6334472" cy="541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Verfahrensschema einer Ultrafiltration</a:t>
            </a:r>
          </a:p>
        </p:txBody>
      </p:sp>
      <p:sp>
        <p:nvSpPr>
          <p:cNvPr id="4" name="Rechteck 3"/>
          <p:cNvSpPr/>
          <p:nvPr/>
        </p:nvSpPr>
        <p:spPr>
          <a:xfrm>
            <a:off x="8035227" y="4838963"/>
            <a:ext cx="77296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de-DE" sz="800" kern="0" dirty="0">
                <a:solidFill>
                  <a:schemeClr val="tx1"/>
                </a:solidFill>
                <a:latin typeface="+mj-lt"/>
              </a:rPr>
              <a:t>Quelle: BASF</a:t>
            </a:r>
          </a:p>
        </p:txBody>
      </p:sp>
      <p:sp>
        <p:nvSpPr>
          <p:cNvPr id="6" name="Textfeld 5"/>
          <p:cNvSpPr txBox="1"/>
          <p:nvPr/>
        </p:nvSpPr>
        <p:spPr>
          <a:xfrm>
            <a:off x="467544" y="5229200"/>
            <a:ext cx="6552728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7800" indent="-177800" algn="l"/>
            <a:r>
              <a:rPr lang="de-DE" sz="1800" dirty="0"/>
              <a:t>- Auslegung – u.a. Flux [l/(m²*h)], Druck, chemische Spülungen – abhängig von erwarteter Belastung</a:t>
            </a:r>
          </a:p>
          <a:p>
            <a:pPr marL="177800" indent="-177800" algn="l"/>
            <a:r>
              <a:rPr lang="de-DE" sz="1800" dirty="0"/>
              <a:t>- genaue Betriebsbedingungen – Spülintervalle, Spüldauer, Spülprogramm, Dosiermengen Flockung, PAK, Chemikalien – müssen im Betrieb ermittelt werden</a:t>
            </a:r>
            <a:endParaRPr lang="de-DE" sz="1800" dirty="0">
              <a:sym typeface="Wingdings" pitchFamily="2" charset="2"/>
            </a:endParaRPr>
          </a:p>
        </p:txBody>
      </p:sp>
    </p:spTree>
  </p:cSld>
  <p:clrMapOvr>
    <a:masterClrMapping/>
  </p:clrMapOvr>
  <p:transition spd="med"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1BEA859-6852-1234-DD1A-2EC15922CC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332656"/>
            <a:ext cx="5182344" cy="818282"/>
          </a:xfrm>
        </p:spPr>
        <p:txBody>
          <a:bodyPr/>
          <a:lstStyle/>
          <a:p>
            <a:r>
              <a:rPr lang="de-DE" sz="2400" dirty="0">
                <a:solidFill>
                  <a:schemeClr val="tx1"/>
                </a:solidFill>
              </a:rPr>
              <a:t>DIN 19643-4</a:t>
            </a:r>
            <a:br>
              <a:rPr lang="de-DE" sz="2400" dirty="0">
                <a:solidFill>
                  <a:schemeClr val="tx1"/>
                </a:solidFill>
              </a:rPr>
            </a:br>
            <a:r>
              <a:rPr lang="de-DE" sz="2400" dirty="0">
                <a:solidFill>
                  <a:schemeClr val="tx1"/>
                </a:solidFill>
              </a:rPr>
              <a:t>wesentliche Änderungen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CCCAB657-7F74-9B85-90D0-609E1E5375F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DE" dirty="0">
                <a:latin typeface="+mj-lt"/>
              </a:rPr>
              <a:t>die Beschreibung für die Einstellung der Säurekapazität wurde geändert und die Werte der Säurekapazität erhöht;</a:t>
            </a:r>
          </a:p>
          <a:p>
            <a:r>
              <a:rPr lang="de-DE" dirty="0">
                <a:latin typeface="+mj-lt"/>
              </a:rPr>
              <a:t>die Beschreibung für die Einstellung der Flockung, unter Beachtung des G-Wertes, wurde geändert und die Reaktionszeit für das Flockungsmittel hochgesetzt; </a:t>
            </a:r>
          </a:p>
          <a:p>
            <a:r>
              <a:rPr lang="de-DE" dirty="0">
                <a:latin typeface="+mj-lt"/>
              </a:rPr>
              <a:t>die empfohlene Geschwindigkeit für Adsorption an Kornaktivkohle auch im Teilstrom wurde reduziert;</a:t>
            </a:r>
          </a:p>
          <a:p>
            <a:r>
              <a:rPr lang="de-DE" dirty="0">
                <a:latin typeface="+mj-lt"/>
              </a:rPr>
              <a:t>die Anschlüsse für die chemische Reinigung und den Integritätstest wurden ergänzt;</a:t>
            </a:r>
          </a:p>
          <a:p>
            <a:r>
              <a:rPr lang="de-DE" dirty="0">
                <a:latin typeface="+mj-lt"/>
              </a:rPr>
              <a:t>die zweite UF-Stufe (bei zweistufigen Anlagen) kann auch für mehrere erste UF-Stufen eingesetzt werden;</a:t>
            </a:r>
          </a:p>
          <a:p>
            <a:r>
              <a:rPr lang="de-DE" dirty="0">
                <a:latin typeface="+mj-lt"/>
              </a:rPr>
              <a:t>die Zeiten für die präventive Spülung wurden angepasst; </a:t>
            </a:r>
          </a:p>
          <a:p>
            <a:r>
              <a:rPr lang="de-DE" dirty="0">
                <a:latin typeface="+mj-lt"/>
              </a:rPr>
              <a:t>das Virenrückhaltevermögen der Membranen erfolgt nach dem DVGW-Regelwerk.</a:t>
            </a:r>
          </a:p>
        </p:txBody>
      </p:sp>
    </p:spTree>
    <p:extLst>
      <p:ext uri="{BB962C8B-B14F-4D97-AF65-F5344CB8AC3E}">
        <p14:creationId xmlns:p14="http://schemas.microsoft.com/office/powerpoint/2010/main" val="3013882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20"/>
          <p:cNvGrpSpPr>
            <a:grpSpLocks/>
          </p:cNvGrpSpPr>
          <p:nvPr/>
        </p:nvGrpSpPr>
        <p:grpSpPr bwMode="auto">
          <a:xfrm>
            <a:off x="4532313" y="1770063"/>
            <a:ext cx="3824287" cy="2835275"/>
            <a:chOff x="812800" y="1530639"/>
            <a:chExt cx="4815840" cy="3549361"/>
          </a:xfrm>
        </p:grpSpPr>
        <p:sp>
          <p:nvSpPr>
            <p:cNvPr id="10297" name="Freihandform 3"/>
            <p:cNvSpPr>
              <a:spLocks/>
            </p:cNvSpPr>
            <p:nvPr/>
          </p:nvSpPr>
          <p:spPr bwMode="auto">
            <a:xfrm>
              <a:off x="1109891" y="1534160"/>
              <a:ext cx="1013549" cy="752390"/>
            </a:xfrm>
            <a:custGeom>
              <a:avLst/>
              <a:gdLst>
                <a:gd name="T0" fmla="*/ 190589 w 1013549"/>
                <a:gd name="T1" fmla="*/ 213360 h 752390"/>
                <a:gd name="T2" fmla="*/ 190589 w 1013549"/>
                <a:gd name="T3" fmla="*/ 213360 h 752390"/>
                <a:gd name="T4" fmla="*/ 210909 w 1013549"/>
                <a:gd name="T5" fmla="*/ 121920 h 752390"/>
                <a:gd name="T6" fmla="*/ 221069 w 1013549"/>
                <a:gd name="T7" fmla="*/ 91440 h 752390"/>
                <a:gd name="T8" fmla="*/ 241389 w 1013549"/>
                <a:gd name="T9" fmla="*/ 60960 h 752390"/>
                <a:gd name="T10" fmla="*/ 271869 w 1013549"/>
                <a:gd name="T11" fmla="*/ 50800 h 752390"/>
                <a:gd name="T12" fmla="*/ 363309 w 1013549"/>
                <a:gd name="T13" fmla="*/ 10160 h 752390"/>
                <a:gd name="T14" fmla="*/ 393789 w 1013549"/>
                <a:gd name="T15" fmla="*/ 0 h 752390"/>
                <a:gd name="T16" fmla="*/ 576669 w 1013549"/>
                <a:gd name="T17" fmla="*/ 20320 h 752390"/>
                <a:gd name="T18" fmla="*/ 607149 w 1013549"/>
                <a:gd name="T19" fmla="*/ 40640 h 752390"/>
                <a:gd name="T20" fmla="*/ 668109 w 1013549"/>
                <a:gd name="T21" fmla="*/ 50800 h 752390"/>
                <a:gd name="T22" fmla="*/ 830669 w 1013549"/>
                <a:gd name="T23" fmla="*/ 71120 h 752390"/>
                <a:gd name="T24" fmla="*/ 861149 w 1013549"/>
                <a:gd name="T25" fmla="*/ 81280 h 752390"/>
                <a:gd name="T26" fmla="*/ 922109 w 1013549"/>
                <a:gd name="T27" fmla="*/ 111760 h 752390"/>
                <a:gd name="T28" fmla="*/ 942429 w 1013549"/>
                <a:gd name="T29" fmla="*/ 142240 h 752390"/>
                <a:gd name="T30" fmla="*/ 993229 w 1013549"/>
                <a:gd name="T31" fmla="*/ 193040 h 752390"/>
                <a:gd name="T32" fmla="*/ 1013549 w 1013549"/>
                <a:gd name="T33" fmla="*/ 254000 h 752390"/>
                <a:gd name="T34" fmla="*/ 993229 w 1013549"/>
                <a:gd name="T35" fmla="*/ 528320 h 752390"/>
                <a:gd name="T36" fmla="*/ 942429 w 1013549"/>
                <a:gd name="T37" fmla="*/ 609600 h 752390"/>
                <a:gd name="T38" fmla="*/ 911949 w 1013549"/>
                <a:gd name="T39" fmla="*/ 619760 h 752390"/>
                <a:gd name="T40" fmla="*/ 881469 w 1013549"/>
                <a:gd name="T41" fmla="*/ 640080 h 752390"/>
                <a:gd name="T42" fmla="*/ 820509 w 1013549"/>
                <a:gd name="T43" fmla="*/ 660400 h 752390"/>
                <a:gd name="T44" fmla="*/ 403949 w 1013549"/>
                <a:gd name="T45" fmla="*/ 680720 h 752390"/>
                <a:gd name="T46" fmla="*/ 342989 w 1013549"/>
                <a:gd name="T47" fmla="*/ 690880 h 752390"/>
                <a:gd name="T48" fmla="*/ 312509 w 1013549"/>
                <a:gd name="T49" fmla="*/ 701040 h 752390"/>
                <a:gd name="T50" fmla="*/ 251549 w 1013549"/>
                <a:gd name="T51" fmla="*/ 711200 h 752390"/>
                <a:gd name="T52" fmla="*/ 170269 w 1013549"/>
                <a:gd name="T53" fmla="*/ 731520 h 752390"/>
                <a:gd name="T54" fmla="*/ 139789 w 1013549"/>
                <a:gd name="T55" fmla="*/ 741680 h 752390"/>
                <a:gd name="T56" fmla="*/ 88989 w 1013549"/>
                <a:gd name="T57" fmla="*/ 751840 h 752390"/>
                <a:gd name="T58" fmla="*/ 17869 w 1013549"/>
                <a:gd name="T59" fmla="*/ 741680 h 752390"/>
                <a:gd name="T60" fmla="*/ 7709 w 1013549"/>
                <a:gd name="T61" fmla="*/ 711200 h 752390"/>
                <a:gd name="T62" fmla="*/ 17869 w 1013549"/>
                <a:gd name="T63" fmla="*/ 497840 h 752390"/>
                <a:gd name="T64" fmla="*/ 78829 w 1013549"/>
                <a:gd name="T65" fmla="*/ 436880 h 752390"/>
                <a:gd name="T66" fmla="*/ 99149 w 1013549"/>
                <a:gd name="T67" fmla="*/ 406400 h 752390"/>
                <a:gd name="T68" fmla="*/ 160109 w 1013549"/>
                <a:gd name="T69" fmla="*/ 365760 h 752390"/>
                <a:gd name="T70" fmla="*/ 190589 w 1013549"/>
                <a:gd name="T71" fmla="*/ 345440 h 752390"/>
                <a:gd name="T72" fmla="*/ 180429 w 1013549"/>
                <a:gd name="T73" fmla="*/ 254000 h 752390"/>
                <a:gd name="T74" fmla="*/ 190589 w 1013549"/>
                <a:gd name="T75" fmla="*/ 213360 h 7523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13549"/>
                <a:gd name="T115" fmla="*/ 0 h 752390"/>
                <a:gd name="T116" fmla="*/ 1013549 w 1013549"/>
                <a:gd name="T117" fmla="*/ 752390 h 7523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13549" h="752390">
                  <a:moveTo>
                    <a:pt x="190589" y="213360"/>
                  </a:moveTo>
                  <a:lnTo>
                    <a:pt x="190589" y="213360"/>
                  </a:lnTo>
                  <a:cubicBezTo>
                    <a:pt x="197362" y="182880"/>
                    <a:pt x="203336" y="152211"/>
                    <a:pt x="210909" y="121920"/>
                  </a:cubicBezTo>
                  <a:cubicBezTo>
                    <a:pt x="213506" y="111530"/>
                    <a:pt x="216280" y="101019"/>
                    <a:pt x="221069" y="91440"/>
                  </a:cubicBezTo>
                  <a:cubicBezTo>
                    <a:pt x="226530" y="80518"/>
                    <a:pt x="231854" y="68588"/>
                    <a:pt x="241389" y="60960"/>
                  </a:cubicBezTo>
                  <a:cubicBezTo>
                    <a:pt x="249752" y="54270"/>
                    <a:pt x="262290" y="55589"/>
                    <a:pt x="271869" y="50800"/>
                  </a:cubicBezTo>
                  <a:cubicBezTo>
                    <a:pt x="368473" y="2498"/>
                    <a:pt x="206038" y="62584"/>
                    <a:pt x="363309" y="10160"/>
                  </a:cubicBezTo>
                  <a:lnTo>
                    <a:pt x="393789" y="0"/>
                  </a:lnTo>
                  <a:cubicBezTo>
                    <a:pt x="399898" y="611"/>
                    <a:pt x="560017" y="15778"/>
                    <a:pt x="576669" y="20320"/>
                  </a:cubicBezTo>
                  <a:cubicBezTo>
                    <a:pt x="588450" y="23533"/>
                    <a:pt x="595565" y="36779"/>
                    <a:pt x="607149" y="40640"/>
                  </a:cubicBezTo>
                  <a:cubicBezTo>
                    <a:pt x="626692" y="47154"/>
                    <a:pt x="647841" y="47115"/>
                    <a:pt x="668109" y="50800"/>
                  </a:cubicBezTo>
                  <a:cubicBezTo>
                    <a:pt x="773086" y="69887"/>
                    <a:pt x="663812" y="55951"/>
                    <a:pt x="830669" y="71120"/>
                  </a:cubicBezTo>
                  <a:cubicBezTo>
                    <a:pt x="840829" y="74507"/>
                    <a:pt x="851570" y="76491"/>
                    <a:pt x="861149" y="81280"/>
                  </a:cubicBezTo>
                  <a:cubicBezTo>
                    <a:pt x="939931" y="120671"/>
                    <a:pt x="845497" y="86223"/>
                    <a:pt x="922109" y="111760"/>
                  </a:cubicBezTo>
                  <a:cubicBezTo>
                    <a:pt x="928882" y="121920"/>
                    <a:pt x="933795" y="133606"/>
                    <a:pt x="942429" y="142240"/>
                  </a:cubicBezTo>
                  <a:cubicBezTo>
                    <a:pt x="977650" y="177461"/>
                    <a:pt x="971554" y="144272"/>
                    <a:pt x="993229" y="193040"/>
                  </a:cubicBezTo>
                  <a:cubicBezTo>
                    <a:pt x="1001928" y="212613"/>
                    <a:pt x="1013549" y="254000"/>
                    <a:pt x="1013549" y="254000"/>
                  </a:cubicBezTo>
                  <a:cubicBezTo>
                    <a:pt x="1012651" y="267463"/>
                    <a:pt x="998025" y="499544"/>
                    <a:pt x="993229" y="528320"/>
                  </a:cubicBezTo>
                  <a:cubicBezTo>
                    <a:pt x="984805" y="578864"/>
                    <a:pt x="981748" y="589941"/>
                    <a:pt x="942429" y="609600"/>
                  </a:cubicBezTo>
                  <a:cubicBezTo>
                    <a:pt x="932850" y="614389"/>
                    <a:pt x="921528" y="614971"/>
                    <a:pt x="911949" y="619760"/>
                  </a:cubicBezTo>
                  <a:cubicBezTo>
                    <a:pt x="901027" y="625221"/>
                    <a:pt x="892627" y="635121"/>
                    <a:pt x="881469" y="640080"/>
                  </a:cubicBezTo>
                  <a:cubicBezTo>
                    <a:pt x="861896" y="648779"/>
                    <a:pt x="840829" y="653627"/>
                    <a:pt x="820509" y="660400"/>
                  </a:cubicBezTo>
                  <a:cubicBezTo>
                    <a:pt x="667898" y="711270"/>
                    <a:pt x="800735" y="670278"/>
                    <a:pt x="403949" y="680720"/>
                  </a:cubicBezTo>
                  <a:cubicBezTo>
                    <a:pt x="383629" y="684107"/>
                    <a:pt x="363099" y="686411"/>
                    <a:pt x="342989" y="690880"/>
                  </a:cubicBezTo>
                  <a:cubicBezTo>
                    <a:pt x="332534" y="693203"/>
                    <a:pt x="322964" y="698717"/>
                    <a:pt x="312509" y="701040"/>
                  </a:cubicBezTo>
                  <a:cubicBezTo>
                    <a:pt x="292399" y="705509"/>
                    <a:pt x="271692" y="706884"/>
                    <a:pt x="251549" y="711200"/>
                  </a:cubicBezTo>
                  <a:cubicBezTo>
                    <a:pt x="224242" y="717052"/>
                    <a:pt x="196763" y="722689"/>
                    <a:pt x="170269" y="731520"/>
                  </a:cubicBezTo>
                  <a:cubicBezTo>
                    <a:pt x="160109" y="734907"/>
                    <a:pt x="150179" y="739083"/>
                    <a:pt x="139789" y="741680"/>
                  </a:cubicBezTo>
                  <a:cubicBezTo>
                    <a:pt x="123036" y="745868"/>
                    <a:pt x="105922" y="748453"/>
                    <a:pt x="88989" y="751840"/>
                  </a:cubicBezTo>
                  <a:cubicBezTo>
                    <a:pt x="65282" y="748453"/>
                    <a:pt x="39288" y="752390"/>
                    <a:pt x="17869" y="741680"/>
                  </a:cubicBezTo>
                  <a:cubicBezTo>
                    <a:pt x="8290" y="736891"/>
                    <a:pt x="7709" y="721910"/>
                    <a:pt x="7709" y="711200"/>
                  </a:cubicBezTo>
                  <a:cubicBezTo>
                    <a:pt x="7709" y="639999"/>
                    <a:pt x="0" y="566762"/>
                    <a:pt x="17869" y="497840"/>
                  </a:cubicBezTo>
                  <a:cubicBezTo>
                    <a:pt x="25081" y="470023"/>
                    <a:pt x="62889" y="460790"/>
                    <a:pt x="78829" y="436880"/>
                  </a:cubicBezTo>
                  <a:cubicBezTo>
                    <a:pt x="85602" y="426720"/>
                    <a:pt x="89959" y="414441"/>
                    <a:pt x="99149" y="406400"/>
                  </a:cubicBezTo>
                  <a:cubicBezTo>
                    <a:pt x="117528" y="390318"/>
                    <a:pt x="139789" y="379307"/>
                    <a:pt x="160109" y="365760"/>
                  </a:cubicBezTo>
                  <a:lnTo>
                    <a:pt x="190589" y="345440"/>
                  </a:lnTo>
                  <a:cubicBezTo>
                    <a:pt x="219376" y="259080"/>
                    <a:pt x="180429" y="396240"/>
                    <a:pt x="180429" y="254000"/>
                  </a:cubicBezTo>
                  <a:lnTo>
                    <a:pt x="190589" y="213360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0298" name="Freihandform 5"/>
            <p:cNvSpPr>
              <a:spLocks/>
            </p:cNvSpPr>
            <p:nvPr/>
          </p:nvSpPr>
          <p:spPr bwMode="auto">
            <a:xfrm>
              <a:off x="1778000" y="2357120"/>
              <a:ext cx="853440" cy="782320"/>
            </a:xfrm>
            <a:custGeom>
              <a:avLst/>
              <a:gdLst>
                <a:gd name="T0" fmla="*/ 142240 w 853440"/>
                <a:gd name="T1" fmla="*/ 81280 h 782320"/>
                <a:gd name="T2" fmla="*/ 142240 w 853440"/>
                <a:gd name="T3" fmla="*/ 81280 h 782320"/>
                <a:gd name="T4" fmla="*/ 20320 w 853440"/>
                <a:gd name="T5" fmla="*/ 182880 h 782320"/>
                <a:gd name="T6" fmla="*/ 10160 w 853440"/>
                <a:gd name="T7" fmla="*/ 213360 h 782320"/>
                <a:gd name="T8" fmla="*/ 0 w 853440"/>
                <a:gd name="T9" fmla="*/ 254000 h 782320"/>
                <a:gd name="T10" fmla="*/ 10160 w 853440"/>
                <a:gd name="T11" fmla="*/ 508000 h 782320"/>
                <a:gd name="T12" fmla="*/ 91440 w 853440"/>
                <a:gd name="T13" fmla="*/ 558800 h 782320"/>
                <a:gd name="T14" fmla="*/ 121920 w 853440"/>
                <a:gd name="T15" fmla="*/ 568960 h 782320"/>
                <a:gd name="T16" fmla="*/ 193040 w 853440"/>
                <a:gd name="T17" fmla="*/ 609600 h 782320"/>
                <a:gd name="T18" fmla="*/ 223520 w 853440"/>
                <a:gd name="T19" fmla="*/ 640080 h 782320"/>
                <a:gd name="T20" fmla="*/ 254000 w 853440"/>
                <a:gd name="T21" fmla="*/ 650240 h 782320"/>
                <a:gd name="T22" fmla="*/ 314960 w 853440"/>
                <a:gd name="T23" fmla="*/ 680720 h 782320"/>
                <a:gd name="T24" fmla="*/ 335280 w 853440"/>
                <a:gd name="T25" fmla="*/ 711200 h 782320"/>
                <a:gd name="T26" fmla="*/ 396240 w 853440"/>
                <a:gd name="T27" fmla="*/ 741680 h 782320"/>
                <a:gd name="T28" fmla="*/ 477520 w 853440"/>
                <a:gd name="T29" fmla="*/ 762000 h 782320"/>
                <a:gd name="T30" fmla="*/ 548640 w 853440"/>
                <a:gd name="T31" fmla="*/ 782320 h 782320"/>
                <a:gd name="T32" fmla="*/ 660400 w 853440"/>
                <a:gd name="T33" fmla="*/ 772160 h 782320"/>
                <a:gd name="T34" fmla="*/ 701040 w 853440"/>
                <a:gd name="T35" fmla="*/ 751840 h 782320"/>
                <a:gd name="T36" fmla="*/ 762000 w 853440"/>
                <a:gd name="T37" fmla="*/ 721360 h 782320"/>
                <a:gd name="T38" fmla="*/ 782320 w 853440"/>
                <a:gd name="T39" fmla="*/ 690880 h 782320"/>
                <a:gd name="T40" fmla="*/ 792480 w 853440"/>
                <a:gd name="T41" fmla="*/ 650240 h 782320"/>
                <a:gd name="T42" fmla="*/ 822960 w 853440"/>
                <a:gd name="T43" fmla="*/ 629920 h 782320"/>
                <a:gd name="T44" fmla="*/ 853440 w 853440"/>
                <a:gd name="T45" fmla="*/ 568960 h 782320"/>
                <a:gd name="T46" fmla="*/ 843280 w 853440"/>
                <a:gd name="T47" fmla="*/ 538480 h 782320"/>
                <a:gd name="T48" fmla="*/ 843280 w 853440"/>
                <a:gd name="T49" fmla="*/ 132080 h 782320"/>
                <a:gd name="T50" fmla="*/ 853440 w 853440"/>
                <a:gd name="T51" fmla="*/ 101600 h 782320"/>
                <a:gd name="T52" fmla="*/ 843280 w 853440"/>
                <a:gd name="T53" fmla="*/ 60960 h 782320"/>
                <a:gd name="T54" fmla="*/ 812800 w 853440"/>
                <a:gd name="T55" fmla="*/ 50800 h 782320"/>
                <a:gd name="T56" fmla="*/ 721360 w 853440"/>
                <a:gd name="T57" fmla="*/ 30480 h 782320"/>
                <a:gd name="T58" fmla="*/ 660400 w 853440"/>
                <a:gd name="T59" fmla="*/ 20320 h 782320"/>
                <a:gd name="T60" fmla="*/ 518160 w 853440"/>
                <a:gd name="T61" fmla="*/ 0 h 782320"/>
                <a:gd name="T62" fmla="*/ 467360 w 853440"/>
                <a:gd name="T63" fmla="*/ 10160 h 782320"/>
                <a:gd name="T64" fmla="*/ 406400 w 853440"/>
                <a:gd name="T65" fmla="*/ 40640 h 782320"/>
                <a:gd name="T66" fmla="*/ 213360 w 853440"/>
                <a:gd name="T67" fmla="*/ 50800 h 782320"/>
                <a:gd name="T68" fmla="*/ 142240 w 853440"/>
                <a:gd name="T69" fmla="*/ 81280 h 7823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53440"/>
                <a:gd name="T106" fmla="*/ 0 h 782320"/>
                <a:gd name="T107" fmla="*/ 853440 w 853440"/>
                <a:gd name="T108" fmla="*/ 782320 h 7823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53440" h="782320">
                  <a:moveTo>
                    <a:pt x="142240" y="81280"/>
                  </a:moveTo>
                  <a:lnTo>
                    <a:pt x="142240" y="81280"/>
                  </a:lnTo>
                  <a:cubicBezTo>
                    <a:pt x="86954" y="119980"/>
                    <a:pt x="46936" y="129648"/>
                    <a:pt x="20320" y="182880"/>
                  </a:cubicBezTo>
                  <a:cubicBezTo>
                    <a:pt x="15531" y="192459"/>
                    <a:pt x="13102" y="203062"/>
                    <a:pt x="10160" y="213360"/>
                  </a:cubicBezTo>
                  <a:cubicBezTo>
                    <a:pt x="6324" y="226786"/>
                    <a:pt x="3387" y="240453"/>
                    <a:pt x="0" y="254000"/>
                  </a:cubicBezTo>
                  <a:cubicBezTo>
                    <a:pt x="3387" y="338667"/>
                    <a:pt x="1133" y="423748"/>
                    <a:pt x="10160" y="508000"/>
                  </a:cubicBezTo>
                  <a:cubicBezTo>
                    <a:pt x="14334" y="546959"/>
                    <a:pt x="68058" y="551006"/>
                    <a:pt x="91440" y="558800"/>
                  </a:cubicBezTo>
                  <a:cubicBezTo>
                    <a:pt x="101600" y="562187"/>
                    <a:pt x="112341" y="564171"/>
                    <a:pt x="121920" y="568960"/>
                  </a:cubicBezTo>
                  <a:cubicBezTo>
                    <a:pt x="146763" y="581382"/>
                    <a:pt x="171499" y="591649"/>
                    <a:pt x="193040" y="609600"/>
                  </a:cubicBezTo>
                  <a:cubicBezTo>
                    <a:pt x="204078" y="618798"/>
                    <a:pt x="211565" y="632110"/>
                    <a:pt x="223520" y="640080"/>
                  </a:cubicBezTo>
                  <a:cubicBezTo>
                    <a:pt x="232431" y="646021"/>
                    <a:pt x="244421" y="645451"/>
                    <a:pt x="254000" y="650240"/>
                  </a:cubicBezTo>
                  <a:cubicBezTo>
                    <a:pt x="332782" y="689631"/>
                    <a:pt x="238348" y="655183"/>
                    <a:pt x="314960" y="680720"/>
                  </a:cubicBezTo>
                  <a:cubicBezTo>
                    <a:pt x="321733" y="690880"/>
                    <a:pt x="326646" y="702566"/>
                    <a:pt x="335280" y="711200"/>
                  </a:cubicBezTo>
                  <a:cubicBezTo>
                    <a:pt x="352620" y="728540"/>
                    <a:pt x="373516" y="735482"/>
                    <a:pt x="396240" y="741680"/>
                  </a:cubicBezTo>
                  <a:cubicBezTo>
                    <a:pt x="423183" y="749028"/>
                    <a:pt x="451026" y="753169"/>
                    <a:pt x="477520" y="762000"/>
                  </a:cubicBezTo>
                  <a:cubicBezTo>
                    <a:pt x="521247" y="776576"/>
                    <a:pt x="497610" y="769563"/>
                    <a:pt x="548640" y="782320"/>
                  </a:cubicBezTo>
                  <a:cubicBezTo>
                    <a:pt x="585893" y="778933"/>
                    <a:pt x="623719" y="779496"/>
                    <a:pt x="660400" y="772160"/>
                  </a:cubicBezTo>
                  <a:cubicBezTo>
                    <a:pt x="675252" y="769190"/>
                    <a:pt x="687119" y="757806"/>
                    <a:pt x="701040" y="751840"/>
                  </a:cubicBezTo>
                  <a:cubicBezTo>
                    <a:pt x="759930" y="726601"/>
                    <a:pt x="703425" y="760410"/>
                    <a:pt x="762000" y="721360"/>
                  </a:cubicBezTo>
                  <a:cubicBezTo>
                    <a:pt x="768773" y="711200"/>
                    <a:pt x="777510" y="702103"/>
                    <a:pt x="782320" y="690880"/>
                  </a:cubicBezTo>
                  <a:cubicBezTo>
                    <a:pt x="787821" y="678045"/>
                    <a:pt x="784734" y="661858"/>
                    <a:pt x="792480" y="650240"/>
                  </a:cubicBezTo>
                  <a:cubicBezTo>
                    <a:pt x="799253" y="640080"/>
                    <a:pt x="812800" y="636693"/>
                    <a:pt x="822960" y="629920"/>
                  </a:cubicBezTo>
                  <a:cubicBezTo>
                    <a:pt x="833234" y="614509"/>
                    <a:pt x="853440" y="589992"/>
                    <a:pt x="853440" y="568960"/>
                  </a:cubicBezTo>
                  <a:cubicBezTo>
                    <a:pt x="853440" y="558250"/>
                    <a:pt x="846667" y="548640"/>
                    <a:pt x="843280" y="538480"/>
                  </a:cubicBezTo>
                  <a:cubicBezTo>
                    <a:pt x="827509" y="349231"/>
                    <a:pt x="826385" y="393957"/>
                    <a:pt x="843280" y="132080"/>
                  </a:cubicBezTo>
                  <a:cubicBezTo>
                    <a:pt x="843970" y="121393"/>
                    <a:pt x="850053" y="111760"/>
                    <a:pt x="853440" y="101600"/>
                  </a:cubicBezTo>
                  <a:cubicBezTo>
                    <a:pt x="850053" y="88053"/>
                    <a:pt x="852003" y="71864"/>
                    <a:pt x="843280" y="60960"/>
                  </a:cubicBezTo>
                  <a:cubicBezTo>
                    <a:pt x="836590" y="52597"/>
                    <a:pt x="823098" y="53742"/>
                    <a:pt x="812800" y="50800"/>
                  </a:cubicBezTo>
                  <a:cubicBezTo>
                    <a:pt x="784262" y="42646"/>
                    <a:pt x="750168" y="35718"/>
                    <a:pt x="721360" y="30480"/>
                  </a:cubicBezTo>
                  <a:cubicBezTo>
                    <a:pt x="701092" y="26795"/>
                    <a:pt x="680772" y="23376"/>
                    <a:pt x="660400" y="20320"/>
                  </a:cubicBezTo>
                  <a:lnTo>
                    <a:pt x="518160" y="0"/>
                  </a:lnTo>
                  <a:cubicBezTo>
                    <a:pt x="501227" y="3387"/>
                    <a:pt x="483529" y="4097"/>
                    <a:pt x="467360" y="10160"/>
                  </a:cubicBezTo>
                  <a:cubicBezTo>
                    <a:pt x="428454" y="24750"/>
                    <a:pt x="448039" y="36855"/>
                    <a:pt x="406400" y="40640"/>
                  </a:cubicBezTo>
                  <a:cubicBezTo>
                    <a:pt x="342229" y="46474"/>
                    <a:pt x="277707" y="47413"/>
                    <a:pt x="213360" y="50800"/>
                  </a:cubicBezTo>
                  <a:cubicBezTo>
                    <a:pt x="143313" y="74149"/>
                    <a:pt x="154093" y="76200"/>
                    <a:pt x="142240" y="8128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0299" name="Freihandform 6"/>
            <p:cNvSpPr>
              <a:spLocks/>
            </p:cNvSpPr>
            <p:nvPr/>
          </p:nvSpPr>
          <p:spPr bwMode="auto">
            <a:xfrm>
              <a:off x="2519680" y="1530639"/>
              <a:ext cx="833120" cy="939779"/>
            </a:xfrm>
            <a:custGeom>
              <a:avLst/>
              <a:gdLst>
                <a:gd name="T0" fmla="*/ 203200 w 833120"/>
                <a:gd name="T1" fmla="*/ 23841 h 939779"/>
                <a:gd name="T2" fmla="*/ 203200 w 833120"/>
                <a:gd name="T3" fmla="*/ 23841 h 939779"/>
                <a:gd name="T4" fmla="*/ 101600 w 833120"/>
                <a:gd name="T5" fmla="*/ 94961 h 939779"/>
                <a:gd name="T6" fmla="*/ 81280 w 833120"/>
                <a:gd name="T7" fmla="*/ 125441 h 939779"/>
                <a:gd name="T8" fmla="*/ 50800 w 833120"/>
                <a:gd name="T9" fmla="*/ 135601 h 939779"/>
                <a:gd name="T10" fmla="*/ 30480 w 833120"/>
                <a:gd name="T11" fmla="*/ 196561 h 939779"/>
                <a:gd name="T12" fmla="*/ 20320 w 833120"/>
                <a:gd name="T13" fmla="*/ 227041 h 939779"/>
                <a:gd name="T14" fmla="*/ 0 w 833120"/>
                <a:gd name="T15" fmla="*/ 298161 h 939779"/>
                <a:gd name="T16" fmla="*/ 10160 w 833120"/>
                <a:gd name="T17" fmla="*/ 379441 h 939779"/>
                <a:gd name="T18" fmla="*/ 50800 w 833120"/>
                <a:gd name="T19" fmla="*/ 450561 h 939779"/>
                <a:gd name="T20" fmla="*/ 101600 w 833120"/>
                <a:gd name="T21" fmla="*/ 501361 h 939779"/>
                <a:gd name="T22" fmla="*/ 111760 w 833120"/>
                <a:gd name="T23" fmla="*/ 531841 h 939779"/>
                <a:gd name="T24" fmla="*/ 121920 w 833120"/>
                <a:gd name="T25" fmla="*/ 623281 h 939779"/>
                <a:gd name="T26" fmla="*/ 182880 w 833120"/>
                <a:gd name="T27" fmla="*/ 674081 h 939779"/>
                <a:gd name="T28" fmla="*/ 203200 w 833120"/>
                <a:gd name="T29" fmla="*/ 704561 h 939779"/>
                <a:gd name="T30" fmla="*/ 233680 w 833120"/>
                <a:gd name="T31" fmla="*/ 724881 h 939779"/>
                <a:gd name="T32" fmla="*/ 243840 w 833120"/>
                <a:gd name="T33" fmla="*/ 775681 h 939779"/>
                <a:gd name="T34" fmla="*/ 274320 w 833120"/>
                <a:gd name="T35" fmla="*/ 846801 h 939779"/>
                <a:gd name="T36" fmla="*/ 365760 w 833120"/>
                <a:gd name="T37" fmla="*/ 897601 h 939779"/>
                <a:gd name="T38" fmla="*/ 436880 w 833120"/>
                <a:gd name="T39" fmla="*/ 928081 h 939779"/>
                <a:gd name="T40" fmla="*/ 518160 w 833120"/>
                <a:gd name="T41" fmla="*/ 938241 h 939779"/>
                <a:gd name="T42" fmla="*/ 629920 w 833120"/>
                <a:gd name="T43" fmla="*/ 907761 h 939779"/>
                <a:gd name="T44" fmla="*/ 640080 w 833120"/>
                <a:gd name="T45" fmla="*/ 877281 h 939779"/>
                <a:gd name="T46" fmla="*/ 660400 w 833120"/>
                <a:gd name="T47" fmla="*/ 846801 h 939779"/>
                <a:gd name="T48" fmla="*/ 670560 w 833120"/>
                <a:gd name="T49" fmla="*/ 816321 h 939779"/>
                <a:gd name="T50" fmla="*/ 711200 w 833120"/>
                <a:gd name="T51" fmla="*/ 755361 h 939779"/>
                <a:gd name="T52" fmla="*/ 731520 w 833120"/>
                <a:gd name="T53" fmla="*/ 714721 h 939779"/>
                <a:gd name="T54" fmla="*/ 741680 w 833120"/>
                <a:gd name="T55" fmla="*/ 684241 h 939779"/>
                <a:gd name="T56" fmla="*/ 762000 w 833120"/>
                <a:gd name="T57" fmla="*/ 653761 h 939779"/>
                <a:gd name="T58" fmla="*/ 792480 w 833120"/>
                <a:gd name="T59" fmla="*/ 592801 h 939779"/>
                <a:gd name="T60" fmla="*/ 802640 w 833120"/>
                <a:gd name="T61" fmla="*/ 521681 h 939779"/>
                <a:gd name="T62" fmla="*/ 822960 w 833120"/>
                <a:gd name="T63" fmla="*/ 491201 h 939779"/>
                <a:gd name="T64" fmla="*/ 833120 w 833120"/>
                <a:gd name="T65" fmla="*/ 460721 h 939779"/>
                <a:gd name="T66" fmla="*/ 822960 w 833120"/>
                <a:gd name="T67" fmla="*/ 338801 h 939779"/>
                <a:gd name="T68" fmla="*/ 762000 w 833120"/>
                <a:gd name="T69" fmla="*/ 237201 h 939779"/>
                <a:gd name="T70" fmla="*/ 711200 w 833120"/>
                <a:gd name="T71" fmla="*/ 176241 h 939779"/>
                <a:gd name="T72" fmla="*/ 660400 w 833120"/>
                <a:gd name="T73" fmla="*/ 115281 h 939779"/>
                <a:gd name="T74" fmla="*/ 629920 w 833120"/>
                <a:gd name="T75" fmla="*/ 105121 h 939779"/>
                <a:gd name="T76" fmla="*/ 568960 w 833120"/>
                <a:gd name="T77" fmla="*/ 64481 h 939779"/>
                <a:gd name="T78" fmla="*/ 497840 w 833120"/>
                <a:gd name="T79" fmla="*/ 44161 h 939779"/>
                <a:gd name="T80" fmla="*/ 416560 w 833120"/>
                <a:gd name="T81" fmla="*/ 34001 h 939779"/>
                <a:gd name="T82" fmla="*/ 386080 w 833120"/>
                <a:gd name="T83" fmla="*/ 23841 h 939779"/>
                <a:gd name="T84" fmla="*/ 294640 w 833120"/>
                <a:gd name="T85" fmla="*/ 3521 h 939779"/>
                <a:gd name="T86" fmla="*/ 203200 w 833120"/>
                <a:gd name="T87" fmla="*/ 23841 h 9397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3120"/>
                <a:gd name="T133" fmla="*/ 0 h 939779"/>
                <a:gd name="T134" fmla="*/ 833120 w 833120"/>
                <a:gd name="T135" fmla="*/ 939779 h 93977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3120" h="939779">
                  <a:moveTo>
                    <a:pt x="203200" y="23841"/>
                  </a:moveTo>
                  <a:lnTo>
                    <a:pt x="203200" y="23841"/>
                  </a:lnTo>
                  <a:cubicBezTo>
                    <a:pt x="169333" y="47548"/>
                    <a:pt x="124531" y="60564"/>
                    <a:pt x="101600" y="94961"/>
                  </a:cubicBezTo>
                  <a:cubicBezTo>
                    <a:pt x="94827" y="105121"/>
                    <a:pt x="90815" y="117813"/>
                    <a:pt x="81280" y="125441"/>
                  </a:cubicBezTo>
                  <a:cubicBezTo>
                    <a:pt x="72917" y="132131"/>
                    <a:pt x="60960" y="132214"/>
                    <a:pt x="50800" y="135601"/>
                  </a:cubicBezTo>
                  <a:lnTo>
                    <a:pt x="30480" y="196561"/>
                  </a:lnTo>
                  <a:cubicBezTo>
                    <a:pt x="27093" y="206721"/>
                    <a:pt x="22917" y="216651"/>
                    <a:pt x="20320" y="227041"/>
                  </a:cubicBezTo>
                  <a:cubicBezTo>
                    <a:pt x="7563" y="278071"/>
                    <a:pt x="14576" y="254434"/>
                    <a:pt x="0" y="298161"/>
                  </a:cubicBezTo>
                  <a:cubicBezTo>
                    <a:pt x="3387" y="325254"/>
                    <a:pt x="5276" y="352577"/>
                    <a:pt x="10160" y="379441"/>
                  </a:cubicBezTo>
                  <a:cubicBezTo>
                    <a:pt x="16594" y="414828"/>
                    <a:pt x="28252" y="418994"/>
                    <a:pt x="50800" y="450561"/>
                  </a:cubicBezTo>
                  <a:cubicBezTo>
                    <a:pt x="81588" y="493664"/>
                    <a:pt x="57265" y="471805"/>
                    <a:pt x="101600" y="501361"/>
                  </a:cubicBezTo>
                  <a:cubicBezTo>
                    <a:pt x="104987" y="511521"/>
                    <a:pt x="109999" y="521277"/>
                    <a:pt x="111760" y="531841"/>
                  </a:cubicBezTo>
                  <a:cubicBezTo>
                    <a:pt x="116802" y="562091"/>
                    <a:pt x="112222" y="594187"/>
                    <a:pt x="121920" y="623281"/>
                  </a:cubicBezTo>
                  <a:cubicBezTo>
                    <a:pt x="127508" y="640044"/>
                    <a:pt x="168937" y="664786"/>
                    <a:pt x="182880" y="674081"/>
                  </a:cubicBezTo>
                  <a:cubicBezTo>
                    <a:pt x="189653" y="684241"/>
                    <a:pt x="194566" y="695927"/>
                    <a:pt x="203200" y="704561"/>
                  </a:cubicBezTo>
                  <a:cubicBezTo>
                    <a:pt x="211834" y="713195"/>
                    <a:pt x="227622" y="714279"/>
                    <a:pt x="233680" y="724881"/>
                  </a:cubicBezTo>
                  <a:cubicBezTo>
                    <a:pt x="242248" y="739874"/>
                    <a:pt x="240094" y="758824"/>
                    <a:pt x="243840" y="775681"/>
                  </a:cubicBezTo>
                  <a:cubicBezTo>
                    <a:pt x="249618" y="801683"/>
                    <a:pt x="252676" y="827862"/>
                    <a:pt x="274320" y="846801"/>
                  </a:cubicBezTo>
                  <a:cubicBezTo>
                    <a:pt x="337683" y="902244"/>
                    <a:pt x="314966" y="875832"/>
                    <a:pt x="365760" y="897601"/>
                  </a:cubicBezTo>
                  <a:cubicBezTo>
                    <a:pt x="391571" y="908663"/>
                    <a:pt x="409291" y="923065"/>
                    <a:pt x="436880" y="928081"/>
                  </a:cubicBezTo>
                  <a:cubicBezTo>
                    <a:pt x="463744" y="932965"/>
                    <a:pt x="491067" y="934854"/>
                    <a:pt x="518160" y="938241"/>
                  </a:cubicBezTo>
                  <a:cubicBezTo>
                    <a:pt x="549876" y="934277"/>
                    <a:pt x="604306" y="939779"/>
                    <a:pt x="629920" y="907761"/>
                  </a:cubicBezTo>
                  <a:cubicBezTo>
                    <a:pt x="636610" y="899398"/>
                    <a:pt x="635291" y="886860"/>
                    <a:pt x="640080" y="877281"/>
                  </a:cubicBezTo>
                  <a:cubicBezTo>
                    <a:pt x="645541" y="866359"/>
                    <a:pt x="654939" y="857723"/>
                    <a:pt x="660400" y="846801"/>
                  </a:cubicBezTo>
                  <a:cubicBezTo>
                    <a:pt x="665189" y="837222"/>
                    <a:pt x="665359" y="825683"/>
                    <a:pt x="670560" y="816321"/>
                  </a:cubicBezTo>
                  <a:cubicBezTo>
                    <a:pt x="682420" y="794973"/>
                    <a:pt x="700278" y="777204"/>
                    <a:pt x="711200" y="755361"/>
                  </a:cubicBezTo>
                  <a:cubicBezTo>
                    <a:pt x="717973" y="741814"/>
                    <a:pt x="725554" y="728642"/>
                    <a:pt x="731520" y="714721"/>
                  </a:cubicBezTo>
                  <a:cubicBezTo>
                    <a:pt x="735739" y="704877"/>
                    <a:pt x="736891" y="693820"/>
                    <a:pt x="741680" y="684241"/>
                  </a:cubicBezTo>
                  <a:cubicBezTo>
                    <a:pt x="747141" y="673319"/>
                    <a:pt x="756539" y="664683"/>
                    <a:pt x="762000" y="653761"/>
                  </a:cubicBezTo>
                  <a:cubicBezTo>
                    <a:pt x="804064" y="569633"/>
                    <a:pt x="734246" y="680152"/>
                    <a:pt x="792480" y="592801"/>
                  </a:cubicBezTo>
                  <a:cubicBezTo>
                    <a:pt x="795867" y="569094"/>
                    <a:pt x="795759" y="544618"/>
                    <a:pt x="802640" y="521681"/>
                  </a:cubicBezTo>
                  <a:cubicBezTo>
                    <a:pt x="806149" y="509985"/>
                    <a:pt x="817499" y="502123"/>
                    <a:pt x="822960" y="491201"/>
                  </a:cubicBezTo>
                  <a:cubicBezTo>
                    <a:pt x="827749" y="481622"/>
                    <a:pt x="829733" y="470881"/>
                    <a:pt x="833120" y="460721"/>
                  </a:cubicBezTo>
                  <a:cubicBezTo>
                    <a:pt x="829733" y="420081"/>
                    <a:pt x="830475" y="378883"/>
                    <a:pt x="822960" y="338801"/>
                  </a:cubicBezTo>
                  <a:cubicBezTo>
                    <a:pt x="818885" y="317068"/>
                    <a:pt x="767236" y="245056"/>
                    <a:pt x="762000" y="237201"/>
                  </a:cubicBezTo>
                  <a:cubicBezTo>
                    <a:pt x="711549" y="161525"/>
                    <a:pt x="776391" y="254470"/>
                    <a:pt x="711200" y="176241"/>
                  </a:cubicBezTo>
                  <a:cubicBezTo>
                    <a:pt x="687772" y="148128"/>
                    <a:pt x="693793" y="137543"/>
                    <a:pt x="660400" y="115281"/>
                  </a:cubicBezTo>
                  <a:cubicBezTo>
                    <a:pt x="651489" y="109340"/>
                    <a:pt x="639282" y="110322"/>
                    <a:pt x="629920" y="105121"/>
                  </a:cubicBezTo>
                  <a:cubicBezTo>
                    <a:pt x="608572" y="93261"/>
                    <a:pt x="592128" y="72204"/>
                    <a:pt x="568960" y="64481"/>
                  </a:cubicBezTo>
                  <a:cubicBezTo>
                    <a:pt x="544802" y="56428"/>
                    <a:pt x="523355" y="48413"/>
                    <a:pt x="497840" y="44161"/>
                  </a:cubicBezTo>
                  <a:cubicBezTo>
                    <a:pt x="470907" y="39672"/>
                    <a:pt x="443653" y="37388"/>
                    <a:pt x="416560" y="34001"/>
                  </a:cubicBezTo>
                  <a:cubicBezTo>
                    <a:pt x="406400" y="30614"/>
                    <a:pt x="396535" y="26164"/>
                    <a:pt x="386080" y="23841"/>
                  </a:cubicBezTo>
                  <a:cubicBezTo>
                    <a:pt x="278794" y="0"/>
                    <a:pt x="363255" y="26393"/>
                    <a:pt x="294640" y="3521"/>
                  </a:cubicBezTo>
                  <a:cubicBezTo>
                    <a:pt x="206639" y="14521"/>
                    <a:pt x="218440" y="20454"/>
                    <a:pt x="203200" y="23841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0300" name="Freihandform 9"/>
            <p:cNvSpPr>
              <a:spLocks/>
            </p:cNvSpPr>
            <p:nvPr/>
          </p:nvSpPr>
          <p:spPr bwMode="auto">
            <a:xfrm>
              <a:off x="2672080" y="2695874"/>
              <a:ext cx="842338" cy="1145542"/>
            </a:xfrm>
            <a:custGeom>
              <a:avLst/>
              <a:gdLst>
                <a:gd name="T0" fmla="*/ 487680 w 842338"/>
                <a:gd name="T1" fmla="*/ 6686 h 1145542"/>
                <a:gd name="T2" fmla="*/ 487680 w 842338"/>
                <a:gd name="T3" fmla="*/ 6686 h 1145542"/>
                <a:gd name="T4" fmla="*/ 335280 w 842338"/>
                <a:gd name="T5" fmla="*/ 87966 h 1145542"/>
                <a:gd name="T6" fmla="*/ 264160 w 842338"/>
                <a:gd name="T7" fmla="*/ 138766 h 1145542"/>
                <a:gd name="T8" fmla="*/ 233680 w 842338"/>
                <a:gd name="T9" fmla="*/ 209886 h 1145542"/>
                <a:gd name="T10" fmla="*/ 223520 w 842338"/>
                <a:gd name="T11" fmla="*/ 240366 h 1145542"/>
                <a:gd name="T12" fmla="*/ 203200 w 842338"/>
                <a:gd name="T13" fmla="*/ 291166 h 1145542"/>
                <a:gd name="T14" fmla="*/ 213360 w 842338"/>
                <a:gd name="T15" fmla="*/ 362286 h 1145542"/>
                <a:gd name="T16" fmla="*/ 223520 w 842338"/>
                <a:gd name="T17" fmla="*/ 392766 h 1145542"/>
                <a:gd name="T18" fmla="*/ 254000 w 842338"/>
                <a:gd name="T19" fmla="*/ 402926 h 1145542"/>
                <a:gd name="T20" fmla="*/ 274320 w 842338"/>
                <a:gd name="T21" fmla="*/ 433406 h 1145542"/>
                <a:gd name="T22" fmla="*/ 304800 w 842338"/>
                <a:gd name="T23" fmla="*/ 463886 h 1145542"/>
                <a:gd name="T24" fmla="*/ 314960 w 842338"/>
                <a:gd name="T25" fmla="*/ 514686 h 1145542"/>
                <a:gd name="T26" fmla="*/ 304800 w 842338"/>
                <a:gd name="T27" fmla="*/ 606126 h 1145542"/>
                <a:gd name="T28" fmla="*/ 233680 w 842338"/>
                <a:gd name="T29" fmla="*/ 646766 h 1145542"/>
                <a:gd name="T30" fmla="*/ 182880 w 842338"/>
                <a:gd name="T31" fmla="*/ 656926 h 1145542"/>
                <a:gd name="T32" fmla="*/ 121920 w 842338"/>
                <a:gd name="T33" fmla="*/ 677246 h 1145542"/>
                <a:gd name="T34" fmla="*/ 10160 w 842338"/>
                <a:gd name="T35" fmla="*/ 707726 h 1145542"/>
                <a:gd name="T36" fmla="*/ 0 w 842338"/>
                <a:gd name="T37" fmla="*/ 738206 h 1145542"/>
                <a:gd name="T38" fmla="*/ 10160 w 842338"/>
                <a:gd name="T39" fmla="*/ 799166 h 1145542"/>
                <a:gd name="T40" fmla="*/ 101600 w 842338"/>
                <a:gd name="T41" fmla="*/ 900766 h 1145542"/>
                <a:gd name="T42" fmla="*/ 121920 w 842338"/>
                <a:gd name="T43" fmla="*/ 941406 h 1145542"/>
                <a:gd name="T44" fmla="*/ 152400 w 842338"/>
                <a:gd name="T45" fmla="*/ 961726 h 1145542"/>
                <a:gd name="T46" fmla="*/ 182880 w 842338"/>
                <a:gd name="T47" fmla="*/ 992206 h 1145542"/>
                <a:gd name="T48" fmla="*/ 243840 w 842338"/>
                <a:gd name="T49" fmla="*/ 1022686 h 1145542"/>
                <a:gd name="T50" fmla="*/ 264160 w 842338"/>
                <a:gd name="T51" fmla="*/ 1053166 h 1145542"/>
                <a:gd name="T52" fmla="*/ 335280 w 842338"/>
                <a:gd name="T53" fmla="*/ 1083646 h 1145542"/>
                <a:gd name="T54" fmla="*/ 365760 w 842338"/>
                <a:gd name="T55" fmla="*/ 1103966 h 1145542"/>
                <a:gd name="T56" fmla="*/ 447040 w 842338"/>
                <a:gd name="T57" fmla="*/ 1124286 h 1145542"/>
                <a:gd name="T58" fmla="*/ 558800 w 842338"/>
                <a:gd name="T59" fmla="*/ 1144606 h 1145542"/>
                <a:gd name="T60" fmla="*/ 751840 w 842338"/>
                <a:gd name="T61" fmla="*/ 1124286 h 1145542"/>
                <a:gd name="T62" fmla="*/ 792480 w 842338"/>
                <a:gd name="T63" fmla="*/ 1063326 h 1145542"/>
                <a:gd name="T64" fmla="*/ 822960 w 842338"/>
                <a:gd name="T65" fmla="*/ 941406 h 1145542"/>
                <a:gd name="T66" fmla="*/ 822960 w 842338"/>
                <a:gd name="T67" fmla="*/ 453726 h 1145542"/>
                <a:gd name="T68" fmla="*/ 782320 w 842338"/>
                <a:gd name="T69" fmla="*/ 362286 h 1145542"/>
                <a:gd name="T70" fmla="*/ 772160 w 842338"/>
                <a:gd name="T71" fmla="*/ 331806 h 1145542"/>
                <a:gd name="T72" fmla="*/ 741680 w 842338"/>
                <a:gd name="T73" fmla="*/ 311486 h 1145542"/>
                <a:gd name="T74" fmla="*/ 731520 w 842338"/>
                <a:gd name="T75" fmla="*/ 260686 h 1145542"/>
                <a:gd name="T76" fmla="*/ 711200 w 842338"/>
                <a:gd name="T77" fmla="*/ 199726 h 1145542"/>
                <a:gd name="T78" fmla="*/ 701040 w 842338"/>
                <a:gd name="T79" fmla="*/ 138766 h 1145542"/>
                <a:gd name="T80" fmla="*/ 680720 w 842338"/>
                <a:gd name="T81" fmla="*/ 77806 h 1145542"/>
                <a:gd name="T82" fmla="*/ 609600 w 842338"/>
                <a:gd name="T83" fmla="*/ 57486 h 1145542"/>
                <a:gd name="T84" fmla="*/ 538480 w 842338"/>
                <a:gd name="T85" fmla="*/ 16846 h 1145542"/>
                <a:gd name="T86" fmla="*/ 487680 w 842338"/>
                <a:gd name="T87" fmla="*/ 6686 h 11455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2338"/>
                <a:gd name="T133" fmla="*/ 0 h 1145542"/>
                <a:gd name="T134" fmla="*/ 842338 w 842338"/>
                <a:gd name="T135" fmla="*/ 1145542 h 11455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2338" h="1145542">
                  <a:moveTo>
                    <a:pt x="487680" y="6686"/>
                  </a:moveTo>
                  <a:lnTo>
                    <a:pt x="487680" y="6686"/>
                  </a:lnTo>
                  <a:cubicBezTo>
                    <a:pt x="436880" y="33779"/>
                    <a:pt x="381339" y="53422"/>
                    <a:pt x="335280" y="87966"/>
                  </a:cubicBezTo>
                  <a:cubicBezTo>
                    <a:pt x="284871" y="125772"/>
                    <a:pt x="308729" y="109053"/>
                    <a:pt x="264160" y="138766"/>
                  </a:cubicBezTo>
                  <a:cubicBezTo>
                    <a:pt x="240333" y="210247"/>
                    <a:pt x="271344" y="122003"/>
                    <a:pt x="233680" y="209886"/>
                  </a:cubicBezTo>
                  <a:cubicBezTo>
                    <a:pt x="229461" y="219730"/>
                    <a:pt x="227280" y="230338"/>
                    <a:pt x="223520" y="240366"/>
                  </a:cubicBezTo>
                  <a:cubicBezTo>
                    <a:pt x="217116" y="257443"/>
                    <a:pt x="209973" y="274233"/>
                    <a:pt x="203200" y="291166"/>
                  </a:cubicBezTo>
                  <a:cubicBezTo>
                    <a:pt x="206587" y="314873"/>
                    <a:pt x="208664" y="338804"/>
                    <a:pt x="213360" y="362286"/>
                  </a:cubicBezTo>
                  <a:cubicBezTo>
                    <a:pt x="215460" y="372788"/>
                    <a:pt x="215947" y="385193"/>
                    <a:pt x="223520" y="392766"/>
                  </a:cubicBezTo>
                  <a:cubicBezTo>
                    <a:pt x="231093" y="400339"/>
                    <a:pt x="243840" y="399539"/>
                    <a:pt x="254000" y="402926"/>
                  </a:cubicBezTo>
                  <a:cubicBezTo>
                    <a:pt x="260773" y="413086"/>
                    <a:pt x="266503" y="424025"/>
                    <a:pt x="274320" y="433406"/>
                  </a:cubicBezTo>
                  <a:cubicBezTo>
                    <a:pt x="283518" y="444444"/>
                    <a:pt x="298374" y="451035"/>
                    <a:pt x="304800" y="463886"/>
                  </a:cubicBezTo>
                  <a:cubicBezTo>
                    <a:pt x="312523" y="479332"/>
                    <a:pt x="311573" y="497753"/>
                    <a:pt x="314960" y="514686"/>
                  </a:cubicBezTo>
                  <a:cubicBezTo>
                    <a:pt x="311573" y="545166"/>
                    <a:pt x="315280" y="577305"/>
                    <a:pt x="304800" y="606126"/>
                  </a:cubicBezTo>
                  <a:cubicBezTo>
                    <a:pt x="301725" y="614583"/>
                    <a:pt x="235620" y="646119"/>
                    <a:pt x="233680" y="646766"/>
                  </a:cubicBezTo>
                  <a:cubicBezTo>
                    <a:pt x="217297" y="652227"/>
                    <a:pt x="199540" y="652382"/>
                    <a:pt x="182880" y="656926"/>
                  </a:cubicBezTo>
                  <a:cubicBezTo>
                    <a:pt x="162216" y="662562"/>
                    <a:pt x="142700" y="672051"/>
                    <a:pt x="121920" y="677246"/>
                  </a:cubicBezTo>
                  <a:cubicBezTo>
                    <a:pt x="30250" y="700163"/>
                    <a:pt x="67134" y="688735"/>
                    <a:pt x="10160" y="707726"/>
                  </a:cubicBezTo>
                  <a:cubicBezTo>
                    <a:pt x="6773" y="717886"/>
                    <a:pt x="0" y="727496"/>
                    <a:pt x="0" y="738206"/>
                  </a:cubicBezTo>
                  <a:cubicBezTo>
                    <a:pt x="0" y="758806"/>
                    <a:pt x="2237" y="780150"/>
                    <a:pt x="10160" y="799166"/>
                  </a:cubicBezTo>
                  <a:cubicBezTo>
                    <a:pt x="33203" y="854468"/>
                    <a:pt x="58037" y="865915"/>
                    <a:pt x="101600" y="900766"/>
                  </a:cubicBezTo>
                  <a:cubicBezTo>
                    <a:pt x="108373" y="914313"/>
                    <a:pt x="112224" y="929771"/>
                    <a:pt x="121920" y="941406"/>
                  </a:cubicBezTo>
                  <a:cubicBezTo>
                    <a:pt x="129737" y="950787"/>
                    <a:pt x="143019" y="953909"/>
                    <a:pt x="152400" y="961726"/>
                  </a:cubicBezTo>
                  <a:cubicBezTo>
                    <a:pt x="163438" y="970924"/>
                    <a:pt x="171842" y="983008"/>
                    <a:pt x="182880" y="992206"/>
                  </a:cubicBezTo>
                  <a:cubicBezTo>
                    <a:pt x="209141" y="1014090"/>
                    <a:pt x="213292" y="1012503"/>
                    <a:pt x="243840" y="1022686"/>
                  </a:cubicBezTo>
                  <a:cubicBezTo>
                    <a:pt x="250613" y="1032846"/>
                    <a:pt x="254779" y="1045349"/>
                    <a:pt x="264160" y="1053166"/>
                  </a:cubicBezTo>
                  <a:cubicBezTo>
                    <a:pt x="295873" y="1079593"/>
                    <a:pt x="303518" y="1067765"/>
                    <a:pt x="335280" y="1083646"/>
                  </a:cubicBezTo>
                  <a:cubicBezTo>
                    <a:pt x="346202" y="1089107"/>
                    <a:pt x="354838" y="1098505"/>
                    <a:pt x="365760" y="1103966"/>
                  </a:cubicBezTo>
                  <a:cubicBezTo>
                    <a:pt x="387546" y="1114859"/>
                    <a:pt x="426172" y="1119649"/>
                    <a:pt x="447040" y="1124286"/>
                  </a:cubicBezTo>
                  <a:cubicBezTo>
                    <a:pt x="533268" y="1143448"/>
                    <a:pt x="435518" y="1126994"/>
                    <a:pt x="558800" y="1144606"/>
                  </a:cubicBezTo>
                  <a:cubicBezTo>
                    <a:pt x="623147" y="1137833"/>
                    <a:pt x="690729" y="1145542"/>
                    <a:pt x="751840" y="1124286"/>
                  </a:cubicBezTo>
                  <a:cubicBezTo>
                    <a:pt x="774906" y="1116263"/>
                    <a:pt x="784757" y="1086494"/>
                    <a:pt x="792480" y="1063326"/>
                  </a:cubicBezTo>
                  <a:cubicBezTo>
                    <a:pt x="819314" y="982823"/>
                    <a:pt x="809279" y="1023494"/>
                    <a:pt x="822960" y="941406"/>
                  </a:cubicBezTo>
                  <a:cubicBezTo>
                    <a:pt x="833697" y="737409"/>
                    <a:pt x="842338" y="679807"/>
                    <a:pt x="822960" y="453726"/>
                  </a:cubicBezTo>
                  <a:cubicBezTo>
                    <a:pt x="817537" y="390456"/>
                    <a:pt x="803827" y="405301"/>
                    <a:pt x="782320" y="362286"/>
                  </a:cubicBezTo>
                  <a:cubicBezTo>
                    <a:pt x="777531" y="352707"/>
                    <a:pt x="778850" y="340169"/>
                    <a:pt x="772160" y="331806"/>
                  </a:cubicBezTo>
                  <a:cubicBezTo>
                    <a:pt x="764532" y="322271"/>
                    <a:pt x="751840" y="318259"/>
                    <a:pt x="741680" y="311486"/>
                  </a:cubicBezTo>
                  <a:cubicBezTo>
                    <a:pt x="738293" y="294553"/>
                    <a:pt x="736064" y="277346"/>
                    <a:pt x="731520" y="260686"/>
                  </a:cubicBezTo>
                  <a:cubicBezTo>
                    <a:pt x="725884" y="240022"/>
                    <a:pt x="714721" y="220854"/>
                    <a:pt x="711200" y="199726"/>
                  </a:cubicBezTo>
                  <a:cubicBezTo>
                    <a:pt x="707813" y="179406"/>
                    <a:pt x="706036" y="158751"/>
                    <a:pt x="701040" y="138766"/>
                  </a:cubicBezTo>
                  <a:cubicBezTo>
                    <a:pt x="695845" y="117986"/>
                    <a:pt x="701500" y="83001"/>
                    <a:pt x="680720" y="77806"/>
                  </a:cubicBezTo>
                  <a:cubicBezTo>
                    <a:pt x="660097" y="72650"/>
                    <a:pt x="630006" y="66231"/>
                    <a:pt x="609600" y="57486"/>
                  </a:cubicBezTo>
                  <a:cubicBezTo>
                    <a:pt x="484915" y="4049"/>
                    <a:pt x="640516" y="67864"/>
                    <a:pt x="538480" y="16846"/>
                  </a:cubicBezTo>
                  <a:cubicBezTo>
                    <a:pt x="504787" y="0"/>
                    <a:pt x="496147" y="8379"/>
                    <a:pt x="487680" y="6686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0301" name="Freihandform 10"/>
            <p:cNvSpPr>
              <a:spLocks/>
            </p:cNvSpPr>
            <p:nvPr/>
          </p:nvSpPr>
          <p:spPr bwMode="auto">
            <a:xfrm>
              <a:off x="812800" y="2456632"/>
              <a:ext cx="792480" cy="632008"/>
            </a:xfrm>
            <a:custGeom>
              <a:avLst/>
              <a:gdLst>
                <a:gd name="T0" fmla="*/ 467360 w 792480"/>
                <a:gd name="T1" fmla="*/ 2088 h 632008"/>
                <a:gd name="T2" fmla="*/ 467360 w 792480"/>
                <a:gd name="T3" fmla="*/ 2088 h 632008"/>
                <a:gd name="T4" fmla="*/ 609600 w 792480"/>
                <a:gd name="T5" fmla="*/ 12248 h 632008"/>
                <a:gd name="T6" fmla="*/ 619760 w 792480"/>
                <a:gd name="T7" fmla="*/ 42728 h 632008"/>
                <a:gd name="T8" fmla="*/ 650240 w 792480"/>
                <a:gd name="T9" fmla="*/ 73208 h 632008"/>
                <a:gd name="T10" fmla="*/ 690880 w 792480"/>
                <a:gd name="T11" fmla="*/ 134168 h 632008"/>
                <a:gd name="T12" fmla="*/ 751840 w 792480"/>
                <a:gd name="T13" fmla="*/ 195128 h 632008"/>
                <a:gd name="T14" fmla="*/ 782320 w 792480"/>
                <a:gd name="T15" fmla="*/ 225608 h 632008"/>
                <a:gd name="T16" fmla="*/ 792480 w 792480"/>
                <a:gd name="T17" fmla="*/ 256088 h 632008"/>
                <a:gd name="T18" fmla="*/ 782320 w 792480"/>
                <a:gd name="T19" fmla="*/ 337368 h 632008"/>
                <a:gd name="T20" fmla="*/ 731520 w 792480"/>
                <a:gd name="T21" fmla="*/ 388168 h 632008"/>
                <a:gd name="T22" fmla="*/ 701040 w 792480"/>
                <a:gd name="T23" fmla="*/ 418648 h 632008"/>
                <a:gd name="T24" fmla="*/ 670560 w 792480"/>
                <a:gd name="T25" fmla="*/ 479608 h 632008"/>
                <a:gd name="T26" fmla="*/ 660400 w 792480"/>
                <a:gd name="T27" fmla="*/ 510088 h 632008"/>
                <a:gd name="T28" fmla="*/ 640080 w 792480"/>
                <a:gd name="T29" fmla="*/ 540568 h 632008"/>
                <a:gd name="T30" fmla="*/ 629920 w 792480"/>
                <a:gd name="T31" fmla="*/ 571048 h 632008"/>
                <a:gd name="T32" fmla="*/ 568960 w 792480"/>
                <a:gd name="T33" fmla="*/ 601528 h 632008"/>
                <a:gd name="T34" fmla="*/ 538480 w 792480"/>
                <a:gd name="T35" fmla="*/ 621848 h 632008"/>
                <a:gd name="T36" fmla="*/ 304800 w 792480"/>
                <a:gd name="T37" fmla="*/ 632008 h 632008"/>
                <a:gd name="T38" fmla="*/ 243840 w 792480"/>
                <a:gd name="T39" fmla="*/ 611688 h 632008"/>
                <a:gd name="T40" fmla="*/ 142240 w 792480"/>
                <a:gd name="T41" fmla="*/ 540568 h 632008"/>
                <a:gd name="T42" fmla="*/ 71120 w 792480"/>
                <a:gd name="T43" fmla="*/ 489768 h 632008"/>
                <a:gd name="T44" fmla="*/ 40640 w 792480"/>
                <a:gd name="T45" fmla="*/ 459288 h 632008"/>
                <a:gd name="T46" fmla="*/ 10160 w 792480"/>
                <a:gd name="T47" fmla="*/ 398328 h 632008"/>
                <a:gd name="T48" fmla="*/ 0 w 792480"/>
                <a:gd name="T49" fmla="*/ 367848 h 632008"/>
                <a:gd name="T50" fmla="*/ 20320 w 792480"/>
                <a:gd name="T51" fmla="*/ 296728 h 632008"/>
                <a:gd name="T52" fmla="*/ 60960 w 792480"/>
                <a:gd name="T53" fmla="*/ 286568 h 632008"/>
                <a:gd name="T54" fmla="*/ 101600 w 792480"/>
                <a:gd name="T55" fmla="*/ 266248 h 632008"/>
                <a:gd name="T56" fmla="*/ 193040 w 792480"/>
                <a:gd name="T57" fmla="*/ 235768 h 632008"/>
                <a:gd name="T58" fmla="*/ 223520 w 792480"/>
                <a:gd name="T59" fmla="*/ 215448 h 632008"/>
                <a:gd name="T60" fmla="*/ 254000 w 792480"/>
                <a:gd name="T61" fmla="*/ 205288 h 632008"/>
                <a:gd name="T62" fmla="*/ 264160 w 792480"/>
                <a:gd name="T63" fmla="*/ 174808 h 632008"/>
                <a:gd name="T64" fmla="*/ 304800 w 792480"/>
                <a:gd name="T65" fmla="*/ 144328 h 632008"/>
                <a:gd name="T66" fmla="*/ 355600 w 792480"/>
                <a:gd name="T67" fmla="*/ 93528 h 632008"/>
                <a:gd name="T68" fmla="*/ 436880 w 792480"/>
                <a:gd name="T69" fmla="*/ 22408 h 632008"/>
                <a:gd name="T70" fmla="*/ 467360 w 792480"/>
                <a:gd name="T71" fmla="*/ 2088 h 6320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92480"/>
                <a:gd name="T109" fmla="*/ 0 h 632008"/>
                <a:gd name="T110" fmla="*/ 792480 w 792480"/>
                <a:gd name="T111" fmla="*/ 632008 h 6320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92480" h="632008">
                  <a:moveTo>
                    <a:pt x="467360" y="2088"/>
                  </a:moveTo>
                  <a:lnTo>
                    <a:pt x="467360" y="2088"/>
                  </a:lnTo>
                  <a:cubicBezTo>
                    <a:pt x="514773" y="5475"/>
                    <a:pt x="563671" y="0"/>
                    <a:pt x="609600" y="12248"/>
                  </a:cubicBezTo>
                  <a:cubicBezTo>
                    <a:pt x="619948" y="15007"/>
                    <a:pt x="613819" y="33817"/>
                    <a:pt x="619760" y="42728"/>
                  </a:cubicBezTo>
                  <a:cubicBezTo>
                    <a:pt x="627730" y="54683"/>
                    <a:pt x="641419" y="61866"/>
                    <a:pt x="650240" y="73208"/>
                  </a:cubicBezTo>
                  <a:cubicBezTo>
                    <a:pt x="665233" y="92485"/>
                    <a:pt x="673611" y="116899"/>
                    <a:pt x="690880" y="134168"/>
                  </a:cubicBezTo>
                  <a:lnTo>
                    <a:pt x="751840" y="195128"/>
                  </a:lnTo>
                  <a:lnTo>
                    <a:pt x="782320" y="225608"/>
                  </a:lnTo>
                  <a:cubicBezTo>
                    <a:pt x="785707" y="235768"/>
                    <a:pt x="792480" y="245378"/>
                    <a:pt x="792480" y="256088"/>
                  </a:cubicBezTo>
                  <a:cubicBezTo>
                    <a:pt x="792480" y="283392"/>
                    <a:pt x="789504" y="311026"/>
                    <a:pt x="782320" y="337368"/>
                  </a:cubicBezTo>
                  <a:cubicBezTo>
                    <a:pt x="773555" y="369508"/>
                    <a:pt x="753832" y="369575"/>
                    <a:pt x="731520" y="388168"/>
                  </a:cubicBezTo>
                  <a:cubicBezTo>
                    <a:pt x="720482" y="397366"/>
                    <a:pt x="711200" y="408488"/>
                    <a:pt x="701040" y="418648"/>
                  </a:cubicBezTo>
                  <a:cubicBezTo>
                    <a:pt x="675503" y="495260"/>
                    <a:pt x="709951" y="400826"/>
                    <a:pt x="670560" y="479608"/>
                  </a:cubicBezTo>
                  <a:cubicBezTo>
                    <a:pt x="665771" y="489187"/>
                    <a:pt x="665189" y="500509"/>
                    <a:pt x="660400" y="510088"/>
                  </a:cubicBezTo>
                  <a:cubicBezTo>
                    <a:pt x="654939" y="521010"/>
                    <a:pt x="645541" y="529646"/>
                    <a:pt x="640080" y="540568"/>
                  </a:cubicBezTo>
                  <a:cubicBezTo>
                    <a:pt x="635291" y="550147"/>
                    <a:pt x="636610" y="562685"/>
                    <a:pt x="629920" y="571048"/>
                  </a:cubicBezTo>
                  <a:cubicBezTo>
                    <a:pt x="610509" y="595312"/>
                    <a:pt x="593501" y="589257"/>
                    <a:pt x="568960" y="601528"/>
                  </a:cubicBezTo>
                  <a:cubicBezTo>
                    <a:pt x="558038" y="606989"/>
                    <a:pt x="550610" y="620448"/>
                    <a:pt x="538480" y="621848"/>
                  </a:cubicBezTo>
                  <a:cubicBezTo>
                    <a:pt x="461027" y="630785"/>
                    <a:pt x="382693" y="628621"/>
                    <a:pt x="304800" y="632008"/>
                  </a:cubicBezTo>
                  <a:cubicBezTo>
                    <a:pt x="284480" y="625235"/>
                    <a:pt x="262998" y="621267"/>
                    <a:pt x="243840" y="611688"/>
                  </a:cubicBezTo>
                  <a:cubicBezTo>
                    <a:pt x="212698" y="596117"/>
                    <a:pt x="171973" y="561806"/>
                    <a:pt x="142240" y="540568"/>
                  </a:cubicBezTo>
                  <a:cubicBezTo>
                    <a:pt x="110077" y="517594"/>
                    <a:pt x="104324" y="518229"/>
                    <a:pt x="71120" y="489768"/>
                  </a:cubicBezTo>
                  <a:cubicBezTo>
                    <a:pt x="60211" y="480417"/>
                    <a:pt x="50800" y="469448"/>
                    <a:pt x="40640" y="459288"/>
                  </a:cubicBezTo>
                  <a:cubicBezTo>
                    <a:pt x="15103" y="382676"/>
                    <a:pt x="49551" y="477110"/>
                    <a:pt x="10160" y="398328"/>
                  </a:cubicBezTo>
                  <a:cubicBezTo>
                    <a:pt x="5371" y="388749"/>
                    <a:pt x="3387" y="378008"/>
                    <a:pt x="0" y="367848"/>
                  </a:cubicBezTo>
                  <a:cubicBezTo>
                    <a:pt x="6773" y="344141"/>
                    <a:pt x="5527" y="316452"/>
                    <a:pt x="20320" y="296728"/>
                  </a:cubicBezTo>
                  <a:cubicBezTo>
                    <a:pt x="28698" y="285557"/>
                    <a:pt x="47885" y="291471"/>
                    <a:pt x="60960" y="286568"/>
                  </a:cubicBezTo>
                  <a:cubicBezTo>
                    <a:pt x="75141" y="281250"/>
                    <a:pt x="87760" y="272399"/>
                    <a:pt x="101600" y="266248"/>
                  </a:cubicBezTo>
                  <a:cubicBezTo>
                    <a:pt x="150790" y="244386"/>
                    <a:pt x="145866" y="247562"/>
                    <a:pt x="193040" y="235768"/>
                  </a:cubicBezTo>
                  <a:cubicBezTo>
                    <a:pt x="203200" y="228995"/>
                    <a:pt x="212598" y="220909"/>
                    <a:pt x="223520" y="215448"/>
                  </a:cubicBezTo>
                  <a:cubicBezTo>
                    <a:pt x="233099" y="210659"/>
                    <a:pt x="246427" y="212861"/>
                    <a:pt x="254000" y="205288"/>
                  </a:cubicBezTo>
                  <a:cubicBezTo>
                    <a:pt x="261573" y="197715"/>
                    <a:pt x="257304" y="183035"/>
                    <a:pt x="264160" y="174808"/>
                  </a:cubicBezTo>
                  <a:cubicBezTo>
                    <a:pt x="275000" y="161799"/>
                    <a:pt x="292826" y="156302"/>
                    <a:pt x="304800" y="144328"/>
                  </a:cubicBezTo>
                  <a:cubicBezTo>
                    <a:pt x="372533" y="76595"/>
                    <a:pt x="274320" y="147715"/>
                    <a:pt x="355600" y="93528"/>
                  </a:cubicBezTo>
                  <a:cubicBezTo>
                    <a:pt x="379307" y="57968"/>
                    <a:pt x="386080" y="39341"/>
                    <a:pt x="436880" y="22408"/>
                  </a:cubicBezTo>
                  <a:cubicBezTo>
                    <a:pt x="470573" y="11177"/>
                    <a:pt x="462280" y="5475"/>
                    <a:pt x="467360" y="2088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0302" name="Freihandform 11"/>
            <p:cNvSpPr>
              <a:spLocks/>
            </p:cNvSpPr>
            <p:nvPr/>
          </p:nvSpPr>
          <p:spPr bwMode="auto">
            <a:xfrm>
              <a:off x="3542849" y="1656080"/>
              <a:ext cx="776434" cy="1178560"/>
            </a:xfrm>
            <a:custGeom>
              <a:avLst/>
              <a:gdLst>
                <a:gd name="T0" fmla="*/ 378911 w 776434"/>
                <a:gd name="T1" fmla="*/ 10160 h 1178560"/>
                <a:gd name="T2" fmla="*/ 378911 w 776434"/>
                <a:gd name="T3" fmla="*/ 10160 h 1178560"/>
                <a:gd name="T4" fmla="*/ 328111 w 776434"/>
                <a:gd name="T5" fmla="*/ 152400 h 1178560"/>
                <a:gd name="T6" fmla="*/ 317951 w 776434"/>
                <a:gd name="T7" fmla="*/ 182880 h 1178560"/>
                <a:gd name="T8" fmla="*/ 307791 w 776434"/>
                <a:gd name="T9" fmla="*/ 213360 h 1178560"/>
                <a:gd name="T10" fmla="*/ 287471 w 776434"/>
                <a:gd name="T11" fmla="*/ 243840 h 1178560"/>
                <a:gd name="T12" fmla="*/ 236671 w 776434"/>
                <a:gd name="T13" fmla="*/ 325120 h 1178560"/>
                <a:gd name="T14" fmla="*/ 226511 w 776434"/>
                <a:gd name="T15" fmla="*/ 355600 h 1178560"/>
                <a:gd name="T16" fmla="*/ 165551 w 776434"/>
                <a:gd name="T17" fmla="*/ 396240 h 1178560"/>
                <a:gd name="T18" fmla="*/ 145231 w 776434"/>
                <a:gd name="T19" fmla="*/ 426720 h 1178560"/>
                <a:gd name="T20" fmla="*/ 84271 w 776434"/>
                <a:gd name="T21" fmla="*/ 477520 h 1178560"/>
                <a:gd name="T22" fmla="*/ 43631 w 776434"/>
                <a:gd name="T23" fmla="*/ 538480 h 1178560"/>
                <a:gd name="T24" fmla="*/ 23311 w 776434"/>
                <a:gd name="T25" fmla="*/ 568960 h 1178560"/>
                <a:gd name="T26" fmla="*/ 13151 w 776434"/>
                <a:gd name="T27" fmla="*/ 599440 h 1178560"/>
                <a:gd name="T28" fmla="*/ 94431 w 776434"/>
                <a:gd name="T29" fmla="*/ 701040 h 1178560"/>
                <a:gd name="T30" fmla="*/ 124911 w 776434"/>
                <a:gd name="T31" fmla="*/ 741680 h 1178560"/>
                <a:gd name="T32" fmla="*/ 185871 w 776434"/>
                <a:gd name="T33" fmla="*/ 782320 h 1178560"/>
                <a:gd name="T34" fmla="*/ 206191 w 776434"/>
                <a:gd name="T35" fmla="*/ 1036320 h 1178560"/>
                <a:gd name="T36" fmla="*/ 226511 w 776434"/>
                <a:gd name="T37" fmla="*/ 1097280 h 1178560"/>
                <a:gd name="T38" fmla="*/ 246831 w 776434"/>
                <a:gd name="T39" fmla="*/ 1127760 h 1178560"/>
                <a:gd name="T40" fmla="*/ 338271 w 776434"/>
                <a:gd name="T41" fmla="*/ 1158240 h 1178560"/>
                <a:gd name="T42" fmla="*/ 368751 w 776434"/>
                <a:gd name="T43" fmla="*/ 1168400 h 1178560"/>
                <a:gd name="T44" fmla="*/ 399231 w 776434"/>
                <a:gd name="T45" fmla="*/ 1178560 h 1178560"/>
                <a:gd name="T46" fmla="*/ 480511 w 776434"/>
                <a:gd name="T47" fmla="*/ 1168400 h 1178560"/>
                <a:gd name="T48" fmla="*/ 571951 w 776434"/>
                <a:gd name="T49" fmla="*/ 1097280 h 1178560"/>
                <a:gd name="T50" fmla="*/ 612591 w 776434"/>
                <a:gd name="T51" fmla="*/ 1066800 h 1178560"/>
                <a:gd name="T52" fmla="*/ 663391 w 776434"/>
                <a:gd name="T53" fmla="*/ 975360 h 1178560"/>
                <a:gd name="T54" fmla="*/ 683711 w 776434"/>
                <a:gd name="T55" fmla="*/ 944880 h 1178560"/>
                <a:gd name="T56" fmla="*/ 704031 w 776434"/>
                <a:gd name="T57" fmla="*/ 873760 h 1178560"/>
                <a:gd name="T58" fmla="*/ 724351 w 776434"/>
                <a:gd name="T59" fmla="*/ 843280 h 1178560"/>
                <a:gd name="T60" fmla="*/ 754831 w 776434"/>
                <a:gd name="T61" fmla="*/ 772160 h 1178560"/>
                <a:gd name="T62" fmla="*/ 734511 w 776434"/>
                <a:gd name="T63" fmla="*/ 254000 h 1178560"/>
                <a:gd name="T64" fmla="*/ 714191 w 776434"/>
                <a:gd name="T65" fmla="*/ 182880 h 1178560"/>
                <a:gd name="T66" fmla="*/ 673551 w 776434"/>
                <a:gd name="T67" fmla="*/ 121920 h 1178560"/>
                <a:gd name="T68" fmla="*/ 632911 w 776434"/>
                <a:gd name="T69" fmla="*/ 60960 h 1178560"/>
                <a:gd name="T70" fmla="*/ 612591 w 776434"/>
                <a:gd name="T71" fmla="*/ 30480 h 1178560"/>
                <a:gd name="T72" fmla="*/ 551631 w 776434"/>
                <a:gd name="T73" fmla="*/ 0 h 1178560"/>
                <a:gd name="T74" fmla="*/ 439871 w 776434"/>
                <a:gd name="T75" fmla="*/ 10160 h 1178560"/>
                <a:gd name="T76" fmla="*/ 378911 w 776434"/>
                <a:gd name="T77" fmla="*/ 10160 h 11785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6434"/>
                <a:gd name="T118" fmla="*/ 0 h 1178560"/>
                <a:gd name="T119" fmla="*/ 776434 w 776434"/>
                <a:gd name="T120" fmla="*/ 1178560 h 11785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6434" h="1178560">
                  <a:moveTo>
                    <a:pt x="378911" y="10160"/>
                  </a:moveTo>
                  <a:lnTo>
                    <a:pt x="378911" y="10160"/>
                  </a:lnTo>
                  <a:cubicBezTo>
                    <a:pt x="340910" y="111495"/>
                    <a:pt x="357581" y="63989"/>
                    <a:pt x="328111" y="152400"/>
                  </a:cubicBezTo>
                  <a:lnTo>
                    <a:pt x="317951" y="182880"/>
                  </a:lnTo>
                  <a:cubicBezTo>
                    <a:pt x="314564" y="193040"/>
                    <a:pt x="313732" y="204449"/>
                    <a:pt x="307791" y="213360"/>
                  </a:cubicBezTo>
                  <a:cubicBezTo>
                    <a:pt x="301018" y="223520"/>
                    <a:pt x="292430" y="232682"/>
                    <a:pt x="287471" y="243840"/>
                  </a:cubicBezTo>
                  <a:cubicBezTo>
                    <a:pt x="251835" y="324020"/>
                    <a:pt x="291503" y="288565"/>
                    <a:pt x="236671" y="325120"/>
                  </a:cubicBezTo>
                  <a:cubicBezTo>
                    <a:pt x="233284" y="335280"/>
                    <a:pt x="234084" y="348027"/>
                    <a:pt x="226511" y="355600"/>
                  </a:cubicBezTo>
                  <a:cubicBezTo>
                    <a:pt x="209242" y="372869"/>
                    <a:pt x="165551" y="396240"/>
                    <a:pt x="165551" y="396240"/>
                  </a:cubicBezTo>
                  <a:cubicBezTo>
                    <a:pt x="158778" y="406400"/>
                    <a:pt x="153048" y="417339"/>
                    <a:pt x="145231" y="426720"/>
                  </a:cubicBezTo>
                  <a:cubicBezTo>
                    <a:pt x="120785" y="456056"/>
                    <a:pt x="114241" y="457540"/>
                    <a:pt x="84271" y="477520"/>
                  </a:cubicBezTo>
                  <a:lnTo>
                    <a:pt x="43631" y="538480"/>
                  </a:lnTo>
                  <a:cubicBezTo>
                    <a:pt x="36858" y="548640"/>
                    <a:pt x="27172" y="557376"/>
                    <a:pt x="23311" y="568960"/>
                  </a:cubicBezTo>
                  <a:lnTo>
                    <a:pt x="13151" y="599440"/>
                  </a:lnTo>
                  <a:cubicBezTo>
                    <a:pt x="38940" y="676808"/>
                    <a:pt x="0" y="575131"/>
                    <a:pt x="94431" y="701040"/>
                  </a:cubicBezTo>
                  <a:cubicBezTo>
                    <a:pt x="104591" y="714587"/>
                    <a:pt x="112255" y="730430"/>
                    <a:pt x="124911" y="741680"/>
                  </a:cubicBezTo>
                  <a:cubicBezTo>
                    <a:pt x="143164" y="757905"/>
                    <a:pt x="185871" y="782320"/>
                    <a:pt x="185871" y="782320"/>
                  </a:cubicBezTo>
                  <a:cubicBezTo>
                    <a:pt x="186933" y="797194"/>
                    <a:pt x="200984" y="1006814"/>
                    <a:pt x="206191" y="1036320"/>
                  </a:cubicBezTo>
                  <a:cubicBezTo>
                    <a:pt x="209913" y="1057413"/>
                    <a:pt x="214630" y="1079458"/>
                    <a:pt x="226511" y="1097280"/>
                  </a:cubicBezTo>
                  <a:cubicBezTo>
                    <a:pt x="233284" y="1107440"/>
                    <a:pt x="236476" y="1121288"/>
                    <a:pt x="246831" y="1127760"/>
                  </a:cubicBezTo>
                  <a:lnTo>
                    <a:pt x="338271" y="1158240"/>
                  </a:lnTo>
                  <a:lnTo>
                    <a:pt x="368751" y="1168400"/>
                  </a:lnTo>
                  <a:lnTo>
                    <a:pt x="399231" y="1178560"/>
                  </a:lnTo>
                  <a:cubicBezTo>
                    <a:pt x="426324" y="1175173"/>
                    <a:pt x="454798" y="1177583"/>
                    <a:pt x="480511" y="1168400"/>
                  </a:cubicBezTo>
                  <a:cubicBezTo>
                    <a:pt x="531476" y="1150198"/>
                    <a:pt x="537117" y="1127138"/>
                    <a:pt x="571951" y="1097280"/>
                  </a:cubicBezTo>
                  <a:cubicBezTo>
                    <a:pt x="584808" y="1086260"/>
                    <a:pt x="601341" y="1079456"/>
                    <a:pt x="612591" y="1066800"/>
                  </a:cubicBezTo>
                  <a:cubicBezTo>
                    <a:pt x="685813" y="984425"/>
                    <a:pt x="633825" y="1034492"/>
                    <a:pt x="663391" y="975360"/>
                  </a:cubicBezTo>
                  <a:cubicBezTo>
                    <a:pt x="668852" y="964438"/>
                    <a:pt x="678250" y="955802"/>
                    <a:pt x="683711" y="944880"/>
                  </a:cubicBezTo>
                  <a:cubicBezTo>
                    <a:pt x="703482" y="905337"/>
                    <a:pt x="684499" y="919334"/>
                    <a:pt x="704031" y="873760"/>
                  </a:cubicBezTo>
                  <a:cubicBezTo>
                    <a:pt x="708841" y="862537"/>
                    <a:pt x="718293" y="853882"/>
                    <a:pt x="724351" y="843280"/>
                  </a:cubicBezTo>
                  <a:cubicBezTo>
                    <a:pt x="744439" y="808127"/>
                    <a:pt x="743433" y="806355"/>
                    <a:pt x="754831" y="772160"/>
                  </a:cubicBezTo>
                  <a:cubicBezTo>
                    <a:pt x="748058" y="599440"/>
                    <a:pt x="776434" y="421692"/>
                    <a:pt x="734511" y="254000"/>
                  </a:cubicBezTo>
                  <a:cubicBezTo>
                    <a:pt x="732120" y="244434"/>
                    <a:pt x="720816" y="194806"/>
                    <a:pt x="714191" y="182880"/>
                  </a:cubicBezTo>
                  <a:cubicBezTo>
                    <a:pt x="702331" y="161532"/>
                    <a:pt x="681274" y="145088"/>
                    <a:pt x="673551" y="121920"/>
                  </a:cubicBezTo>
                  <a:cubicBezTo>
                    <a:pt x="655696" y="68355"/>
                    <a:pt x="675192" y="111697"/>
                    <a:pt x="632911" y="60960"/>
                  </a:cubicBezTo>
                  <a:cubicBezTo>
                    <a:pt x="625094" y="51579"/>
                    <a:pt x="621225" y="39114"/>
                    <a:pt x="612591" y="30480"/>
                  </a:cubicBezTo>
                  <a:cubicBezTo>
                    <a:pt x="592896" y="10785"/>
                    <a:pt x="576421" y="8263"/>
                    <a:pt x="551631" y="0"/>
                  </a:cubicBezTo>
                  <a:cubicBezTo>
                    <a:pt x="514378" y="3387"/>
                    <a:pt x="476902" y="4870"/>
                    <a:pt x="439871" y="10160"/>
                  </a:cubicBezTo>
                  <a:cubicBezTo>
                    <a:pt x="361254" y="21391"/>
                    <a:pt x="389071" y="10160"/>
                    <a:pt x="378911" y="1016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0303" name="Freihandform 12"/>
            <p:cNvSpPr>
              <a:spLocks/>
            </p:cNvSpPr>
            <p:nvPr/>
          </p:nvSpPr>
          <p:spPr bwMode="auto">
            <a:xfrm>
              <a:off x="1371600" y="3126405"/>
              <a:ext cx="809091" cy="724993"/>
            </a:xfrm>
            <a:custGeom>
              <a:avLst/>
              <a:gdLst>
                <a:gd name="T0" fmla="*/ 406400 w 809091"/>
                <a:gd name="T1" fmla="*/ 2875 h 724993"/>
                <a:gd name="T2" fmla="*/ 406400 w 809091"/>
                <a:gd name="T3" fmla="*/ 2875 h 724993"/>
                <a:gd name="T4" fmla="*/ 71120 w 809091"/>
                <a:gd name="T5" fmla="*/ 13035 h 724993"/>
                <a:gd name="T6" fmla="*/ 20320 w 809091"/>
                <a:gd name="T7" fmla="*/ 53675 h 724993"/>
                <a:gd name="T8" fmla="*/ 0 w 809091"/>
                <a:gd name="T9" fmla="*/ 124795 h 724993"/>
                <a:gd name="T10" fmla="*/ 30480 w 809091"/>
                <a:gd name="T11" fmla="*/ 277195 h 724993"/>
                <a:gd name="T12" fmla="*/ 91440 w 809091"/>
                <a:gd name="T13" fmla="*/ 358475 h 724993"/>
                <a:gd name="T14" fmla="*/ 121920 w 809091"/>
                <a:gd name="T15" fmla="*/ 378795 h 724993"/>
                <a:gd name="T16" fmla="*/ 182880 w 809091"/>
                <a:gd name="T17" fmla="*/ 439755 h 724993"/>
                <a:gd name="T18" fmla="*/ 213360 w 809091"/>
                <a:gd name="T19" fmla="*/ 470235 h 724993"/>
                <a:gd name="T20" fmla="*/ 243840 w 809091"/>
                <a:gd name="T21" fmla="*/ 490555 h 724993"/>
                <a:gd name="T22" fmla="*/ 274320 w 809091"/>
                <a:gd name="T23" fmla="*/ 521035 h 724993"/>
                <a:gd name="T24" fmla="*/ 304800 w 809091"/>
                <a:gd name="T25" fmla="*/ 531195 h 724993"/>
                <a:gd name="T26" fmla="*/ 335280 w 809091"/>
                <a:gd name="T27" fmla="*/ 551515 h 724993"/>
                <a:gd name="T28" fmla="*/ 436880 w 809091"/>
                <a:gd name="T29" fmla="*/ 632795 h 724993"/>
                <a:gd name="T30" fmla="*/ 487680 w 809091"/>
                <a:gd name="T31" fmla="*/ 663275 h 724993"/>
                <a:gd name="T32" fmla="*/ 558800 w 809091"/>
                <a:gd name="T33" fmla="*/ 703915 h 724993"/>
                <a:gd name="T34" fmla="*/ 680720 w 809091"/>
                <a:gd name="T35" fmla="*/ 724235 h 724993"/>
                <a:gd name="T36" fmla="*/ 741680 w 809091"/>
                <a:gd name="T37" fmla="*/ 714075 h 724993"/>
                <a:gd name="T38" fmla="*/ 762000 w 809091"/>
                <a:gd name="T39" fmla="*/ 673435 h 724993"/>
                <a:gd name="T40" fmla="*/ 792480 w 809091"/>
                <a:gd name="T41" fmla="*/ 612475 h 724993"/>
                <a:gd name="T42" fmla="*/ 792480 w 809091"/>
                <a:gd name="T43" fmla="*/ 287355 h 724993"/>
                <a:gd name="T44" fmla="*/ 762000 w 809091"/>
                <a:gd name="T45" fmla="*/ 226395 h 724993"/>
                <a:gd name="T46" fmla="*/ 731520 w 809091"/>
                <a:gd name="T47" fmla="*/ 206075 h 724993"/>
                <a:gd name="T48" fmla="*/ 711200 w 809091"/>
                <a:gd name="T49" fmla="*/ 175595 h 724993"/>
                <a:gd name="T50" fmla="*/ 680720 w 809091"/>
                <a:gd name="T51" fmla="*/ 165435 h 724993"/>
                <a:gd name="T52" fmla="*/ 640080 w 809091"/>
                <a:gd name="T53" fmla="*/ 104475 h 724993"/>
                <a:gd name="T54" fmla="*/ 599440 w 809091"/>
                <a:gd name="T55" fmla="*/ 43515 h 724993"/>
                <a:gd name="T56" fmla="*/ 548640 w 809091"/>
                <a:gd name="T57" fmla="*/ 2875 h 724993"/>
                <a:gd name="T58" fmla="*/ 406400 w 809091"/>
                <a:gd name="T59" fmla="*/ 2875 h 7249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09091"/>
                <a:gd name="T91" fmla="*/ 0 h 724993"/>
                <a:gd name="T92" fmla="*/ 809091 w 809091"/>
                <a:gd name="T93" fmla="*/ 724993 h 7249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09091" h="724993">
                  <a:moveTo>
                    <a:pt x="406400" y="2875"/>
                  </a:moveTo>
                  <a:lnTo>
                    <a:pt x="406400" y="2875"/>
                  </a:lnTo>
                  <a:cubicBezTo>
                    <a:pt x="294640" y="6262"/>
                    <a:pt x="182759" y="6833"/>
                    <a:pt x="71120" y="13035"/>
                  </a:cubicBezTo>
                  <a:cubicBezTo>
                    <a:pt x="40988" y="14709"/>
                    <a:pt x="32976" y="28362"/>
                    <a:pt x="20320" y="53675"/>
                  </a:cubicBezTo>
                  <a:cubicBezTo>
                    <a:pt x="13032" y="68251"/>
                    <a:pt x="3255" y="111774"/>
                    <a:pt x="0" y="124795"/>
                  </a:cubicBezTo>
                  <a:cubicBezTo>
                    <a:pt x="3930" y="160161"/>
                    <a:pt x="6466" y="241173"/>
                    <a:pt x="30480" y="277195"/>
                  </a:cubicBezTo>
                  <a:cubicBezTo>
                    <a:pt x="49239" y="305334"/>
                    <a:pt x="67306" y="334341"/>
                    <a:pt x="91440" y="358475"/>
                  </a:cubicBezTo>
                  <a:cubicBezTo>
                    <a:pt x="100074" y="367109"/>
                    <a:pt x="112794" y="370683"/>
                    <a:pt x="121920" y="378795"/>
                  </a:cubicBezTo>
                  <a:cubicBezTo>
                    <a:pt x="143398" y="397887"/>
                    <a:pt x="162560" y="419435"/>
                    <a:pt x="182880" y="439755"/>
                  </a:cubicBezTo>
                  <a:cubicBezTo>
                    <a:pt x="193040" y="449915"/>
                    <a:pt x="201405" y="462265"/>
                    <a:pt x="213360" y="470235"/>
                  </a:cubicBezTo>
                  <a:cubicBezTo>
                    <a:pt x="223520" y="477008"/>
                    <a:pt x="234459" y="482738"/>
                    <a:pt x="243840" y="490555"/>
                  </a:cubicBezTo>
                  <a:cubicBezTo>
                    <a:pt x="254878" y="499753"/>
                    <a:pt x="262365" y="513065"/>
                    <a:pt x="274320" y="521035"/>
                  </a:cubicBezTo>
                  <a:cubicBezTo>
                    <a:pt x="283231" y="526976"/>
                    <a:pt x="295221" y="526406"/>
                    <a:pt x="304800" y="531195"/>
                  </a:cubicBezTo>
                  <a:cubicBezTo>
                    <a:pt x="315722" y="536656"/>
                    <a:pt x="325120" y="544742"/>
                    <a:pt x="335280" y="551515"/>
                  </a:cubicBezTo>
                  <a:cubicBezTo>
                    <a:pt x="372942" y="608008"/>
                    <a:pt x="346241" y="577017"/>
                    <a:pt x="436880" y="632795"/>
                  </a:cubicBezTo>
                  <a:cubicBezTo>
                    <a:pt x="453698" y="643145"/>
                    <a:pt x="471249" y="652321"/>
                    <a:pt x="487680" y="663275"/>
                  </a:cubicBezTo>
                  <a:cubicBezTo>
                    <a:pt x="509977" y="678140"/>
                    <a:pt x="533019" y="695321"/>
                    <a:pt x="558800" y="703915"/>
                  </a:cubicBezTo>
                  <a:cubicBezTo>
                    <a:pt x="581085" y="711343"/>
                    <a:pt x="664613" y="721934"/>
                    <a:pt x="680720" y="724235"/>
                  </a:cubicBezTo>
                  <a:cubicBezTo>
                    <a:pt x="701040" y="720848"/>
                    <a:pt x="724211" y="724993"/>
                    <a:pt x="741680" y="714075"/>
                  </a:cubicBezTo>
                  <a:cubicBezTo>
                    <a:pt x="754523" y="706048"/>
                    <a:pt x="754486" y="686585"/>
                    <a:pt x="762000" y="673435"/>
                  </a:cubicBezTo>
                  <a:cubicBezTo>
                    <a:pt x="793513" y="618288"/>
                    <a:pt x="773852" y="668358"/>
                    <a:pt x="792480" y="612475"/>
                  </a:cubicBezTo>
                  <a:cubicBezTo>
                    <a:pt x="806632" y="456806"/>
                    <a:pt x="809091" y="486689"/>
                    <a:pt x="792480" y="287355"/>
                  </a:cubicBezTo>
                  <a:cubicBezTo>
                    <a:pt x="790978" y="269326"/>
                    <a:pt x="773987" y="238382"/>
                    <a:pt x="762000" y="226395"/>
                  </a:cubicBezTo>
                  <a:cubicBezTo>
                    <a:pt x="753366" y="217761"/>
                    <a:pt x="741680" y="212848"/>
                    <a:pt x="731520" y="206075"/>
                  </a:cubicBezTo>
                  <a:cubicBezTo>
                    <a:pt x="724747" y="195915"/>
                    <a:pt x="720735" y="183223"/>
                    <a:pt x="711200" y="175595"/>
                  </a:cubicBezTo>
                  <a:cubicBezTo>
                    <a:pt x="702837" y="168905"/>
                    <a:pt x="688293" y="173008"/>
                    <a:pt x="680720" y="165435"/>
                  </a:cubicBezTo>
                  <a:cubicBezTo>
                    <a:pt x="663451" y="148166"/>
                    <a:pt x="653627" y="124795"/>
                    <a:pt x="640080" y="104475"/>
                  </a:cubicBezTo>
                  <a:lnTo>
                    <a:pt x="599440" y="43515"/>
                  </a:lnTo>
                  <a:cubicBezTo>
                    <a:pt x="582551" y="18181"/>
                    <a:pt x="582485" y="4567"/>
                    <a:pt x="548640" y="2875"/>
                  </a:cubicBezTo>
                  <a:cubicBezTo>
                    <a:pt x="491138" y="0"/>
                    <a:pt x="430107" y="2875"/>
                    <a:pt x="406400" y="2875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0304" name="Freihandform 13"/>
            <p:cNvSpPr>
              <a:spLocks/>
            </p:cNvSpPr>
            <p:nvPr/>
          </p:nvSpPr>
          <p:spPr bwMode="auto">
            <a:xfrm>
              <a:off x="3847874" y="2941751"/>
              <a:ext cx="734286" cy="976494"/>
            </a:xfrm>
            <a:custGeom>
              <a:avLst/>
              <a:gdLst>
                <a:gd name="T0" fmla="*/ 510766 w 734286"/>
                <a:gd name="T1" fmla="*/ 4649 h 976494"/>
                <a:gd name="T2" fmla="*/ 510766 w 734286"/>
                <a:gd name="T3" fmla="*/ 4649 h 976494"/>
                <a:gd name="T4" fmla="*/ 307566 w 734286"/>
                <a:gd name="T5" fmla="*/ 14809 h 976494"/>
                <a:gd name="T6" fmla="*/ 216126 w 734286"/>
                <a:gd name="T7" fmla="*/ 85929 h 976494"/>
                <a:gd name="T8" fmla="*/ 175486 w 734286"/>
                <a:gd name="T9" fmla="*/ 146889 h 976494"/>
                <a:gd name="T10" fmla="*/ 104366 w 734286"/>
                <a:gd name="T11" fmla="*/ 197689 h 976494"/>
                <a:gd name="T12" fmla="*/ 84046 w 734286"/>
                <a:gd name="T13" fmla="*/ 228169 h 976494"/>
                <a:gd name="T14" fmla="*/ 63726 w 734286"/>
                <a:gd name="T15" fmla="*/ 350089 h 976494"/>
                <a:gd name="T16" fmla="*/ 33246 w 734286"/>
                <a:gd name="T17" fmla="*/ 451689 h 976494"/>
                <a:gd name="T18" fmla="*/ 12926 w 734286"/>
                <a:gd name="T19" fmla="*/ 512649 h 976494"/>
                <a:gd name="T20" fmla="*/ 2766 w 734286"/>
                <a:gd name="T21" fmla="*/ 543129 h 976494"/>
                <a:gd name="T22" fmla="*/ 33246 w 734286"/>
                <a:gd name="T23" fmla="*/ 654889 h 976494"/>
                <a:gd name="T24" fmla="*/ 43406 w 734286"/>
                <a:gd name="T25" fmla="*/ 685369 h 976494"/>
                <a:gd name="T26" fmla="*/ 73886 w 734286"/>
                <a:gd name="T27" fmla="*/ 715849 h 976494"/>
                <a:gd name="T28" fmla="*/ 94206 w 734286"/>
                <a:gd name="T29" fmla="*/ 746329 h 976494"/>
                <a:gd name="T30" fmla="*/ 114526 w 734286"/>
                <a:gd name="T31" fmla="*/ 827609 h 976494"/>
                <a:gd name="T32" fmla="*/ 124686 w 734286"/>
                <a:gd name="T33" fmla="*/ 878409 h 976494"/>
                <a:gd name="T34" fmla="*/ 175486 w 734286"/>
                <a:gd name="T35" fmla="*/ 929209 h 976494"/>
                <a:gd name="T36" fmla="*/ 216126 w 734286"/>
                <a:gd name="T37" fmla="*/ 949529 h 976494"/>
                <a:gd name="T38" fmla="*/ 327886 w 734286"/>
                <a:gd name="T39" fmla="*/ 959689 h 976494"/>
                <a:gd name="T40" fmla="*/ 592046 w 734286"/>
                <a:gd name="T41" fmla="*/ 949529 h 976494"/>
                <a:gd name="T42" fmla="*/ 612366 w 734286"/>
                <a:gd name="T43" fmla="*/ 868249 h 976494"/>
                <a:gd name="T44" fmla="*/ 642846 w 734286"/>
                <a:gd name="T45" fmla="*/ 827609 h 976494"/>
                <a:gd name="T46" fmla="*/ 683486 w 734286"/>
                <a:gd name="T47" fmla="*/ 726009 h 976494"/>
                <a:gd name="T48" fmla="*/ 693646 w 734286"/>
                <a:gd name="T49" fmla="*/ 695529 h 976494"/>
                <a:gd name="T50" fmla="*/ 703806 w 734286"/>
                <a:gd name="T51" fmla="*/ 665049 h 976494"/>
                <a:gd name="T52" fmla="*/ 713966 w 734286"/>
                <a:gd name="T53" fmla="*/ 512649 h 976494"/>
                <a:gd name="T54" fmla="*/ 734286 w 734286"/>
                <a:gd name="T55" fmla="*/ 441529 h 976494"/>
                <a:gd name="T56" fmla="*/ 724126 w 734286"/>
                <a:gd name="T57" fmla="*/ 278969 h 976494"/>
                <a:gd name="T58" fmla="*/ 683486 w 734286"/>
                <a:gd name="T59" fmla="*/ 187529 h 976494"/>
                <a:gd name="T60" fmla="*/ 663166 w 734286"/>
                <a:gd name="T61" fmla="*/ 126569 h 976494"/>
                <a:gd name="T62" fmla="*/ 642846 w 734286"/>
                <a:gd name="T63" fmla="*/ 96089 h 976494"/>
                <a:gd name="T64" fmla="*/ 622526 w 734286"/>
                <a:gd name="T65" fmla="*/ 35129 h 976494"/>
                <a:gd name="T66" fmla="*/ 592046 w 734286"/>
                <a:gd name="T67" fmla="*/ 24969 h 976494"/>
                <a:gd name="T68" fmla="*/ 561566 w 734286"/>
                <a:gd name="T69" fmla="*/ 4649 h 976494"/>
                <a:gd name="T70" fmla="*/ 510766 w 734286"/>
                <a:gd name="T71" fmla="*/ 4649 h 9764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34286"/>
                <a:gd name="T109" fmla="*/ 0 h 976494"/>
                <a:gd name="T110" fmla="*/ 734286 w 734286"/>
                <a:gd name="T111" fmla="*/ 976494 h 9764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34286" h="976494">
                  <a:moveTo>
                    <a:pt x="510766" y="4649"/>
                  </a:moveTo>
                  <a:lnTo>
                    <a:pt x="510766" y="4649"/>
                  </a:lnTo>
                  <a:cubicBezTo>
                    <a:pt x="443033" y="8036"/>
                    <a:pt x="374164" y="2002"/>
                    <a:pt x="307566" y="14809"/>
                  </a:cubicBezTo>
                  <a:cubicBezTo>
                    <a:pt x="287491" y="18670"/>
                    <a:pt x="232786" y="64509"/>
                    <a:pt x="216126" y="85929"/>
                  </a:cubicBezTo>
                  <a:cubicBezTo>
                    <a:pt x="201133" y="105206"/>
                    <a:pt x="195023" y="132236"/>
                    <a:pt x="175486" y="146889"/>
                  </a:cubicBezTo>
                  <a:cubicBezTo>
                    <a:pt x="125077" y="184695"/>
                    <a:pt x="148935" y="167976"/>
                    <a:pt x="104366" y="197689"/>
                  </a:cubicBezTo>
                  <a:cubicBezTo>
                    <a:pt x="97593" y="207849"/>
                    <a:pt x="89507" y="217247"/>
                    <a:pt x="84046" y="228169"/>
                  </a:cubicBezTo>
                  <a:cubicBezTo>
                    <a:pt x="66400" y="263460"/>
                    <a:pt x="68734" y="317540"/>
                    <a:pt x="63726" y="350089"/>
                  </a:cubicBezTo>
                  <a:cubicBezTo>
                    <a:pt x="59339" y="378605"/>
                    <a:pt x="41158" y="427953"/>
                    <a:pt x="33246" y="451689"/>
                  </a:cubicBezTo>
                  <a:lnTo>
                    <a:pt x="12926" y="512649"/>
                  </a:lnTo>
                  <a:lnTo>
                    <a:pt x="2766" y="543129"/>
                  </a:lnTo>
                  <a:cubicBezTo>
                    <a:pt x="18572" y="653773"/>
                    <a:pt x="0" y="577315"/>
                    <a:pt x="33246" y="654889"/>
                  </a:cubicBezTo>
                  <a:cubicBezTo>
                    <a:pt x="37465" y="664733"/>
                    <a:pt x="37465" y="676458"/>
                    <a:pt x="43406" y="685369"/>
                  </a:cubicBezTo>
                  <a:cubicBezTo>
                    <a:pt x="51376" y="697324"/>
                    <a:pt x="64688" y="704811"/>
                    <a:pt x="73886" y="715849"/>
                  </a:cubicBezTo>
                  <a:cubicBezTo>
                    <a:pt x="81703" y="725230"/>
                    <a:pt x="87433" y="736169"/>
                    <a:pt x="94206" y="746329"/>
                  </a:cubicBezTo>
                  <a:cubicBezTo>
                    <a:pt x="100979" y="773422"/>
                    <a:pt x="109049" y="800224"/>
                    <a:pt x="114526" y="827609"/>
                  </a:cubicBezTo>
                  <a:cubicBezTo>
                    <a:pt x="117913" y="844542"/>
                    <a:pt x="118623" y="862240"/>
                    <a:pt x="124686" y="878409"/>
                  </a:cubicBezTo>
                  <a:cubicBezTo>
                    <a:pt x="134846" y="905502"/>
                    <a:pt x="151779" y="915662"/>
                    <a:pt x="175486" y="929209"/>
                  </a:cubicBezTo>
                  <a:cubicBezTo>
                    <a:pt x="188636" y="936723"/>
                    <a:pt x="201274" y="946559"/>
                    <a:pt x="216126" y="949529"/>
                  </a:cubicBezTo>
                  <a:cubicBezTo>
                    <a:pt x="252807" y="956865"/>
                    <a:pt x="290633" y="956302"/>
                    <a:pt x="327886" y="959689"/>
                  </a:cubicBezTo>
                  <a:cubicBezTo>
                    <a:pt x="415939" y="956302"/>
                    <a:pt x="508155" y="976494"/>
                    <a:pt x="592046" y="949529"/>
                  </a:cubicBezTo>
                  <a:cubicBezTo>
                    <a:pt x="618633" y="940983"/>
                    <a:pt x="595610" y="890591"/>
                    <a:pt x="612366" y="868249"/>
                  </a:cubicBezTo>
                  <a:cubicBezTo>
                    <a:pt x="622526" y="854702"/>
                    <a:pt x="633871" y="841968"/>
                    <a:pt x="642846" y="827609"/>
                  </a:cubicBezTo>
                  <a:cubicBezTo>
                    <a:pt x="664202" y="793439"/>
                    <a:pt x="670458" y="765094"/>
                    <a:pt x="683486" y="726009"/>
                  </a:cubicBezTo>
                  <a:lnTo>
                    <a:pt x="693646" y="695529"/>
                  </a:lnTo>
                  <a:lnTo>
                    <a:pt x="703806" y="665049"/>
                  </a:lnTo>
                  <a:cubicBezTo>
                    <a:pt x="707193" y="614249"/>
                    <a:pt x="708636" y="563282"/>
                    <a:pt x="713966" y="512649"/>
                  </a:cubicBezTo>
                  <a:cubicBezTo>
                    <a:pt x="715929" y="494003"/>
                    <a:pt x="727990" y="460418"/>
                    <a:pt x="734286" y="441529"/>
                  </a:cubicBezTo>
                  <a:cubicBezTo>
                    <a:pt x="730899" y="387342"/>
                    <a:pt x="731462" y="332764"/>
                    <a:pt x="724126" y="278969"/>
                  </a:cubicBezTo>
                  <a:cubicBezTo>
                    <a:pt x="712224" y="191691"/>
                    <a:pt x="708687" y="244230"/>
                    <a:pt x="683486" y="187529"/>
                  </a:cubicBezTo>
                  <a:cubicBezTo>
                    <a:pt x="674787" y="167956"/>
                    <a:pt x="675047" y="144391"/>
                    <a:pt x="663166" y="126569"/>
                  </a:cubicBezTo>
                  <a:cubicBezTo>
                    <a:pt x="656393" y="116409"/>
                    <a:pt x="647805" y="107247"/>
                    <a:pt x="642846" y="96089"/>
                  </a:cubicBezTo>
                  <a:cubicBezTo>
                    <a:pt x="634147" y="76516"/>
                    <a:pt x="642846" y="41902"/>
                    <a:pt x="622526" y="35129"/>
                  </a:cubicBezTo>
                  <a:cubicBezTo>
                    <a:pt x="612366" y="31742"/>
                    <a:pt x="601625" y="29758"/>
                    <a:pt x="592046" y="24969"/>
                  </a:cubicBezTo>
                  <a:cubicBezTo>
                    <a:pt x="581124" y="19508"/>
                    <a:pt x="573540" y="7044"/>
                    <a:pt x="561566" y="4649"/>
                  </a:cubicBezTo>
                  <a:cubicBezTo>
                    <a:pt x="538320" y="0"/>
                    <a:pt x="519233" y="4649"/>
                    <a:pt x="510766" y="4649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0305" name="Freihandform 14"/>
            <p:cNvSpPr>
              <a:spLocks/>
            </p:cNvSpPr>
            <p:nvPr/>
          </p:nvSpPr>
          <p:spPr bwMode="auto">
            <a:xfrm>
              <a:off x="2162385" y="3768539"/>
              <a:ext cx="773855" cy="854261"/>
            </a:xfrm>
            <a:custGeom>
              <a:avLst/>
              <a:gdLst>
                <a:gd name="T0" fmla="*/ 458895 w 773855"/>
                <a:gd name="T1" fmla="*/ 21141 h 854261"/>
                <a:gd name="T2" fmla="*/ 458895 w 773855"/>
                <a:gd name="T3" fmla="*/ 21141 h 854261"/>
                <a:gd name="T4" fmla="*/ 367455 w 773855"/>
                <a:gd name="T5" fmla="*/ 10981 h 854261"/>
                <a:gd name="T6" fmla="*/ 235375 w 773855"/>
                <a:gd name="T7" fmla="*/ 21141 h 854261"/>
                <a:gd name="T8" fmla="*/ 204895 w 773855"/>
                <a:gd name="T9" fmla="*/ 41461 h 854261"/>
                <a:gd name="T10" fmla="*/ 143935 w 773855"/>
                <a:gd name="T11" fmla="*/ 112581 h 854261"/>
                <a:gd name="T12" fmla="*/ 123615 w 773855"/>
                <a:gd name="T13" fmla="*/ 153221 h 854261"/>
                <a:gd name="T14" fmla="*/ 103295 w 773855"/>
                <a:gd name="T15" fmla="*/ 183701 h 854261"/>
                <a:gd name="T16" fmla="*/ 93135 w 773855"/>
                <a:gd name="T17" fmla="*/ 224341 h 854261"/>
                <a:gd name="T18" fmla="*/ 52495 w 773855"/>
                <a:gd name="T19" fmla="*/ 285301 h 854261"/>
                <a:gd name="T20" fmla="*/ 32175 w 773855"/>
                <a:gd name="T21" fmla="*/ 315781 h 854261"/>
                <a:gd name="T22" fmla="*/ 22015 w 773855"/>
                <a:gd name="T23" fmla="*/ 346261 h 854261"/>
                <a:gd name="T24" fmla="*/ 1695 w 773855"/>
                <a:gd name="T25" fmla="*/ 427541 h 854261"/>
                <a:gd name="T26" fmla="*/ 11855 w 773855"/>
                <a:gd name="T27" fmla="*/ 661221 h 854261"/>
                <a:gd name="T28" fmla="*/ 42335 w 773855"/>
                <a:gd name="T29" fmla="*/ 691701 h 854261"/>
                <a:gd name="T30" fmla="*/ 93135 w 773855"/>
                <a:gd name="T31" fmla="*/ 722181 h 854261"/>
                <a:gd name="T32" fmla="*/ 164255 w 773855"/>
                <a:gd name="T33" fmla="*/ 742501 h 854261"/>
                <a:gd name="T34" fmla="*/ 194735 w 773855"/>
                <a:gd name="T35" fmla="*/ 772981 h 854261"/>
                <a:gd name="T36" fmla="*/ 347135 w 773855"/>
                <a:gd name="T37" fmla="*/ 823781 h 854261"/>
                <a:gd name="T38" fmla="*/ 387775 w 773855"/>
                <a:gd name="T39" fmla="*/ 833941 h 854261"/>
                <a:gd name="T40" fmla="*/ 469055 w 773855"/>
                <a:gd name="T41" fmla="*/ 844101 h 854261"/>
                <a:gd name="T42" fmla="*/ 499535 w 773855"/>
                <a:gd name="T43" fmla="*/ 854261 h 854261"/>
                <a:gd name="T44" fmla="*/ 601135 w 773855"/>
                <a:gd name="T45" fmla="*/ 833941 h 854261"/>
                <a:gd name="T46" fmla="*/ 641775 w 773855"/>
                <a:gd name="T47" fmla="*/ 803461 h 854261"/>
                <a:gd name="T48" fmla="*/ 672255 w 773855"/>
                <a:gd name="T49" fmla="*/ 783141 h 854261"/>
                <a:gd name="T50" fmla="*/ 743375 w 773855"/>
                <a:gd name="T51" fmla="*/ 681541 h 854261"/>
                <a:gd name="T52" fmla="*/ 773855 w 773855"/>
                <a:gd name="T53" fmla="*/ 661221 h 854261"/>
                <a:gd name="T54" fmla="*/ 763695 w 773855"/>
                <a:gd name="T55" fmla="*/ 386901 h 854261"/>
                <a:gd name="T56" fmla="*/ 743375 w 773855"/>
                <a:gd name="T57" fmla="*/ 325941 h 854261"/>
                <a:gd name="T58" fmla="*/ 733215 w 773855"/>
                <a:gd name="T59" fmla="*/ 295461 h 854261"/>
                <a:gd name="T60" fmla="*/ 723055 w 773855"/>
                <a:gd name="T61" fmla="*/ 264981 h 854261"/>
                <a:gd name="T62" fmla="*/ 712895 w 773855"/>
                <a:gd name="T63" fmla="*/ 234501 h 854261"/>
                <a:gd name="T64" fmla="*/ 682415 w 773855"/>
                <a:gd name="T65" fmla="*/ 204021 h 854261"/>
                <a:gd name="T66" fmla="*/ 672255 w 773855"/>
                <a:gd name="T67" fmla="*/ 173541 h 854261"/>
                <a:gd name="T68" fmla="*/ 631615 w 773855"/>
                <a:gd name="T69" fmla="*/ 112581 h 854261"/>
                <a:gd name="T70" fmla="*/ 601135 w 773855"/>
                <a:gd name="T71" fmla="*/ 51621 h 854261"/>
                <a:gd name="T72" fmla="*/ 560495 w 773855"/>
                <a:gd name="T73" fmla="*/ 41461 h 854261"/>
                <a:gd name="T74" fmla="*/ 499535 w 773855"/>
                <a:gd name="T75" fmla="*/ 21141 h 854261"/>
                <a:gd name="T76" fmla="*/ 408095 w 773855"/>
                <a:gd name="T77" fmla="*/ 821 h 854261"/>
                <a:gd name="T78" fmla="*/ 458895 w 773855"/>
                <a:gd name="T79" fmla="*/ 21141 h 85426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3855"/>
                <a:gd name="T121" fmla="*/ 0 h 854261"/>
                <a:gd name="T122" fmla="*/ 773855 w 773855"/>
                <a:gd name="T123" fmla="*/ 854261 h 85426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3855" h="854261">
                  <a:moveTo>
                    <a:pt x="458895" y="21141"/>
                  </a:moveTo>
                  <a:lnTo>
                    <a:pt x="458895" y="21141"/>
                  </a:lnTo>
                  <a:cubicBezTo>
                    <a:pt x="428415" y="17754"/>
                    <a:pt x="398123" y="10981"/>
                    <a:pt x="367455" y="10981"/>
                  </a:cubicBezTo>
                  <a:cubicBezTo>
                    <a:pt x="323298" y="10981"/>
                    <a:pt x="278775" y="13003"/>
                    <a:pt x="235375" y="21141"/>
                  </a:cubicBezTo>
                  <a:cubicBezTo>
                    <a:pt x="223373" y="23391"/>
                    <a:pt x="214276" y="33644"/>
                    <a:pt x="204895" y="41461"/>
                  </a:cubicBezTo>
                  <a:cubicBezTo>
                    <a:pt x="183211" y="59531"/>
                    <a:pt x="158559" y="89182"/>
                    <a:pt x="143935" y="112581"/>
                  </a:cubicBezTo>
                  <a:cubicBezTo>
                    <a:pt x="135908" y="125424"/>
                    <a:pt x="131129" y="140071"/>
                    <a:pt x="123615" y="153221"/>
                  </a:cubicBezTo>
                  <a:cubicBezTo>
                    <a:pt x="117557" y="163823"/>
                    <a:pt x="110068" y="173541"/>
                    <a:pt x="103295" y="183701"/>
                  </a:cubicBezTo>
                  <a:cubicBezTo>
                    <a:pt x="99908" y="197248"/>
                    <a:pt x="99380" y="211852"/>
                    <a:pt x="93135" y="224341"/>
                  </a:cubicBezTo>
                  <a:cubicBezTo>
                    <a:pt x="82213" y="246184"/>
                    <a:pt x="66042" y="264981"/>
                    <a:pt x="52495" y="285301"/>
                  </a:cubicBezTo>
                  <a:cubicBezTo>
                    <a:pt x="45722" y="295461"/>
                    <a:pt x="36036" y="304197"/>
                    <a:pt x="32175" y="315781"/>
                  </a:cubicBezTo>
                  <a:cubicBezTo>
                    <a:pt x="28788" y="325941"/>
                    <a:pt x="24833" y="335929"/>
                    <a:pt x="22015" y="346261"/>
                  </a:cubicBezTo>
                  <a:cubicBezTo>
                    <a:pt x="14667" y="373204"/>
                    <a:pt x="1695" y="427541"/>
                    <a:pt x="1695" y="427541"/>
                  </a:cubicBezTo>
                  <a:cubicBezTo>
                    <a:pt x="5082" y="505434"/>
                    <a:pt x="0" y="584161"/>
                    <a:pt x="11855" y="661221"/>
                  </a:cubicBezTo>
                  <a:cubicBezTo>
                    <a:pt x="14040" y="675422"/>
                    <a:pt x="30840" y="683080"/>
                    <a:pt x="42335" y="691701"/>
                  </a:cubicBezTo>
                  <a:cubicBezTo>
                    <a:pt x="58133" y="703549"/>
                    <a:pt x="75472" y="713350"/>
                    <a:pt x="93135" y="722181"/>
                  </a:cubicBezTo>
                  <a:cubicBezTo>
                    <a:pt x="107711" y="729469"/>
                    <a:pt x="151234" y="739246"/>
                    <a:pt x="164255" y="742501"/>
                  </a:cubicBezTo>
                  <a:cubicBezTo>
                    <a:pt x="174415" y="752661"/>
                    <a:pt x="182613" y="765267"/>
                    <a:pt x="194735" y="772981"/>
                  </a:cubicBezTo>
                  <a:cubicBezTo>
                    <a:pt x="277587" y="825705"/>
                    <a:pt x="261719" y="808251"/>
                    <a:pt x="347135" y="823781"/>
                  </a:cubicBezTo>
                  <a:cubicBezTo>
                    <a:pt x="360873" y="826279"/>
                    <a:pt x="374001" y="831645"/>
                    <a:pt x="387775" y="833941"/>
                  </a:cubicBezTo>
                  <a:cubicBezTo>
                    <a:pt x="414708" y="838430"/>
                    <a:pt x="441962" y="840714"/>
                    <a:pt x="469055" y="844101"/>
                  </a:cubicBezTo>
                  <a:cubicBezTo>
                    <a:pt x="479215" y="847488"/>
                    <a:pt x="488825" y="854261"/>
                    <a:pt x="499535" y="854261"/>
                  </a:cubicBezTo>
                  <a:cubicBezTo>
                    <a:pt x="546233" y="854261"/>
                    <a:pt x="563600" y="846453"/>
                    <a:pt x="601135" y="833941"/>
                  </a:cubicBezTo>
                  <a:cubicBezTo>
                    <a:pt x="614682" y="823781"/>
                    <a:pt x="627996" y="813303"/>
                    <a:pt x="641775" y="803461"/>
                  </a:cubicBezTo>
                  <a:cubicBezTo>
                    <a:pt x="651711" y="796364"/>
                    <a:pt x="664214" y="792331"/>
                    <a:pt x="672255" y="783141"/>
                  </a:cubicBezTo>
                  <a:cubicBezTo>
                    <a:pt x="695490" y="756587"/>
                    <a:pt x="716823" y="708093"/>
                    <a:pt x="743375" y="681541"/>
                  </a:cubicBezTo>
                  <a:cubicBezTo>
                    <a:pt x="752009" y="672907"/>
                    <a:pt x="763695" y="667994"/>
                    <a:pt x="773855" y="661221"/>
                  </a:cubicBezTo>
                  <a:cubicBezTo>
                    <a:pt x="770468" y="569781"/>
                    <a:pt x="771979" y="478028"/>
                    <a:pt x="763695" y="386901"/>
                  </a:cubicBezTo>
                  <a:cubicBezTo>
                    <a:pt x="761756" y="365570"/>
                    <a:pt x="750148" y="346261"/>
                    <a:pt x="743375" y="325941"/>
                  </a:cubicBezTo>
                  <a:lnTo>
                    <a:pt x="733215" y="295461"/>
                  </a:lnTo>
                  <a:lnTo>
                    <a:pt x="723055" y="264981"/>
                  </a:lnTo>
                  <a:cubicBezTo>
                    <a:pt x="719668" y="254821"/>
                    <a:pt x="720468" y="242074"/>
                    <a:pt x="712895" y="234501"/>
                  </a:cubicBezTo>
                  <a:lnTo>
                    <a:pt x="682415" y="204021"/>
                  </a:lnTo>
                  <a:cubicBezTo>
                    <a:pt x="679028" y="193861"/>
                    <a:pt x="677456" y="182903"/>
                    <a:pt x="672255" y="173541"/>
                  </a:cubicBezTo>
                  <a:cubicBezTo>
                    <a:pt x="660395" y="152193"/>
                    <a:pt x="639338" y="135749"/>
                    <a:pt x="631615" y="112581"/>
                  </a:cubicBezTo>
                  <a:cubicBezTo>
                    <a:pt x="625819" y="95194"/>
                    <a:pt x="618017" y="62876"/>
                    <a:pt x="601135" y="51621"/>
                  </a:cubicBezTo>
                  <a:cubicBezTo>
                    <a:pt x="589517" y="43875"/>
                    <a:pt x="573870" y="45473"/>
                    <a:pt x="560495" y="41461"/>
                  </a:cubicBezTo>
                  <a:cubicBezTo>
                    <a:pt x="539979" y="35306"/>
                    <a:pt x="520315" y="26336"/>
                    <a:pt x="499535" y="21141"/>
                  </a:cubicBezTo>
                  <a:cubicBezTo>
                    <a:pt x="414969" y="0"/>
                    <a:pt x="446182" y="821"/>
                    <a:pt x="408095" y="821"/>
                  </a:cubicBezTo>
                  <a:lnTo>
                    <a:pt x="458895" y="21141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0306" name="Freihandform 15"/>
            <p:cNvSpPr>
              <a:spLocks/>
            </p:cNvSpPr>
            <p:nvPr/>
          </p:nvSpPr>
          <p:spPr bwMode="auto">
            <a:xfrm>
              <a:off x="954598" y="3830398"/>
              <a:ext cx="945410" cy="822882"/>
            </a:xfrm>
            <a:custGeom>
              <a:avLst/>
              <a:gdLst>
                <a:gd name="T0" fmla="*/ 223962 w 945410"/>
                <a:gd name="T1" fmla="*/ 20242 h 822882"/>
                <a:gd name="T2" fmla="*/ 223962 w 945410"/>
                <a:gd name="T3" fmla="*/ 20242 h 822882"/>
                <a:gd name="T4" fmla="*/ 315402 w 945410"/>
                <a:gd name="T5" fmla="*/ 30402 h 822882"/>
                <a:gd name="T6" fmla="*/ 366202 w 945410"/>
                <a:gd name="T7" fmla="*/ 60882 h 822882"/>
                <a:gd name="T8" fmla="*/ 447482 w 945410"/>
                <a:gd name="T9" fmla="*/ 81202 h 822882"/>
                <a:gd name="T10" fmla="*/ 477962 w 945410"/>
                <a:gd name="T11" fmla="*/ 91362 h 822882"/>
                <a:gd name="T12" fmla="*/ 538922 w 945410"/>
                <a:gd name="T13" fmla="*/ 142162 h 822882"/>
                <a:gd name="T14" fmla="*/ 579562 w 945410"/>
                <a:gd name="T15" fmla="*/ 192962 h 822882"/>
                <a:gd name="T16" fmla="*/ 711642 w 945410"/>
                <a:gd name="T17" fmla="*/ 304722 h 822882"/>
                <a:gd name="T18" fmla="*/ 782762 w 945410"/>
                <a:gd name="T19" fmla="*/ 345362 h 822882"/>
                <a:gd name="T20" fmla="*/ 843722 w 945410"/>
                <a:gd name="T21" fmla="*/ 386002 h 822882"/>
                <a:gd name="T22" fmla="*/ 914842 w 945410"/>
                <a:gd name="T23" fmla="*/ 426642 h 822882"/>
                <a:gd name="T24" fmla="*/ 935162 w 945410"/>
                <a:gd name="T25" fmla="*/ 467282 h 822882"/>
                <a:gd name="T26" fmla="*/ 904682 w 945410"/>
                <a:gd name="T27" fmla="*/ 680642 h 822882"/>
                <a:gd name="T28" fmla="*/ 874202 w 945410"/>
                <a:gd name="T29" fmla="*/ 741602 h 822882"/>
                <a:gd name="T30" fmla="*/ 803082 w 945410"/>
                <a:gd name="T31" fmla="*/ 792402 h 822882"/>
                <a:gd name="T32" fmla="*/ 772602 w 945410"/>
                <a:gd name="T33" fmla="*/ 802562 h 822882"/>
                <a:gd name="T34" fmla="*/ 731962 w 945410"/>
                <a:gd name="T35" fmla="*/ 792402 h 822882"/>
                <a:gd name="T36" fmla="*/ 701482 w 945410"/>
                <a:gd name="T37" fmla="*/ 772082 h 822882"/>
                <a:gd name="T38" fmla="*/ 620202 w 945410"/>
                <a:gd name="T39" fmla="*/ 792402 h 822882"/>
                <a:gd name="T40" fmla="*/ 589722 w 945410"/>
                <a:gd name="T41" fmla="*/ 812722 h 822882"/>
                <a:gd name="T42" fmla="*/ 538922 w 945410"/>
                <a:gd name="T43" fmla="*/ 822882 h 822882"/>
                <a:gd name="T44" fmla="*/ 264602 w 945410"/>
                <a:gd name="T45" fmla="*/ 812722 h 822882"/>
                <a:gd name="T46" fmla="*/ 213802 w 945410"/>
                <a:gd name="T47" fmla="*/ 731442 h 822882"/>
                <a:gd name="T48" fmla="*/ 183322 w 945410"/>
                <a:gd name="T49" fmla="*/ 700962 h 822882"/>
                <a:gd name="T50" fmla="*/ 102042 w 945410"/>
                <a:gd name="T51" fmla="*/ 558722 h 822882"/>
                <a:gd name="T52" fmla="*/ 41082 w 945410"/>
                <a:gd name="T53" fmla="*/ 467282 h 822882"/>
                <a:gd name="T54" fmla="*/ 20762 w 945410"/>
                <a:gd name="T55" fmla="*/ 436802 h 822882"/>
                <a:gd name="T56" fmla="*/ 10602 w 945410"/>
                <a:gd name="T57" fmla="*/ 345362 h 822882"/>
                <a:gd name="T58" fmla="*/ 442 w 945410"/>
                <a:gd name="T59" fmla="*/ 294562 h 822882"/>
                <a:gd name="T60" fmla="*/ 10602 w 945410"/>
                <a:gd name="T61" fmla="*/ 243762 h 822882"/>
                <a:gd name="T62" fmla="*/ 71562 w 945410"/>
                <a:gd name="T63" fmla="*/ 203122 h 822882"/>
                <a:gd name="T64" fmla="*/ 112202 w 945410"/>
                <a:gd name="T65" fmla="*/ 172642 h 822882"/>
                <a:gd name="T66" fmla="*/ 122362 w 945410"/>
                <a:gd name="T67" fmla="*/ 142162 h 822882"/>
                <a:gd name="T68" fmla="*/ 173162 w 945410"/>
                <a:gd name="T69" fmla="*/ 50722 h 822882"/>
                <a:gd name="T70" fmla="*/ 183322 w 945410"/>
                <a:gd name="T71" fmla="*/ 10082 h 822882"/>
                <a:gd name="T72" fmla="*/ 223962 w 945410"/>
                <a:gd name="T73" fmla="*/ 20242 h 8228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5410"/>
                <a:gd name="T112" fmla="*/ 0 h 822882"/>
                <a:gd name="T113" fmla="*/ 945410 w 945410"/>
                <a:gd name="T114" fmla="*/ 822882 h 82288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5410" h="822882">
                  <a:moveTo>
                    <a:pt x="223962" y="20242"/>
                  </a:moveTo>
                  <a:lnTo>
                    <a:pt x="223962" y="20242"/>
                  </a:lnTo>
                  <a:cubicBezTo>
                    <a:pt x="254442" y="23629"/>
                    <a:pt x="285914" y="21977"/>
                    <a:pt x="315402" y="30402"/>
                  </a:cubicBezTo>
                  <a:cubicBezTo>
                    <a:pt x="334390" y="35827"/>
                    <a:pt x="348539" y="52051"/>
                    <a:pt x="366202" y="60882"/>
                  </a:cubicBezTo>
                  <a:cubicBezTo>
                    <a:pt x="389426" y="72494"/>
                    <a:pt x="424296" y="75405"/>
                    <a:pt x="447482" y="81202"/>
                  </a:cubicBezTo>
                  <a:cubicBezTo>
                    <a:pt x="457872" y="83799"/>
                    <a:pt x="467802" y="87975"/>
                    <a:pt x="477962" y="91362"/>
                  </a:cubicBezTo>
                  <a:cubicBezTo>
                    <a:pt x="531625" y="171857"/>
                    <a:pt x="456423" y="69976"/>
                    <a:pt x="538922" y="142162"/>
                  </a:cubicBezTo>
                  <a:cubicBezTo>
                    <a:pt x="555242" y="156442"/>
                    <a:pt x="565282" y="176642"/>
                    <a:pt x="579562" y="192962"/>
                  </a:cubicBezTo>
                  <a:cubicBezTo>
                    <a:pt x="614252" y="232607"/>
                    <a:pt x="678685" y="279370"/>
                    <a:pt x="711642" y="304722"/>
                  </a:cubicBezTo>
                  <a:cubicBezTo>
                    <a:pt x="753178" y="336673"/>
                    <a:pt x="733118" y="315576"/>
                    <a:pt x="782762" y="345362"/>
                  </a:cubicBezTo>
                  <a:cubicBezTo>
                    <a:pt x="803703" y="357927"/>
                    <a:pt x="821879" y="375080"/>
                    <a:pt x="843722" y="386002"/>
                  </a:cubicBezTo>
                  <a:cubicBezTo>
                    <a:pt x="895284" y="411783"/>
                    <a:pt x="871760" y="397921"/>
                    <a:pt x="914842" y="426642"/>
                  </a:cubicBezTo>
                  <a:cubicBezTo>
                    <a:pt x="921615" y="440189"/>
                    <a:pt x="934442" y="452154"/>
                    <a:pt x="935162" y="467282"/>
                  </a:cubicBezTo>
                  <a:cubicBezTo>
                    <a:pt x="944616" y="665811"/>
                    <a:pt x="945410" y="585611"/>
                    <a:pt x="904682" y="680642"/>
                  </a:cubicBezTo>
                  <a:cubicBezTo>
                    <a:pt x="892287" y="709564"/>
                    <a:pt x="898608" y="717196"/>
                    <a:pt x="874202" y="741602"/>
                  </a:cubicBezTo>
                  <a:cubicBezTo>
                    <a:pt x="869600" y="746204"/>
                    <a:pt x="814620" y="786633"/>
                    <a:pt x="803082" y="792402"/>
                  </a:cubicBezTo>
                  <a:cubicBezTo>
                    <a:pt x="793503" y="797191"/>
                    <a:pt x="782762" y="799175"/>
                    <a:pt x="772602" y="802562"/>
                  </a:cubicBezTo>
                  <a:cubicBezTo>
                    <a:pt x="759055" y="799175"/>
                    <a:pt x="744797" y="797903"/>
                    <a:pt x="731962" y="792402"/>
                  </a:cubicBezTo>
                  <a:cubicBezTo>
                    <a:pt x="720739" y="787592"/>
                    <a:pt x="713693" y="772082"/>
                    <a:pt x="701482" y="772082"/>
                  </a:cubicBezTo>
                  <a:cubicBezTo>
                    <a:pt x="673555" y="772082"/>
                    <a:pt x="647295" y="785629"/>
                    <a:pt x="620202" y="792402"/>
                  </a:cubicBezTo>
                  <a:cubicBezTo>
                    <a:pt x="610042" y="799175"/>
                    <a:pt x="601155" y="808435"/>
                    <a:pt x="589722" y="812722"/>
                  </a:cubicBezTo>
                  <a:cubicBezTo>
                    <a:pt x="573553" y="818785"/>
                    <a:pt x="556191" y="822882"/>
                    <a:pt x="538922" y="822882"/>
                  </a:cubicBezTo>
                  <a:cubicBezTo>
                    <a:pt x="447419" y="822882"/>
                    <a:pt x="356042" y="816109"/>
                    <a:pt x="264602" y="812722"/>
                  </a:cubicBezTo>
                  <a:cubicBezTo>
                    <a:pt x="243787" y="771092"/>
                    <a:pt x="245456" y="768372"/>
                    <a:pt x="213802" y="731442"/>
                  </a:cubicBezTo>
                  <a:cubicBezTo>
                    <a:pt x="204451" y="720533"/>
                    <a:pt x="192143" y="712304"/>
                    <a:pt x="183322" y="700962"/>
                  </a:cubicBezTo>
                  <a:cubicBezTo>
                    <a:pt x="86325" y="576251"/>
                    <a:pt x="202665" y="709657"/>
                    <a:pt x="102042" y="558722"/>
                  </a:cubicBezTo>
                  <a:lnTo>
                    <a:pt x="41082" y="467282"/>
                  </a:lnTo>
                  <a:lnTo>
                    <a:pt x="20762" y="436802"/>
                  </a:lnTo>
                  <a:cubicBezTo>
                    <a:pt x="17375" y="406322"/>
                    <a:pt x="14939" y="375721"/>
                    <a:pt x="10602" y="345362"/>
                  </a:cubicBezTo>
                  <a:cubicBezTo>
                    <a:pt x="8160" y="328267"/>
                    <a:pt x="442" y="311831"/>
                    <a:pt x="442" y="294562"/>
                  </a:cubicBezTo>
                  <a:cubicBezTo>
                    <a:pt x="442" y="277293"/>
                    <a:pt x="0" y="257393"/>
                    <a:pt x="10602" y="243762"/>
                  </a:cubicBezTo>
                  <a:cubicBezTo>
                    <a:pt x="25595" y="224485"/>
                    <a:pt x="52025" y="217775"/>
                    <a:pt x="71562" y="203122"/>
                  </a:cubicBezTo>
                  <a:lnTo>
                    <a:pt x="112202" y="172642"/>
                  </a:lnTo>
                  <a:cubicBezTo>
                    <a:pt x="115589" y="162482"/>
                    <a:pt x="117161" y="151524"/>
                    <a:pt x="122362" y="142162"/>
                  </a:cubicBezTo>
                  <a:cubicBezTo>
                    <a:pt x="165169" y="65110"/>
                    <a:pt x="156934" y="107520"/>
                    <a:pt x="173162" y="50722"/>
                  </a:cubicBezTo>
                  <a:cubicBezTo>
                    <a:pt x="176998" y="37296"/>
                    <a:pt x="171198" y="17010"/>
                    <a:pt x="183322" y="10082"/>
                  </a:cubicBezTo>
                  <a:cubicBezTo>
                    <a:pt x="200965" y="0"/>
                    <a:pt x="217189" y="18549"/>
                    <a:pt x="223962" y="20242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0307" name="Freihandform 16"/>
            <p:cNvSpPr>
              <a:spLocks/>
            </p:cNvSpPr>
            <p:nvPr/>
          </p:nvSpPr>
          <p:spPr bwMode="auto">
            <a:xfrm>
              <a:off x="3169920" y="3972560"/>
              <a:ext cx="782320" cy="863600"/>
            </a:xfrm>
            <a:custGeom>
              <a:avLst/>
              <a:gdLst>
                <a:gd name="T0" fmla="*/ 782320 w 782320"/>
                <a:gd name="T1" fmla="*/ 132080 h 863600"/>
                <a:gd name="T2" fmla="*/ 782320 w 782320"/>
                <a:gd name="T3" fmla="*/ 132080 h 863600"/>
                <a:gd name="T4" fmla="*/ 680720 w 782320"/>
                <a:gd name="T5" fmla="*/ 60960 h 863600"/>
                <a:gd name="T6" fmla="*/ 609600 w 782320"/>
                <a:gd name="T7" fmla="*/ 20320 h 863600"/>
                <a:gd name="T8" fmla="*/ 568960 w 782320"/>
                <a:gd name="T9" fmla="*/ 10160 h 863600"/>
                <a:gd name="T10" fmla="*/ 538480 w 782320"/>
                <a:gd name="T11" fmla="*/ 0 h 863600"/>
                <a:gd name="T12" fmla="*/ 284480 w 782320"/>
                <a:gd name="T13" fmla="*/ 20320 h 863600"/>
                <a:gd name="T14" fmla="*/ 254000 w 782320"/>
                <a:gd name="T15" fmla="*/ 81280 h 863600"/>
                <a:gd name="T16" fmla="*/ 193040 w 782320"/>
                <a:gd name="T17" fmla="*/ 101600 h 863600"/>
                <a:gd name="T18" fmla="*/ 162560 w 782320"/>
                <a:gd name="T19" fmla="*/ 121920 h 863600"/>
                <a:gd name="T20" fmla="*/ 132080 w 782320"/>
                <a:gd name="T21" fmla="*/ 132080 h 863600"/>
                <a:gd name="T22" fmla="*/ 81280 w 782320"/>
                <a:gd name="T23" fmla="*/ 152400 h 863600"/>
                <a:gd name="T24" fmla="*/ 50800 w 782320"/>
                <a:gd name="T25" fmla="*/ 172720 h 863600"/>
                <a:gd name="T26" fmla="*/ 30480 w 782320"/>
                <a:gd name="T27" fmla="*/ 203200 h 863600"/>
                <a:gd name="T28" fmla="*/ 20320 w 782320"/>
                <a:gd name="T29" fmla="*/ 233680 h 863600"/>
                <a:gd name="T30" fmla="*/ 0 w 782320"/>
                <a:gd name="T31" fmla="*/ 325120 h 863600"/>
                <a:gd name="T32" fmla="*/ 10160 w 782320"/>
                <a:gd name="T33" fmla="*/ 640080 h 863600"/>
                <a:gd name="T34" fmla="*/ 40640 w 782320"/>
                <a:gd name="T35" fmla="*/ 701040 h 863600"/>
                <a:gd name="T36" fmla="*/ 71120 w 782320"/>
                <a:gd name="T37" fmla="*/ 721360 h 863600"/>
                <a:gd name="T38" fmla="*/ 111760 w 782320"/>
                <a:gd name="T39" fmla="*/ 751840 h 863600"/>
                <a:gd name="T40" fmla="*/ 152400 w 782320"/>
                <a:gd name="T41" fmla="*/ 762000 h 863600"/>
                <a:gd name="T42" fmla="*/ 193040 w 782320"/>
                <a:gd name="T43" fmla="*/ 792480 h 863600"/>
                <a:gd name="T44" fmla="*/ 314960 w 782320"/>
                <a:gd name="T45" fmla="*/ 843280 h 863600"/>
                <a:gd name="T46" fmla="*/ 345440 w 782320"/>
                <a:gd name="T47" fmla="*/ 853440 h 863600"/>
                <a:gd name="T48" fmla="*/ 416560 w 782320"/>
                <a:gd name="T49" fmla="*/ 863600 h 863600"/>
                <a:gd name="T50" fmla="*/ 599440 w 782320"/>
                <a:gd name="T51" fmla="*/ 843280 h 863600"/>
                <a:gd name="T52" fmla="*/ 629920 w 782320"/>
                <a:gd name="T53" fmla="*/ 812800 h 863600"/>
                <a:gd name="T54" fmla="*/ 660400 w 782320"/>
                <a:gd name="T55" fmla="*/ 772160 h 863600"/>
                <a:gd name="T56" fmla="*/ 711200 w 782320"/>
                <a:gd name="T57" fmla="*/ 721360 h 863600"/>
                <a:gd name="T58" fmla="*/ 741680 w 782320"/>
                <a:gd name="T59" fmla="*/ 660400 h 863600"/>
                <a:gd name="T60" fmla="*/ 762000 w 782320"/>
                <a:gd name="T61" fmla="*/ 579120 h 863600"/>
                <a:gd name="T62" fmla="*/ 782320 w 782320"/>
                <a:gd name="T63" fmla="*/ 132080 h 8636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82320"/>
                <a:gd name="T97" fmla="*/ 0 h 863600"/>
                <a:gd name="T98" fmla="*/ 782320 w 782320"/>
                <a:gd name="T99" fmla="*/ 863600 h 86360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82320" h="863600">
                  <a:moveTo>
                    <a:pt x="782320" y="132080"/>
                  </a:moveTo>
                  <a:lnTo>
                    <a:pt x="782320" y="132080"/>
                  </a:lnTo>
                  <a:lnTo>
                    <a:pt x="680720" y="60960"/>
                  </a:lnTo>
                  <a:cubicBezTo>
                    <a:pt x="657496" y="44882"/>
                    <a:pt x="636531" y="30419"/>
                    <a:pt x="609600" y="20320"/>
                  </a:cubicBezTo>
                  <a:cubicBezTo>
                    <a:pt x="596525" y="15417"/>
                    <a:pt x="582386" y="13996"/>
                    <a:pt x="568960" y="10160"/>
                  </a:cubicBezTo>
                  <a:cubicBezTo>
                    <a:pt x="558662" y="7218"/>
                    <a:pt x="548640" y="3387"/>
                    <a:pt x="538480" y="0"/>
                  </a:cubicBezTo>
                  <a:cubicBezTo>
                    <a:pt x="453813" y="6773"/>
                    <a:pt x="367997" y="4854"/>
                    <a:pt x="284480" y="20320"/>
                  </a:cubicBezTo>
                  <a:cubicBezTo>
                    <a:pt x="254414" y="25888"/>
                    <a:pt x="271359" y="68881"/>
                    <a:pt x="254000" y="81280"/>
                  </a:cubicBezTo>
                  <a:cubicBezTo>
                    <a:pt x="236571" y="93730"/>
                    <a:pt x="210862" y="89719"/>
                    <a:pt x="193040" y="101600"/>
                  </a:cubicBezTo>
                  <a:cubicBezTo>
                    <a:pt x="182880" y="108373"/>
                    <a:pt x="173482" y="116459"/>
                    <a:pt x="162560" y="121920"/>
                  </a:cubicBezTo>
                  <a:cubicBezTo>
                    <a:pt x="152981" y="126709"/>
                    <a:pt x="142108" y="128320"/>
                    <a:pt x="132080" y="132080"/>
                  </a:cubicBezTo>
                  <a:cubicBezTo>
                    <a:pt x="115003" y="138484"/>
                    <a:pt x="97592" y="144244"/>
                    <a:pt x="81280" y="152400"/>
                  </a:cubicBezTo>
                  <a:cubicBezTo>
                    <a:pt x="70358" y="157861"/>
                    <a:pt x="60960" y="165947"/>
                    <a:pt x="50800" y="172720"/>
                  </a:cubicBezTo>
                  <a:cubicBezTo>
                    <a:pt x="44027" y="182880"/>
                    <a:pt x="35941" y="192278"/>
                    <a:pt x="30480" y="203200"/>
                  </a:cubicBezTo>
                  <a:cubicBezTo>
                    <a:pt x="25691" y="212779"/>
                    <a:pt x="23262" y="223382"/>
                    <a:pt x="20320" y="233680"/>
                  </a:cubicBezTo>
                  <a:cubicBezTo>
                    <a:pt x="10754" y="267159"/>
                    <a:pt x="6984" y="290202"/>
                    <a:pt x="0" y="325120"/>
                  </a:cubicBezTo>
                  <a:cubicBezTo>
                    <a:pt x="3387" y="430107"/>
                    <a:pt x="3992" y="535220"/>
                    <a:pt x="10160" y="640080"/>
                  </a:cubicBezTo>
                  <a:cubicBezTo>
                    <a:pt x="11193" y="657640"/>
                    <a:pt x="29189" y="689589"/>
                    <a:pt x="40640" y="701040"/>
                  </a:cubicBezTo>
                  <a:cubicBezTo>
                    <a:pt x="49274" y="709674"/>
                    <a:pt x="61184" y="714263"/>
                    <a:pt x="71120" y="721360"/>
                  </a:cubicBezTo>
                  <a:cubicBezTo>
                    <a:pt x="84899" y="731202"/>
                    <a:pt x="96614" y="744267"/>
                    <a:pt x="111760" y="751840"/>
                  </a:cubicBezTo>
                  <a:cubicBezTo>
                    <a:pt x="124249" y="758085"/>
                    <a:pt x="138853" y="758613"/>
                    <a:pt x="152400" y="762000"/>
                  </a:cubicBezTo>
                  <a:cubicBezTo>
                    <a:pt x="165947" y="772160"/>
                    <a:pt x="178413" y="783948"/>
                    <a:pt x="193040" y="792480"/>
                  </a:cubicBezTo>
                  <a:cubicBezTo>
                    <a:pt x="278783" y="842497"/>
                    <a:pt x="248633" y="824329"/>
                    <a:pt x="314960" y="843280"/>
                  </a:cubicBezTo>
                  <a:cubicBezTo>
                    <a:pt x="325258" y="846222"/>
                    <a:pt x="334938" y="851340"/>
                    <a:pt x="345440" y="853440"/>
                  </a:cubicBezTo>
                  <a:cubicBezTo>
                    <a:pt x="368922" y="858136"/>
                    <a:pt x="392853" y="860213"/>
                    <a:pt x="416560" y="863600"/>
                  </a:cubicBezTo>
                  <a:cubicBezTo>
                    <a:pt x="477520" y="856827"/>
                    <a:pt x="539773" y="857486"/>
                    <a:pt x="599440" y="843280"/>
                  </a:cubicBezTo>
                  <a:cubicBezTo>
                    <a:pt x="613418" y="839952"/>
                    <a:pt x="620569" y="823709"/>
                    <a:pt x="629920" y="812800"/>
                  </a:cubicBezTo>
                  <a:cubicBezTo>
                    <a:pt x="640940" y="799943"/>
                    <a:pt x="649150" y="784816"/>
                    <a:pt x="660400" y="772160"/>
                  </a:cubicBezTo>
                  <a:cubicBezTo>
                    <a:pt x="676310" y="754262"/>
                    <a:pt x="695431" y="739382"/>
                    <a:pt x="711200" y="721360"/>
                  </a:cubicBezTo>
                  <a:cubicBezTo>
                    <a:pt x="729522" y="700421"/>
                    <a:pt x="734622" y="686281"/>
                    <a:pt x="741680" y="660400"/>
                  </a:cubicBezTo>
                  <a:cubicBezTo>
                    <a:pt x="749028" y="633457"/>
                    <a:pt x="762000" y="579120"/>
                    <a:pt x="762000" y="579120"/>
                  </a:cubicBezTo>
                  <a:cubicBezTo>
                    <a:pt x="773355" y="193058"/>
                    <a:pt x="772160" y="348876"/>
                    <a:pt x="782320" y="13208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0308" name="Freihandform 17"/>
            <p:cNvSpPr>
              <a:spLocks/>
            </p:cNvSpPr>
            <p:nvPr/>
          </p:nvSpPr>
          <p:spPr bwMode="auto">
            <a:xfrm>
              <a:off x="4472892" y="1798320"/>
              <a:ext cx="729028" cy="1122142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0309" name="Freihandform 18"/>
            <p:cNvSpPr>
              <a:spLocks/>
            </p:cNvSpPr>
            <p:nvPr/>
          </p:nvSpPr>
          <p:spPr bwMode="auto">
            <a:xfrm>
              <a:off x="4823548" y="3129280"/>
              <a:ext cx="805092" cy="1117600"/>
            </a:xfrm>
            <a:custGeom>
              <a:avLst/>
              <a:gdLst>
                <a:gd name="T0" fmla="*/ 408852 w 805092"/>
                <a:gd name="T1" fmla="*/ 0 h 1117600"/>
                <a:gd name="T2" fmla="*/ 408852 w 805092"/>
                <a:gd name="T3" fmla="*/ 0 h 1117600"/>
                <a:gd name="T4" fmla="*/ 266612 w 805092"/>
                <a:gd name="T5" fmla="*/ 91440 h 1117600"/>
                <a:gd name="T6" fmla="*/ 236132 w 805092"/>
                <a:gd name="T7" fmla="*/ 111760 h 1117600"/>
                <a:gd name="T8" fmla="*/ 205652 w 805092"/>
                <a:gd name="T9" fmla="*/ 142240 h 1117600"/>
                <a:gd name="T10" fmla="*/ 175172 w 805092"/>
                <a:gd name="T11" fmla="*/ 162560 h 1117600"/>
                <a:gd name="T12" fmla="*/ 124372 w 805092"/>
                <a:gd name="T13" fmla="*/ 223520 h 1117600"/>
                <a:gd name="T14" fmla="*/ 134532 w 805092"/>
                <a:gd name="T15" fmla="*/ 304800 h 1117600"/>
                <a:gd name="T16" fmla="*/ 165012 w 805092"/>
                <a:gd name="T17" fmla="*/ 335280 h 1117600"/>
                <a:gd name="T18" fmla="*/ 175172 w 805092"/>
                <a:gd name="T19" fmla="*/ 365760 h 1117600"/>
                <a:gd name="T20" fmla="*/ 165012 w 805092"/>
                <a:gd name="T21" fmla="*/ 447040 h 1117600"/>
                <a:gd name="T22" fmla="*/ 134532 w 805092"/>
                <a:gd name="T23" fmla="*/ 477520 h 1117600"/>
                <a:gd name="T24" fmla="*/ 83732 w 805092"/>
                <a:gd name="T25" fmla="*/ 528320 h 1117600"/>
                <a:gd name="T26" fmla="*/ 73572 w 805092"/>
                <a:gd name="T27" fmla="*/ 558800 h 1117600"/>
                <a:gd name="T28" fmla="*/ 22772 w 805092"/>
                <a:gd name="T29" fmla="*/ 609600 h 1117600"/>
                <a:gd name="T30" fmla="*/ 2452 w 805092"/>
                <a:gd name="T31" fmla="*/ 670560 h 1117600"/>
                <a:gd name="T32" fmla="*/ 32932 w 805092"/>
                <a:gd name="T33" fmla="*/ 782320 h 1117600"/>
                <a:gd name="T34" fmla="*/ 63412 w 805092"/>
                <a:gd name="T35" fmla="*/ 802640 h 1117600"/>
                <a:gd name="T36" fmla="*/ 104052 w 805092"/>
                <a:gd name="T37" fmla="*/ 863600 h 1117600"/>
                <a:gd name="T38" fmla="*/ 215812 w 805092"/>
                <a:gd name="T39" fmla="*/ 944880 h 1117600"/>
                <a:gd name="T40" fmla="*/ 286932 w 805092"/>
                <a:gd name="T41" fmla="*/ 1016000 h 1117600"/>
                <a:gd name="T42" fmla="*/ 337732 w 805092"/>
                <a:gd name="T43" fmla="*/ 1066800 h 1117600"/>
                <a:gd name="T44" fmla="*/ 358052 w 805092"/>
                <a:gd name="T45" fmla="*/ 1097280 h 1117600"/>
                <a:gd name="T46" fmla="*/ 419012 w 805092"/>
                <a:gd name="T47" fmla="*/ 1117600 h 1117600"/>
                <a:gd name="T48" fmla="*/ 490132 w 805092"/>
                <a:gd name="T49" fmla="*/ 1107440 h 1117600"/>
                <a:gd name="T50" fmla="*/ 540932 w 805092"/>
                <a:gd name="T51" fmla="*/ 1097280 h 1117600"/>
                <a:gd name="T52" fmla="*/ 612052 w 805092"/>
                <a:gd name="T53" fmla="*/ 1016000 h 1117600"/>
                <a:gd name="T54" fmla="*/ 642532 w 805092"/>
                <a:gd name="T55" fmla="*/ 995680 h 1117600"/>
                <a:gd name="T56" fmla="*/ 662852 w 805092"/>
                <a:gd name="T57" fmla="*/ 965200 h 1117600"/>
                <a:gd name="T58" fmla="*/ 774612 w 805092"/>
                <a:gd name="T59" fmla="*/ 883920 h 1117600"/>
                <a:gd name="T60" fmla="*/ 805092 w 805092"/>
                <a:gd name="T61" fmla="*/ 802640 h 1117600"/>
                <a:gd name="T62" fmla="*/ 794932 w 805092"/>
                <a:gd name="T63" fmla="*/ 609600 h 1117600"/>
                <a:gd name="T64" fmla="*/ 754292 w 805092"/>
                <a:gd name="T65" fmla="*/ 518160 h 1117600"/>
                <a:gd name="T66" fmla="*/ 733972 w 805092"/>
                <a:gd name="T67" fmla="*/ 487680 h 1117600"/>
                <a:gd name="T68" fmla="*/ 713652 w 805092"/>
                <a:gd name="T69" fmla="*/ 447040 h 1117600"/>
                <a:gd name="T70" fmla="*/ 673012 w 805092"/>
                <a:gd name="T71" fmla="*/ 386080 h 1117600"/>
                <a:gd name="T72" fmla="*/ 652692 w 805092"/>
                <a:gd name="T73" fmla="*/ 254000 h 1117600"/>
                <a:gd name="T74" fmla="*/ 642532 w 805092"/>
                <a:gd name="T75" fmla="*/ 213360 h 1117600"/>
                <a:gd name="T76" fmla="*/ 622212 w 805092"/>
                <a:gd name="T77" fmla="*/ 182880 h 1117600"/>
                <a:gd name="T78" fmla="*/ 591732 w 805092"/>
                <a:gd name="T79" fmla="*/ 121920 h 1117600"/>
                <a:gd name="T80" fmla="*/ 561252 w 805092"/>
                <a:gd name="T81" fmla="*/ 101600 h 1117600"/>
                <a:gd name="T82" fmla="*/ 530772 w 805092"/>
                <a:gd name="T83" fmla="*/ 40640 h 1117600"/>
                <a:gd name="T84" fmla="*/ 520612 w 805092"/>
                <a:gd name="T85" fmla="*/ 10160 h 1117600"/>
                <a:gd name="T86" fmla="*/ 490132 w 805092"/>
                <a:gd name="T87" fmla="*/ 0 h 1117600"/>
                <a:gd name="T88" fmla="*/ 419012 w 805092"/>
                <a:gd name="T89" fmla="*/ 10160 h 1117600"/>
                <a:gd name="T90" fmla="*/ 408852 w 805092"/>
                <a:gd name="T91" fmla="*/ 0 h 11176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05092"/>
                <a:gd name="T139" fmla="*/ 0 h 1117600"/>
                <a:gd name="T140" fmla="*/ 805092 w 805092"/>
                <a:gd name="T141" fmla="*/ 1117600 h 11176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05092" h="1117600">
                  <a:moveTo>
                    <a:pt x="408852" y="0"/>
                  </a:moveTo>
                  <a:lnTo>
                    <a:pt x="408852" y="0"/>
                  </a:lnTo>
                  <a:cubicBezTo>
                    <a:pt x="286790" y="77676"/>
                    <a:pt x="333833" y="46626"/>
                    <a:pt x="266612" y="91440"/>
                  </a:cubicBezTo>
                  <a:cubicBezTo>
                    <a:pt x="256452" y="98213"/>
                    <a:pt x="244766" y="103126"/>
                    <a:pt x="236132" y="111760"/>
                  </a:cubicBezTo>
                  <a:cubicBezTo>
                    <a:pt x="225972" y="121920"/>
                    <a:pt x="216690" y="133042"/>
                    <a:pt x="205652" y="142240"/>
                  </a:cubicBezTo>
                  <a:cubicBezTo>
                    <a:pt x="196271" y="150057"/>
                    <a:pt x="184553" y="154743"/>
                    <a:pt x="175172" y="162560"/>
                  </a:cubicBezTo>
                  <a:cubicBezTo>
                    <a:pt x="145836" y="187006"/>
                    <a:pt x="144352" y="193550"/>
                    <a:pt x="124372" y="223520"/>
                  </a:cubicBezTo>
                  <a:cubicBezTo>
                    <a:pt x="127759" y="250613"/>
                    <a:pt x="125201" y="279140"/>
                    <a:pt x="134532" y="304800"/>
                  </a:cubicBezTo>
                  <a:cubicBezTo>
                    <a:pt x="139442" y="318303"/>
                    <a:pt x="157042" y="323325"/>
                    <a:pt x="165012" y="335280"/>
                  </a:cubicBezTo>
                  <a:cubicBezTo>
                    <a:pt x="170953" y="344191"/>
                    <a:pt x="171785" y="355600"/>
                    <a:pt x="175172" y="365760"/>
                  </a:cubicBezTo>
                  <a:cubicBezTo>
                    <a:pt x="171785" y="392853"/>
                    <a:pt x="174343" y="421380"/>
                    <a:pt x="165012" y="447040"/>
                  </a:cubicBezTo>
                  <a:cubicBezTo>
                    <a:pt x="160102" y="460543"/>
                    <a:pt x="143730" y="466482"/>
                    <a:pt x="134532" y="477520"/>
                  </a:cubicBezTo>
                  <a:cubicBezTo>
                    <a:pt x="92199" y="528320"/>
                    <a:pt x="139612" y="491067"/>
                    <a:pt x="83732" y="528320"/>
                  </a:cubicBezTo>
                  <a:cubicBezTo>
                    <a:pt x="80345" y="538480"/>
                    <a:pt x="80262" y="550437"/>
                    <a:pt x="73572" y="558800"/>
                  </a:cubicBezTo>
                  <a:cubicBezTo>
                    <a:pt x="29545" y="613833"/>
                    <a:pt x="53252" y="541020"/>
                    <a:pt x="22772" y="609600"/>
                  </a:cubicBezTo>
                  <a:cubicBezTo>
                    <a:pt x="14073" y="629173"/>
                    <a:pt x="2452" y="670560"/>
                    <a:pt x="2452" y="670560"/>
                  </a:cubicBezTo>
                  <a:cubicBezTo>
                    <a:pt x="8462" y="718640"/>
                    <a:pt x="0" y="749388"/>
                    <a:pt x="32932" y="782320"/>
                  </a:cubicBezTo>
                  <a:cubicBezTo>
                    <a:pt x="41566" y="790954"/>
                    <a:pt x="53252" y="795867"/>
                    <a:pt x="63412" y="802640"/>
                  </a:cubicBezTo>
                  <a:cubicBezTo>
                    <a:pt x="76959" y="822960"/>
                    <a:pt x="83732" y="850053"/>
                    <a:pt x="104052" y="863600"/>
                  </a:cubicBezTo>
                  <a:cubicBezTo>
                    <a:pt x="146335" y="891789"/>
                    <a:pt x="178548" y="910721"/>
                    <a:pt x="215812" y="944880"/>
                  </a:cubicBezTo>
                  <a:cubicBezTo>
                    <a:pt x="240526" y="967535"/>
                    <a:pt x="286932" y="1016000"/>
                    <a:pt x="286932" y="1016000"/>
                  </a:cubicBezTo>
                  <a:cubicBezTo>
                    <a:pt x="307345" y="1077238"/>
                    <a:pt x="279787" y="1018513"/>
                    <a:pt x="337732" y="1066800"/>
                  </a:cubicBezTo>
                  <a:cubicBezTo>
                    <a:pt x="347113" y="1074617"/>
                    <a:pt x="347697" y="1090808"/>
                    <a:pt x="358052" y="1097280"/>
                  </a:cubicBezTo>
                  <a:cubicBezTo>
                    <a:pt x="376215" y="1108632"/>
                    <a:pt x="419012" y="1117600"/>
                    <a:pt x="419012" y="1117600"/>
                  </a:cubicBezTo>
                  <a:cubicBezTo>
                    <a:pt x="442719" y="1114213"/>
                    <a:pt x="466510" y="1111377"/>
                    <a:pt x="490132" y="1107440"/>
                  </a:cubicBezTo>
                  <a:cubicBezTo>
                    <a:pt x="507166" y="1104601"/>
                    <a:pt x="527117" y="1107641"/>
                    <a:pt x="540932" y="1097280"/>
                  </a:cubicBezTo>
                  <a:cubicBezTo>
                    <a:pt x="569733" y="1075680"/>
                    <a:pt x="586596" y="1041456"/>
                    <a:pt x="612052" y="1016000"/>
                  </a:cubicBezTo>
                  <a:cubicBezTo>
                    <a:pt x="620686" y="1007366"/>
                    <a:pt x="632372" y="1002453"/>
                    <a:pt x="642532" y="995680"/>
                  </a:cubicBezTo>
                  <a:cubicBezTo>
                    <a:pt x="649305" y="985520"/>
                    <a:pt x="653317" y="972828"/>
                    <a:pt x="662852" y="965200"/>
                  </a:cubicBezTo>
                  <a:cubicBezTo>
                    <a:pt x="704903" y="931559"/>
                    <a:pt x="744662" y="925850"/>
                    <a:pt x="774612" y="883920"/>
                  </a:cubicBezTo>
                  <a:cubicBezTo>
                    <a:pt x="795046" y="855312"/>
                    <a:pt x="796911" y="835366"/>
                    <a:pt x="805092" y="802640"/>
                  </a:cubicBezTo>
                  <a:cubicBezTo>
                    <a:pt x="801705" y="738293"/>
                    <a:pt x="802924" y="673538"/>
                    <a:pt x="794932" y="609600"/>
                  </a:cubicBezTo>
                  <a:cubicBezTo>
                    <a:pt x="793190" y="595666"/>
                    <a:pt x="762669" y="532819"/>
                    <a:pt x="754292" y="518160"/>
                  </a:cubicBezTo>
                  <a:cubicBezTo>
                    <a:pt x="748234" y="507558"/>
                    <a:pt x="740030" y="498282"/>
                    <a:pt x="733972" y="487680"/>
                  </a:cubicBezTo>
                  <a:cubicBezTo>
                    <a:pt x="726458" y="474530"/>
                    <a:pt x="721444" y="460027"/>
                    <a:pt x="713652" y="447040"/>
                  </a:cubicBezTo>
                  <a:cubicBezTo>
                    <a:pt x="701087" y="426099"/>
                    <a:pt x="673012" y="386080"/>
                    <a:pt x="673012" y="386080"/>
                  </a:cubicBezTo>
                  <a:cubicBezTo>
                    <a:pt x="664215" y="315700"/>
                    <a:pt x="665990" y="313843"/>
                    <a:pt x="652692" y="254000"/>
                  </a:cubicBezTo>
                  <a:cubicBezTo>
                    <a:pt x="649663" y="240369"/>
                    <a:pt x="648033" y="226195"/>
                    <a:pt x="642532" y="213360"/>
                  </a:cubicBezTo>
                  <a:cubicBezTo>
                    <a:pt x="637722" y="202137"/>
                    <a:pt x="627673" y="193802"/>
                    <a:pt x="622212" y="182880"/>
                  </a:cubicBezTo>
                  <a:cubicBezTo>
                    <a:pt x="605685" y="149826"/>
                    <a:pt x="620849" y="151037"/>
                    <a:pt x="591732" y="121920"/>
                  </a:cubicBezTo>
                  <a:cubicBezTo>
                    <a:pt x="583098" y="113286"/>
                    <a:pt x="571412" y="108373"/>
                    <a:pt x="561252" y="101600"/>
                  </a:cubicBezTo>
                  <a:cubicBezTo>
                    <a:pt x="535715" y="24988"/>
                    <a:pt x="570163" y="119422"/>
                    <a:pt x="530772" y="40640"/>
                  </a:cubicBezTo>
                  <a:cubicBezTo>
                    <a:pt x="525983" y="31061"/>
                    <a:pt x="528185" y="17733"/>
                    <a:pt x="520612" y="10160"/>
                  </a:cubicBezTo>
                  <a:cubicBezTo>
                    <a:pt x="513039" y="2587"/>
                    <a:pt x="500292" y="3387"/>
                    <a:pt x="490132" y="0"/>
                  </a:cubicBezTo>
                  <a:cubicBezTo>
                    <a:pt x="466425" y="3387"/>
                    <a:pt x="442494" y="5464"/>
                    <a:pt x="419012" y="10160"/>
                  </a:cubicBezTo>
                  <a:cubicBezTo>
                    <a:pt x="408510" y="12260"/>
                    <a:pt x="410545" y="1693"/>
                    <a:pt x="408852" y="0"/>
                  </a:cubicBez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0310" name="Freihandform 19"/>
            <p:cNvSpPr>
              <a:spLocks/>
            </p:cNvSpPr>
            <p:nvPr/>
          </p:nvSpPr>
          <p:spPr bwMode="auto">
            <a:xfrm>
              <a:off x="4185920" y="4069486"/>
              <a:ext cx="792480" cy="1010514"/>
            </a:xfrm>
            <a:custGeom>
              <a:avLst/>
              <a:gdLst>
                <a:gd name="T0" fmla="*/ 629920 w 792480"/>
                <a:gd name="T1" fmla="*/ 106274 h 1010514"/>
                <a:gd name="T2" fmla="*/ 629920 w 792480"/>
                <a:gd name="T3" fmla="*/ 106274 h 1010514"/>
                <a:gd name="T4" fmla="*/ 487680 w 792480"/>
                <a:gd name="T5" fmla="*/ 96114 h 1010514"/>
                <a:gd name="T6" fmla="*/ 416560 w 792480"/>
                <a:gd name="T7" fmla="*/ 65634 h 1010514"/>
                <a:gd name="T8" fmla="*/ 386080 w 792480"/>
                <a:gd name="T9" fmla="*/ 45314 h 1010514"/>
                <a:gd name="T10" fmla="*/ 345440 w 792480"/>
                <a:gd name="T11" fmla="*/ 35154 h 1010514"/>
                <a:gd name="T12" fmla="*/ 284480 w 792480"/>
                <a:gd name="T13" fmla="*/ 4674 h 1010514"/>
                <a:gd name="T14" fmla="*/ 254000 w 792480"/>
                <a:gd name="T15" fmla="*/ 35154 h 1010514"/>
                <a:gd name="T16" fmla="*/ 223520 w 792480"/>
                <a:gd name="T17" fmla="*/ 96114 h 1010514"/>
                <a:gd name="T18" fmla="*/ 193040 w 792480"/>
                <a:gd name="T19" fmla="*/ 157074 h 1010514"/>
                <a:gd name="T20" fmla="*/ 162560 w 792480"/>
                <a:gd name="T21" fmla="*/ 228194 h 1010514"/>
                <a:gd name="T22" fmla="*/ 132080 w 792480"/>
                <a:gd name="T23" fmla="*/ 248514 h 1010514"/>
                <a:gd name="T24" fmla="*/ 111760 w 792480"/>
                <a:gd name="T25" fmla="*/ 278994 h 1010514"/>
                <a:gd name="T26" fmla="*/ 50800 w 792480"/>
                <a:gd name="T27" fmla="*/ 329794 h 1010514"/>
                <a:gd name="T28" fmla="*/ 20320 w 792480"/>
                <a:gd name="T29" fmla="*/ 339954 h 1010514"/>
                <a:gd name="T30" fmla="*/ 0 w 792480"/>
                <a:gd name="T31" fmla="*/ 492354 h 1010514"/>
                <a:gd name="T32" fmla="*/ 10160 w 792480"/>
                <a:gd name="T33" fmla="*/ 797154 h 1010514"/>
                <a:gd name="T34" fmla="*/ 20320 w 792480"/>
                <a:gd name="T35" fmla="*/ 827634 h 1010514"/>
                <a:gd name="T36" fmla="*/ 40640 w 792480"/>
                <a:gd name="T37" fmla="*/ 868274 h 1010514"/>
                <a:gd name="T38" fmla="*/ 142240 w 792480"/>
                <a:gd name="T39" fmla="*/ 939394 h 1010514"/>
                <a:gd name="T40" fmla="*/ 203200 w 792480"/>
                <a:gd name="T41" fmla="*/ 980034 h 1010514"/>
                <a:gd name="T42" fmla="*/ 264160 w 792480"/>
                <a:gd name="T43" fmla="*/ 990194 h 1010514"/>
                <a:gd name="T44" fmla="*/ 294640 w 792480"/>
                <a:gd name="T45" fmla="*/ 1000354 h 1010514"/>
                <a:gd name="T46" fmla="*/ 365760 w 792480"/>
                <a:gd name="T47" fmla="*/ 1010514 h 1010514"/>
                <a:gd name="T48" fmla="*/ 528320 w 792480"/>
                <a:gd name="T49" fmla="*/ 969874 h 1010514"/>
                <a:gd name="T50" fmla="*/ 548640 w 792480"/>
                <a:gd name="T51" fmla="*/ 919074 h 1010514"/>
                <a:gd name="T52" fmla="*/ 609600 w 792480"/>
                <a:gd name="T53" fmla="*/ 868274 h 1010514"/>
                <a:gd name="T54" fmla="*/ 650240 w 792480"/>
                <a:gd name="T55" fmla="*/ 827634 h 1010514"/>
                <a:gd name="T56" fmla="*/ 660400 w 792480"/>
                <a:gd name="T57" fmla="*/ 797154 h 1010514"/>
                <a:gd name="T58" fmla="*/ 680720 w 792480"/>
                <a:gd name="T59" fmla="*/ 715874 h 1010514"/>
                <a:gd name="T60" fmla="*/ 690880 w 792480"/>
                <a:gd name="T61" fmla="*/ 685394 h 1010514"/>
                <a:gd name="T62" fmla="*/ 721360 w 792480"/>
                <a:gd name="T63" fmla="*/ 492354 h 1010514"/>
                <a:gd name="T64" fmla="*/ 731520 w 792480"/>
                <a:gd name="T65" fmla="*/ 441554 h 1010514"/>
                <a:gd name="T66" fmla="*/ 762000 w 792480"/>
                <a:gd name="T67" fmla="*/ 411074 h 1010514"/>
                <a:gd name="T68" fmla="*/ 792480 w 792480"/>
                <a:gd name="T69" fmla="*/ 350114 h 1010514"/>
                <a:gd name="T70" fmla="*/ 782320 w 792480"/>
                <a:gd name="T71" fmla="*/ 238354 h 1010514"/>
                <a:gd name="T72" fmla="*/ 772160 w 792480"/>
                <a:gd name="T73" fmla="*/ 207874 h 1010514"/>
                <a:gd name="T74" fmla="*/ 741680 w 792480"/>
                <a:gd name="T75" fmla="*/ 187554 h 1010514"/>
                <a:gd name="T76" fmla="*/ 731520 w 792480"/>
                <a:gd name="T77" fmla="*/ 157074 h 1010514"/>
                <a:gd name="T78" fmla="*/ 701040 w 792480"/>
                <a:gd name="T79" fmla="*/ 146914 h 1010514"/>
                <a:gd name="T80" fmla="*/ 640080 w 792480"/>
                <a:gd name="T81" fmla="*/ 106274 h 1010514"/>
                <a:gd name="T82" fmla="*/ 629920 w 792480"/>
                <a:gd name="T83" fmla="*/ 106274 h 10105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92480"/>
                <a:gd name="T127" fmla="*/ 0 h 1010514"/>
                <a:gd name="T128" fmla="*/ 792480 w 792480"/>
                <a:gd name="T129" fmla="*/ 1010514 h 10105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92480" h="1010514">
                  <a:moveTo>
                    <a:pt x="629920" y="106274"/>
                  </a:moveTo>
                  <a:lnTo>
                    <a:pt x="629920" y="106274"/>
                  </a:lnTo>
                  <a:cubicBezTo>
                    <a:pt x="582507" y="102887"/>
                    <a:pt x="534889" y="101668"/>
                    <a:pt x="487680" y="96114"/>
                  </a:cubicBezTo>
                  <a:cubicBezTo>
                    <a:pt x="469738" y="94003"/>
                    <a:pt x="428728" y="72587"/>
                    <a:pt x="416560" y="65634"/>
                  </a:cubicBezTo>
                  <a:cubicBezTo>
                    <a:pt x="405958" y="59576"/>
                    <a:pt x="397303" y="50124"/>
                    <a:pt x="386080" y="45314"/>
                  </a:cubicBezTo>
                  <a:cubicBezTo>
                    <a:pt x="373245" y="39813"/>
                    <a:pt x="358987" y="38541"/>
                    <a:pt x="345440" y="35154"/>
                  </a:cubicBezTo>
                  <a:cubicBezTo>
                    <a:pt x="338023" y="30209"/>
                    <a:pt x="298501" y="0"/>
                    <a:pt x="284480" y="4674"/>
                  </a:cubicBezTo>
                  <a:cubicBezTo>
                    <a:pt x="270849" y="9218"/>
                    <a:pt x="264160" y="24994"/>
                    <a:pt x="254000" y="35154"/>
                  </a:cubicBezTo>
                  <a:cubicBezTo>
                    <a:pt x="228463" y="111766"/>
                    <a:pt x="262911" y="17332"/>
                    <a:pt x="223520" y="96114"/>
                  </a:cubicBezTo>
                  <a:cubicBezTo>
                    <a:pt x="181456" y="180242"/>
                    <a:pt x="251274" y="69723"/>
                    <a:pt x="193040" y="157074"/>
                  </a:cubicBezTo>
                  <a:cubicBezTo>
                    <a:pt x="185267" y="188164"/>
                    <a:pt x="185948" y="204806"/>
                    <a:pt x="162560" y="228194"/>
                  </a:cubicBezTo>
                  <a:cubicBezTo>
                    <a:pt x="153926" y="236828"/>
                    <a:pt x="142240" y="241741"/>
                    <a:pt x="132080" y="248514"/>
                  </a:cubicBezTo>
                  <a:cubicBezTo>
                    <a:pt x="125307" y="258674"/>
                    <a:pt x="119577" y="269613"/>
                    <a:pt x="111760" y="278994"/>
                  </a:cubicBezTo>
                  <a:cubicBezTo>
                    <a:pt x="95710" y="298254"/>
                    <a:pt x="73634" y="318377"/>
                    <a:pt x="50800" y="329794"/>
                  </a:cubicBezTo>
                  <a:cubicBezTo>
                    <a:pt x="41221" y="334583"/>
                    <a:pt x="30480" y="336567"/>
                    <a:pt x="20320" y="339954"/>
                  </a:cubicBezTo>
                  <a:cubicBezTo>
                    <a:pt x="166" y="400417"/>
                    <a:pt x="0" y="392910"/>
                    <a:pt x="0" y="492354"/>
                  </a:cubicBezTo>
                  <a:cubicBezTo>
                    <a:pt x="0" y="594010"/>
                    <a:pt x="4010" y="695684"/>
                    <a:pt x="10160" y="797154"/>
                  </a:cubicBezTo>
                  <a:cubicBezTo>
                    <a:pt x="10808" y="807844"/>
                    <a:pt x="16101" y="817790"/>
                    <a:pt x="20320" y="827634"/>
                  </a:cubicBezTo>
                  <a:cubicBezTo>
                    <a:pt x="26286" y="841555"/>
                    <a:pt x="31837" y="855949"/>
                    <a:pt x="40640" y="868274"/>
                  </a:cubicBezTo>
                  <a:cubicBezTo>
                    <a:pt x="67510" y="905892"/>
                    <a:pt x="102194" y="914750"/>
                    <a:pt x="142240" y="939394"/>
                  </a:cubicBezTo>
                  <a:cubicBezTo>
                    <a:pt x="163039" y="952193"/>
                    <a:pt x="179111" y="976019"/>
                    <a:pt x="203200" y="980034"/>
                  </a:cubicBezTo>
                  <a:cubicBezTo>
                    <a:pt x="223520" y="983421"/>
                    <a:pt x="244050" y="985725"/>
                    <a:pt x="264160" y="990194"/>
                  </a:cubicBezTo>
                  <a:cubicBezTo>
                    <a:pt x="274615" y="992517"/>
                    <a:pt x="284138" y="998254"/>
                    <a:pt x="294640" y="1000354"/>
                  </a:cubicBezTo>
                  <a:cubicBezTo>
                    <a:pt x="318122" y="1005050"/>
                    <a:pt x="342053" y="1007127"/>
                    <a:pt x="365760" y="1010514"/>
                  </a:cubicBezTo>
                  <a:cubicBezTo>
                    <a:pt x="419947" y="996967"/>
                    <a:pt x="478362" y="994853"/>
                    <a:pt x="528320" y="969874"/>
                  </a:cubicBezTo>
                  <a:cubicBezTo>
                    <a:pt x="544632" y="961718"/>
                    <a:pt x="537247" y="933315"/>
                    <a:pt x="548640" y="919074"/>
                  </a:cubicBezTo>
                  <a:cubicBezTo>
                    <a:pt x="565164" y="898419"/>
                    <a:pt x="589939" y="885969"/>
                    <a:pt x="609600" y="868274"/>
                  </a:cubicBezTo>
                  <a:cubicBezTo>
                    <a:pt x="623840" y="855458"/>
                    <a:pt x="636693" y="841181"/>
                    <a:pt x="650240" y="827634"/>
                  </a:cubicBezTo>
                  <a:cubicBezTo>
                    <a:pt x="653627" y="817474"/>
                    <a:pt x="657582" y="807486"/>
                    <a:pt x="660400" y="797154"/>
                  </a:cubicBezTo>
                  <a:cubicBezTo>
                    <a:pt x="667748" y="770211"/>
                    <a:pt x="671889" y="742368"/>
                    <a:pt x="680720" y="715874"/>
                  </a:cubicBezTo>
                  <a:lnTo>
                    <a:pt x="690880" y="685394"/>
                  </a:lnTo>
                  <a:cubicBezTo>
                    <a:pt x="710130" y="473644"/>
                    <a:pt x="687069" y="663810"/>
                    <a:pt x="721360" y="492354"/>
                  </a:cubicBezTo>
                  <a:cubicBezTo>
                    <a:pt x="724747" y="475421"/>
                    <a:pt x="723797" y="457000"/>
                    <a:pt x="731520" y="441554"/>
                  </a:cubicBezTo>
                  <a:cubicBezTo>
                    <a:pt x="737946" y="428703"/>
                    <a:pt x="752802" y="422112"/>
                    <a:pt x="762000" y="411074"/>
                  </a:cubicBezTo>
                  <a:cubicBezTo>
                    <a:pt x="783884" y="384813"/>
                    <a:pt x="782297" y="380662"/>
                    <a:pt x="792480" y="350114"/>
                  </a:cubicBezTo>
                  <a:cubicBezTo>
                    <a:pt x="789093" y="312861"/>
                    <a:pt x="787610" y="275385"/>
                    <a:pt x="782320" y="238354"/>
                  </a:cubicBezTo>
                  <a:cubicBezTo>
                    <a:pt x="780805" y="227752"/>
                    <a:pt x="778850" y="216237"/>
                    <a:pt x="772160" y="207874"/>
                  </a:cubicBezTo>
                  <a:cubicBezTo>
                    <a:pt x="764532" y="198339"/>
                    <a:pt x="751840" y="194327"/>
                    <a:pt x="741680" y="187554"/>
                  </a:cubicBezTo>
                  <a:cubicBezTo>
                    <a:pt x="738293" y="177394"/>
                    <a:pt x="739093" y="164647"/>
                    <a:pt x="731520" y="157074"/>
                  </a:cubicBezTo>
                  <a:cubicBezTo>
                    <a:pt x="723947" y="149501"/>
                    <a:pt x="710402" y="152115"/>
                    <a:pt x="701040" y="146914"/>
                  </a:cubicBezTo>
                  <a:cubicBezTo>
                    <a:pt x="679692" y="135054"/>
                    <a:pt x="661923" y="117196"/>
                    <a:pt x="640080" y="106274"/>
                  </a:cubicBezTo>
                  <a:lnTo>
                    <a:pt x="629920" y="106274"/>
                  </a:lnTo>
                  <a:close/>
                </a:path>
              </a:pathLst>
            </a:cu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</p:grpSp>
      <p:sp>
        <p:nvSpPr>
          <p:cNvPr id="35" name="Rectangle 3"/>
          <p:cNvSpPr txBox="1">
            <a:spLocks noChangeArrowheads="1"/>
          </p:cNvSpPr>
          <p:nvPr/>
        </p:nvSpPr>
        <p:spPr bwMode="auto">
          <a:xfrm>
            <a:off x="539552" y="1239838"/>
            <a:ext cx="2883741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Flächenfiltration/Sieb</a:t>
            </a:r>
            <a:endParaRPr lang="de-DE" sz="1800" kern="0" dirty="0">
              <a:solidFill>
                <a:srgbClr val="003090"/>
              </a:solidFill>
              <a:ea typeface="Tahoma" pitchFamily="34" charset="0"/>
              <a:cs typeface="Tahoma" pitchFamily="34" charset="0"/>
            </a:endParaRPr>
          </a:p>
        </p:txBody>
      </p:sp>
      <p:sp>
        <p:nvSpPr>
          <p:cNvPr id="36" name="Rectangle 3"/>
          <p:cNvSpPr txBox="1">
            <a:spLocks noChangeArrowheads="1"/>
          </p:cNvSpPr>
          <p:nvPr/>
        </p:nvSpPr>
        <p:spPr bwMode="auto">
          <a:xfrm>
            <a:off x="4964113" y="1263650"/>
            <a:ext cx="3472316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Raumfiltration / Tiefenfiltration</a:t>
            </a:r>
            <a:endParaRPr lang="de-DE" sz="1800" kern="0" dirty="0">
              <a:solidFill>
                <a:srgbClr val="003090"/>
              </a:solidFill>
              <a:ea typeface="Tahoma" pitchFamily="34" charset="0"/>
              <a:cs typeface="Tahoma" pitchFamily="34" charset="0"/>
            </a:endParaRPr>
          </a:p>
        </p:txBody>
      </p:sp>
      <p:sp>
        <p:nvSpPr>
          <p:cNvPr id="37" name="Rectangle 3"/>
          <p:cNvSpPr txBox="1">
            <a:spLocks noChangeArrowheads="1"/>
          </p:cNvSpPr>
          <p:nvPr/>
        </p:nvSpPr>
        <p:spPr bwMode="auto">
          <a:xfrm>
            <a:off x="690563" y="4581128"/>
            <a:ext cx="3209925" cy="2103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nur an der Oberfläche aktiv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kürzere Laufzeit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geringere Aufnahmekapazität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größerer Druckverlust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größere Trennschärfe</a:t>
            </a:r>
          </a:p>
        </p:txBody>
      </p:sp>
      <p:sp>
        <p:nvSpPr>
          <p:cNvPr id="38" name="Rectangle 3"/>
          <p:cNvSpPr txBox="1">
            <a:spLocks noChangeArrowheads="1"/>
          </p:cNvSpPr>
          <p:nvPr/>
        </p:nvSpPr>
        <p:spPr bwMode="auto">
          <a:xfrm>
            <a:off x="4499992" y="4581128"/>
            <a:ext cx="3209925" cy="20162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Partikel dringen in tiefere Schichten ein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längere Laufzeit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größere Aufnahmekapazität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geringerer Druckverlust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geringere Trennschärfe</a:t>
            </a:r>
          </a:p>
        </p:txBody>
      </p:sp>
      <p:sp>
        <p:nvSpPr>
          <p:cNvPr id="44" name="Freihandform 43"/>
          <p:cNvSpPr/>
          <p:nvPr/>
        </p:nvSpPr>
        <p:spPr bwMode="auto">
          <a:xfrm>
            <a:off x="7245350" y="1606550"/>
            <a:ext cx="660400" cy="622300"/>
          </a:xfrm>
          <a:custGeom>
            <a:avLst/>
            <a:gdLst>
              <a:gd name="connsiteX0" fmla="*/ 233680 w 660400"/>
              <a:gd name="connsiteY0" fmla="*/ 13922 h 623522"/>
              <a:gd name="connsiteX1" fmla="*/ 233680 w 660400"/>
              <a:gd name="connsiteY1" fmla="*/ 13922 h 623522"/>
              <a:gd name="connsiteX2" fmla="*/ 111760 w 660400"/>
              <a:gd name="connsiteY2" fmla="*/ 54562 h 623522"/>
              <a:gd name="connsiteX3" fmla="*/ 60960 w 660400"/>
              <a:gd name="connsiteY3" fmla="*/ 146002 h 623522"/>
              <a:gd name="connsiteX4" fmla="*/ 50800 w 660400"/>
              <a:gd name="connsiteY4" fmla="*/ 186642 h 623522"/>
              <a:gd name="connsiteX5" fmla="*/ 40640 w 660400"/>
              <a:gd name="connsiteY5" fmla="*/ 318722 h 623522"/>
              <a:gd name="connsiteX6" fmla="*/ 10160 w 660400"/>
              <a:gd name="connsiteY6" fmla="*/ 379682 h 623522"/>
              <a:gd name="connsiteX7" fmla="*/ 0 w 660400"/>
              <a:gd name="connsiteY7" fmla="*/ 410162 h 623522"/>
              <a:gd name="connsiteX8" fmla="*/ 20320 w 660400"/>
              <a:gd name="connsiteY8" fmla="*/ 481282 h 623522"/>
              <a:gd name="connsiteX9" fmla="*/ 40640 w 660400"/>
              <a:gd name="connsiteY9" fmla="*/ 511762 h 623522"/>
              <a:gd name="connsiteX10" fmla="*/ 71120 w 660400"/>
              <a:gd name="connsiteY10" fmla="*/ 572722 h 623522"/>
              <a:gd name="connsiteX11" fmla="*/ 162560 w 660400"/>
              <a:gd name="connsiteY11" fmla="*/ 623522 h 623522"/>
              <a:gd name="connsiteX12" fmla="*/ 335280 w 660400"/>
              <a:gd name="connsiteY12" fmla="*/ 613362 h 623522"/>
              <a:gd name="connsiteX13" fmla="*/ 375920 w 660400"/>
              <a:gd name="connsiteY13" fmla="*/ 603202 h 623522"/>
              <a:gd name="connsiteX14" fmla="*/ 406400 w 660400"/>
              <a:gd name="connsiteY14" fmla="*/ 582882 h 623522"/>
              <a:gd name="connsiteX15" fmla="*/ 416560 w 660400"/>
              <a:gd name="connsiteY15" fmla="*/ 552402 h 623522"/>
              <a:gd name="connsiteX16" fmla="*/ 497840 w 660400"/>
              <a:gd name="connsiteY16" fmla="*/ 521922 h 623522"/>
              <a:gd name="connsiteX17" fmla="*/ 558800 w 660400"/>
              <a:gd name="connsiteY17" fmla="*/ 491442 h 623522"/>
              <a:gd name="connsiteX18" fmla="*/ 629920 w 660400"/>
              <a:gd name="connsiteY18" fmla="*/ 420322 h 623522"/>
              <a:gd name="connsiteX19" fmla="*/ 660400 w 660400"/>
              <a:gd name="connsiteY19" fmla="*/ 308562 h 623522"/>
              <a:gd name="connsiteX20" fmla="*/ 650240 w 660400"/>
              <a:gd name="connsiteY20" fmla="*/ 217122 h 623522"/>
              <a:gd name="connsiteX21" fmla="*/ 579120 w 660400"/>
              <a:gd name="connsiteY21" fmla="*/ 146002 h 623522"/>
              <a:gd name="connsiteX22" fmla="*/ 548640 w 660400"/>
              <a:gd name="connsiteY22" fmla="*/ 125682 h 623522"/>
              <a:gd name="connsiteX23" fmla="*/ 487680 w 660400"/>
              <a:gd name="connsiteY23" fmla="*/ 95202 h 623522"/>
              <a:gd name="connsiteX24" fmla="*/ 467360 w 660400"/>
              <a:gd name="connsiteY24" fmla="*/ 64722 h 623522"/>
              <a:gd name="connsiteX25" fmla="*/ 375920 w 660400"/>
              <a:gd name="connsiteY25" fmla="*/ 24082 h 623522"/>
              <a:gd name="connsiteX26" fmla="*/ 233680 w 660400"/>
              <a:gd name="connsiteY26" fmla="*/ 13922 h 623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0400" h="623522">
                <a:moveTo>
                  <a:pt x="233680" y="13922"/>
                </a:moveTo>
                <a:lnTo>
                  <a:pt x="233680" y="13922"/>
                </a:lnTo>
                <a:cubicBezTo>
                  <a:pt x="193040" y="27469"/>
                  <a:pt x="135522" y="18918"/>
                  <a:pt x="111760" y="54562"/>
                </a:cubicBezTo>
                <a:cubicBezTo>
                  <a:pt x="75374" y="109141"/>
                  <a:pt x="74372" y="99060"/>
                  <a:pt x="60960" y="146002"/>
                </a:cubicBezTo>
                <a:cubicBezTo>
                  <a:pt x="57124" y="159428"/>
                  <a:pt x="54187" y="173095"/>
                  <a:pt x="50800" y="186642"/>
                </a:cubicBezTo>
                <a:cubicBezTo>
                  <a:pt x="47413" y="230669"/>
                  <a:pt x="46117" y="274906"/>
                  <a:pt x="40640" y="318722"/>
                </a:cubicBezTo>
                <a:cubicBezTo>
                  <a:pt x="36384" y="352772"/>
                  <a:pt x="25287" y="349429"/>
                  <a:pt x="10160" y="379682"/>
                </a:cubicBezTo>
                <a:cubicBezTo>
                  <a:pt x="5371" y="389261"/>
                  <a:pt x="3387" y="400002"/>
                  <a:pt x="0" y="410162"/>
                </a:cubicBezTo>
                <a:cubicBezTo>
                  <a:pt x="3255" y="423183"/>
                  <a:pt x="13032" y="466706"/>
                  <a:pt x="20320" y="481282"/>
                </a:cubicBezTo>
                <a:cubicBezTo>
                  <a:pt x="25781" y="492204"/>
                  <a:pt x="35179" y="500840"/>
                  <a:pt x="40640" y="511762"/>
                </a:cubicBezTo>
                <a:cubicBezTo>
                  <a:pt x="54329" y="539141"/>
                  <a:pt x="45238" y="550075"/>
                  <a:pt x="71120" y="572722"/>
                </a:cubicBezTo>
                <a:cubicBezTo>
                  <a:pt x="114117" y="610345"/>
                  <a:pt x="120696" y="609567"/>
                  <a:pt x="162560" y="623522"/>
                </a:cubicBezTo>
                <a:cubicBezTo>
                  <a:pt x="220133" y="620135"/>
                  <a:pt x="277867" y="618830"/>
                  <a:pt x="335280" y="613362"/>
                </a:cubicBezTo>
                <a:cubicBezTo>
                  <a:pt x="349181" y="612038"/>
                  <a:pt x="363085" y="608703"/>
                  <a:pt x="375920" y="603202"/>
                </a:cubicBezTo>
                <a:cubicBezTo>
                  <a:pt x="387143" y="598392"/>
                  <a:pt x="396240" y="589655"/>
                  <a:pt x="406400" y="582882"/>
                </a:cubicBezTo>
                <a:cubicBezTo>
                  <a:pt x="409787" y="572722"/>
                  <a:pt x="409870" y="560765"/>
                  <a:pt x="416560" y="552402"/>
                </a:cubicBezTo>
                <a:cubicBezTo>
                  <a:pt x="437466" y="526269"/>
                  <a:pt x="468926" y="529151"/>
                  <a:pt x="497840" y="521922"/>
                </a:cubicBezTo>
                <a:cubicBezTo>
                  <a:pt x="531491" y="513509"/>
                  <a:pt x="529001" y="511308"/>
                  <a:pt x="558800" y="491442"/>
                </a:cubicBezTo>
                <a:cubicBezTo>
                  <a:pt x="605381" y="421571"/>
                  <a:pt x="576272" y="438205"/>
                  <a:pt x="629920" y="420322"/>
                </a:cubicBezTo>
                <a:cubicBezTo>
                  <a:pt x="655701" y="342979"/>
                  <a:pt x="646039" y="380365"/>
                  <a:pt x="660400" y="308562"/>
                </a:cubicBezTo>
                <a:cubicBezTo>
                  <a:pt x="657013" y="278082"/>
                  <a:pt x="659938" y="246216"/>
                  <a:pt x="650240" y="217122"/>
                </a:cubicBezTo>
                <a:cubicBezTo>
                  <a:pt x="623452" y="136758"/>
                  <a:pt x="624089" y="168486"/>
                  <a:pt x="579120" y="146002"/>
                </a:cubicBezTo>
                <a:cubicBezTo>
                  <a:pt x="568198" y="140541"/>
                  <a:pt x="559562" y="131143"/>
                  <a:pt x="548640" y="125682"/>
                </a:cubicBezTo>
                <a:cubicBezTo>
                  <a:pt x="464512" y="83618"/>
                  <a:pt x="575031" y="153436"/>
                  <a:pt x="487680" y="95202"/>
                </a:cubicBezTo>
                <a:cubicBezTo>
                  <a:pt x="480907" y="85042"/>
                  <a:pt x="475994" y="73356"/>
                  <a:pt x="467360" y="64722"/>
                </a:cubicBezTo>
                <a:cubicBezTo>
                  <a:pt x="443209" y="40571"/>
                  <a:pt x="406101" y="34142"/>
                  <a:pt x="375920" y="24082"/>
                </a:cubicBezTo>
                <a:cubicBezTo>
                  <a:pt x="303673" y="0"/>
                  <a:pt x="257387" y="15615"/>
                  <a:pt x="233680" y="13922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b"/>
          <a:lstStyle/>
          <a:p>
            <a:pPr>
              <a:defRPr/>
            </a:pPr>
            <a:endParaRPr lang="de-DE">
              <a:ea typeface="Tahoma" pitchFamily="34" charset="0"/>
              <a:cs typeface="Tahoma" pitchFamily="34" charset="0"/>
            </a:endParaRPr>
          </a:p>
        </p:txBody>
      </p:sp>
      <p:sp>
        <p:nvSpPr>
          <p:cNvPr id="45" name="Freihandform 44"/>
          <p:cNvSpPr/>
          <p:nvPr/>
        </p:nvSpPr>
        <p:spPr bwMode="auto">
          <a:xfrm>
            <a:off x="5526088" y="3044825"/>
            <a:ext cx="461962" cy="446088"/>
          </a:xfrm>
          <a:custGeom>
            <a:avLst/>
            <a:gdLst>
              <a:gd name="connsiteX0" fmla="*/ 153045 w 295372"/>
              <a:gd name="connsiteY0" fmla="*/ 28939 h 307954"/>
              <a:gd name="connsiteX1" fmla="*/ 153045 w 295372"/>
              <a:gd name="connsiteY1" fmla="*/ 28939 h 307954"/>
              <a:gd name="connsiteX2" fmla="*/ 41285 w 295372"/>
              <a:gd name="connsiteY2" fmla="*/ 181339 h 307954"/>
              <a:gd name="connsiteX3" fmla="*/ 61605 w 295372"/>
              <a:gd name="connsiteY3" fmla="*/ 211819 h 307954"/>
              <a:gd name="connsiteX4" fmla="*/ 102245 w 295372"/>
              <a:gd name="connsiteY4" fmla="*/ 262619 h 307954"/>
              <a:gd name="connsiteX5" fmla="*/ 163205 w 295372"/>
              <a:gd name="connsiteY5" fmla="*/ 282939 h 307954"/>
              <a:gd name="connsiteX6" fmla="*/ 193685 w 295372"/>
              <a:gd name="connsiteY6" fmla="*/ 293099 h 307954"/>
              <a:gd name="connsiteX7" fmla="*/ 274965 w 295372"/>
              <a:gd name="connsiteY7" fmla="*/ 282939 h 307954"/>
              <a:gd name="connsiteX8" fmla="*/ 264805 w 295372"/>
              <a:gd name="connsiteY8" fmla="*/ 130539 h 307954"/>
              <a:gd name="connsiteX9" fmla="*/ 254645 w 295372"/>
              <a:gd name="connsiteY9" fmla="*/ 100059 h 307954"/>
              <a:gd name="connsiteX10" fmla="*/ 224165 w 295372"/>
              <a:gd name="connsiteY10" fmla="*/ 69579 h 307954"/>
              <a:gd name="connsiteX11" fmla="*/ 153045 w 295372"/>
              <a:gd name="connsiteY11" fmla="*/ 28939 h 307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5372" h="307954">
                <a:moveTo>
                  <a:pt x="153045" y="28939"/>
                </a:moveTo>
                <a:lnTo>
                  <a:pt x="153045" y="28939"/>
                </a:lnTo>
                <a:cubicBezTo>
                  <a:pt x="0" y="41693"/>
                  <a:pt x="9284" y="0"/>
                  <a:pt x="41285" y="181339"/>
                </a:cubicBezTo>
                <a:cubicBezTo>
                  <a:pt x="43407" y="193364"/>
                  <a:pt x="56144" y="200897"/>
                  <a:pt x="61605" y="211819"/>
                </a:cubicBezTo>
                <a:cubicBezTo>
                  <a:pt x="79705" y="248018"/>
                  <a:pt x="58204" y="243045"/>
                  <a:pt x="102245" y="262619"/>
                </a:cubicBezTo>
                <a:cubicBezTo>
                  <a:pt x="121818" y="271318"/>
                  <a:pt x="142885" y="276166"/>
                  <a:pt x="163205" y="282939"/>
                </a:cubicBezTo>
                <a:lnTo>
                  <a:pt x="193685" y="293099"/>
                </a:lnTo>
                <a:cubicBezTo>
                  <a:pt x="220778" y="289712"/>
                  <a:pt x="264021" y="307954"/>
                  <a:pt x="274965" y="282939"/>
                </a:cubicBezTo>
                <a:cubicBezTo>
                  <a:pt x="295372" y="236295"/>
                  <a:pt x="270427" y="181140"/>
                  <a:pt x="264805" y="130539"/>
                </a:cubicBezTo>
                <a:cubicBezTo>
                  <a:pt x="263622" y="119895"/>
                  <a:pt x="260586" y="108970"/>
                  <a:pt x="254645" y="100059"/>
                </a:cubicBezTo>
                <a:cubicBezTo>
                  <a:pt x="246675" y="88104"/>
                  <a:pt x="236725" y="76557"/>
                  <a:pt x="224165" y="69579"/>
                </a:cubicBezTo>
                <a:cubicBezTo>
                  <a:pt x="125909" y="14993"/>
                  <a:pt x="164898" y="35712"/>
                  <a:pt x="153045" y="28939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b"/>
          <a:lstStyle/>
          <a:p>
            <a:pPr>
              <a:defRPr/>
            </a:pPr>
            <a:endParaRPr lang="de-DE">
              <a:ea typeface="Tahoma" pitchFamily="34" charset="0"/>
              <a:cs typeface="Tahoma" pitchFamily="34" charset="0"/>
            </a:endParaRPr>
          </a:p>
        </p:txBody>
      </p:sp>
      <p:sp>
        <p:nvSpPr>
          <p:cNvPr id="46" name="Freihandform 45"/>
          <p:cNvSpPr/>
          <p:nvPr/>
        </p:nvSpPr>
        <p:spPr bwMode="auto">
          <a:xfrm>
            <a:off x="7742918" y="4142242"/>
            <a:ext cx="176213" cy="196850"/>
          </a:xfrm>
          <a:custGeom>
            <a:avLst/>
            <a:gdLst>
              <a:gd name="connsiteX0" fmla="*/ 593488 w 959248"/>
              <a:gd name="connsiteY0" fmla="*/ 0 h 1081562"/>
              <a:gd name="connsiteX1" fmla="*/ 593488 w 959248"/>
              <a:gd name="connsiteY1" fmla="*/ 0 h 1081562"/>
              <a:gd name="connsiteX2" fmla="*/ 207408 w 959248"/>
              <a:gd name="connsiteY2" fmla="*/ 10160 h 1081562"/>
              <a:gd name="connsiteX3" fmla="*/ 146448 w 959248"/>
              <a:gd name="connsiteY3" fmla="*/ 50800 h 1081562"/>
              <a:gd name="connsiteX4" fmla="*/ 115968 w 959248"/>
              <a:gd name="connsiteY4" fmla="*/ 81280 h 1081562"/>
              <a:gd name="connsiteX5" fmla="*/ 75328 w 959248"/>
              <a:gd name="connsiteY5" fmla="*/ 152400 h 1081562"/>
              <a:gd name="connsiteX6" fmla="*/ 55008 w 959248"/>
              <a:gd name="connsiteY6" fmla="*/ 182880 h 1081562"/>
              <a:gd name="connsiteX7" fmla="*/ 44848 w 959248"/>
              <a:gd name="connsiteY7" fmla="*/ 213360 h 1081562"/>
              <a:gd name="connsiteX8" fmla="*/ 4208 w 959248"/>
              <a:gd name="connsiteY8" fmla="*/ 314960 h 1081562"/>
              <a:gd name="connsiteX9" fmla="*/ 14368 w 959248"/>
              <a:gd name="connsiteY9" fmla="*/ 436880 h 1081562"/>
              <a:gd name="connsiteX10" fmla="*/ 65168 w 959248"/>
              <a:gd name="connsiteY10" fmla="*/ 528320 h 1081562"/>
              <a:gd name="connsiteX11" fmla="*/ 126128 w 959248"/>
              <a:gd name="connsiteY11" fmla="*/ 589280 h 1081562"/>
              <a:gd name="connsiteX12" fmla="*/ 146448 w 959248"/>
              <a:gd name="connsiteY12" fmla="*/ 660400 h 1081562"/>
              <a:gd name="connsiteX13" fmla="*/ 166768 w 959248"/>
              <a:gd name="connsiteY13" fmla="*/ 731520 h 1081562"/>
              <a:gd name="connsiteX14" fmla="*/ 176928 w 959248"/>
              <a:gd name="connsiteY14" fmla="*/ 995680 h 1081562"/>
              <a:gd name="connsiteX15" fmla="*/ 197248 w 959248"/>
              <a:gd name="connsiteY15" fmla="*/ 1036320 h 1081562"/>
              <a:gd name="connsiteX16" fmla="*/ 227728 w 959248"/>
              <a:gd name="connsiteY16" fmla="*/ 1046480 h 1081562"/>
              <a:gd name="connsiteX17" fmla="*/ 298848 w 959248"/>
              <a:gd name="connsiteY17" fmla="*/ 1076960 h 1081562"/>
              <a:gd name="connsiteX18" fmla="*/ 583328 w 959248"/>
              <a:gd name="connsiteY18" fmla="*/ 1066800 h 1081562"/>
              <a:gd name="connsiteX19" fmla="*/ 613808 w 959248"/>
              <a:gd name="connsiteY19" fmla="*/ 1056640 h 1081562"/>
              <a:gd name="connsiteX20" fmla="*/ 644288 w 959248"/>
              <a:gd name="connsiteY20" fmla="*/ 1036320 h 1081562"/>
              <a:gd name="connsiteX21" fmla="*/ 695088 w 959248"/>
              <a:gd name="connsiteY21" fmla="*/ 975360 h 1081562"/>
              <a:gd name="connsiteX22" fmla="*/ 735728 w 959248"/>
              <a:gd name="connsiteY22" fmla="*/ 955040 h 1081562"/>
              <a:gd name="connsiteX23" fmla="*/ 766208 w 959248"/>
              <a:gd name="connsiteY23" fmla="*/ 924560 h 1081562"/>
              <a:gd name="connsiteX24" fmla="*/ 796688 w 959248"/>
              <a:gd name="connsiteY24" fmla="*/ 914400 h 1081562"/>
              <a:gd name="connsiteX25" fmla="*/ 827168 w 959248"/>
              <a:gd name="connsiteY25" fmla="*/ 894080 h 1081562"/>
              <a:gd name="connsiteX26" fmla="*/ 857648 w 959248"/>
              <a:gd name="connsiteY26" fmla="*/ 833120 h 1081562"/>
              <a:gd name="connsiteX27" fmla="*/ 888128 w 959248"/>
              <a:gd name="connsiteY27" fmla="*/ 802640 h 1081562"/>
              <a:gd name="connsiteX28" fmla="*/ 928768 w 959248"/>
              <a:gd name="connsiteY28" fmla="*/ 741680 h 1081562"/>
              <a:gd name="connsiteX29" fmla="*/ 949088 w 959248"/>
              <a:gd name="connsiteY29" fmla="*/ 711200 h 1081562"/>
              <a:gd name="connsiteX30" fmla="*/ 959248 w 959248"/>
              <a:gd name="connsiteY30" fmla="*/ 680720 h 1081562"/>
              <a:gd name="connsiteX31" fmla="*/ 949088 w 959248"/>
              <a:gd name="connsiteY31" fmla="*/ 406400 h 1081562"/>
              <a:gd name="connsiteX32" fmla="*/ 938928 w 959248"/>
              <a:gd name="connsiteY32" fmla="*/ 365760 h 1081562"/>
              <a:gd name="connsiteX33" fmla="*/ 898288 w 959248"/>
              <a:gd name="connsiteY33" fmla="*/ 304800 h 1081562"/>
              <a:gd name="connsiteX34" fmla="*/ 888128 w 959248"/>
              <a:gd name="connsiteY34" fmla="*/ 274320 h 1081562"/>
              <a:gd name="connsiteX35" fmla="*/ 867808 w 959248"/>
              <a:gd name="connsiteY35" fmla="*/ 233680 h 1081562"/>
              <a:gd name="connsiteX36" fmla="*/ 837328 w 959248"/>
              <a:gd name="connsiteY36" fmla="*/ 172720 h 1081562"/>
              <a:gd name="connsiteX37" fmla="*/ 776368 w 959248"/>
              <a:gd name="connsiteY37" fmla="*/ 132080 h 1081562"/>
              <a:gd name="connsiteX38" fmla="*/ 725568 w 959248"/>
              <a:gd name="connsiteY38" fmla="*/ 91440 h 1081562"/>
              <a:gd name="connsiteX39" fmla="*/ 664608 w 959248"/>
              <a:gd name="connsiteY39" fmla="*/ 50800 h 1081562"/>
              <a:gd name="connsiteX40" fmla="*/ 634128 w 959248"/>
              <a:gd name="connsiteY40" fmla="*/ 30480 h 1081562"/>
              <a:gd name="connsiteX41" fmla="*/ 593488 w 959248"/>
              <a:gd name="connsiteY41" fmla="*/ 0 h 108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59248" h="1081562">
                <a:moveTo>
                  <a:pt x="593488" y="0"/>
                </a:moveTo>
                <a:lnTo>
                  <a:pt x="593488" y="0"/>
                </a:lnTo>
                <a:lnTo>
                  <a:pt x="207408" y="10160"/>
                </a:lnTo>
                <a:cubicBezTo>
                  <a:pt x="183143" y="12917"/>
                  <a:pt x="163717" y="33531"/>
                  <a:pt x="146448" y="50800"/>
                </a:cubicBezTo>
                <a:cubicBezTo>
                  <a:pt x="136288" y="60960"/>
                  <a:pt x="125166" y="70242"/>
                  <a:pt x="115968" y="81280"/>
                </a:cubicBezTo>
                <a:cubicBezTo>
                  <a:pt x="93465" y="108284"/>
                  <a:pt x="93396" y="120781"/>
                  <a:pt x="75328" y="152400"/>
                </a:cubicBezTo>
                <a:cubicBezTo>
                  <a:pt x="69270" y="163002"/>
                  <a:pt x="60469" y="171958"/>
                  <a:pt x="55008" y="182880"/>
                </a:cubicBezTo>
                <a:cubicBezTo>
                  <a:pt x="50219" y="192459"/>
                  <a:pt x="49067" y="203516"/>
                  <a:pt x="44848" y="213360"/>
                </a:cubicBezTo>
                <a:cubicBezTo>
                  <a:pt x="0" y="318006"/>
                  <a:pt x="50459" y="176206"/>
                  <a:pt x="4208" y="314960"/>
                </a:cubicBezTo>
                <a:cubicBezTo>
                  <a:pt x="7595" y="355600"/>
                  <a:pt x="8978" y="396457"/>
                  <a:pt x="14368" y="436880"/>
                </a:cubicBezTo>
                <a:cubicBezTo>
                  <a:pt x="18299" y="466363"/>
                  <a:pt x="50402" y="513554"/>
                  <a:pt x="65168" y="528320"/>
                </a:cubicBezTo>
                <a:lnTo>
                  <a:pt x="126128" y="589280"/>
                </a:lnTo>
                <a:cubicBezTo>
                  <a:pt x="157890" y="716327"/>
                  <a:pt x="117297" y="558370"/>
                  <a:pt x="146448" y="660400"/>
                </a:cubicBezTo>
                <a:cubicBezTo>
                  <a:pt x="171963" y="749702"/>
                  <a:pt x="142408" y="658439"/>
                  <a:pt x="166768" y="731520"/>
                </a:cubicBezTo>
                <a:cubicBezTo>
                  <a:pt x="170155" y="819573"/>
                  <a:pt x="168160" y="907999"/>
                  <a:pt x="176928" y="995680"/>
                </a:cubicBezTo>
                <a:cubicBezTo>
                  <a:pt x="178435" y="1010750"/>
                  <a:pt x="186538" y="1025610"/>
                  <a:pt x="197248" y="1036320"/>
                </a:cubicBezTo>
                <a:cubicBezTo>
                  <a:pt x="204821" y="1043893"/>
                  <a:pt x="218149" y="1041691"/>
                  <a:pt x="227728" y="1046480"/>
                </a:cubicBezTo>
                <a:cubicBezTo>
                  <a:pt x="297892" y="1081562"/>
                  <a:pt x="214268" y="1055815"/>
                  <a:pt x="298848" y="1076960"/>
                </a:cubicBezTo>
                <a:cubicBezTo>
                  <a:pt x="393675" y="1073573"/>
                  <a:pt x="488638" y="1072909"/>
                  <a:pt x="583328" y="1066800"/>
                </a:cubicBezTo>
                <a:cubicBezTo>
                  <a:pt x="594015" y="1066110"/>
                  <a:pt x="604229" y="1061429"/>
                  <a:pt x="613808" y="1056640"/>
                </a:cubicBezTo>
                <a:cubicBezTo>
                  <a:pt x="624730" y="1051179"/>
                  <a:pt x="634128" y="1043093"/>
                  <a:pt x="644288" y="1036320"/>
                </a:cubicBezTo>
                <a:cubicBezTo>
                  <a:pt x="660491" y="1012016"/>
                  <a:pt x="670197" y="993139"/>
                  <a:pt x="695088" y="975360"/>
                </a:cubicBezTo>
                <a:cubicBezTo>
                  <a:pt x="707413" y="966557"/>
                  <a:pt x="723403" y="963843"/>
                  <a:pt x="735728" y="955040"/>
                </a:cubicBezTo>
                <a:cubicBezTo>
                  <a:pt x="747420" y="946689"/>
                  <a:pt x="754253" y="932530"/>
                  <a:pt x="766208" y="924560"/>
                </a:cubicBezTo>
                <a:cubicBezTo>
                  <a:pt x="775119" y="918619"/>
                  <a:pt x="787109" y="919189"/>
                  <a:pt x="796688" y="914400"/>
                </a:cubicBezTo>
                <a:cubicBezTo>
                  <a:pt x="807610" y="908939"/>
                  <a:pt x="817008" y="900853"/>
                  <a:pt x="827168" y="894080"/>
                </a:cubicBezTo>
                <a:cubicBezTo>
                  <a:pt x="837351" y="863532"/>
                  <a:pt x="835764" y="859381"/>
                  <a:pt x="857648" y="833120"/>
                </a:cubicBezTo>
                <a:cubicBezTo>
                  <a:pt x="866846" y="822082"/>
                  <a:pt x="879307" y="813982"/>
                  <a:pt x="888128" y="802640"/>
                </a:cubicBezTo>
                <a:cubicBezTo>
                  <a:pt x="903121" y="783363"/>
                  <a:pt x="915221" y="762000"/>
                  <a:pt x="928768" y="741680"/>
                </a:cubicBezTo>
                <a:cubicBezTo>
                  <a:pt x="935541" y="731520"/>
                  <a:pt x="945227" y="722784"/>
                  <a:pt x="949088" y="711200"/>
                </a:cubicBezTo>
                <a:lnTo>
                  <a:pt x="959248" y="680720"/>
                </a:lnTo>
                <a:cubicBezTo>
                  <a:pt x="955861" y="589280"/>
                  <a:pt x="954979" y="497713"/>
                  <a:pt x="949088" y="406400"/>
                </a:cubicBezTo>
                <a:cubicBezTo>
                  <a:pt x="948189" y="392465"/>
                  <a:pt x="945173" y="378249"/>
                  <a:pt x="938928" y="365760"/>
                </a:cubicBezTo>
                <a:cubicBezTo>
                  <a:pt x="928006" y="343917"/>
                  <a:pt x="906011" y="327968"/>
                  <a:pt x="898288" y="304800"/>
                </a:cubicBezTo>
                <a:cubicBezTo>
                  <a:pt x="894901" y="294640"/>
                  <a:pt x="892347" y="284164"/>
                  <a:pt x="888128" y="274320"/>
                </a:cubicBezTo>
                <a:cubicBezTo>
                  <a:pt x="882162" y="260399"/>
                  <a:pt x="873774" y="247601"/>
                  <a:pt x="867808" y="233680"/>
                </a:cubicBezTo>
                <a:cubicBezTo>
                  <a:pt x="857248" y="209039"/>
                  <a:pt x="859642" y="192245"/>
                  <a:pt x="837328" y="172720"/>
                </a:cubicBezTo>
                <a:cubicBezTo>
                  <a:pt x="818949" y="156638"/>
                  <a:pt x="776368" y="132080"/>
                  <a:pt x="776368" y="132080"/>
                </a:cubicBezTo>
                <a:cubicBezTo>
                  <a:pt x="738823" y="75762"/>
                  <a:pt x="777530" y="120308"/>
                  <a:pt x="725568" y="91440"/>
                </a:cubicBezTo>
                <a:cubicBezTo>
                  <a:pt x="704220" y="79580"/>
                  <a:pt x="684928" y="64347"/>
                  <a:pt x="664608" y="50800"/>
                </a:cubicBezTo>
                <a:cubicBezTo>
                  <a:pt x="654448" y="44027"/>
                  <a:pt x="645050" y="35941"/>
                  <a:pt x="634128" y="30480"/>
                </a:cubicBezTo>
                <a:lnTo>
                  <a:pt x="593488" y="0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b"/>
          <a:lstStyle/>
          <a:p>
            <a:pPr>
              <a:defRPr/>
            </a:pPr>
            <a:endParaRPr lang="de-DE">
              <a:ea typeface="Tahoma" pitchFamily="34" charset="0"/>
              <a:cs typeface="Tahoma" pitchFamily="34" charset="0"/>
            </a:endParaRPr>
          </a:p>
        </p:txBody>
      </p:sp>
      <p:sp>
        <p:nvSpPr>
          <p:cNvPr id="47" name="Freihandform 46"/>
          <p:cNvSpPr/>
          <p:nvPr/>
        </p:nvSpPr>
        <p:spPr bwMode="auto">
          <a:xfrm>
            <a:off x="4927374" y="3578906"/>
            <a:ext cx="176212" cy="196850"/>
          </a:xfrm>
          <a:custGeom>
            <a:avLst/>
            <a:gdLst>
              <a:gd name="connsiteX0" fmla="*/ 593488 w 959248"/>
              <a:gd name="connsiteY0" fmla="*/ 0 h 1081562"/>
              <a:gd name="connsiteX1" fmla="*/ 593488 w 959248"/>
              <a:gd name="connsiteY1" fmla="*/ 0 h 1081562"/>
              <a:gd name="connsiteX2" fmla="*/ 207408 w 959248"/>
              <a:gd name="connsiteY2" fmla="*/ 10160 h 1081562"/>
              <a:gd name="connsiteX3" fmla="*/ 146448 w 959248"/>
              <a:gd name="connsiteY3" fmla="*/ 50800 h 1081562"/>
              <a:gd name="connsiteX4" fmla="*/ 115968 w 959248"/>
              <a:gd name="connsiteY4" fmla="*/ 81280 h 1081562"/>
              <a:gd name="connsiteX5" fmla="*/ 75328 w 959248"/>
              <a:gd name="connsiteY5" fmla="*/ 152400 h 1081562"/>
              <a:gd name="connsiteX6" fmla="*/ 55008 w 959248"/>
              <a:gd name="connsiteY6" fmla="*/ 182880 h 1081562"/>
              <a:gd name="connsiteX7" fmla="*/ 44848 w 959248"/>
              <a:gd name="connsiteY7" fmla="*/ 213360 h 1081562"/>
              <a:gd name="connsiteX8" fmla="*/ 4208 w 959248"/>
              <a:gd name="connsiteY8" fmla="*/ 314960 h 1081562"/>
              <a:gd name="connsiteX9" fmla="*/ 14368 w 959248"/>
              <a:gd name="connsiteY9" fmla="*/ 436880 h 1081562"/>
              <a:gd name="connsiteX10" fmla="*/ 65168 w 959248"/>
              <a:gd name="connsiteY10" fmla="*/ 528320 h 1081562"/>
              <a:gd name="connsiteX11" fmla="*/ 126128 w 959248"/>
              <a:gd name="connsiteY11" fmla="*/ 589280 h 1081562"/>
              <a:gd name="connsiteX12" fmla="*/ 146448 w 959248"/>
              <a:gd name="connsiteY12" fmla="*/ 660400 h 1081562"/>
              <a:gd name="connsiteX13" fmla="*/ 166768 w 959248"/>
              <a:gd name="connsiteY13" fmla="*/ 731520 h 1081562"/>
              <a:gd name="connsiteX14" fmla="*/ 176928 w 959248"/>
              <a:gd name="connsiteY14" fmla="*/ 995680 h 1081562"/>
              <a:gd name="connsiteX15" fmla="*/ 197248 w 959248"/>
              <a:gd name="connsiteY15" fmla="*/ 1036320 h 1081562"/>
              <a:gd name="connsiteX16" fmla="*/ 227728 w 959248"/>
              <a:gd name="connsiteY16" fmla="*/ 1046480 h 1081562"/>
              <a:gd name="connsiteX17" fmla="*/ 298848 w 959248"/>
              <a:gd name="connsiteY17" fmla="*/ 1076960 h 1081562"/>
              <a:gd name="connsiteX18" fmla="*/ 583328 w 959248"/>
              <a:gd name="connsiteY18" fmla="*/ 1066800 h 1081562"/>
              <a:gd name="connsiteX19" fmla="*/ 613808 w 959248"/>
              <a:gd name="connsiteY19" fmla="*/ 1056640 h 1081562"/>
              <a:gd name="connsiteX20" fmla="*/ 644288 w 959248"/>
              <a:gd name="connsiteY20" fmla="*/ 1036320 h 1081562"/>
              <a:gd name="connsiteX21" fmla="*/ 695088 w 959248"/>
              <a:gd name="connsiteY21" fmla="*/ 975360 h 1081562"/>
              <a:gd name="connsiteX22" fmla="*/ 735728 w 959248"/>
              <a:gd name="connsiteY22" fmla="*/ 955040 h 1081562"/>
              <a:gd name="connsiteX23" fmla="*/ 766208 w 959248"/>
              <a:gd name="connsiteY23" fmla="*/ 924560 h 1081562"/>
              <a:gd name="connsiteX24" fmla="*/ 796688 w 959248"/>
              <a:gd name="connsiteY24" fmla="*/ 914400 h 1081562"/>
              <a:gd name="connsiteX25" fmla="*/ 827168 w 959248"/>
              <a:gd name="connsiteY25" fmla="*/ 894080 h 1081562"/>
              <a:gd name="connsiteX26" fmla="*/ 857648 w 959248"/>
              <a:gd name="connsiteY26" fmla="*/ 833120 h 1081562"/>
              <a:gd name="connsiteX27" fmla="*/ 888128 w 959248"/>
              <a:gd name="connsiteY27" fmla="*/ 802640 h 1081562"/>
              <a:gd name="connsiteX28" fmla="*/ 928768 w 959248"/>
              <a:gd name="connsiteY28" fmla="*/ 741680 h 1081562"/>
              <a:gd name="connsiteX29" fmla="*/ 949088 w 959248"/>
              <a:gd name="connsiteY29" fmla="*/ 711200 h 1081562"/>
              <a:gd name="connsiteX30" fmla="*/ 959248 w 959248"/>
              <a:gd name="connsiteY30" fmla="*/ 680720 h 1081562"/>
              <a:gd name="connsiteX31" fmla="*/ 949088 w 959248"/>
              <a:gd name="connsiteY31" fmla="*/ 406400 h 1081562"/>
              <a:gd name="connsiteX32" fmla="*/ 938928 w 959248"/>
              <a:gd name="connsiteY32" fmla="*/ 365760 h 1081562"/>
              <a:gd name="connsiteX33" fmla="*/ 898288 w 959248"/>
              <a:gd name="connsiteY33" fmla="*/ 304800 h 1081562"/>
              <a:gd name="connsiteX34" fmla="*/ 888128 w 959248"/>
              <a:gd name="connsiteY34" fmla="*/ 274320 h 1081562"/>
              <a:gd name="connsiteX35" fmla="*/ 867808 w 959248"/>
              <a:gd name="connsiteY35" fmla="*/ 233680 h 1081562"/>
              <a:gd name="connsiteX36" fmla="*/ 837328 w 959248"/>
              <a:gd name="connsiteY36" fmla="*/ 172720 h 1081562"/>
              <a:gd name="connsiteX37" fmla="*/ 776368 w 959248"/>
              <a:gd name="connsiteY37" fmla="*/ 132080 h 1081562"/>
              <a:gd name="connsiteX38" fmla="*/ 725568 w 959248"/>
              <a:gd name="connsiteY38" fmla="*/ 91440 h 1081562"/>
              <a:gd name="connsiteX39" fmla="*/ 664608 w 959248"/>
              <a:gd name="connsiteY39" fmla="*/ 50800 h 1081562"/>
              <a:gd name="connsiteX40" fmla="*/ 634128 w 959248"/>
              <a:gd name="connsiteY40" fmla="*/ 30480 h 1081562"/>
              <a:gd name="connsiteX41" fmla="*/ 593488 w 959248"/>
              <a:gd name="connsiteY41" fmla="*/ 0 h 108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59248" h="1081562">
                <a:moveTo>
                  <a:pt x="593488" y="0"/>
                </a:moveTo>
                <a:lnTo>
                  <a:pt x="593488" y="0"/>
                </a:lnTo>
                <a:lnTo>
                  <a:pt x="207408" y="10160"/>
                </a:lnTo>
                <a:cubicBezTo>
                  <a:pt x="183143" y="12917"/>
                  <a:pt x="163717" y="33531"/>
                  <a:pt x="146448" y="50800"/>
                </a:cubicBezTo>
                <a:cubicBezTo>
                  <a:pt x="136288" y="60960"/>
                  <a:pt x="125166" y="70242"/>
                  <a:pt x="115968" y="81280"/>
                </a:cubicBezTo>
                <a:cubicBezTo>
                  <a:pt x="93465" y="108284"/>
                  <a:pt x="93396" y="120781"/>
                  <a:pt x="75328" y="152400"/>
                </a:cubicBezTo>
                <a:cubicBezTo>
                  <a:pt x="69270" y="163002"/>
                  <a:pt x="60469" y="171958"/>
                  <a:pt x="55008" y="182880"/>
                </a:cubicBezTo>
                <a:cubicBezTo>
                  <a:pt x="50219" y="192459"/>
                  <a:pt x="49067" y="203516"/>
                  <a:pt x="44848" y="213360"/>
                </a:cubicBezTo>
                <a:cubicBezTo>
                  <a:pt x="0" y="318006"/>
                  <a:pt x="50459" y="176206"/>
                  <a:pt x="4208" y="314960"/>
                </a:cubicBezTo>
                <a:cubicBezTo>
                  <a:pt x="7595" y="355600"/>
                  <a:pt x="8978" y="396457"/>
                  <a:pt x="14368" y="436880"/>
                </a:cubicBezTo>
                <a:cubicBezTo>
                  <a:pt x="18299" y="466363"/>
                  <a:pt x="50402" y="513554"/>
                  <a:pt x="65168" y="528320"/>
                </a:cubicBezTo>
                <a:lnTo>
                  <a:pt x="126128" y="589280"/>
                </a:lnTo>
                <a:cubicBezTo>
                  <a:pt x="157890" y="716327"/>
                  <a:pt x="117297" y="558370"/>
                  <a:pt x="146448" y="660400"/>
                </a:cubicBezTo>
                <a:cubicBezTo>
                  <a:pt x="171963" y="749702"/>
                  <a:pt x="142408" y="658439"/>
                  <a:pt x="166768" y="731520"/>
                </a:cubicBezTo>
                <a:cubicBezTo>
                  <a:pt x="170155" y="819573"/>
                  <a:pt x="168160" y="907999"/>
                  <a:pt x="176928" y="995680"/>
                </a:cubicBezTo>
                <a:cubicBezTo>
                  <a:pt x="178435" y="1010750"/>
                  <a:pt x="186538" y="1025610"/>
                  <a:pt x="197248" y="1036320"/>
                </a:cubicBezTo>
                <a:cubicBezTo>
                  <a:pt x="204821" y="1043893"/>
                  <a:pt x="218149" y="1041691"/>
                  <a:pt x="227728" y="1046480"/>
                </a:cubicBezTo>
                <a:cubicBezTo>
                  <a:pt x="297892" y="1081562"/>
                  <a:pt x="214268" y="1055815"/>
                  <a:pt x="298848" y="1076960"/>
                </a:cubicBezTo>
                <a:cubicBezTo>
                  <a:pt x="393675" y="1073573"/>
                  <a:pt x="488638" y="1072909"/>
                  <a:pt x="583328" y="1066800"/>
                </a:cubicBezTo>
                <a:cubicBezTo>
                  <a:pt x="594015" y="1066110"/>
                  <a:pt x="604229" y="1061429"/>
                  <a:pt x="613808" y="1056640"/>
                </a:cubicBezTo>
                <a:cubicBezTo>
                  <a:pt x="624730" y="1051179"/>
                  <a:pt x="634128" y="1043093"/>
                  <a:pt x="644288" y="1036320"/>
                </a:cubicBezTo>
                <a:cubicBezTo>
                  <a:pt x="660491" y="1012016"/>
                  <a:pt x="670197" y="993139"/>
                  <a:pt x="695088" y="975360"/>
                </a:cubicBezTo>
                <a:cubicBezTo>
                  <a:pt x="707413" y="966557"/>
                  <a:pt x="723403" y="963843"/>
                  <a:pt x="735728" y="955040"/>
                </a:cubicBezTo>
                <a:cubicBezTo>
                  <a:pt x="747420" y="946689"/>
                  <a:pt x="754253" y="932530"/>
                  <a:pt x="766208" y="924560"/>
                </a:cubicBezTo>
                <a:cubicBezTo>
                  <a:pt x="775119" y="918619"/>
                  <a:pt x="787109" y="919189"/>
                  <a:pt x="796688" y="914400"/>
                </a:cubicBezTo>
                <a:cubicBezTo>
                  <a:pt x="807610" y="908939"/>
                  <a:pt x="817008" y="900853"/>
                  <a:pt x="827168" y="894080"/>
                </a:cubicBezTo>
                <a:cubicBezTo>
                  <a:pt x="837351" y="863532"/>
                  <a:pt x="835764" y="859381"/>
                  <a:pt x="857648" y="833120"/>
                </a:cubicBezTo>
                <a:cubicBezTo>
                  <a:pt x="866846" y="822082"/>
                  <a:pt x="879307" y="813982"/>
                  <a:pt x="888128" y="802640"/>
                </a:cubicBezTo>
                <a:cubicBezTo>
                  <a:pt x="903121" y="783363"/>
                  <a:pt x="915221" y="762000"/>
                  <a:pt x="928768" y="741680"/>
                </a:cubicBezTo>
                <a:cubicBezTo>
                  <a:pt x="935541" y="731520"/>
                  <a:pt x="945227" y="722784"/>
                  <a:pt x="949088" y="711200"/>
                </a:cubicBezTo>
                <a:lnTo>
                  <a:pt x="959248" y="680720"/>
                </a:lnTo>
                <a:cubicBezTo>
                  <a:pt x="955861" y="589280"/>
                  <a:pt x="954979" y="497713"/>
                  <a:pt x="949088" y="406400"/>
                </a:cubicBezTo>
                <a:cubicBezTo>
                  <a:pt x="948189" y="392465"/>
                  <a:pt x="945173" y="378249"/>
                  <a:pt x="938928" y="365760"/>
                </a:cubicBezTo>
                <a:cubicBezTo>
                  <a:pt x="928006" y="343917"/>
                  <a:pt x="906011" y="327968"/>
                  <a:pt x="898288" y="304800"/>
                </a:cubicBezTo>
                <a:cubicBezTo>
                  <a:pt x="894901" y="294640"/>
                  <a:pt x="892347" y="284164"/>
                  <a:pt x="888128" y="274320"/>
                </a:cubicBezTo>
                <a:cubicBezTo>
                  <a:pt x="882162" y="260399"/>
                  <a:pt x="873774" y="247601"/>
                  <a:pt x="867808" y="233680"/>
                </a:cubicBezTo>
                <a:cubicBezTo>
                  <a:pt x="857248" y="209039"/>
                  <a:pt x="859642" y="192245"/>
                  <a:pt x="837328" y="172720"/>
                </a:cubicBezTo>
                <a:cubicBezTo>
                  <a:pt x="818949" y="156638"/>
                  <a:pt x="776368" y="132080"/>
                  <a:pt x="776368" y="132080"/>
                </a:cubicBezTo>
                <a:cubicBezTo>
                  <a:pt x="738823" y="75762"/>
                  <a:pt x="777530" y="120308"/>
                  <a:pt x="725568" y="91440"/>
                </a:cubicBezTo>
                <a:cubicBezTo>
                  <a:pt x="704220" y="79580"/>
                  <a:pt x="684928" y="64347"/>
                  <a:pt x="664608" y="50800"/>
                </a:cubicBezTo>
                <a:cubicBezTo>
                  <a:pt x="654448" y="44027"/>
                  <a:pt x="645050" y="35941"/>
                  <a:pt x="634128" y="30480"/>
                </a:cubicBezTo>
                <a:lnTo>
                  <a:pt x="593488" y="0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b"/>
          <a:lstStyle/>
          <a:p>
            <a:pPr>
              <a:defRPr/>
            </a:pPr>
            <a:endParaRPr lang="de-DE">
              <a:ea typeface="Tahoma" pitchFamily="34" charset="0"/>
              <a:cs typeface="Tahoma" pitchFamily="34" charset="0"/>
            </a:endParaRPr>
          </a:p>
        </p:txBody>
      </p:sp>
      <p:sp>
        <p:nvSpPr>
          <p:cNvPr id="48" name="Freihandform 47"/>
          <p:cNvSpPr/>
          <p:nvPr/>
        </p:nvSpPr>
        <p:spPr bwMode="auto">
          <a:xfrm>
            <a:off x="4982256" y="2464707"/>
            <a:ext cx="176212" cy="196850"/>
          </a:xfrm>
          <a:custGeom>
            <a:avLst/>
            <a:gdLst>
              <a:gd name="connsiteX0" fmla="*/ 593488 w 959248"/>
              <a:gd name="connsiteY0" fmla="*/ 0 h 1081562"/>
              <a:gd name="connsiteX1" fmla="*/ 593488 w 959248"/>
              <a:gd name="connsiteY1" fmla="*/ 0 h 1081562"/>
              <a:gd name="connsiteX2" fmla="*/ 207408 w 959248"/>
              <a:gd name="connsiteY2" fmla="*/ 10160 h 1081562"/>
              <a:gd name="connsiteX3" fmla="*/ 146448 w 959248"/>
              <a:gd name="connsiteY3" fmla="*/ 50800 h 1081562"/>
              <a:gd name="connsiteX4" fmla="*/ 115968 w 959248"/>
              <a:gd name="connsiteY4" fmla="*/ 81280 h 1081562"/>
              <a:gd name="connsiteX5" fmla="*/ 75328 w 959248"/>
              <a:gd name="connsiteY5" fmla="*/ 152400 h 1081562"/>
              <a:gd name="connsiteX6" fmla="*/ 55008 w 959248"/>
              <a:gd name="connsiteY6" fmla="*/ 182880 h 1081562"/>
              <a:gd name="connsiteX7" fmla="*/ 44848 w 959248"/>
              <a:gd name="connsiteY7" fmla="*/ 213360 h 1081562"/>
              <a:gd name="connsiteX8" fmla="*/ 4208 w 959248"/>
              <a:gd name="connsiteY8" fmla="*/ 314960 h 1081562"/>
              <a:gd name="connsiteX9" fmla="*/ 14368 w 959248"/>
              <a:gd name="connsiteY9" fmla="*/ 436880 h 1081562"/>
              <a:gd name="connsiteX10" fmla="*/ 65168 w 959248"/>
              <a:gd name="connsiteY10" fmla="*/ 528320 h 1081562"/>
              <a:gd name="connsiteX11" fmla="*/ 126128 w 959248"/>
              <a:gd name="connsiteY11" fmla="*/ 589280 h 1081562"/>
              <a:gd name="connsiteX12" fmla="*/ 146448 w 959248"/>
              <a:gd name="connsiteY12" fmla="*/ 660400 h 1081562"/>
              <a:gd name="connsiteX13" fmla="*/ 166768 w 959248"/>
              <a:gd name="connsiteY13" fmla="*/ 731520 h 1081562"/>
              <a:gd name="connsiteX14" fmla="*/ 176928 w 959248"/>
              <a:gd name="connsiteY14" fmla="*/ 995680 h 1081562"/>
              <a:gd name="connsiteX15" fmla="*/ 197248 w 959248"/>
              <a:gd name="connsiteY15" fmla="*/ 1036320 h 1081562"/>
              <a:gd name="connsiteX16" fmla="*/ 227728 w 959248"/>
              <a:gd name="connsiteY16" fmla="*/ 1046480 h 1081562"/>
              <a:gd name="connsiteX17" fmla="*/ 298848 w 959248"/>
              <a:gd name="connsiteY17" fmla="*/ 1076960 h 1081562"/>
              <a:gd name="connsiteX18" fmla="*/ 583328 w 959248"/>
              <a:gd name="connsiteY18" fmla="*/ 1066800 h 1081562"/>
              <a:gd name="connsiteX19" fmla="*/ 613808 w 959248"/>
              <a:gd name="connsiteY19" fmla="*/ 1056640 h 1081562"/>
              <a:gd name="connsiteX20" fmla="*/ 644288 w 959248"/>
              <a:gd name="connsiteY20" fmla="*/ 1036320 h 1081562"/>
              <a:gd name="connsiteX21" fmla="*/ 695088 w 959248"/>
              <a:gd name="connsiteY21" fmla="*/ 975360 h 1081562"/>
              <a:gd name="connsiteX22" fmla="*/ 735728 w 959248"/>
              <a:gd name="connsiteY22" fmla="*/ 955040 h 1081562"/>
              <a:gd name="connsiteX23" fmla="*/ 766208 w 959248"/>
              <a:gd name="connsiteY23" fmla="*/ 924560 h 1081562"/>
              <a:gd name="connsiteX24" fmla="*/ 796688 w 959248"/>
              <a:gd name="connsiteY24" fmla="*/ 914400 h 1081562"/>
              <a:gd name="connsiteX25" fmla="*/ 827168 w 959248"/>
              <a:gd name="connsiteY25" fmla="*/ 894080 h 1081562"/>
              <a:gd name="connsiteX26" fmla="*/ 857648 w 959248"/>
              <a:gd name="connsiteY26" fmla="*/ 833120 h 1081562"/>
              <a:gd name="connsiteX27" fmla="*/ 888128 w 959248"/>
              <a:gd name="connsiteY27" fmla="*/ 802640 h 1081562"/>
              <a:gd name="connsiteX28" fmla="*/ 928768 w 959248"/>
              <a:gd name="connsiteY28" fmla="*/ 741680 h 1081562"/>
              <a:gd name="connsiteX29" fmla="*/ 949088 w 959248"/>
              <a:gd name="connsiteY29" fmla="*/ 711200 h 1081562"/>
              <a:gd name="connsiteX30" fmla="*/ 959248 w 959248"/>
              <a:gd name="connsiteY30" fmla="*/ 680720 h 1081562"/>
              <a:gd name="connsiteX31" fmla="*/ 949088 w 959248"/>
              <a:gd name="connsiteY31" fmla="*/ 406400 h 1081562"/>
              <a:gd name="connsiteX32" fmla="*/ 938928 w 959248"/>
              <a:gd name="connsiteY32" fmla="*/ 365760 h 1081562"/>
              <a:gd name="connsiteX33" fmla="*/ 898288 w 959248"/>
              <a:gd name="connsiteY33" fmla="*/ 304800 h 1081562"/>
              <a:gd name="connsiteX34" fmla="*/ 888128 w 959248"/>
              <a:gd name="connsiteY34" fmla="*/ 274320 h 1081562"/>
              <a:gd name="connsiteX35" fmla="*/ 867808 w 959248"/>
              <a:gd name="connsiteY35" fmla="*/ 233680 h 1081562"/>
              <a:gd name="connsiteX36" fmla="*/ 837328 w 959248"/>
              <a:gd name="connsiteY36" fmla="*/ 172720 h 1081562"/>
              <a:gd name="connsiteX37" fmla="*/ 776368 w 959248"/>
              <a:gd name="connsiteY37" fmla="*/ 132080 h 1081562"/>
              <a:gd name="connsiteX38" fmla="*/ 725568 w 959248"/>
              <a:gd name="connsiteY38" fmla="*/ 91440 h 1081562"/>
              <a:gd name="connsiteX39" fmla="*/ 664608 w 959248"/>
              <a:gd name="connsiteY39" fmla="*/ 50800 h 1081562"/>
              <a:gd name="connsiteX40" fmla="*/ 634128 w 959248"/>
              <a:gd name="connsiteY40" fmla="*/ 30480 h 1081562"/>
              <a:gd name="connsiteX41" fmla="*/ 593488 w 959248"/>
              <a:gd name="connsiteY41" fmla="*/ 0 h 108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59248" h="1081562">
                <a:moveTo>
                  <a:pt x="593488" y="0"/>
                </a:moveTo>
                <a:lnTo>
                  <a:pt x="593488" y="0"/>
                </a:lnTo>
                <a:lnTo>
                  <a:pt x="207408" y="10160"/>
                </a:lnTo>
                <a:cubicBezTo>
                  <a:pt x="183143" y="12917"/>
                  <a:pt x="163717" y="33531"/>
                  <a:pt x="146448" y="50800"/>
                </a:cubicBezTo>
                <a:cubicBezTo>
                  <a:pt x="136288" y="60960"/>
                  <a:pt x="125166" y="70242"/>
                  <a:pt x="115968" y="81280"/>
                </a:cubicBezTo>
                <a:cubicBezTo>
                  <a:pt x="93465" y="108284"/>
                  <a:pt x="93396" y="120781"/>
                  <a:pt x="75328" y="152400"/>
                </a:cubicBezTo>
                <a:cubicBezTo>
                  <a:pt x="69270" y="163002"/>
                  <a:pt x="60469" y="171958"/>
                  <a:pt x="55008" y="182880"/>
                </a:cubicBezTo>
                <a:cubicBezTo>
                  <a:pt x="50219" y="192459"/>
                  <a:pt x="49067" y="203516"/>
                  <a:pt x="44848" y="213360"/>
                </a:cubicBezTo>
                <a:cubicBezTo>
                  <a:pt x="0" y="318006"/>
                  <a:pt x="50459" y="176206"/>
                  <a:pt x="4208" y="314960"/>
                </a:cubicBezTo>
                <a:cubicBezTo>
                  <a:pt x="7595" y="355600"/>
                  <a:pt x="8978" y="396457"/>
                  <a:pt x="14368" y="436880"/>
                </a:cubicBezTo>
                <a:cubicBezTo>
                  <a:pt x="18299" y="466363"/>
                  <a:pt x="50402" y="513554"/>
                  <a:pt x="65168" y="528320"/>
                </a:cubicBezTo>
                <a:lnTo>
                  <a:pt x="126128" y="589280"/>
                </a:lnTo>
                <a:cubicBezTo>
                  <a:pt x="157890" y="716327"/>
                  <a:pt x="117297" y="558370"/>
                  <a:pt x="146448" y="660400"/>
                </a:cubicBezTo>
                <a:cubicBezTo>
                  <a:pt x="171963" y="749702"/>
                  <a:pt x="142408" y="658439"/>
                  <a:pt x="166768" y="731520"/>
                </a:cubicBezTo>
                <a:cubicBezTo>
                  <a:pt x="170155" y="819573"/>
                  <a:pt x="168160" y="907999"/>
                  <a:pt x="176928" y="995680"/>
                </a:cubicBezTo>
                <a:cubicBezTo>
                  <a:pt x="178435" y="1010750"/>
                  <a:pt x="186538" y="1025610"/>
                  <a:pt x="197248" y="1036320"/>
                </a:cubicBezTo>
                <a:cubicBezTo>
                  <a:pt x="204821" y="1043893"/>
                  <a:pt x="218149" y="1041691"/>
                  <a:pt x="227728" y="1046480"/>
                </a:cubicBezTo>
                <a:cubicBezTo>
                  <a:pt x="297892" y="1081562"/>
                  <a:pt x="214268" y="1055815"/>
                  <a:pt x="298848" y="1076960"/>
                </a:cubicBezTo>
                <a:cubicBezTo>
                  <a:pt x="393675" y="1073573"/>
                  <a:pt x="488638" y="1072909"/>
                  <a:pt x="583328" y="1066800"/>
                </a:cubicBezTo>
                <a:cubicBezTo>
                  <a:pt x="594015" y="1066110"/>
                  <a:pt x="604229" y="1061429"/>
                  <a:pt x="613808" y="1056640"/>
                </a:cubicBezTo>
                <a:cubicBezTo>
                  <a:pt x="624730" y="1051179"/>
                  <a:pt x="634128" y="1043093"/>
                  <a:pt x="644288" y="1036320"/>
                </a:cubicBezTo>
                <a:cubicBezTo>
                  <a:pt x="660491" y="1012016"/>
                  <a:pt x="670197" y="993139"/>
                  <a:pt x="695088" y="975360"/>
                </a:cubicBezTo>
                <a:cubicBezTo>
                  <a:pt x="707413" y="966557"/>
                  <a:pt x="723403" y="963843"/>
                  <a:pt x="735728" y="955040"/>
                </a:cubicBezTo>
                <a:cubicBezTo>
                  <a:pt x="747420" y="946689"/>
                  <a:pt x="754253" y="932530"/>
                  <a:pt x="766208" y="924560"/>
                </a:cubicBezTo>
                <a:cubicBezTo>
                  <a:pt x="775119" y="918619"/>
                  <a:pt x="787109" y="919189"/>
                  <a:pt x="796688" y="914400"/>
                </a:cubicBezTo>
                <a:cubicBezTo>
                  <a:pt x="807610" y="908939"/>
                  <a:pt x="817008" y="900853"/>
                  <a:pt x="827168" y="894080"/>
                </a:cubicBezTo>
                <a:cubicBezTo>
                  <a:pt x="837351" y="863532"/>
                  <a:pt x="835764" y="859381"/>
                  <a:pt x="857648" y="833120"/>
                </a:cubicBezTo>
                <a:cubicBezTo>
                  <a:pt x="866846" y="822082"/>
                  <a:pt x="879307" y="813982"/>
                  <a:pt x="888128" y="802640"/>
                </a:cubicBezTo>
                <a:cubicBezTo>
                  <a:pt x="903121" y="783363"/>
                  <a:pt x="915221" y="762000"/>
                  <a:pt x="928768" y="741680"/>
                </a:cubicBezTo>
                <a:cubicBezTo>
                  <a:pt x="935541" y="731520"/>
                  <a:pt x="945227" y="722784"/>
                  <a:pt x="949088" y="711200"/>
                </a:cubicBezTo>
                <a:lnTo>
                  <a:pt x="959248" y="680720"/>
                </a:lnTo>
                <a:cubicBezTo>
                  <a:pt x="955861" y="589280"/>
                  <a:pt x="954979" y="497713"/>
                  <a:pt x="949088" y="406400"/>
                </a:cubicBezTo>
                <a:cubicBezTo>
                  <a:pt x="948189" y="392465"/>
                  <a:pt x="945173" y="378249"/>
                  <a:pt x="938928" y="365760"/>
                </a:cubicBezTo>
                <a:cubicBezTo>
                  <a:pt x="928006" y="343917"/>
                  <a:pt x="906011" y="327968"/>
                  <a:pt x="898288" y="304800"/>
                </a:cubicBezTo>
                <a:cubicBezTo>
                  <a:pt x="894901" y="294640"/>
                  <a:pt x="892347" y="284164"/>
                  <a:pt x="888128" y="274320"/>
                </a:cubicBezTo>
                <a:cubicBezTo>
                  <a:pt x="882162" y="260399"/>
                  <a:pt x="873774" y="247601"/>
                  <a:pt x="867808" y="233680"/>
                </a:cubicBezTo>
                <a:cubicBezTo>
                  <a:pt x="857248" y="209039"/>
                  <a:pt x="859642" y="192245"/>
                  <a:pt x="837328" y="172720"/>
                </a:cubicBezTo>
                <a:cubicBezTo>
                  <a:pt x="818949" y="156638"/>
                  <a:pt x="776368" y="132080"/>
                  <a:pt x="776368" y="132080"/>
                </a:cubicBezTo>
                <a:cubicBezTo>
                  <a:pt x="738823" y="75762"/>
                  <a:pt x="777530" y="120308"/>
                  <a:pt x="725568" y="91440"/>
                </a:cubicBezTo>
                <a:cubicBezTo>
                  <a:pt x="704220" y="79580"/>
                  <a:pt x="684928" y="64347"/>
                  <a:pt x="664608" y="50800"/>
                </a:cubicBezTo>
                <a:cubicBezTo>
                  <a:pt x="654448" y="44027"/>
                  <a:pt x="645050" y="35941"/>
                  <a:pt x="634128" y="30480"/>
                </a:cubicBezTo>
                <a:lnTo>
                  <a:pt x="593488" y="0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b"/>
          <a:lstStyle/>
          <a:p>
            <a:pPr>
              <a:defRPr/>
            </a:pPr>
            <a:endParaRPr lang="de-DE">
              <a:ea typeface="Tahoma" pitchFamily="34" charset="0"/>
              <a:cs typeface="Tahoma" pitchFamily="34" charset="0"/>
            </a:endParaRPr>
          </a:p>
        </p:txBody>
      </p:sp>
      <p:sp>
        <p:nvSpPr>
          <p:cNvPr id="49" name="Freihandform 48"/>
          <p:cNvSpPr/>
          <p:nvPr/>
        </p:nvSpPr>
        <p:spPr bwMode="auto">
          <a:xfrm>
            <a:off x="7443107" y="2963863"/>
            <a:ext cx="176213" cy="196850"/>
          </a:xfrm>
          <a:custGeom>
            <a:avLst/>
            <a:gdLst>
              <a:gd name="connsiteX0" fmla="*/ 593488 w 959248"/>
              <a:gd name="connsiteY0" fmla="*/ 0 h 1081562"/>
              <a:gd name="connsiteX1" fmla="*/ 593488 w 959248"/>
              <a:gd name="connsiteY1" fmla="*/ 0 h 1081562"/>
              <a:gd name="connsiteX2" fmla="*/ 207408 w 959248"/>
              <a:gd name="connsiteY2" fmla="*/ 10160 h 1081562"/>
              <a:gd name="connsiteX3" fmla="*/ 146448 w 959248"/>
              <a:gd name="connsiteY3" fmla="*/ 50800 h 1081562"/>
              <a:gd name="connsiteX4" fmla="*/ 115968 w 959248"/>
              <a:gd name="connsiteY4" fmla="*/ 81280 h 1081562"/>
              <a:gd name="connsiteX5" fmla="*/ 75328 w 959248"/>
              <a:gd name="connsiteY5" fmla="*/ 152400 h 1081562"/>
              <a:gd name="connsiteX6" fmla="*/ 55008 w 959248"/>
              <a:gd name="connsiteY6" fmla="*/ 182880 h 1081562"/>
              <a:gd name="connsiteX7" fmla="*/ 44848 w 959248"/>
              <a:gd name="connsiteY7" fmla="*/ 213360 h 1081562"/>
              <a:gd name="connsiteX8" fmla="*/ 4208 w 959248"/>
              <a:gd name="connsiteY8" fmla="*/ 314960 h 1081562"/>
              <a:gd name="connsiteX9" fmla="*/ 14368 w 959248"/>
              <a:gd name="connsiteY9" fmla="*/ 436880 h 1081562"/>
              <a:gd name="connsiteX10" fmla="*/ 65168 w 959248"/>
              <a:gd name="connsiteY10" fmla="*/ 528320 h 1081562"/>
              <a:gd name="connsiteX11" fmla="*/ 126128 w 959248"/>
              <a:gd name="connsiteY11" fmla="*/ 589280 h 1081562"/>
              <a:gd name="connsiteX12" fmla="*/ 146448 w 959248"/>
              <a:gd name="connsiteY12" fmla="*/ 660400 h 1081562"/>
              <a:gd name="connsiteX13" fmla="*/ 166768 w 959248"/>
              <a:gd name="connsiteY13" fmla="*/ 731520 h 1081562"/>
              <a:gd name="connsiteX14" fmla="*/ 176928 w 959248"/>
              <a:gd name="connsiteY14" fmla="*/ 995680 h 1081562"/>
              <a:gd name="connsiteX15" fmla="*/ 197248 w 959248"/>
              <a:gd name="connsiteY15" fmla="*/ 1036320 h 1081562"/>
              <a:gd name="connsiteX16" fmla="*/ 227728 w 959248"/>
              <a:gd name="connsiteY16" fmla="*/ 1046480 h 1081562"/>
              <a:gd name="connsiteX17" fmla="*/ 298848 w 959248"/>
              <a:gd name="connsiteY17" fmla="*/ 1076960 h 1081562"/>
              <a:gd name="connsiteX18" fmla="*/ 583328 w 959248"/>
              <a:gd name="connsiteY18" fmla="*/ 1066800 h 1081562"/>
              <a:gd name="connsiteX19" fmla="*/ 613808 w 959248"/>
              <a:gd name="connsiteY19" fmla="*/ 1056640 h 1081562"/>
              <a:gd name="connsiteX20" fmla="*/ 644288 w 959248"/>
              <a:gd name="connsiteY20" fmla="*/ 1036320 h 1081562"/>
              <a:gd name="connsiteX21" fmla="*/ 695088 w 959248"/>
              <a:gd name="connsiteY21" fmla="*/ 975360 h 1081562"/>
              <a:gd name="connsiteX22" fmla="*/ 735728 w 959248"/>
              <a:gd name="connsiteY22" fmla="*/ 955040 h 1081562"/>
              <a:gd name="connsiteX23" fmla="*/ 766208 w 959248"/>
              <a:gd name="connsiteY23" fmla="*/ 924560 h 1081562"/>
              <a:gd name="connsiteX24" fmla="*/ 796688 w 959248"/>
              <a:gd name="connsiteY24" fmla="*/ 914400 h 1081562"/>
              <a:gd name="connsiteX25" fmla="*/ 827168 w 959248"/>
              <a:gd name="connsiteY25" fmla="*/ 894080 h 1081562"/>
              <a:gd name="connsiteX26" fmla="*/ 857648 w 959248"/>
              <a:gd name="connsiteY26" fmla="*/ 833120 h 1081562"/>
              <a:gd name="connsiteX27" fmla="*/ 888128 w 959248"/>
              <a:gd name="connsiteY27" fmla="*/ 802640 h 1081562"/>
              <a:gd name="connsiteX28" fmla="*/ 928768 w 959248"/>
              <a:gd name="connsiteY28" fmla="*/ 741680 h 1081562"/>
              <a:gd name="connsiteX29" fmla="*/ 949088 w 959248"/>
              <a:gd name="connsiteY29" fmla="*/ 711200 h 1081562"/>
              <a:gd name="connsiteX30" fmla="*/ 959248 w 959248"/>
              <a:gd name="connsiteY30" fmla="*/ 680720 h 1081562"/>
              <a:gd name="connsiteX31" fmla="*/ 949088 w 959248"/>
              <a:gd name="connsiteY31" fmla="*/ 406400 h 1081562"/>
              <a:gd name="connsiteX32" fmla="*/ 938928 w 959248"/>
              <a:gd name="connsiteY32" fmla="*/ 365760 h 1081562"/>
              <a:gd name="connsiteX33" fmla="*/ 898288 w 959248"/>
              <a:gd name="connsiteY33" fmla="*/ 304800 h 1081562"/>
              <a:gd name="connsiteX34" fmla="*/ 888128 w 959248"/>
              <a:gd name="connsiteY34" fmla="*/ 274320 h 1081562"/>
              <a:gd name="connsiteX35" fmla="*/ 867808 w 959248"/>
              <a:gd name="connsiteY35" fmla="*/ 233680 h 1081562"/>
              <a:gd name="connsiteX36" fmla="*/ 837328 w 959248"/>
              <a:gd name="connsiteY36" fmla="*/ 172720 h 1081562"/>
              <a:gd name="connsiteX37" fmla="*/ 776368 w 959248"/>
              <a:gd name="connsiteY37" fmla="*/ 132080 h 1081562"/>
              <a:gd name="connsiteX38" fmla="*/ 725568 w 959248"/>
              <a:gd name="connsiteY38" fmla="*/ 91440 h 1081562"/>
              <a:gd name="connsiteX39" fmla="*/ 664608 w 959248"/>
              <a:gd name="connsiteY39" fmla="*/ 50800 h 1081562"/>
              <a:gd name="connsiteX40" fmla="*/ 634128 w 959248"/>
              <a:gd name="connsiteY40" fmla="*/ 30480 h 1081562"/>
              <a:gd name="connsiteX41" fmla="*/ 593488 w 959248"/>
              <a:gd name="connsiteY41" fmla="*/ 0 h 108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59248" h="1081562">
                <a:moveTo>
                  <a:pt x="593488" y="0"/>
                </a:moveTo>
                <a:lnTo>
                  <a:pt x="593488" y="0"/>
                </a:lnTo>
                <a:lnTo>
                  <a:pt x="207408" y="10160"/>
                </a:lnTo>
                <a:cubicBezTo>
                  <a:pt x="183143" y="12917"/>
                  <a:pt x="163717" y="33531"/>
                  <a:pt x="146448" y="50800"/>
                </a:cubicBezTo>
                <a:cubicBezTo>
                  <a:pt x="136288" y="60960"/>
                  <a:pt x="125166" y="70242"/>
                  <a:pt x="115968" y="81280"/>
                </a:cubicBezTo>
                <a:cubicBezTo>
                  <a:pt x="93465" y="108284"/>
                  <a:pt x="93396" y="120781"/>
                  <a:pt x="75328" y="152400"/>
                </a:cubicBezTo>
                <a:cubicBezTo>
                  <a:pt x="69270" y="163002"/>
                  <a:pt x="60469" y="171958"/>
                  <a:pt x="55008" y="182880"/>
                </a:cubicBezTo>
                <a:cubicBezTo>
                  <a:pt x="50219" y="192459"/>
                  <a:pt x="49067" y="203516"/>
                  <a:pt x="44848" y="213360"/>
                </a:cubicBezTo>
                <a:cubicBezTo>
                  <a:pt x="0" y="318006"/>
                  <a:pt x="50459" y="176206"/>
                  <a:pt x="4208" y="314960"/>
                </a:cubicBezTo>
                <a:cubicBezTo>
                  <a:pt x="7595" y="355600"/>
                  <a:pt x="8978" y="396457"/>
                  <a:pt x="14368" y="436880"/>
                </a:cubicBezTo>
                <a:cubicBezTo>
                  <a:pt x="18299" y="466363"/>
                  <a:pt x="50402" y="513554"/>
                  <a:pt x="65168" y="528320"/>
                </a:cubicBezTo>
                <a:lnTo>
                  <a:pt x="126128" y="589280"/>
                </a:lnTo>
                <a:cubicBezTo>
                  <a:pt x="157890" y="716327"/>
                  <a:pt x="117297" y="558370"/>
                  <a:pt x="146448" y="660400"/>
                </a:cubicBezTo>
                <a:cubicBezTo>
                  <a:pt x="171963" y="749702"/>
                  <a:pt x="142408" y="658439"/>
                  <a:pt x="166768" y="731520"/>
                </a:cubicBezTo>
                <a:cubicBezTo>
                  <a:pt x="170155" y="819573"/>
                  <a:pt x="168160" y="907999"/>
                  <a:pt x="176928" y="995680"/>
                </a:cubicBezTo>
                <a:cubicBezTo>
                  <a:pt x="178435" y="1010750"/>
                  <a:pt x="186538" y="1025610"/>
                  <a:pt x="197248" y="1036320"/>
                </a:cubicBezTo>
                <a:cubicBezTo>
                  <a:pt x="204821" y="1043893"/>
                  <a:pt x="218149" y="1041691"/>
                  <a:pt x="227728" y="1046480"/>
                </a:cubicBezTo>
                <a:cubicBezTo>
                  <a:pt x="297892" y="1081562"/>
                  <a:pt x="214268" y="1055815"/>
                  <a:pt x="298848" y="1076960"/>
                </a:cubicBezTo>
                <a:cubicBezTo>
                  <a:pt x="393675" y="1073573"/>
                  <a:pt x="488638" y="1072909"/>
                  <a:pt x="583328" y="1066800"/>
                </a:cubicBezTo>
                <a:cubicBezTo>
                  <a:pt x="594015" y="1066110"/>
                  <a:pt x="604229" y="1061429"/>
                  <a:pt x="613808" y="1056640"/>
                </a:cubicBezTo>
                <a:cubicBezTo>
                  <a:pt x="624730" y="1051179"/>
                  <a:pt x="634128" y="1043093"/>
                  <a:pt x="644288" y="1036320"/>
                </a:cubicBezTo>
                <a:cubicBezTo>
                  <a:pt x="660491" y="1012016"/>
                  <a:pt x="670197" y="993139"/>
                  <a:pt x="695088" y="975360"/>
                </a:cubicBezTo>
                <a:cubicBezTo>
                  <a:pt x="707413" y="966557"/>
                  <a:pt x="723403" y="963843"/>
                  <a:pt x="735728" y="955040"/>
                </a:cubicBezTo>
                <a:cubicBezTo>
                  <a:pt x="747420" y="946689"/>
                  <a:pt x="754253" y="932530"/>
                  <a:pt x="766208" y="924560"/>
                </a:cubicBezTo>
                <a:cubicBezTo>
                  <a:pt x="775119" y="918619"/>
                  <a:pt x="787109" y="919189"/>
                  <a:pt x="796688" y="914400"/>
                </a:cubicBezTo>
                <a:cubicBezTo>
                  <a:pt x="807610" y="908939"/>
                  <a:pt x="817008" y="900853"/>
                  <a:pt x="827168" y="894080"/>
                </a:cubicBezTo>
                <a:cubicBezTo>
                  <a:pt x="837351" y="863532"/>
                  <a:pt x="835764" y="859381"/>
                  <a:pt x="857648" y="833120"/>
                </a:cubicBezTo>
                <a:cubicBezTo>
                  <a:pt x="866846" y="822082"/>
                  <a:pt x="879307" y="813982"/>
                  <a:pt x="888128" y="802640"/>
                </a:cubicBezTo>
                <a:cubicBezTo>
                  <a:pt x="903121" y="783363"/>
                  <a:pt x="915221" y="762000"/>
                  <a:pt x="928768" y="741680"/>
                </a:cubicBezTo>
                <a:cubicBezTo>
                  <a:pt x="935541" y="731520"/>
                  <a:pt x="945227" y="722784"/>
                  <a:pt x="949088" y="711200"/>
                </a:cubicBezTo>
                <a:lnTo>
                  <a:pt x="959248" y="680720"/>
                </a:lnTo>
                <a:cubicBezTo>
                  <a:pt x="955861" y="589280"/>
                  <a:pt x="954979" y="497713"/>
                  <a:pt x="949088" y="406400"/>
                </a:cubicBezTo>
                <a:cubicBezTo>
                  <a:pt x="948189" y="392465"/>
                  <a:pt x="945173" y="378249"/>
                  <a:pt x="938928" y="365760"/>
                </a:cubicBezTo>
                <a:cubicBezTo>
                  <a:pt x="928006" y="343917"/>
                  <a:pt x="906011" y="327968"/>
                  <a:pt x="898288" y="304800"/>
                </a:cubicBezTo>
                <a:cubicBezTo>
                  <a:pt x="894901" y="294640"/>
                  <a:pt x="892347" y="284164"/>
                  <a:pt x="888128" y="274320"/>
                </a:cubicBezTo>
                <a:cubicBezTo>
                  <a:pt x="882162" y="260399"/>
                  <a:pt x="873774" y="247601"/>
                  <a:pt x="867808" y="233680"/>
                </a:cubicBezTo>
                <a:cubicBezTo>
                  <a:pt x="857248" y="209039"/>
                  <a:pt x="859642" y="192245"/>
                  <a:pt x="837328" y="172720"/>
                </a:cubicBezTo>
                <a:cubicBezTo>
                  <a:pt x="818949" y="156638"/>
                  <a:pt x="776368" y="132080"/>
                  <a:pt x="776368" y="132080"/>
                </a:cubicBezTo>
                <a:cubicBezTo>
                  <a:pt x="738823" y="75762"/>
                  <a:pt x="777530" y="120308"/>
                  <a:pt x="725568" y="91440"/>
                </a:cubicBezTo>
                <a:cubicBezTo>
                  <a:pt x="704220" y="79580"/>
                  <a:pt x="684928" y="64347"/>
                  <a:pt x="664608" y="50800"/>
                </a:cubicBezTo>
                <a:cubicBezTo>
                  <a:pt x="654448" y="44027"/>
                  <a:pt x="645050" y="35941"/>
                  <a:pt x="634128" y="30480"/>
                </a:cubicBezTo>
                <a:lnTo>
                  <a:pt x="593488" y="0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b"/>
          <a:lstStyle/>
          <a:p>
            <a:pPr>
              <a:defRPr/>
            </a:pPr>
            <a:endParaRPr lang="de-DE">
              <a:ea typeface="Tahoma" pitchFamily="34" charset="0"/>
              <a:cs typeface="Tahoma" pitchFamily="34" charset="0"/>
            </a:endParaRPr>
          </a:p>
        </p:txBody>
      </p:sp>
      <p:sp>
        <p:nvSpPr>
          <p:cNvPr id="50" name="Freihandform 49"/>
          <p:cNvSpPr/>
          <p:nvPr/>
        </p:nvSpPr>
        <p:spPr bwMode="auto">
          <a:xfrm>
            <a:off x="6502854" y="2705100"/>
            <a:ext cx="176213" cy="196850"/>
          </a:xfrm>
          <a:custGeom>
            <a:avLst/>
            <a:gdLst>
              <a:gd name="connsiteX0" fmla="*/ 593488 w 959248"/>
              <a:gd name="connsiteY0" fmla="*/ 0 h 1081562"/>
              <a:gd name="connsiteX1" fmla="*/ 593488 w 959248"/>
              <a:gd name="connsiteY1" fmla="*/ 0 h 1081562"/>
              <a:gd name="connsiteX2" fmla="*/ 207408 w 959248"/>
              <a:gd name="connsiteY2" fmla="*/ 10160 h 1081562"/>
              <a:gd name="connsiteX3" fmla="*/ 146448 w 959248"/>
              <a:gd name="connsiteY3" fmla="*/ 50800 h 1081562"/>
              <a:gd name="connsiteX4" fmla="*/ 115968 w 959248"/>
              <a:gd name="connsiteY4" fmla="*/ 81280 h 1081562"/>
              <a:gd name="connsiteX5" fmla="*/ 75328 w 959248"/>
              <a:gd name="connsiteY5" fmla="*/ 152400 h 1081562"/>
              <a:gd name="connsiteX6" fmla="*/ 55008 w 959248"/>
              <a:gd name="connsiteY6" fmla="*/ 182880 h 1081562"/>
              <a:gd name="connsiteX7" fmla="*/ 44848 w 959248"/>
              <a:gd name="connsiteY7" fmla="*/ 213360 h 1081562"/>
              <a:gd name="connsiteX8" fmla="*/ 4208 w 959248"/>
              <a:gd name="connsiteY8" fmla="*/ 314960 h 1081562"/>
              <a:gd name="connsiteX9" fmla="*/ 14368 w 959248"/>
              <a:gd name="connsiteY9" fmla="*/ 436880 h 1081562"/>
              <a:gd name="connsiteX10" fmla="*/ 65168 w 959248"/>
              <a:gd name="connsiteY10" fmla="*/ 528320 h 1081562"/>
              <a:gd name="connsiteX11" fmla="*/ 126128 w 959248"/>
              <a:gd name="connsiteY11" fmla="*/ 589280 h 1081562"/>
              <a:gd name="connsiteX12" fmla="*/ 146448 w 959248"/>
              <a:gd name="connsiteY12" fmla="*/ 660400 h 1081562"/>
              <a:gd name="connsiteX13" fmla="*/ 166768 w 959248"/>
              <a:gd name="connsiteY13" fmla="*/ 731520 h 1081562"/>
              <a:gd name="connsiteX14" fmla="*/ 176928 w 959248"/>
              <a:gd name="connsiteY14" fmla="*/ 995680 h 1081562"/>
              <a:gd name="connsiteX15" fmla="*/ 197248 w 959248"/>
              <a:gd name="connsiteY15" fmla="*/ 1036320 h 1081562"/>
              <a:gd name="connsiteX16" fmla="*/ 227728 w 959248"/>
              <a:gd name="connsiteY16" fmla="*/ 1046480 h 1081562"/>
              <a:gd name="connsiteX17" fmla="*/ 298848 w 959248"/>
              <a:gd name="connsiteY17" fmla="*/ 1076960 h 1081562"/>
              <a:gd name="connsiteX18" fmla="*/ 583328 w 959248"/>
              <a:gd name="connsiteY18" fmla="*/ 1066800 h 1081562"/>
              <a:gd name="connsiteX19" fmla="*/ 613808 w 959248"/>
              <a:gd name="connsiteY19" fmla="*/ 1056640 h 1081562"/>
              <a:gd name="connsiteX20" fmla="*/ 644288 w 959248"/>
              <a:gd name="connsiteY20" fmla="*/ 1036320 h 1081562"/>
              <a:gd name="connsiteX21" fmla="*/ 695088 w 959248"/>
              <a:gd name="connsiteY21" fmla="*/ 975360 h 1081562"/>
              <a:gd name="connsiteX22" fmla="*/ 735728 w 959248"/>
              <a:gd name="connsiteY22" fmla="*/ 955040 h 1081562"/>
              <a:gd name="connsiteX23" fmla="*/ 766208 w 959248"/>
              <a:gd name="connsiteY23" fmla="*/ 924560 h 1081562"/>
              <a:gd name="connsiteX24" fmla="*/ 796688 w 959248"/>
              <a:gd name="connsiteY24" fmla="*/ 914400 h 1081562"/>
              <a:gd name="connsiteX25" fmla="*/ 827168 w 959248"/>
              <a:gd name="connsiteY25" fmla="*/ 894080 h 1081562"/>
              <a:gd name="connsiteX26" fmla="*/ 857648 w 959248"/>
              <a:gd name="connsiteY26" fmla="*/ 833120 h 1081562"/>
              <a:gd name="connsiteX27" fmla="*/ 888128 w 959248"/>
              <a:gd name="connsiteY27" fmla="*/ 802640 h 1081562"/>
              <a:gd name="connsiteX28" fmla="*/ 928768 w 959248"/>
              <a:gd name="connsiteY28" fmla="*/ 741680 h 1081562"/>
              <a:gd name="connsiteX29" fmla="*/ 949088 w 959248"/>
              <a:gd name="connsiteY29" fmla="*/ 711200 h 1081562"/>
              <a:gd name="connsiteX30" fmla="*/ 959248 w 959248"/>
              <a:gd name="connsiteY30" fmla="*/ 680720 h 1081562"/>
              <a:gd name="connsiteX31" fmla="*/ 949088 w 959248"/>
              <a:gd name="connsiteY31" fmla="*/ 406400 h 1081562"/>
              <a:gd name="connsiteX32" fmla="*/ 938928 w 959248"/>
              <a:gd name="connsiteY32" fmla="*/ 365760 h 1081562"/>
              <a:gd name="connsiteX33" fmla="*/ 898288 w 959248"/>
              <a:gd name="connsiteY33" fmla="*/ 304800 h 1081562"/>
              <a:gd name="connsiteX34" fmla="*/ 888128 w 959248"/>
              <a:gd name="connsiteY34" fmla="*/ 274320 h 1081562"/>
              <a:gd name="connsiteX35" fmla="*/ 867808 w 959248"/>
              <a:gd name="connsiteY35" fmla="*/ 233680 h 1081562"/>
              <a:gd name="connsiteX36" fmla="*/ 837328 w 959248"/>
              <a:gd name="connsiteY36" fmla="*/ 172720 h 1081562"/>
              <a:gd name="connsiteX37" fmla="*/ 776368 w 959248"/>
              <a:gd name="connsiteY37" fmla="*/ 132080 h 1081562"/>
              <a:gd name="connsiteX38" fmla="*/ 725568 w 959248"/>
              <a:gd name="connsiteY38" fmla="*/ 91440 h 1081562"/>
              <a:gd name="connsiteX39" fmla="*/ 664608 w 959248"/>
              <a:gd name="connsiteY39" fmla="*/ 50800 h 1081562"/>
              <a:gd name="connsiteX40" fmla="*/ 634128 w 959248"/>
              <a:gd name="connsiteY40" fmla="*/ 30480 h 1081562"/>
              <a:gd name="connsiteX41" fmla="*/ 593488 w 959248"/>
              <a:gd name="connsiteY41" fmla="*/ 0 h 108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59248" h="1081562">
                <a:moveTo>
                  <a:pt x="593488" y="0"/>
                </a:moveTo>
                <a:lnTo>
                  <a:pt x="593488" y="0"/>
                </a:lnTo>
                <a:lnTo>
                  <a:pt x="207408" y="10160"/>
                </a:lnTo>
                <a:cubicBezTo>
                  <a:pt x="183143" y="12917"/>
                  <a:pt x="163717" y="33531"/>
                  <a:pt x="146448" y="50800"/>
                </a:cubicBezTo>
                <a:cubicBezTo>
                  <a:pt x="136288" y="60960"/>
                  <a:pt x="125166" y="70242"/>
                  <a:pt x="115968" y="81280"/>
                </a:cubicBezTo>
                <a:cubicBezTo>
                  <a:pt x="93465" y="108284"/>
                  <a:pt x="93396" y="120781"/>
                  <a:pt x="75328" y="152400"/>
                </a:cubicBezTo>
                <a:cubicBezTo>
                  <a:pt x="69270" y="163002"/>
                  <a:pt x="60469" y="171958"/>
                  <a:pt x="55008" y="182880"/>
                </a:cubicBezTo>
                <a:cubicBezTo>
                  <a:pt x="50219" y="192459"/>
                  <a:pt x="49067" y="203516"/>
                  <a:pt x="44848" y="213360"/>
                </a:cubicBezTo>
                <a:cubicBezTo>
                  <a:pt x="0" y="318006"/>
                  <a:pt x="50459" y="176206"/>
                  <a:pt x="4208" y="314960"/>
                </a:cubicBezTo>
                <a:cubicBezTo>
                  <a:pt x="7595" y="355600"/>
                  <a:pt x="8978" y="396457"/>
                  <a:pt x="14368" y="436880"/>
                </a:cubicBezTo>
                <a:cubicBezTo>
                  <a:pt x="18299" y="466363"/>
                  <a:pt x="50402" y="513554"/>
                  <a:pt x="65168" y="528320"/>
                </a:cubicBezTo>
                <a:lnTo>
                  <a:pt x="126128" y="589280"/>
                </a:lnTo>
                <a:cubicBezTo>
                  <a:pt x="157890" y="716327"/>
                  <a:pt x="117297" y="558370"/>
                  <a:pt x="146448" y="660400"/>
                </a:cubicBezTo>
                <a:cubicBezTo>
                  <a:pt x="171963" y="749702"/>
                  <a:pt x="142408" y="658439"/>
                  <a:pt x="166768" y="731520"/>
                </a:cubicBezTo>
                <a:cubicBezTo>
                  <a:pt x="170155" y="819573"/>
                  <a:pt x="168160" y="907999"/>
                  <a:pt x="176928" y="995680"/>
                </a:cubicBezTo>
                <a:cubicBezTo>
                  <a:pt x="178435" y="1010750"/>
                  <a:pt x="186538" y="1025610"/>
                  <a:pt x="197248" y="1036320"/>
                </a:cubicBezTo>
                <a:cubicBezTo>
                  <a:pt x="204821" y="1043893"/>
                  <a:pt x="218149" y="1041691"/>
                  <a:pt x="227728" y="1046480"/>
                </a:cubicBezTo>
                <a:cubicBezTo>
                  <a:pt x="297892" y="1081562"/>
                  <a:pt x="214268" y="1055815"/>
                  <a:pt x="298848" y="1076960"/>
                </a:cubicBezTo>
                <a:cubicBezTo>
                  <a:pt x="393675" y="1073573"/>
                  <a:pt x="488638" y="1072909"/>
                  <a:pt x="583328" y="1066800"/>
                </a:cubicBezTo>
                <a:cubicBezTo>
                  <a:pt x="594015" y="1066110"/>
                  <a:pt x="604229" y="1061429"/>
                  <a:pt x="613808" y="1056640"/>
                </a:cubicBezTo>
                <a:cubicBezTo>
                  <a:pt x="624730" y="1051179"/>
                  <a:pt x="634128" y="1043093"/>
                  <a:pt x="644288" y="1036320"/>
                </a:cubicBezTo>
                <a:cubicBezTo>
                  <a:pt x="660491" y="1012016"/>
                  <a:pt x="670197" y="993139"/>
                  <a:pt x="695088" y="975360"/>
                </a:cubicBezTo>
                <a:cubicBezTo>
                  <a:pt x="707413" y="966557"/>
                  <a:pt x="723403" y="963843"/>
                  <a:pt x="735728" y="955040"/>
                </a:cubicBezTo>
                <a:cubicBezTo>
                  <a:pt x="747420" y="946689"/>
                  <a:pt x="754253" y="932530"/>
                  <a:pt x="766208" y="924560"/>
                </a:cubicBezTo>
                <a:cubicBezTo>
                  <a:pt x="775119" y="918619"/>
                  <a:pt x="787109" y="919189"/>
                  <a:pt x="796688" y="914400"/>
                </a:cubicBezTo>
                <a:cubicBezTo>
                  <a:pt x="807610" y="908939"/>
                  <a:pt x="817008" y="900853"/>
                  <a:pt x="827168" y="894080"/>
                </a:cubicBezTo>
                <a:cubicBezTo>
                  <a:pt x="837351" y="863532"/>
                  <a:pt x="835764" y="859381"/>
                  <a:pt x="857648" y="833120"/>
                </a:cubicBezTo>
                <a:cubicBezTo>
                  <a:pt x="866846" y="822082"/>
                  <a:pt x="879307" y="813982"/>
                  <a:pt x="888128" y="802640"/>
                </a:cubicBezTo>
                <a:cubicBezTo>
                  <a:pt x="903121" y="783363"/>
                  <a:pt x="915221" y="762000"/>
                  <a:pt x="928768" y="741680"/>
                </a:cubicBezTo>
                <a:cubicBezTo>
                  <a:pt x="935541" y="731520"/>
                  <a:pt x="945227" y="722784"/>
                  <a:pt x="949088" y="711200"/>
                </a:cubicBezTo>
                <a:lnTo>
                  <a:pt x="959248" y="680720"/>
                </a:lnTo>
                <a:cubicBezTo>
                  <a:pt x="955861" y="589280"/>
                  <a:pt x="954979" y="497713"/>
                  <a:pt x="949088" y="406400"/>
                </a:cubicBezTo>
                <a:cubicBezTo>
                  <a:pt x="948189" y="392465"/>
                  <a:pt x="945173" y="378249"/>
                  <a:pt x="938928" y="365760"/>
                </a:cubicBezTo>
                <a:cubicBezTo>
                  <a:pt x="928006" y="343917"/>
                  <a:pt x="906011" y="327968"/>
                  <a:pt x="898288" y="304800"/>
                </a:cubicBezTo>
                <a:cubicBezTo>
                  <a:pt x="894901" y="294640"/>
                  <a:pt x="892347" y="284164"/>
                  <a:pt x="888128" y="274320"/>
                </a:cubicBezTo>
                <a:cubicBezTo>
                  <a:pt x="882162" y="260399"/>
                  <a:pt x="873774" y="247601"/>
                  <a:pt x="867808" y="233680"/>
                </a:cubicBezTo>
                <a:cubicBezTo>
                  <a:pt x="857248" y="209039"/>
                  <a:pt x="859642" y="192245"/>
                  <a:pt x="837328" y="172720"/>
                </a:cubicBezTo>
                <a:cubicBezTo>
                  <a:pt x="818949" y="156638"/>
                  <a:pt x="776368" y="132080"/>
                  <a:pt x="776368" y="132080"/>
                </a:cubicBezTo>
                <a:cubicBezTo>
                  <a:pt x="738823" y="75762"/>
                  <a:pt x="777530" y="120308"/>
                  <a:pt x="725568" y="91440"/>
                </a:cubicBezTo>
                <a:cubicBezTo>
                  <a:pt x="704220" y="79580"/>
                  <a:pt x="684928" y="64347"/>
                  <a:pt x="664608" y="50800"/>
                </a:cubicBezTo>
                <a:cubicBezTo>
                  <a:pt x="654448" y="44027"/>
                  <a:pt x="645050" y="35941"/>
                  <a:pt x="634128" y="30480"/>
                </a:cubicBezTo>
                <a:lnTo>
                  <a:pt x="593488" y="0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b"/>
          <a:lstStyle/>
          <a:p>
            <a:pPr>
              <a:defRPr/>
            </a:pPr>
            <a:endParaRPr lang="de-DE">
              <a:ea typeface="Tahoma" pitchFamily="34" charset="0"/>
              <a:cs typeface="Tahoma" pitchFamily="34" charset="0"/>
            </a:endParaRPr>
          </a:p>
        </p:txBody>
      </p:sp>
      <p:grpSp>
        <p:nvGrpSpPr>
          <p:cNvPr id="3" name="Gruppieren 70"/>
          <p:cNvGrpSpPr/>
          <p:nvPr/>
        </p:nvGrpSpPr>
        <p:grpSpPr>
          <a:xfrm>
            <a:off x="479425" y="2068513"/>
            <a:ext cx="3090863" cy="1622425"/>
            <a:chOff x="479425" y="2068513"/>
            <a:chExt cx="3090863" cy="1622425"/>
          </a:xfrm>
        </p:grpSpPr>
        <p:grpSp>
          <p:nvGrpSpPr>
            <p:cNvPr id="4" name="Gruppieren 1"/>
            <p:cNvGrpSpPr>
              <a:grpSpLocks/>
            </p:cNvGrpSpPr>
            <p:nvPr/>
          </p:nvGrpSpPr>
          <p:grpSpPr bwMode="auto">
            <a:xfrm>
              <a:off x="479425" y="2068513"/>
              <a:ext cx="1660525" cy="1547812"/>
              <a:chOff x="602018" y="1630102"/>
              <a:chExt cx="3434687" cy="2858361"/>
            </a:xfrm>
          </p:grpSpPr>
          <p:grpSp>
            <p:nvGrpSpPr>
              <p:cNvPr id="5" name="Gruppieren 20"/>
              <p:cNvGrpSpPr>
                <a:grpSpLocks/>
              </p:cNvGrpSpPr>
              <p:nvPr/>
            </p:nvGrpSpPr>
            <p:grpSpPr bwMode="auto">
              <a:xfrm>
                <a:off x="602018" y="1958621"/>
                <a:ext cx="3434687" cy="2529842"/>
                <a:chOff x="812800" y="1530639"/>
                <a:chExt cx="4815840" cy="3549361"/>
              </a:xfrm>
            </p:grpSpPr>
            <p:sp>
              <p:nvSpPr>
                <p:cNvPr id="10283" name="Freihandform 3"/>
                <p:cNvSpPr>
                  <a:spLocks/>
                </p:cNvSpPr>
                <p:nvPr/>
              </p:nvSpPr>
              <p:spPr bwMode="auto">
                <a:xfrm>
                  <a:off x="1109891" y="1534160"/>
                  <a:ext cx="1013549" cy="752390"/>
                </a:xfrm>
                <a:custGeom>
                  <a:avLst/>
                  <a:gdLst>
                    <a:gd name="T0" fmla="*/ 190589 w 1013549"/>
                    <a:gd name="T1" fmla="*/ 213360 h 752390"/>
                    <a:gd name="T2" fmla="*/ 190589 w 1013549"/>
                    <a:gd name="T3" fmla="*/ 213360 h 752390"/>
                    <a:gd name="T4" fmla="*/ 210909 w 1013549"/>
                    <a:gd name="T5" fmla="*/ 121920 h 752390"/>
                    <a:gd name="T6" fmla="*/ 221069 w 1013549"/>
                    <a:gd name="T7" fmla="*/ 91440 h 752390"/>
                    <a:gd name="T8" fmla="*/ 241389 w 1013549"/>
                    <a:gd name="T9" fmla="*/ 60960 h 752390"/>
                    <a:gd name="T10" fmla="*/ 271869 w 1013549"/>
                    <a:gd name="T11" fmla="*/ 50800 h 752390"/>
                    <a:gd name="T12" fmla="*/ 363309 w 1013549"/>
                    <a:gd name="T13" fmla="*/ 10160 h 752390"/>
                    <a:gd name="T14" fmla="*/ 393789 w 1013549"/>
                    <a:gd name="T15" fmla="*/ 0 h 752390"/>
                    <a:gd name="T16" fmla="*/ 576669 w 1013549"/>
                    <a:gd name="T17" fmla="*/ 20320 h 752390"/>
                    <a:gd name="T18" fmla="*/ 607149 w 1013549"/>
                    <a:gd name="T19" fmla="*/ 40640 h 752390"/>
                    <a:gd name="T20" fmla="*/ 668109 w 1013549"/>
                    <a:gd name="T21" fmla="*/ 50800 h 752390"/>
                    <a:gd name="T22" fmla="*/ 830669 w 1013549"/>
                    <a:gd name="T23" fmla="*/ 71120 h 752390"/>
                    <a:gd name="T24" fmla="*/ 861149 w 1013549"/>
                    <a:gd name="T25" fmla="*/ 81280 h 752390"/>
                    <a:gd name="T26" fmla="*/ 922109 w 1013549"/>
                    <a:gd name="T27" fmla="*/ 111760 h 752390"/>
                    <a:gd name="T28" fmla="*/ 942429 w 1013549"/>
                    <a:gd name="T29" fmla="*/ 142240 h 752390"/>
                    <a:gd name="T30" fmla="*/ 993229 w 1013549"/>
                    <a:gd name="T31" fmla="*/ 193040 h 752390"/>
                    <a:gd name="T32" fmla="*/ 1013549 w 1013549"/>
                    <a:gd name="T33" fmla="*/ 254000 h 752390"/>
                    <a:gd name="T34" fmla="*/ 993229 w 1013549"/>
                    <a:gd name="T35" fmla="*/ 528320 h 752390"/>
                    <a:gd name="T36" fmla="*/ 942429 w 1013549"/>
                    <a:gd name="T37" fmla="*/ 609600 h 752390"/>
                    <a:gd name="T38" fmla="*/ 911949 w 1013549"/>
                    <a:gd name="T39" fmla="*/ 619760 h 752390"/>
                    <a:gd name="T40" fmla="*/ 881469 w 1013549"/>
                    <a:gd name="T41" fmla="*/ 640080 h 752390"/>
                    <a:gd name="T42" fmla="*/ 820509 w 1013549"/>
                    <a:gd name="T43" fmla="*/ 660400 h 752390"/>
                    <a:gd name="T44" fmla="*/ 403949 w 1013549"/>
                    <a:gd name="T45" fmla="*/ 680720 h 752390"/>
                    <a:gd name="T46" fmla="*/ 342989 w 1013549"/>
                    <a:gd name="T47" fmla="*/ 690880 h 752390"/>
                    <a:gd name="T48" fmla="*/ 312509 w 1013549"/>
                    <a:gd name="T49" fmla="*/ 701040 h 752390"/>
                    <a:gd name="T50" fmla="*/ 251549 w 1013549"/>
                    <a:gd name="T51" fmla="*/ 711200 h 752390"/>
                    <a:gd name="T52" fmla="*/ 170269 w 1013549"/>
                    <a:gd name="T53" fmla="*/ 731520 h 752390"/>
                    <a:gd name="T54" fmla="*/ 139789 w 1013549"/>
                    <a:gd name="T55" fmla="*/ 741680 h 752390"/>
                    <a:gd name="T56" fmla="*/ 88989 w 1013549"/>
                    <a:gd name="T57" fmla="*/ 751840 h 752390"/>
                    <a:gd name="T58" fmla="*/ 17869 w 1013549"/>
                    <a:gd name="T59" fmla="*/ 741680 h 752390"/>
                    <a:gd name="T60" fmla="*/ 7709 w 1013549"/>
                    <a:gd name="T61" fmla="*/ 711200 h 752390"/>
                    <a:gd name="T62" fmla="*/ 17869 w 1013549"/>
                    <a:gd name="T63" fmla="*/ 497840 h 752390"/>
                    <a:gd name="T64" fmla="*/ 78829 w 1013549"/>
                    <a:gd name="T65" fmla="*/ 436880 h 752390"/>
                    <a:gd name="T66" fmla="*/ 99149 w 1013549"/>
                    <a:gd name="T67" fmla="*/ 406400 h 752390"/>
                    <a:gd name="T68" fmla="*/ 160109 w 1013549"/>
                    <a:gd name="T69" fmla="*/ 365760 h 752390"/>
                    <a:gd name="T70" fmla="*/ 190589 w 1013549"/>
                    <a:gd name="T71" fmla="*/ 345440 h 752390"/>
                    <a:gd name="T72" fmla="*/ 180429 w 1013549"/>
                    <a:gd name="T73" fmla="*/ 254000 h 752390"/>
                    <a:gd name="T74" fmla="*/ 190589 w 1013549"/>
                    <a:gd name="T75" fmla="*/ 213360 h 75239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013549"/>
                    <a:gd name="T115" fmla="*/ 0 h 752390"/>
                    <a:gd name="T116" fmla="*/ 1013549 w 1013549"/>
                    <a:gd name="T117" fmla="*/ 752390 h 75239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013549" h="752390">
                      <a:moveTo>
                        <a:pt x="190589" y="213360"/>
                      </a:moveTo>
                      <a:lnTo>
                        <a:pt x="190589" y="213360"/>
                      </a:lnTo>
                      <a:cubicBezTo>
                        <a:pt x="197362" y="182880"/>
                        <a:pt x="203336" y="152211"/>
                        <a:pt x="210909" y="121920"/>
                      </a:cubicBezTo>
                      <a:cubicBezTo>
                        <a:pt x="213506" y="111530"/>
                        <a:pt x="216280" y="101019"/>
                        <a:pt x="221069" y="91440"/>
                      </a:cubicBezTo>
                      <a:cubicBezTo>
                        <a:pt x="226530" y="80518"/>
                        <a:pt x="231854" y="68588"/>
                        <a:pt x="241389" y="60960"/>
                      </a:cubicBezTo>
                      <a:cubicBezTo>
                        <a:pt x="249752" y="54270"/>
                        <a:pt x="262290" y="55589"/>
                        <a:pt x="271869" y="50800"/>
                      </a:cubicBezTo>
                      <a:cubicBezTo>
                        <a:pt x="368473" y="2498"/>
                        <a:pt x="206038" y="62584"/>
                        <a:pt x="363309" y="10160"/>
                      </a:cubicBezTo>
                      <a:lnTo>
                        <a:pt x="393789" y="0"/>
                      </a:lnTo>
                      <a:cubicBezTo>
                        <a:pt x="399898" y="611"/>
                        <a:pt x="560017" y="15778"/>
                        <a:pt x="576669" y="20320"/>
                      </a:cubicBezTo>
                      <a:cubicBezTo>
                        <a:pt x="588450" y="23533"/>
                        <a:pt x="595565" y="36779"/>
                        <a:pt x="607149" y="40640"/>
                      </a:cubicBezTo>
                      <a:cubicBezTo>
                        <a:pt x="626692" y="47154"/>
                        <a:pt x="647841" y="47115"/>
                        <a:pt x="668109" y="50800"/>
                      </a:cubicBezTo>
                      <a:cubicBezTo>
                        <a:pt x="773086" y="69887"/>
                        <a:pt x="663812" y="55951"/>
                        <a:pt x="830669" y="71120"/>
                      </a:cubicBezTo>
                      <a:cubicBezTo>
                        <a:pt x="840829" y="74507"/>
                        <a:pt x="851570" y="76491"/>
                        <a:pt x="861149" y="81280"/>
                      </a:cubicBezTo>
                      <a:cubicBezTo>
                        <a:pt x="939931" y="120671"/>
                        <a:pt x="845497" y="86223"/>
                        <a:pt x="922109" y="111760"/>
                      </a:cubicBezTo>
                      <a:cubicBezTo>
                        <a:pt x="928882" y="121920"/>
                        <a:pt x="933795" y="133606"/>
                        <a:pt x="942429" y="142240"/>
                      </a:cubicBezTo>
                      <a:cubicBezTo>
                        <a:pt x="977650" y="177461"/>
                        <a:pt x="971554" y="144272"/>
                        <a:pt x="993229" y="193040"/>
                      </a:cubicBezTo>
                      <a:cubicBezTo>
                        <a:pt x="1001928" y="212613"/>
                        <a:pt x="1013549" y="254000"/>
                        <a:pt x="1013549" y="254000"/>
                      </a:cubicBezTo>
                      <a:cubicBezTo>
                        <a:pt x="1012651" y="267463"/>
                        <a:pt x="998025" y="499544"/>
                        <a:pt x="993229" y="528320"/>
                      </a:cubicBezTo>
                      <a:cubicBezTo>
                        <a:pt x="984805" y="578864"/>
                        <a:pt x="981748" y="589941"/>
                        <a:pt x="942429" y="609600"/>
                      </a:cubicBezTo>
                      <a:cubicBezTo>
                        <a:pt x="932850" y="614389"/>
                        <a:pt x="921528" y="614971"/>
                        <a:pt x="911949" y="619760"/>
                      </a:cubicBezTo>
                      <a:cubicBezTo>
                        <a:pt x="901027" y="625221"/>
                        <a:pt x="892627" y="635121"/>
                        <a:pt x="881469" y="640080"/>
                      </a:cubicBezTo>
                      <a:cubicBezTo>
                        <a:pt x="861896" y="648779"/>
                        <a:pt x="840829" y="653627"/>
                        <a:pt x="820509" y="660400"/>
                      </a:cubicBezTo>
                      <a:cubicBezTo>
                        <a:pt x="667898" y="711270"/>
                        <a:pt x="800735" y="670278"/>
                        <a:pt x="403949" y="680720"/>
                      </a:cubicBezTo>
                      <a:cubicBezTo>
                        <a:pt x="383629" y="684107"/>
                        <a:pt x="363099" y="686411"/>
                        <a:pt x="342989" y="690880"/>
                      </a:cubicBezTo>
                      <a:cubicBezTo>
                        <a:pt x="332534" y="693203"/>
                        <a:pt x="322964" y="698717"/>
                        <a:pt x="312509" y="701040"/>
                      </a:cubicBezTo>
                      <a:cubicBezTo>
                        <a:pt x="292399" y="705509"/>
                        <a:pt x="271692" y="706884"/>
                        <a:pt x="251549" y="711200"/>
                      </a:cubicBezTo>
                      <a:cubicBezTo>
                        <a:pt x="224242" y="717052"/>
                        <a:pt x="196763" y="722689"/>
                        <a:pt x="170269" y="731520"/>
                      </a:cubicBezTo>
                      <a:cubicBezTo>
                        <a:pt x="160109" y="734907"/>
                        <a:pt x="150179" y="739083"/>
                        <a:pt x="139789" y="741680"/>
                      </a:cubicBezTo>
                      <a:cubicBezTo>
                        <a:pt x="123036" y="745868"/>
                        <a:pt x="105922" y="748453"/>
                        <a:pt x="88989" y="751840"/>
                      </a:cubicBezTo>
                      <a:cubicBezTo>
                        <a:pt x="65282" y="748453"/>
                        <a:pt x="39288" y="752390"/>
                        <a:pt x="17869" y="741680"/>
                      </a:cubicBezTo>
                      <a:cubicBezTo>
                        <a:pt x="8290" y="736891"/>
                        <a:pt x="7709" y="721910"/>
                        <a:pt x="7709" y="711200"/>
                      </a:cubicBezTo>
                      <a:cubicBezTo>
                        <a:pt x="7709" y="639999"/>
                        <a:pt x="0" y="566762"/>
                        <a:pt x="17869" y="497840"/>
                      </a:cubicBezTo>
                      <a:cubicBezTo>
                        <a:pt x="25081" y="470023"/>
                        <a:pt x="62889" y="460790"/>
                        <a:pt x="78829" y="436880"/>
                      </a:cubicBezTo>
                      <a:cubicBezTo>
                        <a:pt x="85602" y="426720"/>
                        <a:pt x="89959" y="414441"/>
                        <a:pt x="99149" y="406400"/>
                      </a:cubicBezTo>
                      <a:cubicBezTo>
                        <a:pt x="117528" y="390318"/>
                        <a:pt x="139789" y="379307"/>
                        <a:pt x="160109" y="365760"/>
                      </a:cubicBezTo>
                      <a:lnTo>
                        <a:pt x="190589" y="345440"/>
                      </a:lnTo>
                      <a:cubicBezTo>
                        <a:pt x="219376" y="259080"/>
                        <a:pt x="180429" y="396240"/>
                        <a:pt x="180429" y="254000"/>
                      </a:cubicBezTo>
                      <a:lnTo>
                        <a:pt x="190589" y="213360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84" name="Freihandform 5"/>
                <p:cNvSpPr>
                  <a:spLocks/>
                </p:cNvSpPr>
                <p:nvPr/>
              </p:nvSpPr>
              <p:spPr bwMode="auto">
                <a:xfrm>
                  <a:off x="1778000" y="2357120"/>
                  <a:ext cx="853440" cy="782320"/>
                </a:xfrm>
                <a:custGeom>
                  <a:avLst/>
                  <a:gdLst>
                    <a:gd name="T0" fmla="*/ 142240 w 853440"/>
                    <a:gd name="T1" fmla="*/ 81280 h 782320"/>
                    <a:gd name="T2" fmla="*/ 142240 w 853440"/>
                    <a:gd name="T3" fmla="*/ 81280 h 782320"/>
                    <a:gd name="T4" fmla="*/ 20320 w 853440"/>
                    <a:gd name="T5" fmla="*/ 182880 h 782320"/>
                    <a:gd name="T6" fmla="*/ 10160 w 853440"/>
                    <a:gd name="T7" fmla="*/ 213360 h 782320"/>
                    <a:gd name="T8" fmla="*/ 0 w 853440"/>
                    <a:gd name="T9" fmla="*/ 254000 h 782320"/>
                    <a:gd name="T10" fmla="*/ 10160 w 853440"/>
                    <a:gd name="T11" fmla="*/ 508000 h 782320"/>
                    <a:gd name="T12" fmla="*/ 91440 w 853440"/>
                    <a:gd name="T13" fmla="*/ 558800 h 782320"/>
                    <a:gd name="T14" fmla="*/ 121920 w 853440"/>
                    <a:gd name="T15" fmla="*/ 568960 h 782320"/>
                    <a:gd name="T16" fmla="*/ 193040 w 853440"/>
                    <a:gd name="T17" fmla="*/ 609600 h 782320"/>
                    <a:gd name="T18" fmla="*/ 223520 w 853440"/>
                    <a:gd name="T19" fmla="*/ 640080 h 782320"/>
                    <a:gd name="T20" fmla="*/ 254000 w 853440"/>
                    <a:gd name="T21" fmla="*/ 650240 h 782320"/>
                    <a:gd name="T22" fmla="*/ 314960 w 853440"/>
                    <a:gd name="T23" fmla="*/ 680720 h 782320"/>
                    <a:gd name="T24" fmla="*/ 335280 w 853440"/>
                    <a:gd name="T25" fmla="*/ 711200 h 782320"/>
                    <a:gd name="T26" fmla="*/ 396240 w 853440"/>
                    <a:gd name="T27" fmla="*/ 741680 h 782320"/>
                    <a:gd name="T28" fmla="*/ 477520 w 853440"/>
                    <a:gd name="T29" fmla="*/ 762000 h 782320"/>
                    <a:gd name="T30" fmla="*/ 548640 w 853440"/>
                    <a:gd name="T31" fmla="*/ 782320 h 782320"/>
                    <a:gd name="T32" fmla="*/ 660400 w 853440"/>
                    <a:gd name="T33" fmla="*/ 772160 h 782320"/>
                    <a:gd name="T34" fmla="*/ 701040 w 853440"/>
                    <a:gd name="T35" fmla="*/ 751840 h 782320"/>
                    <a:gd name="T36" fmla="*/ 762000 w 853440"/>
                    <a:gd name="T37" fmla="*/ 721360 h 782320"/>
                    <a:gd name="T38" fmla="*/ 782320 w 853440"/>
                    <a:gd name="T39" fmla="*/ 690880 h 782320"/>
                    <a:gd name="T40" fmla="*/ 792480 w 853440"/>
                    <a:gd name="T41" fmla="*/ 650240 h 782320"/>
                    <a:gd name="T42" fmla="*/ 822960 w 853440"/>
                    <a:gd name="T43" fmla="*/ 629920 h 782320"/>
                    <a:gd name="T44" fmla="*/ 853440 w 853440"/>
                    <a:gd name="T45" fmla="*/ 568960 h 782320"/>
                    <a:gd name="T46" fmla="*/ 843280 w 853440"/>
                    <a:gd name="T47" fmla="*/ 538480 h 782320"/>
                    <a:gd name="T48" fmla="*/ 843280 w 853440"/>
                    <a:gd name="T49" fmla="*/ 132080 h 782320"/>
                    <a:gd name="T50" fmla="*/ 853440 w 853440"/>
                    <a:gd name="T51" fmla="*/ 101600 h 782320"/>
                    <a:gd name="T52" fmla="*/ 843280 w 853440"/>
                    <a:gd name="T53" fmla="*/ 60960 h 782320"/>
                    <a:gd name="T54" fmla="*/ 812800 w 853440"/>
                    <a:gd name="T55" fmla="*/ 50800 h 782320"/>
                    <a:gd name="T56" fmla="*/ 721360 w 853440"/>
                    <a:gd name="T57" fmla="*/ 30480 h 782320"/>
                    <a:gd name="T58" fmla="*/ 660400 w 853440"/>
                    <a:gd name="T59" fmla="*/ 20320 h 782320"/>
                    <a:gd name="T60" fmla="*/ 518160 w 853440"/>
                    <a:gd name="T61" fmla="*/ 0 h 782320"/>
                    <a:gd name="T62" fmla="*/ 467360 w 853440"/>
                    <a:gd name="T63" fmla="*/ 10160 h 782320"/>
                    <a:gd name="T64" fmla="*/ 406400 w 853440"/>
                    <a:gd name="T65" fmla="*/ 40640 h 782320"/>
                    <a:gd name="T66" fmla="*/ 213360 w 853440"/>
                    <a:gd name="T67" fmla="*/ 50800 h 782320"/>
                    <a:gd name="T68" fmla="*/ 142240 w 853440"/>
                    <a:gd name="T69" fmla="*/ 81280 h 78232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853440"/>
                    <a:gd name="T106" fmla="*/ 0 h 782320"/>
                    <a:gd name="T107" fmla="*/ 853440 w 853440"/>
                    <a:gd name="T108" fmla="*/ 782320 h 78232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853440" h="782320">
                      <a:moveTo>
                        <a:pt x="142240" y="81280"/>
                      </a:moveTo>
                      <a:lnTo>
                        <a:pt x="142240" y="81280"/>
                      </a:lnTo>
                      <a:cubicBezTo>
                        <a:pt x="86954" y="119980"/>
                        <a:pt x="46936" y="129648"/>
                        <a:pt x="20320" y="182880"/>
                      </a:cubicBezTo>
                      <a:cubicBezTo>
                        <a:pt x="15531" y="192459"/>
                        <a:pt x="13102" y="203062"/>
                        <a:pt x="10160" y="213360"/>
                      </a:cubicBezTo>
                      <a:cubicBezTo>
                        <a:pt x="6324" y="226786"/>
                        <a:pt x="3387" y="240453"/>
                        <a:pt x="0" y="254000"/>
                      </a:cubicBezTo>
                      <a:cubicBezTo>
                        <a:pt x="3387" y="338667"/>
                        <a:pt x="1133" y="423748"/>
                        <a:pt x="10160" y="508000"/>
                      </a:cubicBezTo>
                      <a:cubicBezTo>
                        <a:pt x="14334" y="546959"/>
                        <a:pt x="68058" y="551006"/>
                        <a:pt x="91440" y="558800"/>
                      </a:cubicBezTo>
                      <a:cubicBezTo>
                        <a:pt x="101600" y="562187"/>
                        <a:pt x="112341" y="564171"/>
                        <a:pt x="121920" y="568960"/>
                      </a:cubicBezTo>
                      <a:cubicBezTo>
                        <a:pt x="146763" y="581382"/>
                        <a:pt x="171499" y="591649"/>
                        <a:pt x="193040" y="609600"/>
                      </a:cubicBezTo>
                      <a:cubicBezTo>
                        <a:pt x="204078" y="618798"/>
                        <a:pt x="211565" y="632110"/>
                        <a:pt x="223520" y="640080"/>
                      </a:cubicBezTo>
                      <a:cubicBezTo>
                        <a:pt x="232431" y="646021"/>
                        <a:pt x="244421" y="645451"/>
                        <a:pt x="254000" y="650240"/>
                      </a:cubicBezTo>
                      <a:cubicBezTo>
                        <a:pt x="332782" y="689631"/>
                        <a:pt x="238348" y="655183"/>
                        <a:pt x="314960" y="680720"/>
                      </a:cubicBezTo>
                      <a:cubicBezTo>
                        <a:pt x="321733" y="690880"/>
                        <a:pt x="326646" y="702566"/>
                        <a:pt x="335280" y="711200"/>
                      </a:cubicBezTo>
                      <a:cubicBezTo>
                        <a:pt x="352620" y="728540"/>
                        <a:pt x="373516" y="735482"/>
                        <a:pt x="396240" y="741680"/>
                      </a:cubicBezTo>
                      <a:cubicBezTo>
                        <a:pt x="423183" y="749028"/>
                        <a:pt x="451026" y="753169"/>
                        <a:pt x="477520" y="762000"/>
                      </a:cubicBezTo>
                      <a:cubicBezTo>
                        <a:pt x="521247" y="776576"/>
                        <a:pt x="497610" y="769563"/>
                        <a:pt x="548640" y="782320"/>
                      </a:cubicBezTo>
                      <a:cubicBezTo>
                        <a:pt x="585893" y="778933"/>
                        <a:pt x="623719" y="779496"/>
                        <a:pt x="660400" y="772160"/>
                      </a:cubicBezTo>
                      <a:cubicBezTo>
                        <a:pt x="675252" y="769190"/>
                        <a:pt x="687119" y="757806"/>
                        <a:pt x="701040" y="751840"/>
                      </a:cubicBezTo>
                      <a:cubicBezTo>
                        <a:pt x="759930" y="726601"/>
                        <a:pt x="703425" y="760410"/>
                        <a:pt x="762000" y="721360"/>
                      </a:cubicBezTo>
                      <a:cubicBezTo>
                        <a:pt x="768773" y="711200"/>
                        <a:pt x="777510" y="702103"/>
                        <a:pt x="782320" y="690880"/>
                      </a:cubicBezTo>
                      <a:cubicBezTo>
                        <a:pt x="787821" y="678045"/>
                        <a:pt x="784734" y="661858"/>
                        <a:pt x="792480" y="650240"/>
                      </a:cubicBezTo>
                      <a:cubicBezTo>
                        <a:pt x="799253" y="640080"/>
                        <a:pt x="812800" y="636693"/>
                        <a:pt x="822960" y="629920"/>
                      </a:cubicBezTo>
                      <a:cubicBezTo>
                        <a:pt x="833234" y="614509"/>
                        <a:pt x="853440" y="589992"/>
                        <a:pt x="853440" y="568960"/>
                      </a:cubicBezTo>
                      <a:cubicBezTo>
                        <a:pt x="853440" y="558250"/>
                        <a:pt x="846667" y="548640"/>
                        <a:pt x="843280" y="538480"/>
                      </a:cubicBezTo>
                      <a:cubicBezTo>
                        <a:pt x="827509" y="349231"/>
                        <a:pt x="826385" y="393957"/>
                        <a:pt x="843280" y="132080"/>
                      </a:cubicBezTo>
                      <a:cubicBezTo>
                        <a:pt x="843970" y="121393"/>
                        <a:pt x="850053" y="111760"/>
                        <a:pt x="853440" y="101600"/>
                      </a:cubicBezTo>
                      <a:cubicBezTo>
                        <a:pt x="850053" y="88053"/>
                        <a:pt x="852003" y="71864"/>
                        <a:pt x="843280" y="60960"/>
                      </a:cubicBezTo>
                      <a:cubicBezTo>
                        <a:pt x="836590" y="52597"/>
                        <a:pt x="823098" y="53742"/>
                        <a:pt x="812800" y="50800"/>
                      </a:cubicBezTo>
                      <a:cubicBezTo>
                        <a:pt x="784262" y="42646"/>
                        <a:pt x="750168" y="35718"/>
                        <a:pt x="721360" y="30480"/>
                      </a:cubicBezTo>
                      <a:cubicBezTo>
                        <a:pt x="701092" y="26795"/>
                        <a:pt x="680772" y="23376"/>
                        <a:pt x="660400" y="20320"/>
                      </a:cubicBezTo>
                      <a:lnTo>
                        <a:pt x="518160" y="0"/>
                      </a:lnTo>
                      <a:cubicBezTo>
                        <a:pt x="501227" y="3387"/>
                        <a:pt x="483529" y="4097"/>
                        <a:pt x="467360" y="10160"/>
                      </a:cubicBezTo>
                      <a:cubicBezTo>
                        <a:pt x="428454" y="24750"/>
                        <a:pt x="448039" y="36855"/>
                        <a:pt x="406400" y="40640"/>
                      </a:cubicBezTo>
                      <a:cubicBezTo>
                        <a:pt x="342229" y="46474"/>
                        <a:pt x="277707" y="47413"/>
                        <a:pt x="213360" y="50800"/>
                      </a:cubicBezTo>
                      <a:cubicBezTo>
                        <a:pt x="143313" y="74149"/>
                        <a:pt x="154093" y="76200"/>
                        <a:pt x="142240" y="8128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85" name="Freihandform 6"/>
                <p:cNvSpPr>
                  <a:spLocks/>
                </p:cNvSpPr>
                <p:nvPr/>
              </p:nvSpPr>
              <p:spPr bwMode="auto">
                <a:xfrm>
                  <a:off x="2519680" y="1530639"/>
                  <a:ext cx="833120" cy="939779"/>
                </a:xfrm>
                <a:custGeom>
                  <a:avLst/>
                  <a:gdLst>
                    <a:gd name="T0" fmla="*/ 203200 w 833120"/>
                    <a:gd name="T1" fmla="*/ 23841 h 939779"/>
                    <a:gd name="T2" fmla="*/ 203200 w 833120"/>
                    <a:gd name="T3" fmla="*/ 23841 h 939779"/>
                    <a:gd name="T4" fmla="*/ 101600 w 833120"/>
                    <a:gd name="T5" fmla="*/ 94961 h 939779"/>
                    <a:gd name="T6" fmla="*/ 81280 w 833120"/>
                    <a:gd name="T7" fmla="*/ 125441 h 939779"/>
                    <a:gd name="T8" fmla="*/ 50800 w 833120"/>
                    <a:gd name="T9" fmla="*/ 135601 h 939779"/>
                    <a:gd name="T10" fmla="*/ 30480 w 833120"/>
                    <a:gd name="T11" fmla="*/ 196561 h 939779"/>
                    <a:gd name="T12" fmla="*/ 20320 w 833120"/>
                    <a:gd name="T13" fmla="*/ 227041 h 939779"/>
                    <a:gd name="T14" fmla="*/ 0 w 833120"/>
                    <a:gd name="T15" fmla="*/ 298161 h 939779"/>
                    <a:gd name="T16" fmla="*/ 10160 w 833120"/>
                    <a:gd name="T17" fmla="*/ 379441 h 939779"/>
                    <a:gd name="T18" fmla="*/ 50800 w 833120"/>
                    <a:gd name="T19" fmla="*/ 450561 h 939779"/>
                    <a:gd name="T20" fmla="*/ 101600 w 833120"/>
                    <a:gd name="T21" fmla="*/ 501361 h 939779"/>
                    <a:gd name="T22" fmla="*/ 111760 w 833120"/>
                    <a:gd name="T23" fmla="*/ 531841 h 939779"/>
                    <a:gd name="T24" fmla="*/ 121920 w 833120"/>
                    <a:gd name="T25" fmla="*/ 623281 h 939779"/>
                    <a:gd name="T26" fmla="*/ 182880 w 833120"/>
                    <a:gd name="T27" fmla="*/ 674081 h 939779"/>
                    <a:gd name="T28" fmla="*/ 203200 w 833120"/>
                    <a:gd name="T29" fmla="*/ 704561 h 939779"/>
                    <a:gd name="T30" fmla="*/ 233680 w 833120"/>
                    <a:gd name="T31" fmla="*/ 724881 h 939779"/>
                    <a:gd name="T32" fmla="*/ 243840 w 833120"/>
                    <a:gd name="T33" fmla="*/ 775681 h 939779"/>
                    <a:gd name="T34" fmla="*/ 274320 w 833120"/>
                    <a:gd name="T35" fmla="*/ 846801 h 939779"/>
                    <a:gd name="T36" fmla="*/ 365760 w 833120"/>
                    <a:gd name="T37" fmla="*/ 897601 h 939779"/>
                    <a:gd name="T38" fmla="*/ 436880 w 833120"/>
                    <a:gd name="T39" fmla="*/ 928081 h 939779"/>
                    <a:gd name="T40" fmla="*/ 518160 w 833120"/>
                    <a:gd name="T41" fmla="*/ 938241 h 939779"/>
                    <a:gd name="T42" fmla="*/ 629920 w 833120"/>
                    <a:gd name="T43" fmla="*/ 907761 h 939779"/>
                    <a:gd name="T44" fmla="*/ 640080 w 833120"/>
                    <a:gd name="T45" fmla="*/ 877281 h 939779"/>
                    <a:gd name="T46" fmla="*/ 660400 w 833120"/>
                    <a:gd name="T47" fmla="*/ 846801 h 939779"/>
                    <a:gd name="T48" fmla="*/ 670560 w 833120"/>
                    <a:gd name="T49" fmla="*/ 816321 h 939779"/>
                    <a:gd name="T50" fmla="*/ 711200 w 833120"/>
                    <a:gd name="T51" fmla="*/ 755361 h 939779"/>
                    <a:gd name="T52" fmla="*/ 731520 w 833120"/>
                    <a:gd name="T53" fmla="*/ 714721 h 939779"/>
                    <a:gd name="T54" fmla="*/ 741680 w 833120"/>
                    <a:gd name="T55" fmla="*/ 684241 h 939779"/>
                    <a:gd name="T56" fmla="*/ 762000 w 833120"/>
                    <a:gd name="T57" fmla="*/ 653761 h 939779"/>
                    <a:gd name="T58" fmla="*/ 792480 w 833120"/>
                    <a:gd name="T59" fmla="*/ 592801 h 939779"/>
                    <a:gd name="T60" fmla="*/ 802640 w 833120"/>
                    <a:gd name="T61" fmla="*/ 521681 h 939779"/>
                    <a:gd name="T62" fmla="*/ 822960 w 833120"/>
                    <a:gd name="T63" fmla="*/ 491201 h 939779"/>
                    <a:gd name="T64" fmla="*/ 833120 w 833120"/>
                    <a:gd name="T65" fmla="*/ 460721 h 939779"/>
                    <a:gd name="T66" fmla="*/ 822960 w 833120"/>
                    <a:gd name="T67" fmla="*/ 338801 h 939779"/>
                    <a:gd name="T68" fmla="*/ 762000 w 833120"/>
                    <a:gd name="T69" fmla="*/ 237201 h 939779"/>
                    <a:gd name="T70" fmla="*/ 711200 w 833120"/>
                    <a:gd name="T71" fmla="*/ 176241 h 939779"/>
                    <a:gd name="T72" fmla="*/ 660400 w 833120"/>
                    <a:gd name="T73" fmla="*/ 115281 h 939779"/>
                    <a:gd name="T74" fmla="*/ 629920 w 833120"/>
                    <a:gd name="T75" fmla="*/ 105121 h 939779"/>
                    <a:gd name="T76" fmla="*/ 568960 w 833120"/>
                    <a:gd name="T77" fmla="*/ 64481 h 939779"/>
                    <a:gd name="T78" fmla="*/ 497840 w 833120"/>
                    <a:gd name="T79" fmla="*/ 44161 h 939779"/>
                    <a:gd name="T80" fmla="*/ 416560 w 833120"/>
                    <a:gd name="T81" fmla="*/ 34001 h 939779"/>
                    <a:gd name="T82" fmla="*/ 386080 w 833120"/>
                    <a:gd name="T83" fmla="*/ 23841 h 939779"/>
                    <a:gd name="T84" fmla="*/ 294640 w 833120"/>
                    <a:gd name="T85" fmla="*/ 3521 h 939779"/>
                    <a:gd name="T86" fmla="*/ 203200 w 833120"/>
                    <a:gd name="T87" fmla="*/ 23841 h 9397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33120"/>
                    <a:gd name="T133" fmla="*/ 0 h 939779"/>
                    <a:gd name="T134" fmla="*/ 833120 w 833120"/>
                    <a:gd name="T135" fmla="*/ 939779 h 9397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33120" h="939779">
                      <a:moveTo>
                        <a:pt x="203200" y="23841"/>
                      </a:moveTo>
                      <a:lnTo>
                        <a:pt x="203200" y="23841"/>
                      </a:lnTo>
                      <a:cubicBezTo>
                        <a:pt x="169333" y="47548"/>
                        <a:pt x="124531" y="60564"/>
                        <a:pt x="101600" y="94961"/>
                      </a:cubicBezTo>
                      <a:cubicBezTo>
                        <a:pt x="94827" y="105121"/>
                        <a:pt x="90815" y="117813"/>
                        <a:pt x="81280" y="125441"/>
                      </a:cubicBezTo>
                      <a:cubicBezTo>
                        <a:pt x="72917" y="132131"/>
                        <a:pt x="60960" y="132214"/>
                        <a:pt x="50800" y="135601"/>
                      </a:cubicBezTo>
                      <a:lnTo>
                        <a:pt x="30480" y="196561"/>
                      </a:lnTo>
                      <a:cubicBezTo>
                        <a:pt x="27093" y="206721"/>
                        <a:pt x="22917" y="216651"/>
                        <a:pt x="20320" y="227041"/>
                      </a:cubicBezTo>
                      <a:cubicBezTo>
                        <a:pt x="7563" y="278071"/>
                        <a:pt x="14576" y="254434"/>
                        <a:pt x="0" y="298161"/>
                      </a:cubicBezTo>
                      <a:cubicBezTo>
                        <a:pt x="3387" y="325254"/>
                        <a:pt x="5276" y="352577"/>
                        <a:pt x="10160" y="379441"/>
                      </a:cubicBezTo>
                      <a:cubicBezTo>
                        <a:pt x="16594" y="414828"/>
                        <a:pt x="28252" y="418994"/>
                        <a:pt x="50800" y="450561"/>
                      </a:cubicBezTo>
                      <a:cubicBezTo>
                        <a:pt x="81588" y="493664"/>
                        <a:pt x="57265" y="471805"/>
                        <a:pt x="101600" y="501361"/>
                      </a:cubicBezTo>
                      <a:cubicBezTo>
                        <a:pt x="104987" y="511521"/>
                        <a:pt x="109999" y="521277"/>
                        <a:pt x="111760" y="531841"/>
                      </a:cubicBezTo>
                      <a:cubicBezTo>
                        <a:pt x="116802" y="562091"/>
                        <a:pt x="112222" y="594187"/>
                        <a:pt x="121920" y="623281"/>
                      </a:cubicBezTo>
                      <a:cubicBezTo>
                        <a:pt x="127508" y="640044"/>
                        <a:pt x="168937" y="664786"/>
                        <a:pt x="182880" y="674081"/>
                      </a:cubicBezTo>
                      <a:cubicBezTo>
                        <a:pt x="189653" y="684241"/>
                        <a:pt x="194566" y="695927"/>
                        <a:pt x="203200" y="704561"/>
                      </a:cubicBezTo>
                      <a:cubicBezTo>
                        <a:pt x="211834" y="713195"/>
                        <a:pt x="227622" y="714279"/>
                        <a:pt x="233680" y="724881"/>
                      </a:cubicBezTo>
                      <a:cubicBezTo>
                        <a:pt x="242248" y="739874"/>
                        <a:pt x="240094" y="758824"/>
                        <a:pt x="243840" y="775681"/>
                      </a:cubicBezTo>
                      <a:cubicBezTo>
                        <a:pt x="249618" y="801683"/>
                        <a:pt x="252676" y="827862"/>
                        <a:pt x="274320" y="846801"/>
                      </a:cubicBezTo>
                      <a:cubicBezTo>
                        <a:pt x="337683" y="902244"/>
                        <a:pt x="314966" y="875832"/>
                        <a:pt x="365760" y="897601"/>
                      </a:cubicBezTo>
                      <a:cubicBezTo>
                        <a:pt x="391571" y="908663"/>
                        <a:pt x="409291" y="923065"/>
                        <a:pt x="436880" y="928081"/>
                      </a:cubicBezTo>
                      <a:cubicBezTo>
                        <a:pt x="463744" y="932965"/>
                        <a:pt x="491067" y="934854"/>
                        <a:pt x="518160" y="938241"/>
                      </a:cubicBezTo>
                      <a:cubicBezTo>
                        <a:pt x="549876" y="934277"/>
                        <a:pt x="604306" y="939779"/>
                        <a:pt x="629920" y="907761"/>
                      </a:cubicBezTo>
                      <a:cubicBezTo>
                        <a:pt x="636610" y="899398"/>
                        <a:pt x="635291" y="886860"/>
                        <a:pt x="640080" y="877281"/>
                      </a:cubicBezTo>
                      <a:cubicBezTo>
                        <a:pt x="645541" y="866359"/>
                        <a:pt x="654939" y="857723"/>
                        <a:pt x="660400" y="846801"/>
                      </a:cubicBezTo>
                      <a:cubicBezTo>
                        <a:pt x="665189" y="837222"/>
                        <a:pt x="665359" y="825683"/>
                        <a:pt x="670560" y="816321"/>
                      </a:cubicBezTo>
                      <a:cubicBezTo>
                        <a:pt x="682420" y="794973"/>
                        <a:pt x="700278" y="777204"/>
                        <a:pt x="711200" y="755361"/>
                      </a:cubicBezTo>
                      <a:cubicBezTo>
                        <a:pt x="717973" y="741814"/>
                        <a:pt x="725554" y="728642"/>
                        <a:pt x="731520" y="714721"/>
                      </a:cubicBezTo>
                      <a:cubicBezTo>
                        <a:pt x="735739" y="704877"/>
                        <a:pt x="736891" y="693820"/>
                        <a:pt x="741680" y="684241"/>
                      </a:cubicBezTo>
                      <a:cubicBezTo>
                        <a:pt x="747141" y="673319"/>
                        <a:pt x="756539" y="664683"/>
                        <a:pt x="762000" y="653761"/>
                      </a:cubicBezTo>
                      <a:cubicBezTo>
                        <a:pt x="804064" y="569633"/>
                        <a:pt x="734246" y="680152"/>
                        <a:pt x="792480" y="592801"/>
                      </a:cubicBezTo>
                      <a:cubicBezTo>
                        <a:pt x="795867" y="569094"/>
                        <a:pt x="795759" y="544618"/>
                        <a:pt x="802640" y="521681"/>
                      </a:cubicBezTo>
                      <a:cubicBezTo>
                        <a:pt x="806149" y="509985"/>
                        <a:pt x="817499" y="502123"/>
                        <a:pt x="822960" y="491201"/>
                      </a:cubicBezTo>
                      <a:cubicBezTo>
                        <a:pt x="827749" y="481622"/>
                        <a:pt x="829733" y="470881"/>
                        <a:pt x="833120" y="460721"/>
                      </a:cubicBezTo>
                      <a:cubicBezTo>
                        <a:pt x="829733" y="420081"/>
                        <a:pt x="830475" y="378883"/>
                        <a:pt x="822960" y="338801"/>
                      </a:cubicBezTo>
                      <a:cubicBezTo>
                        <a:pt x="818885" y="317068"/>
                        <a:pt x="767236" y="245056"/>
                        <a:pt x="762000" y="237201"/>
                      </a:cubicBezTo>
                      <a:cubicBezTo>
                        <a:pt x="711549" y="161525"/>
                        <a:pt x="776391" y="254470"/>
                        <a:pt x="711200" y="176241"/>
                      </a:cubicBezTo>
                      <a:cubicBezTo>
                        <a:pt x="687772" y="148128"/>
                        <a:pt x="693793" y="137543"/>
                        <a:pt x="660400" y="115281"/>
                      </a:cubicBezTo>
                      <a:cubicBezTo>
                        <a:pt x="651489" y="109340"/>
                        <a:pt x="639282" y="110322"/>
                        <a:pt x="629920" y="105121"/>
                      </a:cubicBezTo>
                      <a:cubicBezTo>
                        <a:pt x="608572" y="93261"/>
                        <a:pt x="592128" y="72204"/>
                        <a:pt x="568960" y="64481"/>
                      </a:cubicBezTo>
                      <a:cubicBezTo>
                        <a:pt x="544802" y="56428"/>
                        <a:pt x="523355" y="48413"/>
                        <a:pt x="497840" y="44161"/>
                      </a:cubicBezTo>
                      <a:cubicBezTo>
                        <a:pt x="470907" y="39672"/>
                        <a:pt x="443653" y="37388"/>
                        <a:pt x="416560" y="34001"/>
                      </a:cubicBezTo>
                      <a:cubicBezTo>
                        <a:pt x="406400" y="30614"/>
                        <a:pt x="396535" y="26164"/>
                        <a:pt x="386080" y="23841"/>
                      </a:cubicBezTo>
                      <a:cubicBezTo>
                        <a:pt x="278794" y="0"/>
                        <a:pt x="363255" y="26393"/>
                        <a:pt x="294640" y="3521"/>
                      </a:cubicBezTo>
                      <a:cubicBezTo>
                        <a:pt x="206639" y="14521"/>
                        <a:pt x="218440" y="20454"/>
                        <a:pt x="203200" y="23841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86" name="Freihandform 9"/>
                <p:cNvSpPr>
                  <a:spLocks/>
                </p:cNvSpPr>
                <p:nvPr/>
              </p:nvSpPr>
              <p:spPr bwMode="auto">
                <a:xfrm>
                  <a:off x="2672080" y="2695874"/>
                  <a:ext cx="842338" cy="1145542"/>
                </a:xfrm>
                <a:custGeom>
                  <a:avLst/>
                  <a:gdLst>
                    <a:gd name="T0" fmla="*/ 487680 w 842338"/>
                    <a:gd name="T1" fmla="*/ 6686 h 1145542"/>
                    <a:gd name="T2" fmla="*/ 487680 w 842338"/>
                    <a:gd name="T3" fmla="*/ 6686 h 1145542"/>
                    <a:gd name="T4" fmla="*/ 335280 w 842338"/>
                    <a:gd name="T5" fmla="*/ 87966 h 1145542"/>
                    <a:gd name="T6" fmla="*/ 264160 w 842338"/>
                    <a:gd name="T7" fmla="*/ 138766 h 1145542"/>
                    <a:gd name="T8" fmla="*/ 233680 w 842338"/>
                    <a:gd name="T9" fmla="*/ 209886 h 1145542"/>
                    <a:gd name="T10" fmla="*/ 223520 w 842338"/>
                    <a:gd name="T11" fmla="*/ 240366 h 1145542"/>
                    <a:gd name="T12" fmla="*/ 203200 w 842338"/>
                    <a:gd name="T13" fmla="*/ 291166 h 1145542"/>
                    <a:gd name="T14" fmla="*/ 213360 w 842338"/>
                    <a:gd name="T15" fmla="*/ 362286 h 1145542"/>
                    <a:gd name="T16" fmla="*/ 223520 w 842338"/>
                    <a:gd name="T17" fmla="*/ 392766 h 1145542"/>
                    <a:gd name="T18" fmla="*/ 254000 w 842338"/>
                    <a:gd name="T19" fmla="*/ 402926 h 1145542"/>
                    <a:gd name="T20" fmla="*/ 274320 w 842338"/>
                    <a:gd name="T21" fmla="*/ 433406 h 1145542"/>
                    <a:gd name="T22" fmla="*/ 304800 w 842338"/>
                    <a:gd name="T23" fmla="*/ 463886 h 1145542"/>
                    <a:gd name="T24" fmla="*/ 314960 w 842338"/>
                    <a:gd name="T25" fmla="*/ 514686 h 1145542"/>
                    <a:gd name="T26" fmla="*/ 304800 w 842338"/>
                    <a:gd name="T27" fmla="*/ 606126 h 1145542"/>
                    <a:gd name="T28" fmla="*/ 233680 w 842338"/>
                    <a:gd name="T29" fmla="*/ 646766 h 1145542"/>
                    <a:gd name="T30" fmla="*/ 182880 w 842338"/>
                    <a:gd name="T31" fmla="*/ 656926 h 1145542"/>
                    <a:gd name="T32" fmla="*/ 121920 w 842338"/>
                    <a:gd name="T33" fmla="*/ 677246 h 1145542"/>
                    <a:gd name="T34" fmla="*/ 10160 w 842338"/>
                    <a:gd name="T35" fmla="*/ 707726 h 1145542"/>
                    <a:gd name="T36" fmla="*/ 0 w 842338"/>
                    <a:gd name="T37" fmla="*/ 738206 h 1145542"/>
                    <a:gd name="T38" fmla="*/ 10160 w 842338"/>
                    <a:gd name="T39" fmla="*/ 799166 h 1145542"/>
                    <a:gd name="T40" fmla="*/ 101600 w 842338"/>
                    <a:gd name="T41" fmla="*/ 900766 h 1145542"/>
                    <a:gd name="T42" fmla="*/ 121920 w 842338"/>
                    <a:gd name="T43" fmla="*/ 941406 h 1145542"/>
                    <a:gd name="T44" fmla="*/ 152400 w 842338"/>
                    <a:gd name="T45" fmla="*/ 961726 h 1145542"/>
                    <a:gd name="T46" fmla="*/ 182880 w 842338"/>
                    <a:gd name="T47" fmla="*/ 992206 h 1145542"/>
                    <a:gd name="T48" fmla="*/ 243840 w 842338"/>
                    <a:gd name="T49" fmla="*/ 1022686 h 1145542"/>
                    <a:gd name="T50" fmla="*/ 264160 w 842338"/>
                    <a:gd name="T51" fmla="*/ 1053166 h 1145542"/>
                    <a:gd name="T52" fmla="*/ 335280 w 842338"/>
                    <a:gd name="T53" fmla="*/ 1083646 h 1145542"/>
                    <a:gd name="T54" fmla="*/ 365760 w 842338"/>
                    <a:gd name="T55" fmla="*/ 1103966 h 1145542"/>
                    <a:gd name="T56" fmla="*/ 447040 w 842338"/>
                    <a:gd name="T57" fmla="*/ 1124286 h 1145542"/>
                    <a:gd name="T58" fmla="*/ 558800 w 842338"/>
                    <a:gd name="T59" fmla="*/ 1144606 h 1145542"/>
                    <a:gd name="T60" fmla="*/ 751840 w 842338"/>
                    <a:gd name="T61" fmla="*/ 1124286 h 1145542"/>
                    <a:gd name="T62" fmla="*/ 792480 w 842338"/>
                    <a:gd name="T63" fmla="*/ 1063326 h 1145542"/>
                    <a:gd name="T64" fmla="*/ 822960 w 842338"/>
                    <a:gd name="T65" fmla="*/ 941406 h 1145542"/>
                    <a:gd name="T66" fmla="*/ 822960 w 842338"/>
                    <a:gd name="T67" fmla="*/ 453726 h 1145542"/>
                    <a:gd name="T68" fmla="*/ 782320 w 842338"/>
                    <a:gd name="T69" fmla="*/ 362286 h 1145542"/>
                    <a:gd name="T70" fmla="*/ 772160 w 842338"/>
                    <a:gd name="T71" fmla="*/ 331806 h 1145542"/>
                    <a:gd name="T72" fmla="*/ 741680 w 842338"/>
                    <a:gd name="T73" fmla="*/ 311486 h 1145542"/>
                    <a:gd name="T74" fmla="*/ 731520 w 842338"/>
                    <a:gd name="T75" fmla="*/ 260686 h 1145542"/>
                    <a:gd name="T76" fmla="*/ 711200 w 842338"/>
                    <a:gd name="T77" fmla="*/ 199726 h 1145542"/>
                    <a:gd name="T78" fmla="*/ 701040 w 842338"/>
                    <a:gd name="T79" fmla="*/ 138766 h 1145542"/>
                    <a:gd name="T80" fmla="*/ 680720 w 842338"/>
                    <a:gd name="T81" fmla="*/ 77806 h 1145542"/>
                    <a:gd name="T82" fmla="*/ 609600 w 842338"/>
                    <a:gd name="T83" fmla="*/ 57486 h 1145542"/>
                    <a:gd name="T84" fmla="*/ 538480 w 842338"/>
                    <a:gd name="T85" fmla="*/ 16846 h 1145542"/>
                    <a:gd name="T86" fmla="*/ 487680 w 842338"/>
                    <a:gd name="T87" fmla="*/ 6686 h 114554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42338"/>
                    <a:gd name="T133" fmla="*/ 0 h 1145542"/>
                    <a:gd name="T134" fmla="*/ 842338 w 842338"/>
                    <a:gd name="T135" fmla="*/ 1145542 h 114554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42338" h="1145542">
                      <a:moveTo>
                        <a:pt x="487680" y="6686"/>
                      </a:moveTo>
                      <a:lnTo>
                        <a:pt x="487680" y="6686"/>
                      </a:lnTo>
                      <a:cubicBezTo>
                        <a:pt x="436880" y="33779"/>
                        <a:pt x="381339" y="53422"/>
                        <a:pt x="335280" y="87966"/>
                      </a:cubicBezTo>
                      <a:cubicBezTo>
                        <a:pt x="284871" y="125772"/>
                        <a:pt x="308729" y="109053"/>
                        <a:pt x="264160" y="138766"/>
                      </a:cubicBezTo>
                      <a:cubicBezTo>
                        <a:pt x="240333" y="210247"/>
                        <a:pt x="271344" y="122003"/>
                        <a:pt x="233680" y="209886"/>
                      </a:cubicBezTo>
                      <a:cubicBezTo>
                        <a:pt x="229461" y="219730"/>
                        <a:pt x="227280" y="230338"/>
                        <a:pt x="223520" y="240366"/>
                      </a:cubicBezTo>
                      <a:cubicBezTo>
                        <a:pt x="217116" y="257443"/>
                        <a:pt x="209973" y="274233"/>
                        <a:pt x="203200" y="291166"/>
                      </a:cubicBezTo>
                      <a:cubicBezTo>
                        <a:pt x="206587" y="314873"/>
                        <a:pt x="208664" y="338804"/>
                        <a:pt x="213360" y="362286"/>
                      </a:cubicBezTo>
                      <a:cubicBezTo>
                        <a:pt x="215460" y="372788"/>
                        <a:pt x="215947" y="385193"/>
                        <a:pt x="223520" y="392766"/>
                      </a:cubicBezTo>
                      <a:cubicBezTo>
                        <a:pt x="231093" y="400339"/>
                        <a:pt x="243840" y="399539"/>
                        <a:pt x="254000" y="402926"/>
                      </a:cubicBezTo>
                      <a:cubicBezTo>
                        <a:pt x="260773" y="413086"/>
                        <a:pt x="266503" y="424025"/>
                        <a:pt x="274320" y="433406"/>
                      </a:cubicBezTo>
                      <a:cubicBezTo>
                        <a:pt x="283518" y="444444"/>
                        <a:pt x="298374" y="451035"/>
                        <a:pt x="304800" y="463886"/>
                      </a:cubicBezTo>
                      <a:cubicBezTo>
                        <a:pt x="312523" y="479332"/>
                        <a:pt x="311573" y="497753"/>
                        <a:pt x="314960" y="514686"/>
                      </a:cubicBezTo>
                      <a:cubicBezTo>
                        <a:pt x="311573" y="545166"/>
                        <a:pt x="315280" y="577305"/>
                        <a:pt x="304800" y="606126"/>
                      </a:cubicBezTo>
                      <a:cubicBezTo>
                        <a:pt x="301725" y="614583"/>
                        <a:pt x="235620" y="646119"/>
                        <a:pt x="233680" y="646766"/>
                      </a:cubicBezTo>
                      <a:cubicBezTo>
                        <a:pt x="217297" y="652227"/>
                        <a:pt x="199540" y="652382"/>
                        <a:pt x="182880" y="656926"/>
                      </a:cubicBezTo>
                      <a:cubicBezTo>
                        <a:pt x="162216" y="662562"/>
                        <a:pt x="142700" y="672051"/>
                        <a:pt x="121920" y="677246"/>
                      </a:cubicBezTo>
                      <a:cubicBezTo>
                        <a:pt x="30250" y="700163"/>
                        <a:pt x="67134" y="688735"/>
                        <a:pt x="10160" y="707726"/>
                      </a:cubicBezTo>
                      <a:cubicBezTo>
                        <a:pt x="6773" y="717886"/>
                        <a:pt x="0" y="727496"/>
                        <a:pt x="0" y="738206"/>
                      </a:cubicBezTo>
                      <a:cubicBezTo>
                        <a:pt x="0" y="758806"/>
                        <a:pt x="2237" y="780150"/>
                        <a:pt x="10160" y="799166"/>
                      </a:cubicBezTo>
                      <a:cubicBezTo>
                        <a:pt x="33203" y="854468"/>
                        <a:pt x="58037" y="865915"/>
                        <a:pt x="101600" y="900766"/>
                      </a:cubicBezTo>
                      <a:cubicBezTo>
                        <a:pt x="108373" y="914313"/>
                        <a:pt x="112224" y="929771"/>
                        <a:pt x="121920" y="941406"/>
                      </a:cubicBezTo>
                      <a:cubicBezTo>
                        <a:pt x="129737" y="950787"/>
                        <a:pt x="143019" y="953909"/>
                        <a:pt x="152400" y="961726"/>
                      </a:cubicBezTo>
                      <a:cubicBezTo>
                        <a:pt x="163438" y="970924"/>
                        <a:pt x="171842" y="983008"/>
                        <a:pt x="182880" y="992206"/>
                      </a:cubicBezTo>
                      <a:cubicBezTo>
                        <a:pt x="209141" y="1014090"/>
                        <a:pt x="213292" y="1012503"/>
                        <a:pt x="243840" y="1022686"/>
                      </a:cubicBezTo>
                      <a:cubicBezTo>
                        <a:pt x="250613" y="1032846"/>
                        <a:pt x="254779" y="1045349"/>
                        <a:pt x="264160" y="1053166"/>
                      </a:cubicBezTo>
                      <a:cubicBezTo>
                        <a:pt x="295873" y="1079593"/>
                        <a:pt x="303518" y="1067765"/>
                        <a:pt x="335280" y="1083646"/>
                      </a:cubicBezTo>
                      <a:cubicBezTo>
                        <a:pt x="346202" y="1089107"/>
                        <a:pt x="354838" y="1098505"/>
                        <a:pt x="365760" y="1103966"/>
                      </a:cubicBezTo>
                      <a:cubicBezTo>
                        <a:pt x="387546" y="1114859"/>
                        <a:pt x="426172" y="1119649"/>
                        <a:pt x="447040" y="1124286"/>
                      </a:cubicBezTo>
                      <a:cubicBezTo>
                        <a:pt x="533268" y="1143448"/>
                        <a:pt x="435518" y="1126994"/>
                        <a:pt x="558800" y="1144606"/>
                      </a:cubicBezTo>
                      <a:cubicBezTo>
                        <a:pt x="623147" y="1137833"/>
                        <a:pt x="690729" y="1145542"/>
                        <a:pt x="751840" y="1124286"/>
                      </a:cubicBezTo>
                      <a:cubicBezTo>
                        <a:pt x="774906" y="1116263"/>
                        <a:pt x="784757" y="1086494"/>
                        <a:pt x="792480" y="1063326"/>
                      </a:cubicBezTo>
                      <a:cubicBezTo>
                        <a:pt x="819314" y="982823"/>
                        <a:pt x="809279" y="1023494"/>
                        <a:pt x="822960" y="941406"/>
                      </a:cubicBezTo>
                      <a:cubicBezTo>
                        <a:pt x="833697" y="737409"/>
                        <a:pt x="842338" y="679807"/>
                        <a:pt x="822960" y="453726"/>
                      </a:cubicBezTo>
                      <a:cubicBezTo>
                        <a:pt x="817537" y="390456"/>
                        <a:pt x="803827" y="405301"/>
                        <a:pt x="782320" y="362286"/>
                      </a:cubicBezTo>
                      <a:cubicBezTo>
                        <a:pt x="777531" y="352707"/>
                        <a:pt x="778850" y="340169"/>
                        <a:pt x="772160" y="331806"/>
                      </a:cubicBezTo>
                      <a:cubicBezTo>
                        <a:pt x="764532" y="322271"/>
                        <a:pt x="751840" y="318259"/>
                        <a:pt x="741680" y="311486"/>
                      </a:cubicBezTo>
                      <a:cubicBezTo>
                        <a:pt x="738293" y="294553"/>
                        <a:pt x="736064" y="277346"/>
                        <a:pt x="731520" y="260686"/>
                      </a:cubicBezTo>
                      <a:cubicBezTo>
                        <a:pt x="725884" y="240022"/>
                        <a:pt x="714721" y="220854"/>
                        <a:pt x="711200" y="199726"/>
                      </a:cubicBezTo>
                      <a:cubicBezTo>
                        <a:pt x="707813" y="179406"/>
                        <a:pt x="706036" y="158751"/>
                        <a:pt x="701040" y="138766"/>
                      </a:cubicBezTo>
                      <a:cubicBezTo>
                        <a:pt x="695845" y="117986"/>
                        <a:pt x="701500" y="83001"/>
                        <a:pt x="680720" y="77806"/>
                      </a:cubicBezTo>
                      <a:cubicBezTo>
                        <a:pt x="660097" y="72650"/>
                        <a:pt x="630006" y="66231"/>
                        <a:pt x="609600" y="57486"/>
                      </a:cubicBezTo>
                      <a:cubicBezTo>
                        <a:pt x="484915" y="4049"/>
                        <a:pt x="640516" y="67864"/>
                        <a:pt x="538480" y="16846"/>
                      </a:cubicBezTo>
                      <a:cubicBezTo>
                        <a:pt x="504787" y="0"/>
                        <a:pt x="496147" y="8379"/>
                        <a:pt x="487680" y="6686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87" name="Freihandform 10"/>
                <p:cNvSpPr>
                  <a:spLocks/>
                </p:cNvSpPr>
                <p:nvPr/>
              </p:nvSpPr>
              <p:spPr bwMode="auto">
                <a:xfrm>
                  <a:off x="812800" y="2456632"/>
                  <a:ext cx="792480" cy="632008"/>
                </a:xfrm>
                <a:custGeom>
                  <a:avLst/>
                  <a:gdLst>
                    <a:gd name="T0" fmla="*/ 467360 w 792480"/>
                    <a:gd name="T1" fmla="*/ 2088 h 632008"/>
                    <a:gd name="T2" fmla="*/ 467360 w 792480"/>
                    <a:gd name="T3" fmla="*/ 2088 h 632008"/>
                    <a:gd name="T4" fmla="*/ 609600 w 792480"/>
                    <a:gd name="T5" fmla="*/ 12248 h 632008"/>
                    <a:gd name="T6" fmla="*/ 619760 w 792480"/>
                    <a:gd name="T7" fmla="*/ 42728 h 632008"/>
                    <a:gd name="T8" fmla="*/ 650240 w 792480"/>
                    <a:gd name="T9" fmla="*/ 73208 h 632008"/>
                    <a:gd name="T10" fmla="*/ 690880 w 792480"/>
                    <a:gd name="T11" fmla="*/ 134168 h 632008"/>
                    <a:gd name="T12" fmla="*/ 751840 w 792480"/>
                    <a:gd name="T13" fmla="*/ 195128 h 632008"/>
                    <a:gd name="T14" fmla="*/ 782320 w 792480"/>
                    <a:gd name="T15" fmla="*/ 225608 h 632008"/>
                    <a:gd name="T16" fmla="*/ 792480 w 792480"/>
                    <a:gd name="T17" fmla="*/ 256088 h 632008"/>
                    <a:gd name="T18" fmla="*/ 782320 w 792480"/>
                    <a:gd name="T19" fmla="*/ 337368 h 632008"/>
                    <a:gd name="T20" fmla="*/ 731520 w 792480"/>
                    <a:gd name="T21" fmla="*/ 388168 h 632008"/>
                    <a:gd name="T22" fmla="*/ 701040 w 792480"/>
                    <a:gd name="T23" fmla="*/ 418648 h 632008"/>
                    <a:gd name="T24" fmla="*/ 670560 w 792480"/>
                    <a:gd name="T25" fmla="*/ 479608 h 632008"/>
                    <a:gd name="T26" fmla="*/ 660400 w 792480"/>
                    <a:gd name="T27" fmla="*/ 510088 h 632008"/>
                    <a:gd name="T28" fmla="*/ 640080 w 792480"/>
                    <a:gd name="T29" fmla="*/ 540568 h 632008"/>
                    <a:gd name="T30" fmla="*/ 629920 w 792480"/>
                    <a:gd name="T31" fmla="*/ 571048 h 632008"/>
                    <a:gd name="T32" fmla="*/ 568960 w 792480"/>
                    <a:gd name="T33" fmla="*/ 601528 h 632008"/>
                    <a:gd name="T34" fmla="*/ 538480 w 792480"/>
                    <a:gd name="T35" fmla="*/ 621848 h 632008"/>
                    <a:gd name="T36" fmla="*/ 304800 w 792480"/>
                    <a:gd name="T37" fmla="*/ 632008 h 632008"/>
                    <a:gd name="T38" fmla="*/ 243840 w 792480"/>
                    <a:gd name="T39" fmla="*/ 611688 h 632008"/>
                    <a:gd name="T40" fmla="*/ 142240 w 792480"/>
                    <a:gd name="T41" fmla="*/ 540568 h 632008"/>
                    <a:gd name="T42" fmla="*/ 71120 w 792480"/>
                    <a:gd name="T43" fmla="*/ 489768 h 632008"/>
                    <a:gd name="T44" fmla="*/ 40640 w 792480"/>
                    <a:gd name="T45" fmla="*/ 459288 h 632008"/>
                    <a:gd name="T46" fmla="*/ 10160 w 792480"/>
                    <a:gd name="T47" fmla="*/ 398328 h 632008"/>
                    <a:gd name="T48" fmla="*/ 0 w 792480"/>
                    <a:gd name="T49" fmla="*/ 367848 h 632008"/>
                    <a:gd name="T50" fmla="*/ 20320 w 792480"/>
                    <a:gd name="T51" fmla="*/ 296728 h 632008"/>
                    <a:gd name="T52" fmla="*/ 60960 w 792480"/>
                    <a:gd name="T53" fmla="*/ 286568 h 632008"/>
                    <a:gd name="T54" fmla="*/ 101600 w 792480"/>
                    <a:gd name="T55" fmla="*/ 266248 h 632008"/>
                    <a:gd name="T56" fmla="*/ 193040 w 792480"/>
                    <a:gd name="T57" fmla="*/ 235768 h 632008"/>
                    <a:gd name="T58" fmla="*/ 223520 w 792480"/>
                    <a:gd name="T59" fmla="*/ 215448 h 632008"/>
                    <a:gd name="T60" fmla="*/ 254000 w 792480"/>
                    <a:gd name="T61" fmla="*/ 205288 h 632008"/>
                    <a:gd name="T62" fmla="*/ 264160 w 792480"/>
                    <a:gd name="T63" fmla="*/ 174808 h 632008"/>
                    <a:gd name="T64" fmla="*/ 304800 w 792480"/>
                    <a:gd name="T65" fmla="*/ 144328 h 632008"/>
                    <a:gd name="T66" fmla="*/ 355600 w 792480"/>
                    <a:gd name="T67" fmla="*/ 93528 h 632008"/>
                    <a:gd name="T68" fmla="*/ 436880 w 792480"/>
                    <a:gd name="T69" fmla="*/ 22408 h 632008"/>
                    <a:gd name="T70" fmla="*/ 467360 w 792480"/>
                    <a:gd name="T71" fmla="*/ 2088 h 63200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92480"/>
                    <a:gd name="T109" fmla="*/ 0 h 632008"/>
                    <a:gd name="T110" fmla="*/ 792480 w 792480"/>
                    <a:gd name="T111" fmla="*/ 632008 h 632008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92480" h="632008">
                      <a:moveTo>
                        <a:pt x="467360" y="2088"/>
                      </a:moveTo>
                      <a:lnTo>
                        <a:pt x="467360" y="2088"/>
                      </a:lnTo>
                      <a:cubicBezTo>
                        <a:pt x="514773" y="5475"/>
                        <a:pt x="563671" y="0"/>
                        <a:pt x="609600" y="12248"/>
                      </a:cubicBezTo>
                      <a:cubicBezTo>
                        <a:pt x="619948" y="15007"/>
                        <a:pt x="613819" y="33817"/>
                        <a:pt x="619760" y="42728"/>
                      </a:cubicBezTo>
                      <a:cubicBezTo>
                        <a:pt x="627730" y="54683"/>
                        <a:pt x="641419" y="61866"/>
                        <a:pt x="650240" y="73208"/>
                      </a:cubicBezTo>
                      <a:cubicBezTo>
                        <a:pt x="665233" y="92485"/>
                        <a:pt x="673611" y="116899"/>
                        <a:pt x="690880" y="134168"/>
                      </a:cubicBezTo>
                      <a:lnTo>
                        <a:pt x="751840" y="195128"/>
                      </a:lnTo>
                      <a:lnTo>
                        <a:pt x="782320" y="225608"/>
                      </a:lnTo>
                      <a:cubicBezTo>
                        <a:pt x="785707" y="235768"/>
                        <a:pt x="792480" y="245378"/>
                        <a:pt x="792480" y="256088"/>
                      </a:cubicBezTo>
                      <a:cubicBezTo>
                        <a:pt x="792480" y="283392"/>
                        <a:pt x="789504" y="311026"/>
                        <a:pt x="782320" y="337368"/>
                      </a:cubicBezTo>
                      <a:cubicBezTo>
                        <a:pt x="773555" y="369508"/>
                        <a:pt x="753832" y="369575"/>
                        <a:pt x="731520" y="388168"/>
                      </a:cubicBezTo>
                      <a:cubicBezTo>
                        <a:pt x="720482" y="397366"/>
                        <a:pt x="711200" y="408488"/>
                        <a:pt x="701040" y="418648"/>
                      </a:cubicBezTo>
                      <a:cubicBezTo>
                        <a:pt x="675503" y="495260"/>
                        <a:pt x="709951" y="400826"/>
                        <a:pt x="670560" y="479608"/>
                      </a:cubicBezTo>
                      <a:cubicBezTo>
                        <a:pt x="665771" y="489187"/>
                        <a:pt x="665189" y="500509"/>
                        <a:pt x="660400" y="510088"/>
                      </a:cubicBezTo>
                      <a:cubicBezTo>
                        <a:pt x="654939" y="521010"/>
                        <a:pt x="645541" y="529646"/>
                        <a:pt x="640080" y="540568"/>
                      </a:cubicBezTo>
                      <a:cubicBezTo>
                        <a:pt x="635291" y="550147"/>
                        <a:pt x="636610" y="562685"/>
                        <a:pt x="629920" y="571048"/>
                      </a:cubicBezTo>
                      <a:cubicBezTo>
                        <a:pt x="610509" y="595312"/>
                        <a:pt x="593501" y="589257"/>
                        <a:pt x="568960" y="601528"/>
                      </a:cubicBezTo>
                      <a:cubicBezTo>
                        <a:pt x="558038" y="606989"/>
                        <a:pt x="550610" y="620448"/>
                        <a:pt x="538480" y="621848"/>
                      </a:cubicBezTo>
                      <a:cubicBezTo>
                        <a:pt x="461027" y="630785"/>
                        <a:pt x="382693" y="628621"/>
                        <a:pt x="304800" y="632008"/>
                      </a:cubicBezTo>
                      <a:cubicBezTo>
                        <a:pt x="284480" y="625235"/>
                        <a:pt x="262998" y="621267"/>
                        <a:pt x="243840" y="611688"/>
                      </a:cubicBezTo>
                      <a:cubicBezTo>
                        <a:pt x="212698" y="596117"/>
                        <a:pt x="171973" y="561806"/>
                        <a:pt x="142240" y="540568"/>
                      </a:cubicBezTo>
                      <a:cubicBezTo>
                        <a:pt x="110077" y="517594"/>
                        <a:pt x="104324" y="518229"/>
                        <a:pt x="71120" y="489768"/>
                      </a:cubicBezTo>
                      <a:cubicBezTo>
                        <a:pt x="60211" y="480417"/>
                        <a:pt x="50800" y="469448"/>
                        <a:pt x="40640" y="459288"/>
                      </a:cubicBezTo>
                      <a:cubicBezTo>
                        <a:pt x="15103" y="382676"/>
                        <a:pt x="49551" y="477110"/>
                        <a:pt x="10160" y="398328"/>
                      </a:cubicBezTo>
                      <a:cubicBezTo>
                        <a:pt x="5371" y="388749"/>
                        <a:pt x="3387" y="378008"/>
                        <a:pt x="0" y="367848"/>
                      </a:cubicBezTo>
                      <a:cubicBezTo>
                        <a:pt x="6773" y="344141"/>
                        <a:pt x="5527" y="316452"/>
                        <a:pt x="20320" y="296728"/>
                      </a:cubicBezTo>
                      <a:cubicBezTo>
                        <a:pt x="28698" y="285557"/>
                        <a:pt x="47885" y="291471"/>
                        <a:pt x="60960" y="286568"/>
                      </a:cubicBezTo>
                      <a:cubicBezTo>
                        <a:pt x="75141" y="281250"/>
                        <a:pt x="87760" y="272399"/>
                        <a:pt x="101600" y="266248"/>
                      </a:cubicBezTo>
                      <a:cubicBezTo>
                        <a:pt x="150790" y="244386"/>
                        <a:pt x="145866" y="247562"/>
                        <a:pt x="193040" y="235768"/>
                      </a:cubicBezTo>
                      <a:cubicBezTo>
                        <a:pt x="203200" y="228995"/>
                        <a:pt x="212598" y="220909"/>
                        <a:pt x="223520" y="215448"/>
                      </a:cubicBezTo>
                      <a:cubicBezTo>
                        <a:pt x="233099" y="210659"/>
                        <a:pt x="246427" y="212861"/>
                        <a:pt x="254000" y="205288"/>
                      </a:cubicBezTo>
                      <a:cubicBezTo>
                        <a:pt x="261573" y="197715"/>
                        <a:pt x="257304" y="183035"/>
                        <a:pt x="264160" y="174808"/>
                      </a:cubicBezTo>
                      <a:cubicBezTo>
                        <a:pt x="275000" y="161799"/>
                        <a:pt x="292826" y="156302"/>
                        <a:pt x="304800" y="144328"/>
                      </a:cubicBezTo>
                      <a:cubicBezTo>
                        <a:pt x="372533" y="76595"/>
                        <a:pt x="274320" y="147715"/>
                        <a:pt x="355600" y="93528"/>
                      </a:cubicBezTo>
                      <a:cubicBezTo>
                        <a:pt x="379307" y="57968"/>
                        <a:pt x="386080" y="39341"/>
                        <a:pt x="436880" y="22408"/>
                      </a:cubicBezTo>
                      <a:cubicBezTo>
                        <a:pt x="470573" y="11177"/>
                        <a:pt x="462280" y="5475"/>
                        <a:pt x="467360" y="2088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88" name="Freihandform 11"/>
                <p:cNvSpPr>
                  <a:spLocks/>
                </p:cNvSpPr>
                <p:nvPr/>
              </p:nvSpPr>
              <p:spPr bwMode="auto">
                <a:xfrm>
                  <a:off x="3542849" y="1656080"/>
                  <a:ext cx="776434" cy="1178560"/>
                </a:xfrm>
                <a:custGeom>
                  <a:avLst/>
                  <a:gdLst>
                    <a:gd name="T0" fmla="*/ 378911 w 776434"/>
                    <a:gd name="T1" fmla="*/ 10160 h 1178560"/>
                    <a:gd name="T2" fmla="*/ 378911 w 776434"/>
                    <a:gd name="T3" fmla="*/ 10160 h 1178560"/>
                    <a:gd name="T4" fmla="*/ 328111 w 776434"/>
                    <a:gd name="T5" fmla="*/ 152400 h 1178560"/>
                    <a:gd name="T6" fmla="*/ 317951 w 776434"/>
                    <a:gd name="T7" fmla="*/ 182880 h 1178560"/>
                    <a:gd name="T8" fmla="*/ 307791 w 776434"/>
                    <a:gd name="T9" fmla="*/ 213360 h 1178560"/>
                    <a:gd name="T10" fmla="*/ 287471 w 776434"/>
                    <a:gd name="T11" fmla="*/ 243840 h 1178560"/>
                    <a:gd name="T12" fmla="*/ 236671 w 776434"/>
                    <a:gd name="T13" fmla="*/ 325120 h 1178560"/>
                    <a:gd name="T14" fmla="*/ 226511 w 776434"/>
                    <a:gd name="T15" fmla="*/ 355600 h 1178560"/>
                    <a:gd name="T16" fmla="*/ 165551 w 776434"/>
                    <a:gd name="T17" fmla="*/ 396240 h 1178560"/>
                    <a:gd name="T18" fmla="*/ 145231 w 776434"/>
                    <a:gd name="T19" fmla="*/ 426720 h 1178560"/>
                    <a:gd name="T20" fmla="*/ 84271 w 776434"/>
                    <a:gd name="T21" fmla="*/ 477520 h 1178560"/>
                    <a:gd name="T22" fmla="*/ 43631 w 776434"/>
                    <a:gd name="T23" fmla="*/ 538480 h 1178560"/>
                    <a:gd name="T24" fmla="*/ 23311 w 776434"/>
                    <a:gd name="T25" fmla="*/ 568960 h 1178560"/>
                    <a:gd name="T26" fmla="*/ 13151 w 776434"/>
                    <a:gd name="T27" fmla="*/ 599440 h 1178560"/>
                    <a:gd name="T28" fmla="*/ 94431 w 776434"/>
                    <a:gd name="T29" fmla="*/ 701040 h 1178560"/>
                    <a:gd name="T30" fmla="*/ 124911 w 776434"/>
                    <a:gd name="T31" fmla="*/ 741680 h 1178560"/>
                    <a:gd name="T32" fmla="*/ 185871 w 776434"/>
                    <a:gd name="T33" fmla="*/ 782320 h 1178560"/>
                    <a:gd name="T34" fmla="*/ 206191 w 776434"/>
                    <a:gd name="T35" fmla="*/ 1036320 h 1178560"/>
                    <a:gd name="T36" fmla="*/ 226511 w 776434"/>
                    <a:gd name="T37" fmla="*/ 1097280 h 1178560"/>
                    <a:gd name="T38" fmla="*/ 246831 w 776434"/>
                    <a:gd name="T39" fmla="*/ 1127760 h 1178560"/>
                    <a:gd name="T40" fmla="*/ 338271 w 776434"/>
                    <a:gd name="T41" fmla="*/ 1158240 h 1178560"/>
                    <a:gd name="T42" fmla="*/ 368751 w 776434"/>
                    <a:gd name="T43" fmla="*/ 1168400 h 1178560"/>
                    <a:gd name="T44" fmla="*/ 399231 w 776434"/>
                    <a:gd name="T45" fmla="*/ 1178560 h 1178560"/>
                    <a:gd name="T46" fmla="*/ 480511 w 776434"/>
                    <a:gd name="T47" fmla="*/ 1168400 h 1178560"/>
                    <a:gd name="T48" fmla="*/ 571951 w 776434"/>
                    <a:gd name="T49" fmla="*/ 1097280 h 1178560"/>
                    <a:gd name="T50" fmla="*/ 612591 w 776434"/>
                    <a:gd name="T51" fmla="*/ 1066800 h 1178560"/>
                    <a:gd name="T52" fmla="*/ 663391 w 776434"/>
                    <a:gd name="T53" fmla="*/ 975360 h 1178560"/>
                    <a:gd name="T54" fmla="*/ 683711 w 776434"/>
                    <a:gd name="T55" fmla="*/ 944880 h 1178560"/>
                    <a:gd name="T56" fmla="*/ 704031 w 776434"/>
                    <a:gd name="T57" fmla="*/ 873760 h 1178560"/>
                    <a:gd name="T58" fmla="*/ 724351 w 776434"/>
                    <a:gd name="T59" fmla="*/ 843280 h 1178560"/>
                    <a:gd name="T60" fmla="*/ 754831 w 776434"/>
                    <a:gd name="T61" fmla="*/ 772160 h 1178560"/>
                    <a:gd name="T62" fmla="*/ 734511 w 776434"/>
                    <a:gd name="T63" fmla="*/ 254000 h 1178560"/>
                    <a:gd name="T64" fmla="*/ 714191 w 776434"/>
                    <a:gd name="T65" fmla="*/ 182880 h 1178560"/>
                    <a:gd name="T66" fmla="*/ 673551 w 776434"/>
                    <a:gd name="T67" fmla="*/ 121920 h 1178560"/>
                    <a:gd name="T68" fmla="*/ 632911 w 776434"/>
                    <a:gd name="T69" fmla="*/ 60960 h 1178560"/>
                    <a:gd name="T70" fmla="*/ 612591 w 776434"/>
                    <a:gd name="T71" fmla="*/ 30480 h 1178560"/>
                    <a:gd name="T72" fmla="*/ 551631 w 776434"/>
                    <a:gd name="T73" fmla="*/ 0 h 1178560"/>
                    <a:gd name="T74" fmla="*/ 439871 w 776434"/>
                    <a:gd name="T75" fmla="*/ 10160 h 1178560"/>
                    <a:gd name="T76" fmla="*/ 378911 w 776434"/>
                    <a:gd name="T77" fmla="*/ 10160 h 1178560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776434"/>
                    <a:gd name="T118" fmla="*/ 0 h 1178560"/>
                    <a:gd name="T119" fmla="*/ 776434 w 776434"/>
                    <a:gd name="T120" fmla="*/ 1178560 h 1178560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776434" h="1178560">
                      <a:moveTo>
                        <a:pt x="378911" y="10160"/>
                      </a:moveTo>
                      <a:lnTo>
                        <a:pt x="378911" y="10160"/>
                      </a:lnTo>
                      <a:cubicBezTo>
                        <a:pt x="340910" y="111495"/>
                        <a:pt x="357581" y="63989"/>
                        <a:pt x="328111" y="152400"/>
                      </a:cubicBezTo>
                      <a:lnTo>
                        <a:pt x="317951" y="182880"/>
                      </a:lnTo>
                      <a:cubicBezTo>
                        <a:pt x="314564" y="193040"/>
                        <a:pt x="313732" y="204449"/>
                        <a:pt x="307791" y="213360"/>
                      </a:cubicBezTo>
                      <a:cubicBezTo>
                        <a:pt x="301018" y="223520"/>
                        <a:pt x="292430" y="232682"/>
                        <a:pt x="287471" y="243840"/>
                      </a:cubicBezTo>
                      <a:cubicBezTo>
                        <a:pt x="251835" y="324020"/>
                        <a:pt x="291503" y="288565"/>
                        <a:pt x="236671" y="325120"/>
                      </a:cubicBezTo>
                      <a:cubicBezTo>
                        <a:pt x="233284" y="335280"/>
                        <a:pt x="234084" y="348027"/>
                        <a:pt x="226511" y="355600"/>
                      </a:cubicBezTo>
                      <a:cubicBezTo>
                        <a:pt x="209242" y="372869"/>
                        <a:pt x="165551" y="396240"/>
                        <a:pt x="165551" y="396240"/>
                      </a:cubicBezTo>
                      <a:cubicBezTo>
                        <a:pt x="158778" y="406400"/>
                        <a:pt x="153048" y="417339"/>
                        <a:pt x="145231" y="426720"/>
                      </a:cubicBezTo>
                      <a:cubicBezTo>
                        <a:pt x="120785" y="456056"/>
                        <a:pt x="114241" y="457540"/>
                        <a:pt x="84271" y="477520"/>
                      </a:cubicBezTo>
                      <a:lnTo>
                        <a:pt x="43631" y="538480"/>
                      </a:lnTo>
                      <a:cubicBezTo>
                        <a:pt x="36858" y="548640"/>
                        <a:pt x="27172" y="557376"/>
                        <a:pt x="23311" y="568960"/>
                      </a:cubicBezTo>
                      <a:lnTo>
                        <a:pt x="13151" y="599440"/>
                      </a:lnTo>
                      <a:cubicBezTo>
                        <a:pt x="38940" y="676808"/>
                        <a:pt x="0" y="575131"/>
                        <a:pt x="94431" y="701040"/>
                      </a:cubicBezTo>
                      <a:cubicBezTo>
                        <a:pt x="104591" y="714587"/>
                        <a:pt x="112255" y="730430"/>
                        <a:pt x="124911" y="741680"/>
                      </a:cubicBezTo>
                      <a:cubicBezTo>
                        <a:pt x="143164" y="757905"/>
                        <a:pt x="185871" y="782320"/>
                        <a:pt x="185871" y="782320"/>
                      </a:cubicBezTo>
                      <a:cubicBezTo>
                        <a:pt x="186933" y="797194"/>
                        <a:pt x="200984" y="1006814"/>
                        <a:pt x="206191" y="1036320"/>
                      </a:cubicBezTo>
                      <a:cubicBezTo>
                        <a:pt x="209913" y="1057413"/>
                        <a:pt x="214630" y="1079458"/>
                        <a:pt x="226511" y="1097280"/>
                      </a:cubicBezTo>
                      <a:cubicBezTo>
                        <a:pt x="233284" y="1107440"/>
                        <a:pt x="236476" y="1121288"/>
                        <a:pt x="246831" y="1127760"/>
                      </a:cubicBezTo>
                      <a:lnTo>
                        <a:pt x="338271" y="1158240"/>
                      </a:lnTo>
                      <a:lnTo>
                        <a:pt x="368751" y="1168400"/>
                      </a:lnTo>
                      <a:lnTo>
                        <a:pt x="399231" y="1178560"/>
                      </a:lnTo>
                      <a:cubicBezTo>
                        <a:pt x="426324" y="1175173"/>
                        <a:pt x="454798" y="1177583"/>
                        <a:pt x="480511" y="1168400"/>
                      </a:cubicBezTo>
                      <a:cubicBezTo>
                        <a:pt x="531476" y="1150198"/>
                        <a:pt x="537117" y="1127138"/>
                        <a:pt x="571951" y="1097280"/>
                      </a:cubicBezTo>
                      <a:cubicBezTo>
                        <a:pt x="584808" y="1086260"/>
                        <a:pt x="601341" y="1079456"/>
                        <a:pt x="612591" y="1066800"/>
                      </a:cubicBezTo>
                      <a:cubicBezTo>
                        <a:pt x="685813" y="984425"/>
                        <a:pt x="633825" y="1034492"/>
                        <a:pt x="663391" y="975360"/>
                      </a:cubicBezTo>
                      <a:cubicBezTo>
                        <a:pt x="668852" y="964438"/>
                        <a:pt x="678250" y="955802"/>
                        <a:pt x="683711" y="944880"/>
                      </a:cubicBezTo>
                      <a:cubicBezTo>
                        <a:pt x="703482" y="905337"/>
                        <a:pt x="684499" y="919334"/>
                        <a:pt x="704031" y="873760"/>
                      </a:cubicBezTo>
                      <a:cubicBezTo>
                        <a:pt x="708841" y="862537"/>
                        <a:pt x="718293" y="853882"/>
                        <a:pt x="724351" y="843280"/>
                      </a:cubicBezTo>
                      <a:cubicBezTo>
                        <a:pt x="744439" y="808127"/>
                        <a:pt x="743433" y="806355"/>
                        <a:pt x="754831" y="772160"/>
                      </a:cubicBezTo>
                      <a:cubicBezTo>
                        <a:pt x="748058" y="599440"/>
                        <a:pt x="776434" y="421692"/>
                        <a:pt x="734511" y="254000"/>
                      </a:cubicBezTo>
                      <a:cubicBezTo>
                        <a:pt x="732120" y="244434"/>
                        <a:pt x="720816" y="194806"/>
                        <a:pt x="714191" y="182880"/>
                      </a:cubicBezTo>
                      <a:cubicBezTo>
                        <a:pt x="702331" y="161532"/>
                        <a:pt x="681274" y="145088"/>
                        <a:pt x="673551" y="121920"/>
                      </a:cubicBezTo>
                      <a:cubicBezTo>
                        <a:pt x="655696" y="68355"/>
                        <a:pt x="675192" y="111697"/>
                        <a:pt x="632911" y="60960"/>
                      </a:cubicBezTo>
                      <a:cubicBezTo>
                        <a:pt x="625094" y="51579"/>
                        <a:pt x="621225" y="39114"/>
                        <a:pt x="612591" y="30480"/>
                      </a:cubicBezTo>
                      <a:cubicBezTo>
                        <a:pt x="592896" y="10785"/>
                        <a:pt x="576421" y="8263"/>
                        <a:pt x="551631" y="0"/>
                      </a:cubicBezTo>
                      <a:cubicBezTo>
                        <a:pt x="514378" y="3387"/>
                        <a:pt x="476902" y="4870"/>
                        <a:pt x="439871" y="10160"/>
                      </a:cubicBezTo>
                      <a:cubicBezTo>
                        <a:pt x="361254" y="21391"/>
                        <a:pt x="389071" y="10160"/>
                        <a:pt x="378911" y="1016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89" name="Freihandform 12"/>
                <p:cNvSpPr>
                  <a:spLocks/>
                </p:cNvSpPr>
                <p:nvPr/>
              </p:nvSpPr>
              <p:spPr bwMode="auto">
                <a:xfrm>
                  <a:off x="1371600" y="3126405"/>
                  <a:ext cx="809091" cy="724993"/>
                </a:xfrm>
                <a:custGeom>
                  <a:avLst/>
                  <a:gdLst>
                    <a:gd name="T0" fmla="*/ 406400 w 809091"/>
                    <a:gd name="T1" fmla="*/ 2875 h 724993"/>
                    <a:gd name="T2" fmla="*/ 406400 w 809091"/>
                    <a:gd name="T3" fmla="*/ 2875 h 724993"/>
                    <a:gd name="T4" fmla="*/ 71120 w 809091"/>
                    <a:gd name="T5" fmla="*/ 13035 h 724993"/>
                    <a:gd name="T6" fmla="*/ 20320 w 809091"/>
                    <a:gd name="T7" fmla="*/ 53675 h 724993"/>
                    <a:gd name="T8" fmla="*/ 0 w 809091"/>
                    <a:gd name="T9" fmla="*/ 124795 h 724993"/>
                    <a:gd name="T10" fmla="*/ 30480 w 809091"/>
                    <a:gd name="T11" fmla="*/ 277195 h 724993"/>
                    <a:gd name="T12" fmla="*/ 91440 w 809091"/>
                    <a:gd name="T13" fmla="*/ 358475 h 724993"/>
                    <a:gd name="T14" fmla="*/ 121920 w 809091"/>
                    <a:gd name="T15" fmla="*/ 378795 h 724993"/>
                    <a:gd name="T16" fmla="*/ 182880 w 809091"/>
                    <a:gd name="T17" fmla="*/ 439755 h 724993"/>
                    <a:gd name="T18" fmla="*/ 213360 w 809091"/>
                    <a:gd name="T19" fmla="*/ 470235 h 724993"/>
                    <a:gd name="T20" fmla="*/ 243840 w 809091"/>
                    <a:gd name="T21" fmla="*/ 490555 h 724993"/>
                    <a:gd name="T22" fmla="*/ 274320 w 809091"/>
                    <a:gd name="T23" fmla="*/ 521035 h 724993"/>
                    <a:gd name="T24" fmla="*/ 304800 w 809091"/>
                    <a:gd name="T25" fmla="*/ 531195 h 724993"/>
                    <a:gd name="T26" fmla="*/ 335280 w 809091"/>
                    <a:gd name="T27" fmla="*/ 551515 h 724993"/>
                    <a:gd name="T28" fmla="*/ 436880 w 809091"/>
                    <a:gd name="T29" fmla="*/ 632795 h 724993"/>
                    <a:gd name="T30" fmla="*/ 487680 w 809091"/>
                    <a:gd name="T31" fmla="*/ 663275 h 724993"/>
                    <a:gd name="T32" fmla="*/ 558800 w 809091"/>
                    <a:gd name="T33" fmla="*/ 703915 h 724993"/>
                    <a:gd name="T34" fmla="*/ 680720 w 809091"/>
                    <a:gd name="T35" fmla="*/ 724235 h 724993"/>
                    <a:gd name="T36" fmla="*/ 741680 w 809091"/>
                    <a:gd name="T37" fmla="*/ 714075 h 724993"/>
                    <a:gd name="T38" fmla="*/ 762000 w 809091"/>
                    <a:gd name="T39" fmla="*/ 673435 h 724993"/>
                    <a:gd name="T40" fmla="*/ 792480 w 809091"/>
                    <a:gd name="T41" fmla="*/ 612475 h 724993"/>
                    <a:gd name="T42" fmla="*/ 792480 w 809091"/>
                    <a:gd name="T43" fmla="*/ 287355 h 724993"/>
                    <a:gd name="T44" fmla="*/ 762000 w 809091"/>
                    <a:gd name="T45" fmla="*/ 226395 h 724993"/>
                    <a:gd name="T46" fmla="*/ 731520 w 809091"/>
                    <a:gd name="T47" fmla="*/ 206075 h 724993"/>
                    <a:gd name="T48" fmla="*/ 711200 w 809091"/>
                    <a:gd name="T49" fmla="*/ 175595 h 724993"/>
                    <a:gd name="T50" fmla="*/ 680720 w 809091"/>
                    <a:gd name="T51" fmla="*/ 165435 h 724993"/>
                    <a:gd name="T52" fmla="*/ 640080 w 809091"/>
                    <a:gd name="T53" fmla="*/ 104475 h 724993"/>
                    <a:gd name="T54" fmla="*/ 599440 w 809091"/>
                    <a:gd name="T55" fmla="*/ 43515 h 724993"/>
                    <a:gd name="T56" fmla="*/ 548640 w 809091"/>
                    <a:gd name="T57" fmla="*/ 2875 h 724993"/>
                    <a:gd name="T58" fmla="*/ 406400 w 809091"/>
                    <a:gd name="T59" fmla="*/ 2875 h 724993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809091"/>
                    <a:gd name="T91" fmla="*/ 0 h 724993"/>
                    <a:gd name="T92" fmla="*/ 809091 w 809091"/>
                    <a:gd name="T93" fmla="*/ 724993 h 724993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809091" h="724993">
                      <a:moveTo>
                        <a:pt x="406400" y="2875"/>
                      </a:moveTo>
                      <a:lnTo>
                        <a:pt x="406400" y="2875"/>
                      </a:lnTo>
                      <a:cubicBezTo>
                        <a:pt x="294640" y="6262"/>
                        <a:pt x="182759" y="6833"/>
                        <a:pt x="71120" y="13035"/>
                      </a:cubicBezTo>
                      <a:cubicBezTo>
                        <a:pt x="40988" y="14709"/>
                        <a:pt x="32976" y="28362"/>
                        <a:pt x="20320" y="53675"/>
                      </a:cubicBezTo>
                      <a:cubicBezTo>
                        <a:pt x="13032" y="68251"/>
                        <a:pt x="3255" y="111774"/>
                        <a:pt x="0" y="124795"/>
                      </a:cubicBezTo>
                      <a:cubicBezTo>
                        <a:pt x="3930" y="160161"/>
                        <a:pt x="6466" y="241173"/>
                        <a:pt x="30480" y="277195"/>
                      </a:cubicBezTo>
                      <a:cubicBezTo>
                        <a:pt x="49239" y="305334"/>
                        <a:pt x="67306" y="334341"/>
                        <a:pt x="91440" y="358475"/>
                      </a:cubicBezTo>
                      <a:cubicBezTo>
                        <a:pt x="100074" y="367109"/>
                        <a:pt x="112794" y="370683"/>
                        <a:pt x="121920" y="378795"/>
                      </a:cubicBezTo>
                      <a:cubicBezTo>
                        <a:pt x="143398" y="397887"/>
                        <a:pt x="162560" y="419435"/>
                        <a:pt x="182880" y="439755"/>
                      </a:cubicBezTo>
                      <a:cubicBezTo>
                        <a:pt x="193040" y="449915"/>
                        <a:pt x="201405" y="462265"/>
                        <a:pt x="213360" y="470235"/>
                      </a:cubicBezTo>
                      <a:cubicBezTo>
                        <a:pt x="223520" y="477008"/>
                        <a:pt x="234459" y="482738"/>
                        <a:pt x="243840" y="490555"/>
                      </a:cubicBezTo>
                      <a:cubicBezTo>
                        <a:pt x="254878" y="499753"/>
                        <a:pt x="262365" y="513065"/>
                        <a:pt x="274320" y="521035"/>
                      </a:cubicBezTo>
                      <a:cubicBezTo>
                        <a:pt x="283231" y="526976"/>
                        <a:pt x="295221" y="526406"/>
                        <a:pt x="304800" y="531195"/>
                      </a:cubicBezTo>
                      <a:cubicBezTo>
                        <a:pt x="315722" y="536656"/>
                        <a:pt x="325120" y="544742"/>
                        <a:pt x="335280" y="551515"/>
                      </a:cubicBezTo>
                      <a:cubicBezTo>
                        <a:pt x="372942" y="608008"/>
                        <a:pt x="346241" y="577017"/>
                        <a:pt x="436880" y="632795"/>
                      </a:cubicBezTo>
                      <a:cubicBezTo>
                        <a:pt x="453698" y="643145"/>
                        <a:pt x="471249" y="652321"/>
                        <a:pt x="487680" y="663275"/>
                      </a:cubicBezTo>
                      <a:cubicBezTo>
                        <a:pt x="509977" y="678140"/>
                        <a:pt x="533019" y="695321"/>
                        <a:pt x="558800" y="703915"/>
                      </a:cubicBezTo>
                      <a:cubicBezTo>
                        <a:pt x="581085" y="711343"/>
                        <a:pt x="664613" y="721934"/>
                        <a:pt x="680720" y="724235"/>
                      </a:cubicBezTo>
                      <a:cubicBezTo>
                        <a:pt x="701040" y="720848"/>
                        <a:pt x="724211" y="724993"/>
                        <a:pt x="741680" y="714075"/>
                      </a:cubicBezTo>
                      <a:cubicBezTo>
                        <a:pt x="754523" y="706048"/>
                        <a:pt x="754486" y="686585"/>
                        <a:pt x="762000" y="673435"/>
                      </a:cubicBezTo>
                      <a:cubicBezTo>
                        <a:pt x="793513" y="618288"/>
                        <a:pt x="773852" y="668358"/>
                        <a:pt x="792480" y="612475"/>
                      </a:cubicBezTo>
                      <a:cubicBezTo>
                        <a:pt x="806632" y="456806"/>
                        <a:pt x="809091" y="486689"/>
                        <a:pt x="792480" y="287355"/>
                      </a:cubicBezTo>
                      <a:cubicBezTo>
                        <a:pt x="790978" y="269326"/>
                        <a:pt x="773987" y="238382"/>
                        <a:pt x="762000" y="226395"/>
                      </a:cubicBezTo>
                      <a:cubicBezTo>
                        <a:pt x="753366" y="217761"/>
                        <a:pt x="741680" y="212848"/>
                        <a:pt x="731520" y="206075"/>
                      </a:cubicBezTo>
                      <a:cubicBezTo>
                        <a:pt x="724747" y="195915"/>
                        <a:pt x="720735" y="183223"/>
                        <a:pt x="711200" y="175595"/>
                      </a:cubicBezTo>
                      <a:cubicBezTo>
                        <a:pt x="702837" y="168905"/>
                        <a:pt x="688293" y="173008"/>
                        <a:pt x="680720" y="165435"/>
                      </a:cubicBezTo>
                      <a:cubicBezTo>
                        <a:pt x="663451" y="148166"/>
                        <a:pt x="653627" y="124795"/>
                        <a:pt x="640080" y="104475"/>
                      </a:cubicBezTo>
                      <a:lnTo>
                        <a:pt x="599440" y="43515"/>
                      </a:lnTo>
                      <a:cubicBezTo>
                        <a:pt x="582551" y="18181"/>
                        <a:pt x="582485" y="4567"/>
                        <a:pt x="548640" y="2875"/>
                      </a:cubicBezTo>
                      <a:cubicBezTo>
                        <a:pt x="491138" y="0"/>
                        <a:pt x="430107" y="2875"/>
                        <a:pt x="406400" y="2875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90" name="Freihandform 13"/>
                <p:cNvSpPr>
                  <a:spLocks/>
                </p:cNvSpPr>
                <p:nvPr/>
              </p:nvSpPr>
              <p:spPr bwMode="auto">
                <a:xfrm>
                  <a:off x="3847874" y="2941751"/>
                  <a:ext cx="734286" cy="976494"/>
                </a:xfrm>
                <a:custGeom>
                  <a:avLst/>
                  <a:gdLst>
                    <a:gd name="T0" fmla="*/ 510766 w 734286"/>
                    <a:gd name="T1" fmla="*/ 4649 h 976494"/>
                    <a:gd name="T2" fmla="*/ 510766 w 734286"/>
                    <a:gd name="T3" fmla="*/ 4649 h 976494"/>
                    <a:gd name="T4" fmla="*/ 307566 w 734286"/>
                    <a:gd name="T5" fmla="*/ 14809 h 976494"/>
                    <a:gd name="T6" fmla="*/ 216126 w 734286"/>
                    <a:gd name="T7" fmla="*/ 85929 h 976494"/>
                    <a:gd name="T8" fmla="*/ 175486 w 734286"/>
                    <a:gd name="T9" fmla="*/ 146889 h 976494"/>
                    <a:gd name="T10" fmla="*/ 104366 w 734286"/>
                    <a:gd name="T11" fmla="*/ 197689 h 976494"/>
                    <a:gd name="T12" fmla="*/ 84046 w 734286"/>
                    <a:gd name="T13" fmla="*/ 228169 h 976494"/>
                    <a:gd name="T14" fmla="*/ 63726 w 734286"/>
                    <a:gd name="T15" fmla="*/ 350089 h 976494"/>
                    <a:gd name="T16" fmla="*/ 33246 w 734286"/>
                    <a:gd name="T17" fmla="*/ 451689 h 976494"/>
                    <a:gd name="T18" fmla="*/ 12926 w 734286"/>
                    <a:gd name="T19" fmla="*/ 512649 h 976494"/>
                    <a:gd name="T20" fmla="*/ 2766 w 734286"/>
                    <a:gd name="T21" fmla="*/ 543129 h 976494"/>
                    <a:gd name="T22" fmla="*/ 33246 w 734286"/>
                    <a:gd name="T23" fmla="*/ 654889 h 976494"/>
                    <a:gd name="T24" fmla="*/ 43406 w 734286"/>
                    <a:gd name="T25" fmla="*/ 685369 h 976494"/>
                    <a:gd name="T26" fmla="*/ 73886 w 734286"/>
                    <a:gd name="T27" fmla="*/ 715849 h 976494"/>
                    <a:gd name="T28" fmla="*/ 94206 w 734286"/>
                    <a:gd name="T29" fmla="*/ 746329 h 976494"/>
                    <a:gd name="T30" fmla="*/ 114526 w 734286"/>
                    <a:gd name="T31" fmla="*/ 827609 h 976494"/>
                    <a:gd name="T32" fmla="*/ 124686 w 734286"/>
                    <a:gd name="T33" fmla="*/ 878409 h 976494"/>
                    <a:gd name="T34" fmla="*/ 175486 w 734286"/>
                    <a:gd name="T35" fmla="*/ 929209 h 976494"/>
                    <a:gd name="T36" fmla="*/ 216126 w 734286"/>
                    <a:gd name="T37" fmla="*/ 949529 h 976494"/>
                    <a:gd name="T38" fmla="*/ 327886 w 734286"/>
                    <a:gd name="T39" fmla="*/ 959689 h 976494"/>
                    <a:gd name="T40" fmla="*/ 592046 w 734286"/>
                    <a:gd name="T41" fmla="*/ 949529 h 976494"/>
                    <a:gd name="T42" fmla="*/ 612366 w 734286"/>
                    <a:gd name="T43" fmla="*/ 868249 h 976494"/>
                    <a:gd name="T44" fmla="*/ 642846 w 734286"/>
                    <a:gd name="T45" fmla="*/ 827609 h 976494"/>
                    <a:gd name="T46" fmla="*/ 683486 w 734286"/>
                    <a:gd name="T47" fmla="*/ 726009 h 976494"/>
                    <a:gd name="T48" fmla="*/ 693646 w 734286"/>
                    <a:gd name="T49" fmla="*/ 695529 h 976494"/>
                    <a:gd name="T50" fmla="*/ 703806 w 734286"/>
                    <a:gd name="T51" fmla="*/ 665049 h 976494"/>
                    <a:gd name="T52" fmla="*/ 713966 w 734286"/>
                    <a:gd name="T53" fmla="*/ 512649 h 976494"/>
                    <a:gd name="T54" fmla="*/ 734286 w 734286"/>
                    <a:gd name="T55" fmla="*/ 441529 h 976494"/>
                    <a:gd name="T56" fmla="*/ 724126 w 734286"/>
                    <a:gd name="T57" fmla="*/ 278969 h 976494"/>
                    <a:gd name="T58" fmla="*/ 683486 w 734286"/>
                    <a:gd name="T59" fmla="*/ 187529 h 976494"/>
                    <a:gd name="T60" fmla="*/ 663166 w 734286"/>
                    <a:gd name="T61" fmla="*/ 126569 h 976494"/>
                    <a:gd name="T62" fmla="*/ 642846 w 734286"/>
                    <a:gd name="T63" fmla="*/ 96089 h 976494"/>
                    <a:gd name="T64" fmla="*/ 622526 w 734286"/>
                    <a:gd name="T65" fmla="*/ 35129 h 976494"/>
                    <a:gd name="T66" fmla="*/ 592046 w 734286"/>
                    <a:gd name="T67" fmla="*/ 24969 h 976494"/>
                    <a:gd name="T68" fmla="*/ 561566 w 734286"/>
                    <a:gd name="T69" fmla="*/ 4649 h 976494"/>
                    <a:gd name="T70" fmla="*/ 510766 w 734286"/>
                    <a:gd name="T71" fmla="*/ 4649 h 97649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34286"/>
                    <a:gd name="T109" fmla="*/ 0 h 976494"/>
                    <a:gd name="T110" fmla="*/ 734286 w 734286"/>
                    <a:gd name="T111" fmla="*/ 976494 h 97649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34286" h="976494">
                      <a:moveTo>
                        <a:pt x="510766" y="4649"/>
                      </a:moveTo>
                      <a:lnTo>
                        <a:pt x="510766" y="4649"/>
                      </a:lnTo>
                      <a:cubicBezTo>
                        <a:pt x="443033" y="8036"/>
                        <a:pt x="374164" y="2002"/>
                        <a:pt x="307566" y="14809"/>
                      </a:cubicBezTo>
                      <a:cubicBezTo>
                        <a:pt x="287491" y="18670"/>
                        <a:pt x="232786" y="64509"/>
                        <a:pt x="216126" y="85929"/>
                      </a:cubicBezTo>
                      <a:cubicBezTo>
                        <a:pt x="201133" y="105206"/>
                        <a:pt x="195023" y="132236"/>
                        <a:pt x="175486" y="146889"/>
                      </a:cubicBezTo>
                      <a:cubicBezTo>
                        <a:pt x="125077" y="184695"/>
                        <a:pt x="148935" y="167976"/>
                        <a:pt x="104366" y="197689"/>
                      </a:cubicBezTo>
                      <a:cubicBezTo>
                        <a:pt x="97593" y="207849"/>
                        <a:pt x="89507" y="217247"/>
                        <a:pt x="84046" y="228169"/>
                      </a:cubicBezTo>
                      <a:cubicBezTo>
                        <a:pt x="66400" y="263460"/>
                        <a:pt x="68734" y="317540"/>
                        <a:pt x="63726" y="350089"/>
                      </a:cubicBezTo>
                      <a:cubicBezTo>
                        <a:pt x="59339" y="378605"/>
                        <a:pt x="41158" y="427953"/>
                        <a:pt x="33246" y="451689"/>
                      </a:cubicBezTo>
                      <a:lnTo>
                        <a:pt x="12926" y="512649"/>
                      </a:lnTo>
                      <a:lnTo>
                        <a:pt x="2766" y="543129"/>
                      </a:lnTo>
                      <a:cubicBezTo>
                        <a:pt x="18572" y="653773"/>
                        <a:pt x="0" y="577315"/>
                        <a:pt x="33246" y="654889"/>
                      </a:cubicBezTo>
                      <a:cubicBezTo>
                        <a:pt x="37465" y="664733"/>
                        <a:pt x="37465" y="676458"/>
                        <a:pt x="43406" y="685369"/>
                      </a:cubicBezTo>
                      <a:cubicBezTo>
                        <a:pt x="51376" y="697324"/>
                        <a:pt x="64688" y="704811"/>
                        <a:pt x="73886" y="715849"/>
                      </a:cubicBezTo>
                      <a:cubicBezTo>
                        <a:pt x="81703" y="725230"/>
                        <a:pt x="87433" y="736169"/>
                        <a:pt x="94206" y="746329"/>
                      </a:cubicBezTo>
                      <a:cubicBezTo>
                        <a:pt x="100979" y="773422"/>
                        <a:pt x="109049" y="800224"/>
                        <a:pt x="114526" y="827609"/>
                      </a:cubicBezTo>
                      <a:cubicBezTo>
                        <a:pt x="117913" y="844542"/>
                        <a:pt x="118623" y="862240"/>
                        <a:pt x="124686" y="878409"/>
                      </a:cubicBezTo>
                      <a:cubicBezTo>
                        <a:pt x="134846" y="905502"/>
                        <a:pt x="151779" y="915662"/>
                        <a:pt x="175486" y="929209"/>
                      </a:cubicBezTo>
                      <a:cubicBezTo>
                        <a:pt x="188636" y="936723"/>
                        <a:pt x="201274" y="946559"/>
                        <a:pt x="216126" y="949529"/>
                      </a:cubicBezTo>
                      <a:cubicBezTo>
                        <a:pt x="252807" y="956865"/>
                        <a:pt x="290633" y="956302"/>
                        <a:pt x="327886" y="959689"/>
                      </a:cubicBezTo>
                      <a:cubicBezTo>
                        <a:pt x="415939" y="956302"/>
                        <a:pt x="508155" y="976494"/>
                        <a:pt x="592046" y="949529"/>
                      </a:cubicBezTo>
                      <a:cubicBezTo>
                        <a:pt x="618633" y="940983"/>
                        <a:pt x="595610" y="890591"/>
                        <a:pt x="612366" y="868249"/>
                      </a:cubicBezTo>
                      <a:cubicBezTo>
                        <a:pt x="622526" y="854702"/>
                        <a:pt x="633871" y="841968"/>
                        <a:pt x="642846" y="827609"/>
                      </a:cubicBezTo>
                      <a:cubicBezTo>
                        <a:pt x="664202" y="793439"/>
                        <a:pt x="670458" y="765094"/>
                        <a:pt x="683486" y="726009"/>
                      </a:cubicBezTo>
                      <a:lnTo>
                        <a:pt x="693646" y="695529"/>
                      </a:lnTo>
                      <a:lnTo>
                        <a:pt x="703806" y="665049"/>
                      </a:lnTo>
                      <a:cubicBezTo>
                        <a:pt x="707193" y="614249"/>
                        <a:pt x="708636" y="563282"/>
                        <a:pt x="713966" y="512649"/>
                      </a:cubicBezTo>
                      <a:cubicBezTo>
                        <a:pt x="715929" y="494003"/>
                        <a:pt x="727990" y="460418"/>
                        <a:pt x="734286" y="441529"/>
                      </a:cubicBezTo>
                      <a:cubicBezTo>
                        <a:pt x="730899" y="387342"/>
                        <a:pt x="731462" y="332764"/>
                        <a:pt x="724126" y="278969"/>
                      </a:cubicBezTo>
                      <a:cubicBezTo>
                        <a:pt x="712224" y="191691"/>
                        <a:pt x="708687" y="244230"/>
                        <a:pt x="683486" y="187529"/>
                      </a:cubicBezTo>
                      <a:cubicBezTo>
                        <a:pt x="674787" y="167956"/>
                        <a:pt x="675047" y="144391"/>
                        <a:pt x="663166" y="126569"/>
                      </a:cubicBezTo>
                      <a:cubicBezTo>
                        <a:pt x="656393" y="116409"/>
                        <a:pt x="647805" y="107247"/>
                        <a:pt x="642846" y="96089"/>
                      </a:cubicBezTo>
                      <a:cubicBezTo>
                        <a:pt x="634147" y="76516"/>
                        <a:pt x="642846" y="41902"/>
                        <a:pt x="622526" y="35129"/>
                      </a:cubicBezTo>
                      <a:cubicBezTo>
                        <a:pt x="612366" y="31742"/>
                        <a:pt x="601625" y="29758"/>
                        <a:pt x="592046" y="24969"/>
                      </a:cubicBezTo>
                      <a:cubicBezTo>
                        <a:pt x="581124" y="19508"/>
                        <a:pt x="573540" y="7044"/>
                        <a:pt x="561566" y="4649"/>
                      </a:cubicBezTo>
                      <a:cubicBezTo>
                        <a:pt x="538320" y="0"/>
                        <a:pt x="519233" y="4649"/>
                        <a:pt x="510766" y="4649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91" name="Freihandform 14"/>
                <p:cNvSpPr>
                  <a:spLocks/>
                </p:cNvSpPr>
                <p:nvPr/>
              </p:nvSpPr>
              <p:spPr bwMode="auto">
                <a:xfrm>
                  <a:off x="2162385" y="3768539"/>
                  <a:ext cx="773855" cy="854261"/>
                </a:xfrm>
                <a:custGeom>
                  <a:avLst/>
                  <a:gdLst>
                    <a:gd name="T0" fmla="*/ 458895 w 773855"/>
                    <a:gd name="T1" fmla="*/ 21141 h 854261"/>
                    <a:gd name="T2" fmla="*/ 458895 w 773855"/>
                    <a:gd name="T3" fmla="*/ 21141 h 854261"/>
                    <a:gd name="T4" fmla="*/ 367455 w 773855"/>
                    <a:gd name="T5" fmla="*/ 10981 h 854261"/>
                    <a:gd name="T6" fmla="*/ 235375 w 773855"/>
                    <a:gd name="T7" fmla="*/ 21141 h 854261"/>
                    <a:gd name="T8" fmla="*/ 204895 w 773855"/>
                    <a:gd name="T9" fmla="*/ 41461 h 854261"/>
                    <a:gd name="T10" fmla="*/ 143935 w 773855"/>
                    <a:gd name="T11" fmla="*/ 112581 h 854261"/>
                    <a:gd name="T12" fmla="*/ 123615 w 773855"/>
                    <a:gd name="T13" fmla="*/ 153221 h 854261"/>
                    <a:gd name="T14" fmla="*/ 103295 w 773855"/>
                    <a:gd name="T15" fmla="*/ 183701 h 854261"/>
                    <a:gd name="T16" fmla="*/ 93135 w 773855"/>
                    <a:gd name="T17" fmla="*/ 224341 h 854261"/>
                    <a:gd name="T18" fmla="*/ 52495 w 773855"/>
                    <a:gd name="T19" fmla="*/ 285301 h 854261"/>
                    <a:gd name="T20" fmla="*/ 32175 w 773855"/>
                    <a:gd name="T21" fmla="*/ 315781 h 854261"/>
                    <a:gd name="T22" fmla="*/ 22015 w 773855"/>
                    <a:gd name="T23" fmla="*/ 346261 h 854261"/>
                    <a:gd name="T24" fmla="*/ 1695 w 773855"/>
                    <a:gd name="T25" fmla="*/ 427541 h 854261"/>
                    <a:gd name="T26" fmla="*/ 11855 w 773855"/>
                    <a:gd name="T27" fmla="*/ 661221 h 854261"/>
                    <a:gd name="T28" fmla="*/ 42335 w 773855"/>
                    <a:gd name="T29" fmla="*/ 691701 h 854261"/>
                    <a:gd name="T30" fmla="*/ 93135 w 773855"/>
                    <a:gd name="T31" fmla="*/ 722181 h 854261"/>
                    <a:gd name="T32" fmla="*/ 164255 w 773855"/>
                    <a:gd name="T33" fmla="*/ 742501 h 854261"/>
                    <a:gd name="T34" fmla="*/ 194735 w 773855"/>
                    <a:gd name="T35" fmla="*/ 772981 h 854261"/>
                    <a:gd name="T36" fmla="*/ 347135 w 773855"/>
                    <a:gd name="T37" fmla="*/ 823781 h 854261"/>
                    <a:gd name="T38" fmla="*/ 387775 w 773855"/>
                    <a:gd name="T39" fmla="*/ 833941 h 854261"/>
                    <a:gd name="T40" fmla="*/ 469055 w 773855"/>
                    <a:gd name="T41" fmla="*/ 844101 h 854261"/>
                    <a:gd name="T42" fmla="*/ 499535 w 773855"/>
                    <a:gd name="T43" fmla="*/ 854261 h 854261"/>
                    <a:gd name="T44" fmla="*/ 601135 w 773855"/>
                    <a:gd name="T45" fmla="*/ 833941 h 854261"/>
                    <a:gd name="T46" fmla="*/ 641775 w 773855"/>
                    <a:gd name="T47" fmla="*/ 803461 h 854261"/>
                    <a:gd name="T48" fmla="*/ 672255 w 773855"/>
                    <a:gd name="T49" fmla="*/ 783141 h 854261"/>
                    <a:gd name="T50" fmla="*/ 743375 w 773855"/>
                    <a:gd name="T51" fmla="*/ 681541 h 854261"/>
                    <a:gd name="T52" fmla="*/ 773855 w 773855"/>
                    <a:gd name="T53" fmla="*/ 661221 h 854261"/>
                    <a:gd name="T54" fmla="*/ 763695 w 773855"/>
                    <a:gd name="T55" fmla="*/ 386901 h 854261"/>
                    <a:gd name="T56" fmla="*/ 743375 w 773855"/>
                    <a:gd name="T57" fmla="*/ 325941 h 854261"/>
                    <a:gd name="T58" fmla="*/ 733215 w 773855"/>
                    <a:gd name="T59" fmla="*/ 295461 h 854261"/>
                    <a:gd name="T60" fmla="*/ 723055 w 773855"/>
                    <a:gd name="T61" fmla="*/ 264981 h 854261"/>
                    <a:gd name="T62" fmla="*/ 712895 w 773855"/>
                    <a:gd name="T63" fmla="*/ 234501 h 854261"/>
                    <a:gd name="T64" fmla="*/ 682415 w 773855"/>
                    <a:gd name="T65" fmla="*/ 204021 h 854261"/>
                    <a:gd name="T66" fmla="*/ 672255 w 773855"/>
                    <a:gd name="T67" fmla="*/ 173541 h 854261"/>
                    <a:gd name="T68" fmla="*/ 631615 w 773855"/>
                    <a:gd name="T69" fmla="*/ 112581 h 854261"/>
                    <a:gd name="T70" fmla="*/ 601135 w 773855"/>
                    <a:gd name="T71" fmla="*/ 51621 h 854261"/>
                    <a:gd name="T72" fmla="*/ 560495 w 773855"/>
                    <a:gd name="T73" fmla="*/ 41461 h 854261"/>
                    <a:gd name="T74" fmla="*/ 499535 w 773855"/>
                    <a:gd name="T75" fmla="*/ 21141 h 854261"/>
                    <a:gd name="T76" fmla="*/ 408095 w 773855"/>
                    <a:gd name="T77" fmla="*/ 821 h 854261"/>
                    <a:gd name="T78" fmla="*/ 458895 w 773855"/>
                    <a:gd name="T79" fmla="*/ 21141 h 85426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73855"/>
                    <a:gd name="T121" fmla="*/ 0 h 854261"/>
                    <a:gd name="T122" fmla="*/ 773855 w 773855"/>
                    <a:gd name="T123" fmla="*/ 854261 h 85426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73855" h="854261">
                      <a:moveTo>
                        <a:pt x="458895" y="21141"/>
                      </a:moveTo>
                      <a:lnTo>
                        <a:pt x="458895" y="21141"/>
                      </a:lnTo>
                      <a:cubicBezTo>
                        <a:pt x="428415" y="17754"/>
                        <a:pt x="398123" y="10981"/>
                        <a:pt x="367455" y="10981"/>
                      </a:cubicBezTo>
                      <a:cubicBezTo>
                        <a:pt x="323298" y="10981"/>
                        <a:pt x="278775" y="13003"/>
                        <a:pt x="235375" y="21141"/>
                      </a:cubicBezTo>
                      <a:cubicBezTo>
                        <a:pt x="223373" y="23391"/>
                        <a:pt x="214276" y="33644"/>
                        <a:pt x="204895" y="41461"/>
                      </a:cubicBezTo>
                      <a:cubicBezTo>
                        <a:pt x="183211" y="59531"/>
                        <a:pt x="158559" y="89182"/>
                        <a:pt x="143935" y="112581"/>
                      </a:cubicBezTo>
                      <a:cubicBezTo>
                        <a:pt x="135908" y="125424"/>
                        <a:pt x="131129" y="140071"/>
                        <a:pt x="123615" y="153221"/>
                      </a:cubicBezTo>
                      <a:cubicBezTo>
                        <a:pt x="117557" y="163823"/>
                        <a:pt x="110068" y="173541"/>
                        <a:pt x="103295" y="183701"/>
                      </a:cubicBezTo>
                      <a:cubicBezTo>
                        <a:pt x="99908" y="197248"/>
                        <a:pt x="99380" y="211852"/>
                        <a:pt x="93135" y="224341"/>
                      </a:cubicBezTo>
                      <a:cubicBezTo>
                        <a:pt x="82213" y="246184"/>
                        <a:pt x="66042" y="264981"/>
                        <a:pt x="52495" y="285301"/>
                      </a:cubicBezTo>
                      <a:cubicBezTo>
                        <a:pt x="45722" y="295461"/>
                        <a:pt x="36036" y="304197"/>
                        <a:pt x="32175" y="315781"/>
                      </a:cubicBezTo>
                      <a:cubicBezTo>
                        <a:pt x="28788" y="325941"/>
                        <a:pt x="24833" y="335929"/>
                        <a:pt x="22015" y="346261"/>
                      </a:cubicBezTo>
                      <a:cubicBezTo>
                        <a:pt x="14667" y="373204"/>
                        <a:pt x="1695" y="427541"/>
                        <a:pt x="1695" y="427541"/>
                      </a:cubicBezTo>
                      <a:cubicBezTo>
                        <a:pt x="5082" y="505434"/>
                        <a:pt x="0" y="584161"/>
                        <a:pt x="11855" y="661221"/>
                      </a:cubicBezTo>
                      <a:cubicBezTo>
                        <a:pt x="14040" y="675422"/>
                        <a:pt x="30840" y="683080"/>
                        <a:pt x="42335" y="691701"/>
                      </a:cubicBezTo>
                      <a:cubicBezTo>
                        <a:pt x="58133" y="703549"/>
                        <a:pt x="75472" y="713350"/>
                        <a:pt x="93135" y="722181"/>
                      </a:cubicBezTo>
                      <a:cubicBezTo>
                        <a:pt x="107711" y="729469"/>
                        <a:pt x="151234" y="739246"/>
                        <a:pt x="164255" y="742501"/>
                      </a:cubicBezTo>
                      <a:cubicBezTo>
                        <a:pt x="174415" y="752661"/>
                        <a:pt x="182613" y="765267"/>
                        <a:pt x="194735" y="772981"/>
                      </a:cubicBezTo>
                      <a:cubicBezTo>
                        <a:pt x="277587" y="825705"/>
                        <a:pt x="261719" y="808251"/>
                        <a:pt x="347135" y="823781"/>
                      </a:cubicBezTo>
                      <a:cubicBezTo>
                        <a:pt x="360873" y="826279"/>
                        <a:pt x="374001" y="831645"/>
                        <a:pt x="387775" y="833941"/>
                      </a:cubicBezTo>
                      <a:cubicBezTo>
                        <a:pt x="414708" y="838430"/>
                        <a:pt x="441962" y="840714"/>
                        <a:pt x="469055" y="844101"/>
                      </a:cubicBezTo>
                      <a:cubicBezTo>
                        <a:pt x="479215" y="847488"/>
                        <a:pt x="488825" y="854261"/>
                        <a:pt x="499535" y="854261"/>
                      </a:cubicBezTo>
                      <a:cubicBezTo>
                        <a:pt x="546233" y="854261"/>
                        <a:pt x="563600" y="846453"/>
                        <a:pt x="601135" y="833941"/>
                      </a:cubicBezTo>
                      <a:cubicBezTo>
                        <a:pt x="614682" y="823781"/>
                        <a:pt x="627996" y="813303"/>
                        <a:pt x="641775" y="803461"/>
                      </a:cubicBezTo>
                      <a:cubicBezTo>
                        <a:pt x="651711" y="796364"/>
                        <a:pt x="664214" y="792331"/>
                        <a:pt x="672255" y="783141"/>
                      </a:cubicBezTo>
                      <a:cubicBezTo>
                        <a:pt x="695490" y="756587"/>
                        <a:pt x="716823" y="708093"/>
                        <a:pt x="743375" y="681541"/>
                      </a:cubicBezTo>
                      <a:cubicBezTo>
                        <a:pt x="752009" y="672907"/>
                        <a:pt x="763695" y="667994"/>
                        <a:pt x="773855" y="661221"/>
                      </a:cubicBezTo>
                      <a:cubicBezTo>
                        <a:pt x="770468" y="569781"/>
                        <a:pt x="771979" y="478028"/>
                        <a:pt x="763695" y="386901"/>
                      </a:cubicBezTo>
                      <a:cubicBezTo>
                        <a:pt x="761756" y="365570"/>
                        <a:pt x="750148" y="346261"/>
                        <a:pt x="743375" y="325941"/>
                      </a:cubicBezTo>
                      <a:lnTo>
                        <a:pt x="733215" y="295461"/>
                      </a:lnTo>
                      <a:lnTo>
                        <a:pt x="723055" y="264981"/>
                      </a:lnTo>
                      <a:cubicBezTo>
                        <a:pt x="719668" y="254821"/>
                        <a:pt x="720468" y="242074"/>
                        <a:pt x="712895" y="234501"/>
                      </a:cubicBezTo>
                      <a:lnTo>
                        <a:pt x="682415" y="204021"/>
                      </a:lnTo>
                      <a:cubicBezTo>
                        <a:pt x="679028" y="193861"/>
                        <a:pt x="677456" y="182903"/>
                        <a:pt x="672255" y="173541"/>
                      </a:cubicBezTo>
                      <a:cubicBezTo>
                        <a:pt x="660395" y="152193"/>
                        <a:pt x="639338" y="135749"/>
                        <a:pt x="631615" y="112581"/>
                      </a:cubicBezTo>
                      <a:cubicBezTo>
                        <a:pt x="625819" y="95194"/>
                        <a:pt x="618017" y="62876"/>
                        <a:pt x="601135" y="51621"/>
                      </a:cubicBezTo>
                      <a:cubicBezTo>
                        <a:pt x="589517" y="43875"/>
                        <a:pt x="573870" y="45473"/>
                        <a:pt x="560495" y="41461"/>
                      </a:cubicBezTo>
                      <a:cubicBezTo>
                        <a:pt x="539979" y="35306"/>
                        <a:pt x="520315" y="26336"/>
                        <a:pt x="499535" y="21141"/>
                      </a:cubicBezTo>
                      <a:cubicBezTo>
                        <a:pt x="414969" y="0"/>
                        <a:pt x="446182" y="821"/>
                        <a:pt x="408095" y="821"/>
                      </a:cubicBezTo>
                      <a:lnTo>
                        <a:pt x="458895" y="21141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92" name="Freihandform 15"/>
                <p:cNvSpPr>
                  <a:spLocks/>
                </p:cNvSpPr>
                <p:nvPr/>
              </p:nvSpPr>
              <p:spPr bwMode="auto">
                <a:xfrm>
                  <a:off x="954598" y="3830398"/>
                  <a:ext cx="945410" cy="822882"/>
                </a:xfrm>
                <a:custGeom>
                  <a:avLst/>
                  <a:gdLst>
                    <a:gd name="T0" fmla="*/ 223962 w 945410"/>
                    <a:gd name="T1" fmla="*/ 20242 h 822882"/>
                    <a:gd name="T2" fmla="*/ 223962 w 945410"/>
                    <a:gd name="T3" fmla="*/ 20242 h 822882"/>
                    <a:gd name="T4" fmla="*/ 315402 w 945410"/>
                    <a:gd name="T5" fmla="*/ 30402 h 822882"/>
                    <a:gd name="T6" fmla="*/ 366202 w 945410"/>
                    <a:gd name="T7" fmla="*/ 60882 h 822882"/>
                    <a:gd name="T8" fmla="*/ 447482 w 945410"/>
                    <a:gd name="T9" fmla="*/ 81202 h 822882"/>
                    <a:gd name="T10" fmla="*/ 477962 w 945410"/>
                    <a:gd name="T11" fmla="*/ 91362 h 822882"/>
                    <a:gd name="T12" fmla="*/ 538922 w 945410"/>
                    <a:gd name="T13" fmla="*/ 142162 h 822882"/>
                    <a:gd name="T14" fmla="*/ 579562 w 945410"/>
                    <a:gd name="T15" fmla="*/ 192962 h 822882"/>
                    <a:gd name="T16" fmla="*/ 711642 w 945410"/>
                    <a:gd name="T17" fmla="*/ 304722 h 822882"/>
                    <a:gd name="T18" fmla="*/ 782762 w 945410"/>
                    <a:gd name="T19" fmla="*/ 345362 h 822882"/>
                    <a:gd name="T20" fmla="*/ 843722 w 945410"/>
                    <a:gd name="T21" fmla="*/ 386002 h 822882"/>
                    <a:gd name="T22" fmla="*/ 914842 w 945410"/>
                    <a:gd name="T23" fmla="*/ 426642 h 822882"/>
                    <a:gd name="T24" fmla="*/ 935162 w 945410"/>
                    <a:gd name="T25" fmla="*/ 467282 h 822882"/>
                    <a:gd name="T26" fmla="*/ 904682 w 945410"/>
                    <a:gd name="T27" fmla="*/ 680642 h 822882"/>
                    <a:gd name="T28" fmla="*/ 874202 w 945410"/>
                    <a:gd name="T29" fmla="*/ 741602 h 822882"/>
                    <a:gd name="T30" fmla="*/ 803082 w 945410"/>
                    <a:gd name="T31" fmla="*/ 792402 h 822882"/>
                    <a:gd name="T32" fmla="*/ 772602 w 945410"/>
                    <a:gd name="T33" fmla="*/ 802562 h 822882"/>
                    <a:gd name="T34" fmla="*/ 731962 w 945410"/>
                    <a:gd name="T35" fmla="*/ 792402 h 822882"/>
                    <a:gd name="T36" fmla="*/ 701482 w 945410"/>
                    <a:gd name="T37" fmla="*/ 772082 h 822882"/>
                    <a:gd name="T38" fmla="*/ 620202 w 945410"/>
                    <a:gd name="T39" fmla="*/ 792402 h 822882"/>
                    <a:gd name="T40" fmla="*/ 589722 w 945410"/>
                    <a:gd name="T41" fmla="*/ 812722 h 822882"/>
                    <a:gd name="T42" fmla="*/ 538922 w 945410"/>
                    <a:gd name="T43" fmla="*/ 822882 h 822882"/>
                    <a:gd name="T44" fmla="*/ 264602 w 945410"/>
                    <a:gd name="T45" fmla="*/ 812722 h 822882"/>
                    <a:gd name="T46" fmla="*/ 213802 w 945410"/>
                    <a:gd name="T47" fmla="*/ 731442 h 822882"/>
                    <a:gd name="T48" fmla="*/ 183322 w 945410"/>
                    <a:gd name="T49" fmla="*/ 700962 h 822882"/>
                    <a:gd name="T50" fmla="*/ 102042 w 945410"/>
                    <a:gd name="T51" fmla="*/ 558722 h 822882"/>
                    <a:gd name="T52" fmla="*/ 41082 w 945410"/>
                    <a:gd name="T53" fmla="*/ 467282 h 822882"/>
                    <a:gd name="T54" fmla="*/ 20762 w 945410"/>
                    <a:gd name="T55" fmla="*/ 436802 h 822882"/>
                    <a:gd name="T56" fmla="*/ 10602 w 945410"/>
                    <a:gd name="T57" fmla="*/ 345362 h 822882"/>
                    <a:gd name="T58" fmla="*/ 442 w 945410"/>
                    <a:gd name="T59" fmla="*/ 294562 h 822882"/>
                    <a:gd name="T60" fmla="*/ 10602 w 945410"/>
                    <a:gd name="T61" fmla="*/ 243762 h 822882"/>
                    <a:gd name="T62" fmla="*/ 71562 w 945410"/>
                    <a:gd name="T63" fmla="*/ 203122 h 822882"/>
                    <a:gd name="T64" fmla="*/ 112202 w 945410"/>
                    <a:gd name="T65" fmla="*/ 172642 h 822882"/>
                    <a:gd name="T66" fmla="*/ 122362 w 945410"/>
                    <a:gd name="T67" fmla="*/ 142162 h 822882"/>
                    <a:gd name="T68" fmla="*/ 173162 w 945410"/>
                    <a:gd name="T69" fmla="*/ 50722 h 822882"/>
                    <a:gd name="T70" fmla="*/ 183322 w 945410"/>
                    <a:gd name="T71" fmla="*/ 10082 h 822882"/>
                    <a:gd name="T72" fmla="*/ 223962 w 945410"/>
                    <a:gd name="T73" fmla="*/ 20242 h 82288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45410"/>
                    <a:gd name="T112" fmla="*/ 0 h 822882"/>
                    <a:gd name="T113" fmla="*/ 945410 w 945410"/>
                    <a:gd name="T114" fmla="*/ 822882 h 82288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45410" h="822882">
                      <a:moveTo>
                        <a:pt x="223962" y="20242"/>
                      </a:moveTo>
                      <a:lnTo>
                        <a:pt x="223962" y="20242"/>
                      </a:lnTo>
                      <a:cubicBezTo>
                        <a:pt x="254442" y="23629"/>
                        <a:pt x="285914" y="21977"/>
                        <a:pt x="315402" y="30402"/>
                      </a:cubicBezTo>
                      <a:cubicBezTo>
                        <a:pt x="334390" y="35827"/>
                        <a:pt x="348539" y="52051"/>
                        <a:pt x="366202" y="60882"/>
                      </a:cubicBezTo>
                      <a:cubicBezTo>
                        <a:pt x="389426" y="72494"/>
                        <a:pt x="424296" y="75405"/>
                        <a:pt x="447482" y="81202"/>
                      </a:cubicBezTo>
                      <a:cubicBezTo>
                        <a:pt x="457872" y="83799"/>
                        <a:pt x="467802" y="87975"/>
                        <a:pt x="477962" y="91362"/>
                      </a:cubicBezTo>
                      <a:cubicBezTo>
                        <a:pt x="531625" y="171857"/>
                        <a:pt x="456423" y="69976"/>
                        <a:pt x="538922" y="142162"/>
                      </a:cubicBezTo>
                      <a:cubicBezTo>
                        <a:pt x="555242" y="156442"/>
                        <a:pt x="565282" y="176642"/>
                        <a:pt x="579562" y="192962"/>
                      </a:cubicBezTo>
                      <a:cubicBezTo>
                        <a:pt x="614252" y="232607"/>
                        <a:pt x="678685" y="279370"/>
                        <a:pt x="711642" y="304722"/>
                      </a:cubicBezTo>
                      <a:cubicBezTo>
                        <a:pt x="753178" y="336673"/>
                        <a:pt x="733118" y="315576"/>
                        <a:pt x="782762" y="345362"/>
                      </a:cubicBezTo>
                      <a:cubicBezTo>
                        <a:pt x="803703" y="357927"/>
                        <a:pt x="821879" y="375080"/>
                        <a:pt x="843722" y="386002"/>
                      </a:cubicBezTo>
                      <a:cubicBezTo>
                        <a:pt x="895284" y="411783"/>
                        <a:pt x="871760" y="397921"/>
                        <a:pt x="914842" y="426642"/>
                      </a:cubicBezTo>
                      <a:cubicBezTo>
                        <a:pt x="921615" y="440189"/>
                        <a:pt x="934442" y="452154"/>
                        <a:pt x="935162" y="467282"/>
                      </a:cubicBezTo>
                      <a:cubicBezTo>
                        <a:pt x="944616" y="665811"/>
                        <a:pt x="945410" y="585611"/>
                        <a:pt x="904682" y="680642"/>
                      </a:cubicBezTo>
                      <a:cubicBezTo>
                        <a:pt x="892287" y="709564"/>
                        <a:pt x="898608" y="717196"/>
                        <a:pt x="874202" y="741602"/>
                      </a:cubicBezTo>
                      <a:cubicBezTo>
                        <a:pt x="869600" y="746204"/>
                        <a:pt x="814620" y="786633"/>
                        <a:pt x="803082" y="792402"/>
                      </a:cubicBezTo>
                      <a:cubicBezTo>
                        <a:pt x="793503" y="797191"/>
                        <a:pt x="782762" y="799175"/>
                        <a:pt x="772602" y="802562"/>
                      </a:cubicBezTo>
                      <a:cubicBezTo>
                        <a:pt x="759055" y="799175"/>
                        <a:pt x="744797" y="797903"/>
                        <a:pt x="731962" y="792402"/>
                      </a:cubicBezTo>
                      <a:cubicBezTo>
                        <a:pt x="720739" y="787592"/>
                        <a:pt x="713693" y="772082"/>
                        <a:pt x="701482" y="772082"/>
                      </a:cubicBezTo>
                      <a:cubicBezTo>
                        <a:pt x="673555" y="772082"/>
                        <a:pt x="647295" y="785629"/>
                        <a:pt x="620202" y="792402"/>
                      </a:cubicBezTo>
                      <a:cubicBezTo>
                        <a:pt x="610042" y="799175"/>
                        <a:pt x="601155" y="808435"/>
                        <a:pt x="589722" y="812722"/>
                      </a:cubicBezTo>
                      <a:cubicBezTo>
                        <a:pt x="573553" y="818785"/>
                        <a:pt x="556191" y="822882"/>
                        <a:pt x="538922" y="822882"/>
                      </a:cubicBezTo>
                      <a:cubicBezTo>
                        <a:pt x="447419" y="822882"/>
                        <a:pt x="356042" y="816109"/>
                        <a:pt x="264602" y="812722"/>
                      </a:cubicBezTo>
                      <a:cubicBezTo>
                        <a:pt x="243787" y="771092"/>
                        <a:pt x="245456" y="768372"/>
                        <a:pt x="213802" y="731442"/>
                      </a:cubicBezTo>
                      <a:cubicBezTo>
                        <a:pt x="204451" y="720533"/>
                        <a:pt x="192143" y="712304"/>
                        <a:pt x="183322" y="700962"/>
                      </a:cubicBezTo>
                      <a:cubicBezTo>
                        <a:pt x="86325" y="576251"/>
                        <a:pt x="202665" y="709657"/>
                        <a:pt x="102042" y="558722"/>
                      </a:cubicBezTo>
                      <a:lnTo>
                        <a:pt x="41082" y="467282"/>
                      </a:lnTo>
                      <a:lnTo>
                        <a:pt x="20762" y="436802"/>
                      </a:lnTo>
                      <a:cubicBezTo>
                        <a:pt x="17375" y="406322"/>
                        <a:pt x="14939" y="375721"/>
                        <a:pt x="10602" y="345362"/>
                      </a:cubicBezTo>
                      <a:cubicBezTo>
                        <a:pt x="8160" y="328267"/>
                        <a:pt x="442" y="311831"/>
                        <a:pt x="442" y="294562"/>
                      </a:cubicBezTo>
                      <a:cubicBezTo>
                        <a:pt x="442" y="277293"/>
                        <a:pt x="0" y="257393"/>
                        <a:pt x="10602" y="243762"/>
                      </a:cubicBezTo>
                      <a:cubicBezTo>
                        <a:pt x="25595" y="224485"/>
                        <a:pt x="52025" y="217775"/>
                        <a:pt x="71562" y="203122"/>
                      </a:cubicBezTo>
                      <a:lnTo>
                        <a:pt x="112202" y="172642"/>
                      </a:lnTo>
                      <a:cubicBezTo>
                        <a:pt x="115589" y="162482"/>
                        <a:pt x="117161" y="151524"/>
                        <a:pt x="122362" y="142162"/>
                      </a:cubicBezTo>
                      <a:cubicBezTo>
                        <a:pt x="165169" y="65110"/>
                        <a:pt x="156934" y="107520"/>
                        <a:pt x="173162" y="50722"/>
                      </a:cubicBezTo>
                      <a:cubicBezTo>
                        <a:pt x="176998" y="37296"/>
                        <a:pt x="171198" y="17010"/>
                        <a:pt x="183322" y="10082"/>
                      </a:cubicBezTo>
                      <a:cubicBezTo>
                        <a:pt x="200965" y="0"/>
                        <a:pt x="217189" y="18549"/>
                        <a:pt x="223962" y="20242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93" name="Freihandform 16"/>
                <p:cNvSpPr>
                  <a:spLocks/>
                </p:cNvSpPr>
                <p:nvPr/>
              </p:nvSpPr>
              <p:spPr bwMode="auto">
                <a:xfrm>
                  <a:off x="3169920" y="3972560"/>
                  <a:ext cx="782320" cy="863600"/>
                </a:xfrm>
                <a:custGeom>
                  <a:avLst/>
                  <a:gdLst>
                    <a:gd name="T0" fmla="*/ 782320 w 782320"/>
                    <a:gd name="T1" fmla="*/ 132080 h 863600"/>
                    <a:gd name="T2" fmla="*/ 782320 w 782320"/>
                    <a:gd name="T3" fmla="*/ 132080 h 863600"/>
                    <a:gd name="T4" fmla="*/ 680720 w 782320"/>
                    <a:gd name="T5" fmla="*/ 60960 h 863600"/>
                    <a:gd name="T6" fmla="*/ 609600 w 782320"/>
                    <a:gd name="T7" fmla="*/ 20320 h 863600"/>
                    <a:gd name="T8" fmla="*/ 568960 w 782320"/>
                    <a:gd name="T9" fmla="*/ 10160 h 863600"/>
                    <a:gd name="T10" fmla="*/ 538480 w 782320"/>
                    <a:gd name="T11" fmla="*/ 0 h 863600"/>
                    <a:gd name="T12" fmla="*/ 284480 w 782320"/>
                    <a:gd name="T13" fmla="*/ 20320 h 863600"/>
                    <a:gd name="T14" fmla="*/ 254000 w 782320"/>
                    <a:gd name="T15" fmla="*/ 81280 h 863600"/>
                    <a:gd name="T16" fmla="*/ 193040 w 782320"/>
                    <a:gd name="T17" fmla="*/ 101600 h 863600"/>
                    <a:gd name="T18" fmla="*/ 162560 w 782320"/>
                    <a:gd name="T19" fmla="*/ 121920 h 863600"/>
                    <a:gd name="T20" fmla="*/ 132080 w 782320"/>
                    <a:gd name="T21" fmla="*/ 132080 h 863600"/>
                    <a:gd name="T22" fmla="*/ 81280 w 782320"/>
                    <a:gd name="T23" fmla="*/ 152400 h 863600"/>
                    <a:gd name="T24" fmla="*/ 50800 w 782320"/>
                    <a:gd name="T25" fmla="*/ 172720 h 863600"/>
                    <a:gd name="T26" fmla="*/ 30480 w 782320"/>
                    <a:gd name="T27" fmla="*/ 203200 h 863600"/>
                    <a:gd name="T28" fmla="*/ 20320 w 782320"/>
                    <a:gd name="T29" fmla="*/ 233680 h 863600"/>
                    <a:gd name="T30" fmla="*/ 0 w 782320"/>
                    <a:gd name="T31" fmla="*/ 325120 h 863600"/>
                    <a:gd name="T32" fmla="*/ 10160 w 782320"/>
                    <a:gd name="T33" fmla="*/ 640080 h 863600"/>
                    <a:gd name="T34" fmla="*/ 40640 w 782320"/>
                    <a:gd name="T35" fmla="*/ 701040 h 863600"/>
                    <a:gd name="T36" fmla="*/ 71120 w 782320"/>
                    <a:gd name="T37" fmla="*/ 721360 h 863600"/>
                    <a:gd name="T38" fmla="*/ 111760 w 782320"/>
                    <a:gd name="T39" fmla="*/ 751840 h 863600"/>
                    <a:gd name="T40" fmla="*/ 152400 w 782320"/>
                    <a:gd name="T41" fmla="*/ 762000 h 863600"/>
                    <a:gd name="T42" fmla="*/ 193040 w 782320"/>
                    <a:gd name="T43" fmla="*/ 792480 h 863600"/>
                    <a:gd name="T44" fmla="*/ 314960 w 782320"/>
                    <a:gd name="T45" fmla="*/ 843280 h 863600"/>
                    <a:gd name="T46" fmla="*/ 345440 w 782320"/>
                    <a:gd name="T47" fmla="*/ 853440 h 863600"/>
                    <a:gd name="T48" fmla="*/ 416560 w 782320"/>
                    <a:gd name="T49" fmla="*/ 863600 h 863600"/>
                    <a:gd name="T50" fmla="*/ 599440 w 782320"/>
                    <a:gd name="T51" fmla="*/ 843280 h 863600"/>
                    <a:gd name="T52" fmla="*/ 629920 w 782320"/>
                    <a:gd name="T53" fmla="*/ 812800 h 863600"/>
                    <a:gd name="T54" fmla="*/ 660400 w 782320"/>
                    <a:gd name="T55" fmla="*/ 772160 h 863600"/>
                    <a:gd name="T56" fmla="*/ 711200 w 782320"/>
                    <a:gd name="T57" fmla="*/ 721360 h 863600"/>
                    <a:gd name="T58" fmla="*/ 741680 w 782320"/>
                    <a:gd name="T59" fmla="*/ 660400 h 863600"/>
                    <a:gd name="T60" fmla="*/ 762000 w 782320"/>
                    <a:gd name="T61" fmla="*/ 579120 h 863600"/>
                    <a:gd name="T62" fmla="*/ 782320 w 782320"/>
                    <a:gd name="T63" fmla="*/ 132080 h 8636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782320"/>
                    <a:gd name="T97" fmla="*/ 0 h 863600"/>
                    <a:gd name="T98" fmla="*/ 782320 w 782320"/>
                    <a:gd name="T99" fmla="*/ 863600 h 8636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782320" h="863600">
                      <a:moveTo>
                        <a:pt x="782320" y="132080"/>
                      </a:moveTo>
                      <a:lnTo>
                        <a:pt x="782320" y="132080"/>
                      </a:lnTo>
                      <a:lnTo>
                        <a:pt x="680720" y="60960"/>
                      </a:lnTo>
                      <a:cubicBezTo>
                        <a:pt x="657496" y="44882"/>
                        <a:pt x="636531" y="30419"/>
                        <a:pt x="609600" y="20320"/>
                      </a:cubicBezTo>
                      <a:cubicBezTo>
                        <a:pt x="596525" y="15417"/>
                        <a:pt x="582386" y="13996"/>
                        <a:pt x="568960" y="10160"/>
                      </a:cubicBezTo>
                      <a:cubicBezTo>
                        <a:pt x="558662" y="7218"/>
                        <a:pt x="548640" y="3387"/>
                        <a:pt x="538480" y="0"/>
                      </a:cubicBezTo>
                      <a:cubicBezTo>
                        <a:pt x="453813" y="6773"/>
                        <a:pt x="367997" y="4854"/>
                        <a:pt x="284480" y="20320"/>
                      </a:cubicBezTo>
                      <a:cubicBezTo>
                        <a:pt x="254414" y="25888"/>
                        <a:pt x="271359" y="68881"/>
                        <a:pt x="254000" y="81280"/>
                      </a:cubicBezTo>
                      <a:cubicBezTo>
                        <a:pt x="236571" y="93730"/>
                        <a:pt x="210862" y="89719"/>
                        <a:pt x="193040" y="101600"/>
                      </a:cubicBezTo>
                      <a:cubicBezTo>
                        <a:pt x="182880" y="108373"/>
                        <a:pt x="173482" y="116459"/>
                        <a:pt x="162560" y="121920"/>
                      </a:cubicBezTo>
                      <a:cubicBezTo>
                        <a:pt x="152981" y="126709"/>
                        <a:pt x="142108" y="128320"/>
                        <a:pt x="132080" y="132080"/>
                      </a:cubicBezTo>
                      <a:cubicBezTo>
                        <a:pt x="115003" y="138484"/>
                        <a:pt x="97592" y="144244"/>
                        <a:pt x="81280" y="152400"/>
                      </a:cubicBezTo>
                      <a:cubicBezTo>
                        <a:pt x="70358" y="157861"/>
                        <a:pt x="60960" y="165947"/>
                        <a:pt x="50800" y="172720"/>
                      </a:cubicBezTo>
                      <a:cubicBezTo>
                        <a:pt x="44027" y="182880"/>
                        <a:pt x="35941" y="192278"/>
                        <a:pt x="30480" y="203200"/>
                      </a:cubicBezTo>
                      <a:cubicBezTo>
                        <a:pt x="25691" y="212779"/>
                        <a:pt x="23262" y="223382"/>
                        <a:pt x="20320" y="233680"/>
                      </a:cubicBezTo>
                      <a:cubicBezTo>
                        <a:pt x="10754" y="267159"/>
                        <a:pt x="6984" y="290202"/>
                        <a:pt x="0" y="325120"/>
                      </a:cubicBezTo>
                      <a:cubicBezTo>
                        <a:pt x="3387" y="430107"/>
                        <a:pt x="3992" y="535220"/>
                        <a:pt x="10160" y="640080"/>
                      </a:cubicBezTo>
                      <a:cubicBezTo>
                        <a:pt x="11193" y="657640"/>
                        <a:pt x="29189" y="689589"/>
                        <a:pt x="40640" y="701040"/>
                      </a:cubicBezTo>
                      <a:cubicBezTo>
                        <a:pt x="49274" y="709674"/>
                        <a:pt x="61184" y="714263"/>
                        <a:pt x="71120" y="721360"/>
                      </a:cubicBezTo>
                      <a:cubicBezTo>
                        <a:pt x="84899" y="731202"/>
                        <a:pt x="96614" y="744267"/>
                        <a:pt x="111760" y="751840"/>
                      </a:cubicBezTo>
                      <a:cubicBezTo>
                        <a:pt x="124249" y="758085"/>
                        <a:pt x="138853" y="758613"/>
                        <a:pt x="152400" y="762000"/>
                      </a:cubicBezTo>
                      <a:cubicBezTo>
                        <a:pt x="165947" y="772160"/>
                        <a:pt x="178413" y="783948"/>
                        <a:pt x="193040" y="792480"/>
                      </a:cubicBezTo>
                      <a:cubicBezTo>
                        <a:pt x="278783" y="842497"/>
                        <a:pt x="248633" y="824329"/>
                        <a:pt x="314960" y="843280"/>
                      </a:cubicBezTo>
                      <a:cubicBezTo>
                        <a:pt x="325258" y="846222"/>
                        <a:pt x="334938" y="851340"/>
                        <a:pt x="345440" y="853440"/>
                      </a:cubicBezTo>
                      <a:cubicBezTo>
                        <a:pt x="368922" y="858136"/>
                        <a:pt x="392853" y="860213"/>
                        <a:pt x="416560" y="863600"/>
                      </a:cubicBezTo>
                      <a:cubicBezTo>
                        <a:pt x="477520" y="856827"/>
                        <a:pt x="539773" y="857486"/>
                        <a:pt x="599440" y="843280"/>
                      </a:cubicBezTo>
                      <a:cubicBezTo>
                        <a:pt x="613418" y="839952"/>
                        <a:pt x="620569" y="823709"/>
                        <a:pt x="629920" y="812800"/>
                      </a:cubicBezTo>
                      <a:cubicBezTo>
                        <a:pt x="640940" y="799943"/>
                        <a:pt x="649150" y="784816"/>
                        <a:pt x="660400" y="772160"/>
                      </a:cubicBezTo>
                      <a:cubicBezTo>
                        <a:pt x="676310" y="754262"/>
                        <a:pt x="695431" y="739382"/>
                        <a:pt x="711200" y="721360"/>
                      </a:cubicBezTo>
                      <a:cubicBezTo>
                        <a:pt x="729522" y="700421"/>
                        <a:pt x="734622" y="686281"/>
                        <a:pt x="741680" y="660400"/>
                      </a:cubicBezTo>
                      <a:cubicBezTo>
                        <a:pt x="749028" y="633457"/>
                        <a:pt x="762000" y="579120"/>
                        <a:pt x="762000" y="579120"/>
                      </a:cubicBezTo>
                      <a:cubicBezTo>
                        <a:pt x="773355" y="193058"/>
                        <a:pt x="772160" y="348876"/>
                        <a:pt x="782320" y="13208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94" name="Freihandform 17"/>
                <p:cNvSpPr>
                  <a:spLocks/>
                </p:cNvSpPr>
                <p:nvPr/>
              </p:nvSpPr>
              <p:spPr bwMode="auto">
                <a:xfrm>
                  <a:off x="4472892" y="1798320"/>
                  <a:ext cx="729028" cy="1122142"/>
                </a:xfrm>
                <a:custGeom>
                  <a:avLst/>
                  <a:gdLst>
                    <a:gd name="T0" fmla="*/ 454708 w 729028"/>
                    <a:gd name="T1" fmla="*/ 0 h 1122142"/>
                    <a:gd name="T2" fmla="*/ 454708 w 729028"/>
                    <a:gd name="T3" fmla="*/ 0 h 1122142"/>
                    <a:gd name="T4" fmla="*/ 383588 w 729028"/>
                    <a:gd name="T5" fmla="*/ 111760 h 1122142"/>
                    <a:gd name="T6" fmla="*/ 363268 w 729028"/>
                    <a:gd name="T7" fmla="*/ 142240 h 1122142"/>
                    <a:gd name="T8" fmla="*/ 353108 w 729028"/>
                    <a:gd name="T9" fmla="*/ 172720 h 1122142"/>
                    <a:gd name="T10" fmla="*/ 322628 w 729028"/>
                    <a:gd name="T11" fmla="*/ 193040 h 1122142"/>
                    <a:gd name="T12" fmla="*/ 271828 w 729028"/>
                    <a:gd name="T13" fmla="*/ 284480 h 1122142"/>
                    <a:gd name="T14" fmla="*/ 221028 w 729028"/>
                    <a:gd name="T15" fmla="*/ 345440 h 1122142"/>
                    <a:gd name="T16" fmla="*/ 160068 w 729028"/>
                    <a:gd name="T17" fmla="*/ 386080 h 1122142"/>
                    <a:gd name="T18" fmla="*/ 129588 w 729028"/>
                    <a:gd name="T19" fmla="*/ 406400 h 1122142"/>
                    <a:gd name="T20" fmla="*/ 38148 w 729028"/>
                    <a:gd name="T21" fmla="*/ 447040 h 1122142"/>
                    <a:gd name="T22" fmla="*/ 17828 w 729028"/>
                    <a:gd name="T23" fmla="*/ 477520 h 1122142"/>
                    <a:gd name="T24" fmla="*/ 17828 w 729028"/>
                    <a:gd name="T25" fmla="*/ 589280 h 1122142"/>
                    <a:gd name="T26" fmla="*/ 78788 w 729028"/>
                    <a:gd name="T27" fmla="*/ 680720 h 1122142"/>
                    <a:gd name="T28" fmla="*/ 99108 w 729028"/>
                    <a:gd name="T29" fmla="*/ 711200 h 1122142"/>
                    <a:gd name="T30" fmla="*/ 109268 w 729028"/>
                    <a:gd name="T31" fmla="*/ 741680 h 1122142"/>
                    <a:gd name="T32" fmla="*/ 139748 w 729028"/>
                    <a:gd name="T33" fmla="*/ 772160 h 1122142"/>
                    <a:gd name="T34" fmla="*/ 149908 w 729028"/>
                    <a:gd name="T35" fmla="*/ 812800 h 1122142"/>
                    <a:gd name="T36" fmla="*/ 160068 w 729028"/>
                    <a:gd name="T37" fmla="*/ 843280 h 1122142"/>
                    <a:gd name="T38" fmla="*/ 180388 w 729028"/>
                    <a:gd name="T39" fmla="*/ 975360 h 1122142"/>
                    <a:gd name="T40" fmla="*/ 200708 w 729028"/>
                    <a:gd name="T41" fmla="*/ 1005840 h 1122142"/>
                    <a:gd name="T42" fmla="*/ 271828 w 729028"/>
                    <a:gd name="T43" fmla="*/ 1046480 h 1122142"/>
                    <a:gd name="T44" fmla="*/ 342948 w 729028"/>
                    <a:gd name="T45" fmla="*/ 1087120 h 1122142"/>
                    <a:gd name="T46" fmla="*/ 383588 w 729028"/>
                    <a:gd name="T47" fmla="*/ 1107440 h 1122142"/>
                    <a:gd name="T48" fmla="*/ 475028 w 729028"/>
                    <a:gd name="T49" fmla="*/ 1117600 h 1122142"/>
                    <a:gd name="T50" fmla="*/ 546148 w 729028"/>
                    <a:gd name="T51" fmla="*/ 1107440 h 1122142"/>
                    <a:gd name="T52" fmla="*/ 566468 w 729028"/>
                    <a:gd name="T53" fmla="*/ 1046480 h 1122142"/>
                    <a:gd name="T54" fmla="*/ 586788 w 729028"/>
                    <a:gd name="T55" fmla="*/ 1005840 h 1122142"/>
                    <a:gd name="T56" fmla="*/ 596948 w 729028"/>
                    <a:gd name="T57" fmla="*/ 975360 h 1122142"/>
                    <a:gd name="T58" fmla="*/ 617268 w 729028"/>
                    <a:gd name="T59" fmla="*/ 944880 h 1122142"/>
                    <a:gd name="T60" fmla="*/ 627428 w 729028"/>
                    <a:gd name="T61" fmla="*/ 914400 h 1122142"/>
                    <a:gd name="T62" fmla="*/ 668068 w 729028"/>
                    <a:gd name="T63" fmla="*/ 853440 h 1122142"/>
                    <a:gd name="T64" fmla="*/ 698548 w 729028"/>
                    <a:gd name="T65" fmla="*/ 772160 h 1122142"/>
                    <a:gd name="T66" fmla="*/ 708708 w 729028"/>
                    <a:gd name="T67" fmla="*/ 731520 h 1122142"/>
                    <a:gd name="T68" fmla="*/ 729028 w 729028"/>
                    <a:gd name="T69" fmla="*/ 670560 h 1122142"/>
                    <a:gd name="T70" fmla="*/ 718868 w 729028"/>
                    <a:gd name="T71" fmla="*/ 426720 h 1122142"/>
                    <a:gd name="T72" fmla="*/ 698548 w 729028"/>
                    <a:gd name="T73" fmla="*/ 375920 h 1122142"/>
                    <a:gd name="T74" fmla="*/ 678228 w 729028"/>
                    <a:gd name="T75" fmla="*/ 284480 h 1122142"/>
                    <a:gd name="T76" fmla="*/ 678228 w 729028"/>
                    <a:gd name="T77" fmla="*/ 60960 h 1122142"/>
                    <a:gd name="T78" fmla="*/ 647748 w 729028"/>
                    <a:gd name="T79" fmla="*/ 50800 h 1122142"/>
                    <a:gd name="T80" fmla="*/ 444548 w 729028"/>
                    <a:gd name="T81" fmla="*/ 30480 h 1122142"/>
                    <a:gd name="T82" fmla="*/ 454708 w 729028"/>
                    <a:gd name="T83" fmla="*/ 0 h 112214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29028"/>
                    <a:gd name="T127" fmla="*/ 0 h 1122142"/>
                    <a:gd name="T128" fmla="*/ 729028 w 729028"/>
                    <a:gd name="T129" fmla="*/ 1122142 h 112214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29028" h="1122142">
                      <a:moveTo>
                        <a:pt x="454708" y="0"/>
                      </a:moveTo>
                      <a:lnTo>
                        <a:pt x="454708" y="0"/>
                      </a:lnTo>
                      <a:lnTo>
                        <a:pt x="383588" y="111760"/>
                      </a:lnTo>
                      <a:cubicBezTo>
                        <a:pt x="376985" y="122031"/>
                        <a:pt x="367129" y="130656"/>
                        <a:pt x="363268" y="142240"/>
                      </a:cubicBezTo>
                      <a:cubicBezTo>
                        <a:pt x="359881" y="152400"/>
                        <a:pt x="359798" y="164357"/>
                        <a:pt x="353108" y="172720"/>
                      </a:cubicBezTo>
                      <a:cubicBezTo>
                        <a:pt x="345480" y="182255"/>
                        <a:pt x="332788" y="186267"/>
                        <a:pt x="322628" y="193040"/>
                      </a:cubicBezTo>
                      <a:cubicBezTo>
                        <a:pt x="304745" y="246688"/>
                        <a:pt x="318409" y="214609"/>
                        <a:pt x="271828" y="284480"/>
                      </a:cubicBezTo>
                      <a:cubicBezTo>
                        <a:pt x="253766" y="311573"/>
                        <a:pt x="248107" y="324378"/>
                        <a:pt x="221028" y="345440"/>
                      </a:cubicBezTo>
                      <a:cubicBezTo>
                        <a:pt x="201751" y="360433"/>
                        <a:pt x="180388" y="372533"/>
                        <a:pt x="160068" y="386080"/>
                      </a:cubicBezTo>
                      <a:cubicBezTo>
                        <a:pt x="149908" y="392853"/>
                        <a:pt x="140925" y="401865"/>
                        <a:pt x="129588" y="406400"/>
                      </a:cubicBezTo>
                      <a:cubicBezTo>
                        <a:pt x="64726" y="432345"/>
                        <a:pt x="95100" y="418564"/>
                        <a:pt x="38148" y="447040"/>
                      </a:cubicBezTo>
                      <a:cubicBezTo>
                        <a:pt x="31375" y="457200"/>
                        <a:pt x="23289" y="466598"/>
                        <a:pt x="17828" y="477520"/>
                      </a:cubicBezTo>
                      <a:cubicBezTo>
                        <a:pt x="0" y="513176"/>
                        <a:pt x="3876" y="550216"/>
                        <a:pt x="17828" y="589280"/>
                      </a:cubicBezTo>
                      <a:lnTo>
                        <a:pt x="78788" y="680720"/>
                      </a:lnTo>
                      <a:cubicBezTo>
                        <a:pt x="85561" y="690880"/>
                        <a:pt x="95247" y="699616"/>
                        <a:pt x="99108" y="711200"/>
                      </a:cubicBezTo>
                      <a:cubicBezTo>
                        <a:pt x="102495" y="721360"/>
                        <a:pt x="103327" y="732769"/>
                        <a:pt x="109268" y="741680"/>
                      </a:cubicBezTo>
                      <a:cubicBezTo>
                        <a:pt x="117238" y="753635"/>
                        <a:pt x="129588" y="762000"/>
                        <a:pt x="139748" y="772160"/>
                      </a:cubicBezTo>
                      <a:cubicBezTo>
                        <a:pt x="143135" y="785707"/>
                        <a:pt x="146072" y="799374"/>
                        <a:pt x="149908" y="812800"/>
                      </a:cubicBezTo>
                      <a:cubicBezTo>
                        <a:pt x="152850" y="823098"/>
                        <a:pt x="158307" y="832716"/>
                        <a:pt x="160068" y="843280"/>
                      </a:cubicBezTo>
                      <a:cubicBezTo>
                        <a:pt x="163776" y="865530"/>
                        <a:pt x="166430" y="942791"/>
                        <a:pt x="180388" y="975360"/>
                      </a:cubicBezTo>
                      <a:cubicBezTo>
                        <a:pt x="185198" y="986583"/>
                        <a:pt x="192074" y="997206"/>
                        <a:pt x="200708" y="1005840"/>
                      </a:cubicBezTo>
                      <a:cubicBezTo>
                        <a:pt x="219352" y="1024484"/>
                        <a:pt x="250578" y="1033199"/>
                        <a:pt x="271828" y="1046480"/>
                      </a:cubicBezTo>
                      <a:cubicBezTo>
                        <a:pt x="388031" y="1119107"/>
                        <a:pt x="254032" y="1049013"/>
                        <a:pt x="342948" y="1087120"/>
                      </a:cubicBezTo>
                      <a:cubicBezTo>
                        <a:pt x="356869" y="1093086"/>
                        <a:pt x="368830" y="1104034"/>
                        <a:pt x="383588" y="1107440"/>
                      </a:cubicBezTo>
                      <a:cubicBezTo>
                        <a:pt x="413470" y="1114336"/>
                        <a:pt x="444548" y="1114213"/>
                        <a:pt x="475028" y="1117600"/>
                      </a:cubicBezTo>
                      <a:cubicBezTo>
                        <a:pt x="498735" y="1114213"/>
                        <a:pt x="527245" y="1122142"/>
                        <a:pt x="546148" y="1107440"/>
                      </a:cubicBezTo>
                      <a:cubicBezTo>
                        <a:pt x="563055" y="1094290"/>
                        <a:pt x="556889" y="1065638"/>
                        <a:pt x="566468" y="1046480"/>
                      </a:cubicBezTo>
                      <a:cubicBezTo>
                        <a:pt x="573241" y="1032933"/>
                        <a:pt x="580822" y="1019761"/>
                        <a:pt x="586788" y="1005840"/>
                      </a:cubicBezTo>
                      <a:cubicBezTo>
                        <a:pt x="591007" y="995996"/>
                        <a:pt x="592159" y="984939"/>
                        <a:pt x="596948" y="975360"/>
                      </a:cubicBezTo>
                      <a:cubicBezTo>
                        <a:pt x="602409" y="964438"/>
                        <a:pt x="611807" y="955802"/>
                        <a:pt x="617268" y="944880"/>
                      </a:cubicBezTo>
                      <a:cubicBezTo>
                        <a:pt x="622057" y="935301"/>
                        <a:pt x="622227" y="923762"/>
                        <a:pt x="627428" y="914400"/>
                      </a:cubicBezTo>
                      <a:cubicBezTo>
                        <a:pt x="639288" y="893052"/>
                        <a:pt x="654521" y="873760"/>
                        <a:pt x="668068" y="853440"/>
                      </a:cubicBezTo>
                      <a:cubicBezTo>
                        <a:pt x="694147" y="749124"/>
                        <a:pt x="658701" y="878419"/>
                        <a:pt x="698548" y="772160"/>
                      </a:cubicBezTo>
                      <a:cubicBezTo>
                        <a:pt x="703451" y="759085"/>
                        <a:pt x="704696" y="744895"/>
                        <a:pt x="708708" y="731520"/>
                      </a:cubicBezTo>
                      <a:cubicBezTo>
                        <a:pt x="714863" y="711004"/>
                        <a:pt x="729028" y="670560"/>
                        <a:pt x="729028" y="670560"/>
                      </a:cubicBezTo>
                      <a:cubicBezTo>
                        <a:pt x="725641" y="589280"/>
                        <a:pt x="727239" y="507639"/>
                        <a:pt x="718868" y="426720"/>
                      </a:cubicBezTo>
                      <a:cubicBezTo>
                        <a:pt x="716991" y="408579"/>
                        <a:pt x="704952" y="392997"/>
                        <a:pt x="698548" y="375920"/>
                      </a:cubicBezTo>
                      <a:cubicBezTo>
                        <a:pt x="683541" y="335901"/>
                        <a:pt x="686941" y="336760"/>
                        <a:pt x="678228" y="284480"/>
                      </a:cubicBezTo>
                      <a:cubicBezTo>
                        <a:pt x="681661" y="239850"/>
                        <a:pt x="699570" y="114315"/>
                        <a:pt x="678228" y="60960"/>
                      </a:cubicBezTo>
                      <a:cubicBezTo>
                        <a:pt x="674251" y="51016"/>
                        <a:pt x="658203" y="53123"/>
                        <a:pt x="647748" y="50800"/>
                      </a:cubicBezTo>
                      <a:cubicBezTo>
                        <a:pt x="551900" y="29500"/>
                        <a:pt x="579648" y="49780"/>
                        <a:pt x="444548" y="30480"/>
                      </a:cubicBezTo>
                      <a:cubicBezTo>
                        <a:pt x="441195" y="30001"/>
                        <a:pt x="444548" y="23707"/>
                        <a:pt x="454708" y="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95" name="Freihandform 18"/>
                <p:cNvSpPr>
                  <a:spLocks/>
                </p:cNvSpPr>
                <p:nvPr/>
              </p:nvSpPr>
              <p:spPr bwMode="auto">
                <a:xfrm>
                  <a:off x="4823548" y="3129280"/>
                  <a:ext cx="805092" cy="1117600"/>
                </a:xfrm>
                <a:custGeom>
                  <a:avLst/>
                  <a:gdLst>
                    <a:gd name="T0" fmla="*/ 408852 w 805092"/>
                    <a:gd name="T1" fmla="*/ 0 h 1117600"/>
                    <a:gd name="T2" fmla="*/ 408852 w 805092"/>
                    <a:gd name="T3" fmla="*/ 0 h 1117600"/>
                    <a:gd name="T4" fmla="*/ 266612 w 805092"/>
                    <a:gd name="T5" fmla="*/ 91440 h 1117600"/>
                    <a:gd name="T6" fmla="*/ 236132 w 805092"/>
                    <a:gd name="T7" fmla="*/ 111760 h 1117600"/>
                    <a:gd name="T8" fmla="*/ 205652 w 805092"/>
                    <a:gd name="T9" fmla="*/ 142240 h 1117600"/>
                    <a:gd name="T10" fmla="*/ 175172 w 805092"/>
                    <a:gd name="T11" fmla="*/ 162560 h 1117600"/>
                    <a:gd name="T12" fmla="*/ 124372 w 805092"/>
                    <a:gd name="T13" fmla="*/ 223520 h 1117600"/>
                    <a:gd name="T14" fmla="*/ 134532 w 805092"/>
                    <a:gd name="T15" fmla="*/ 304800 h 1117600"/>
                    <a:gd name="T16" fmla="*/ 165012 w 805092"/>
                    <a:gd name="T17" fmla="*/ 335280 h 1117600"/>
                    <a:gd name="T18" fmla="*/ 175172 w 805092"/>
                    <a:gd name="T19" fmla="*/ 365760 h 1117600"/>
                    <a:gd name="T20" fmla="*/ 165012 w 805092"/>
                    <a:gd name="T21" fmla="*/ 447040 h 1117600"/>
                    <a:gd name="T22" fmla="*/ 134532 w 805092"/>
                    <a:gd name="T23" fmla="*/ 477520 h 1117600"/>
                    <a:gd name="T24" fmla="*/ 83732 w 805092"/>
                    <a:gd name="T25" fmla="*/ 528320 h 1117600"/>
                    <a:gd name="T26" fmla="*/ 73572 w 805092"/>
                    <a:gd name="T27" fmla="*/ 558800 h 1117600"/>
                    <a:gd name="T28" fmla="*/ 22772 w 805092"/>
                    <a:gd name="T29" fmla="*/ 609600 h 1117600"/>
                    <a:gd name="T30" fmla="*/ 2452 w 805092"/>
                    <a:gd name="T31" fmla="*/ 670560 h 1117600"/>
                    <a:gd name="T32" fmla="*/ 32932 w 805092"/>
                    <a:gd name="T33" fmla="*/ 782320 h 1117600"/>
                    <a:gd name="T34" fmla="*/ 63412 w 805092"/>
                    <a:gd name="T35" fmla="*/ 802640 h 1117600"/>
                    <a:gd name="T36" fmla="*/ 104052 w 805092"/>
                    <a:gd name="T37" fmla="*/ 863600 h 1117600"/>
                    <a:gd name="T38" fmla="*/ 215812 w 805092"/>
                    <a:gd name="T39" fmla="*/ 944880 h 1117600"/>
                    <a:gd name="T40" fmla="*/ 286932 w 805092"/>
                    <a:gd name="T41" fmla="*/ 1016000 h 1117600"/>
                    <a:gd name="T42" fmla="*/ 337732 w 805092"/>
                    <a:gd name="T43" fmla="*/ 1066800 h 1117600"/>
                    <a:gd name="T44" fmla="*/ 358052 w 805092"/>
                    <a:gd name="T45" fmla="*/ 1097280 h 1117600"/>
                    <a:gd name="T46" fmla="*/ 419012 w 805092"/>
                    <a:gd name="T47" fmla="*/ 1117600 h 1117600"/>
                    <a:gd name="T48" fmla="*/ 490132 w 805092"/>
                    <a:gd name="T49" fmla="*/ 1107440 h 1117600"/>
                    <a:gd name="T50" fmla="*/ 540932 w 805092"/>
                    <a:gd name="T51" fmla="*/ 1097280 h 1117600"/>
                    <a:gd name="T52" fmla="*/ 612052 w 805092"/>
                    <a:gd name="T53" fmla="*/ 1016000 h 1117600"/>
                    <a:gd name="T54" fmla="*/ 642532 w 805092"/>
                    <a:gd name="T55" fmla="*/ 995680 h 1117600"/>
                    <a:gd name="T56" fmla="*/ 662852 w 805092"/>
                    <a:gd name="T57" fmla="*/ 965200 h 1117600"/>
                    <a:gd name="T58" fmla="*/ 774612 w 805092"/>
                    <a:gd name="T59" fmla="*/ 883920 h 1117600"/>
                    <a:gd name="T60" fmla="*/ 805092 w 805092"/>
                    <a:gd name="T61" fmla="*/ 802640 h 1117600"/>
                    <a:gd name="T62" fmla="*/ 794932 w 805092"/>
                    <a:gd name="T63" fmla="*/ 609600 h 1117600"/>
                    <a:gd name="T64" fmla="*/ 754292 w 805092"/>
                    <a:gd name="T65" fmla="*/ 518160 h 1117600"/>
                    <a:gd name="T66" fmla="*/ 733972 w 805092"/>
                    <a:gd name="T67" fmla="*/ 487680 h 1117600"/>
                    <a:gd name="T68" fmla="*/ 713652 w 805092"/>
                    <a:gd name="T69" fmla="*/ 447040 h 1117600"/>
                    <a:gd name="T70" fmla="*/ 673012 w 805092"/>
                    <a:gd name="T71" fmla="*/ 386080 h 1117600"/>
                    <a:gd name="T72" fmla="*/ 652692 w 805092"/>
                    <a:gd name="T73" fmla="*/ 254000 h 1117600"/>
                    <a:gd name="T74" fmla="*/ 642532 w 805092"/>
                    <a:gd name="T75" fmla="*/ 213360 h 1117600"/>
                    <a:gd name="T76" fmla="*/ 622212 w 805092"/>
                    <a:gd name="T77" fmla="*/ 182880 h 1117600"/>
                    <a:gd name="T78" fmla="*/ 591732 w 805092"/>
                    <a:gd name="T79" fmla="*/ 121920 h 1117600"/>
                    <a:gd name="T80" fmla="*/ 561252 w 805092"/>
                    <a:gd name="T81" fmla="*/ 101600 h 1117600"/>
                    <a:gd name="T82" fmla="*/ 530772 w 805092"/>
                    <a:gd name="T83" fmla="*/ 40640 h 1117600"/>
                    <a:gd name="T84" fmla="*/ 520612 w 805092"/>
                    <a:gd name="T85" fmla="*/ 10160 h 1117600"/>
                    <a:gd name="T86" fmla="*/ 490132 w 805092"/>
                    <a:gd name="T87" fmla="*/ 0 h 1117600"/>
                    <a:gd name="T88" fmla="*/ 419012 w 805092"/>
                    <a:gd name="T89" fmla="*/ 10160 h 1117600"/>
                    <a:gd name="T90" fmla="*/ 408852 w 805092"/>
                    <a:gd name="T91" fmla="*/ 0 h 1117600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805092"/>
                    <a:gd name="T139" fmla="*/ 0 h 1117600"/>
                    <a:gd name="T140" fmla="*/ 805092 w 805092"/>
                    <a:gd name="T141" fmla="*/ 1117600 h 1117600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805092" h="1117600">
                      <a:moveTo>
                        <a:pt x="408852" y="0"/>
                      </a:moveTo>
                      <a:lnTo>
                        <a:pt x="408852" y="0"/>
                      </a:lnTo>
                      <a:cubicBezTo>
                        <a:pt x="286790" y="77676"/>
                        <a:pt x="333833" y="46626"/>
                        <a:pt x="266612" y="91440"/>
                      </a:cubicBezTo>
                      <a:cubicBezTo>
                        <a:pt x="256452" y="98213"/>
                        <a:pt x="244766" y="103126"/>
                        <a:pt x="236132" y="111760"/>
                      </a:cubicBezTo>
                      <a:cubicBezTo>
                        <a:pt x="225972" y="121920"/>
                        <a:pt x="216690" y="133042"/>
                        <a:pt x="205652" y="142240"/>
                      </a:cubicBezTo>
                      <a:cubicBezTo>
                        <a:pt x="196271" y="150057"/>
                        <a:pt x="184553" y="154743"/>
                        <a:pt x="175172" y="162560"/>
                      </a:cubicBezTo>
                      <a:cubicBezTo>
                        <a:pt x="145836" y="187006"/>
                        <a:pt x="144352" y="193550"/>
                        <a:pt x="124372" y="223520"/>
                      </a:cubicBezTo>
                      <a:cubicBezTo>
                        <a:pt x="127759" y="250613"/>
                        <a:pt x="125201" y="279140"/>
                        <a:pt x="134532" y="304800"/>
                      </a:cubicBezTo>
                      <a:cubicBezTo>
                        <a:pt x="139442" y="318303"/>
                        <a:pt x="157042" y="323325"/>
                        <a:pt x="165012" y="335280"/>
                      </a:cubicBezTo>
                      <a:cubicBezTo>
                        <a:pt x="170953" y="344191"/>
                        <a:pt x="171785" y="355600"/>
                        <a:pt x="175172" y="365760"/>
                      </a:cubicBezTo>
                      <a:cubicBezTo>
                        <a:pt x="171785" y="392853"/>
                        <a:pt x="174343" y="421380"/>
                        <a:pt x="165012" y="447040"/>
                      </a:cubicBezTo>
                      <a:cubicBezTo>
                        <a:pt x="160102" y="460543"/>
                        <a:pt x="143730" y="466482"/>
                        <a:pt x="134532" y="477520"/>
                      </a:cubicBezTo>
                      <a:cubicBezTo>
                        <a:pt x="92199" y="528320"/>
                        <a:pt x="139612" y="491067"/>
                        <a:pt x="83732" y="528320"/>
                      </a:cubicBezTo>
                      <a:cubicBezTo>
                        <a:pt x="80345" y="538480"/>
                        <a:pt x="80262" y="550437"/>
                        <a:pt x="73572" y="558800"/>
                      </a:cubicBezTo>
                      <a:cubicBezTo>
                        <a:pt x="29545" y="613833"/>
                        <a:pt x="53252" y="541020"/>
                        <a:pt x="22772" y="609600"/>
                      </a:cubicBezTo>
                      <a:cubicBezTo>
                        <a:pt x="14073" y="629173"/>
                        <a:pt x="2452" y="670560"/>
                        <a:pt x="2452" y="670560"/>
                      </a:cubicBezTo>
                      <a:cubicBezTo>
                        <a:pt x="8462" y="718640"/>
                        <a:pt x="0" y="749388"/>
                        <a:pt x="32932" y="782320"/>
                      </a:cubicBezTo>
                      <a:cubicBezTo>
                        <a:pt x="41566" y="790954"/>
                        <a:pt x="53252" y="795867"/>
                        <a:pt x="63412" y="802640"/>
                      </a:cubicBezTo>
                      <a:cubicBezTo>
                        <a:pt x="76959" y="822960"/>
                        <a:pt x="83732" y="850053"/>
                        <a:pt x="104052" y="863600"/>
                      </a:cubicBezTo>
                      <a:cubicBezTo>
                        <a:pt x="146335" y="891789"/>
                        <a:pt x="178548" y="910721"/>
                        <a:pt x="215812" y="944880"/>
                      </a:cubicBezTo>
                      <a:cubicBezTo>
                        <a:pt x="240526" y="967535"/>
                        <a:pt x="286932" y="1016000"/>
                        <a:pt x="286932" y="1016000"/>
                      </a:cubicBezTo>
                      <a:cubicBezTo>
                        <a:pt x="307345" y="1077238"/>
                        <a:pt x="279787" y="1018513"/>
                        <a:pt x="337732" y="1066800"/>
                      </a:cubicBezTo>
                      <a:cubicBezTo>
                        <a:pt x="347113" y="1074617"/>
                        <a:pt x="347697" y="1090808"/>
                        <a:pt x="358052" y="1097280"/>
                      </a:cubicBezTo>
                      <a:cubicBezTo>
                        <a:pt x="376215" y="1108632"/>
                        <a:pt x="419012" y="1117600"/>
                        <a:pt x="419012" y="1117600"/>
                      </a:cubicBezTo>
                      <a:cubicBezTo>
                        <a:pt x="442719" y="1114213"/>
                        <a:pt x="466510" y="1111377"/>
                        <a:pt x="490132" y="1107440"/>
                      </a:cubicBezTo>
                      <a:cubicBezTo>
                        <a:pt x="507166" y="1104601"/>
                        <a:pt x="527117" y="1107641"/>
                        <a:pt x="540932" y="1097280"/>
                      </a:cubicBezTo>
                      <a:cubicBezTo>
                        <a:pt x="569733" y="1075680"/>
                        <a:pt x="586596" y="1041456"/>
                        <a:pt x="612052" y="1016000"/>
                      </a:cubicBezTo>
                      <a:cubicBezTo>
                        <a:pt x="620686" y="1007366"/>
                        <a:pt x="632372" y="1002453"/>
                        <a:pt x="642532" y="995680"/>
                      </a:cubicBezTo>
                      <a:cubicBezTo>
                        <a:pt x="649305" y="985520"/>
                        <a:pt x="653317" y="972828"/>
                        <a:pt x="662852" y="965200"/>
                      </a:cubicBezTo>
                      <a:cubicBezTo>
                        <a:pt x="704903" y="931559"/>
                        <a:pt x="744662" y="925850"/>
                        <a:pt x="774612" y="883920"/>
                      </a:cubicBezTo>
                      <a:cubicBezTo>
                        <a:pt x="795046" y="855312"/>
                        <a:pt x="796911" y="835366"/>
                        <a:pt x="805092" y="802640"/>
                      </a:cubicBezTo>
                      <a:cubicBezTo>
                        <a:pt x="801705" y="738293"/>
                        <a:pt x="802924" y="673538"/>
                        <a:pt x="794932" y="609600"/>
                      </a:cubicBezTo>
                      <a:cubicBezTo>
                        <a:pt x="793190" y="595666"/>
                        <a:pt x="762669" y="532819"/>
                        <a:pt x="754292" y="518160"/>
                      </a:cubicBezTo>
                      <a:cubicBezTo>
                        <a:pt x="748234" y="507558"/>
                        <a:pt x="740030" y="498282"/>
                        <a:pt x="733972" y="487680"/>
                      </a:cubicBezTo>
                      <a:cubicBezTo>
                        <a:pt x="726458" y="474530"/>
                        <a:pt x="721444" y="460027"/>
                        <a:pt x="713652" y="447040"/>
                      </a:cubicBezTo>
                      <a:cubicBezTo>
                        <a:pt x="701087" y="426099"/>
                        <a:pt x="673012" y="386080"/>
                        <a:pt x="673012" y="386080"/>
                      </a:cubicBezTo>
                      <a:cubicBezTo>
                        <a:pt x="664215" y="315700"/>
                        <a:pt x="665990" y="313843"/>
                        <a:pt x="652692" y="254000"/>
                      </a:cubicBezTo>
                      <a:cubicBezTo>
                        <a:pt x="649663" y="240369"/>
                        <a:pt x="648033" y="226195"/>
                        <a:pt x="642532" y="213360"/>
                      </a:cubicBezTo>
                      <a:cubicBezTo>
                        <a:pt x="637722" y="202137"/>
                        <a:pt x="627673" y="193802"/>
                        <a:pt x="622212" y="182880"/>
                      </a:cubicBezTo>
                      <a:cubicBezTo>
                        <a:pt x="605685" y="149826"/>
                        <a:pt x="620849" y="151037"/>
                        <a:pt x="591732" y="121920"/>
                      </a:cubicBezTo>
                      <a:cubicBezTo>
                        <a:pt x="583098" y="113286"/>
                        <a:pt x="571412" y="108373"/>
                        <a:pt x="561252" y="101600"/>
                      </a:cubicBezTo>
                      <a:cubicBezTo>
                        <a:pt x="535715" y="24988"/>
                        <a:pt x="570163" y="119422"/>
                        <a:pt x="530772" y="40640"/>
                      </a:cubicBezTo>
                      <a:cubicBezTo>
                        <a:pt x="525983" y="31061"/>
                        <a:pt x="528185" y="17733"/>
                        <a:pt x="520612" y="10160"/>
                      </a:cubicBezTo>
                      <a:cubicBezTo>
                        <a:pt x="513039" y="2587"/>
                        <a:pt x="500292" y="3387"/>
                        <a:pt x="490132" y="0"/>
                      </a:cubicBezTo>
                      <a:cubicBezTo>
                        <a:pt x="466425" y="3387"/>
                        <a:pt x="442494" y="5464"/>
                        <a:pt x="419012" y="10160"/>
                      </a:cubicBezTo>
                      <a:cubicBezTo>
                        <a:pt x="408510" y="12260"/>
                        <a:pt x="410545" y="1693"/>
                        <a:pt x="408852" y="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96" name="Freihandform 19"/>
                <p:cNvSpPr>
                  <a:spLocks/>
                </p:cNvSpPr>
                <p:nvPr/>
              </p:nvSpPr>
              <p:spPr bwMode="auto">
                <a:xfrm>
                  <a:off x="4185920" y="4069486"/>
                  <a:ext cx="792480" cy="1010514"/>
                </a:xfrm>
                <a:custGeom>
                  <a:avLst/>
                  <a:gdLst>
                    <a:gd name="T0" fmla="*/ 629920 w 792480"/>
                    <a:gd name="T1" fmla="*/ 106274 h 1010514"/>
                    <a:gd name="T2" fmla="*/ 629920 w 792480"/>
                    <a:gd name="T3" fmla="*/ 106274 h 1010514"/>
                    <a:gd name="T4" fmla="*/ 487680 w 792480"/>
                    <a:gd name="T5" fmla="*/ 96114 h 1010514"/>
                    <a:gd name="T6" fmla="*/ 416560 w 792480"/>
                    <a:gd name="T7" fmla="*/ 65634 h 1010514"/>
                    <a:gd name="T8" fmla="*/ 386080 w 792480"/>
                    <a:gd name="T9" fmla="*/ 45314 h 1010514"/>
                    <a:gd name="T10" fmla="*/ 345440 w 792480"/>
                    <a:gd name="T11" fmla="*/ 35154 h 1010514"/>
                    <a:gd name="T12" fmla="*/ 284480 w 792480"/>
                    <a:gd name="T13" fmla="*/ 4674 h 1010514"/>
                    <a:gd name="T14" fmla="*/ 254000 w 792480"/>
                    <a:gd name="T15" fmla="*/ 35154 h 1010514"/>
                    <a:gd name="T16" fmla="*/ 223520 w 792480"/>
                    <a:gd name="T17" fmla="*/ 96114 h 1010514"/>
                    <a:gd name="T18" fmla="*/ 193040 w 792480"/>
                    <a:gd name="T19" fmla="*/ 157074 h 1010514"/>
                    <a:gd name="T20" fmla="*/ 162560 w 792480"/>
                    <a:gd name="T21" fmla="*/ 228194 h 1010514"/>
                    <a:gd name="T22" fmla="*/ 132080 w 792480"/>
                    <a:gd name="T23" fmla="*/ 248514 h 1010514"/>
                    <a:gd name="T24" fmla="*/ 111760 w 792480"/>
                    <a:gd name="T25" fmla="*/ 278994 h 1010514"/>
                    <a:gd name="T26" fmla="*/ 50800 w 792480"/>
                    <a:gd name="T27" fmla="*/ 329794 h 1010514"/>
                    <a:gd name="T28" fmla="*/ 20320 w 792480"/>
                    <a:gd name="T29" fmla="*/ 339954 h 1010514"/>
                    <a:gd name="T30" fmla="*/ 0 w 792480"/>
                    <a:gd name="T31" fmla="*/ 492354 h 1010514"/>
                    <a:gd name="T32" fmla="*/ 10160 w 792480"/>
                    <a:gd name="T33" fmla="*/ 797154 h 1010514"/>
                    <a:gd name="T34" fmla="*/ 20320 w 792480"/>
                    <a:gd name="T35" fmla="*/ 827634 h 1010514"/>
                    <a:gd name="T36" fmla="*/ 40640 w 792480"/>
                    <a:gd name="T37" fmla="*/ 868274 h 1010514"/>
                    <a:gd name="T38" fmla="*/ 142240 w 792480"/>
                    <a:gd name="T39" fmla="*/ 939394 h 1010514"/>
                    <a:gd name="T40" fmla="*/ 203200 w 792480"/>
                    <a:gd name="T41" fmla="*/ 980034 h 1010514"/>
                    <a:gd name="T42" fmla="*/ 264160 w 792480"/>
                    <a:gd name="T43" fmla="*/ 990194 h 1010514"/>
                    <a:gd name="T44" fmla="*/ 294640 w 792480"/>
                    <a:gd name="T45" fmla="*/ 1000354 h 1010514"/>
                    <a:gd name="T46" fmla="*/ 365760 w 792480"/>
                    <a:gd name="T47" fmla="*/ 1010514 h 1010514"/>
                    <a:gd name="T48" fmla="*/ 528320 w 792480"/>
                    <a:gd name="T49" fmla="*/ 969874 h 1010514"/>
                    <a:gd name="T50" fmla="*/ 548640 w 792480"/>
                    <a:gd name="T51" fmla="*/ 919074 h 1010514"/>
                    <a:gd name="T52" fmla="*/ 609600 w 792480"/>
                    <a:gd name="T53" fmla="*/ 868274 h 1010514"/>
                    <a:gd name="T54" fmla="*/ 650240 w 792480"/>
                    <a:gd name="T55" fmla="*/ 827634 h 1010514"/>
                    <a:gd name="T56" fmla="*/ 660400 w 792480"/>
                    <a:gd name="T57" fmla="*/ 797154 h 1010514"/>
                    <a:gd name="T58" fmla="*/ 680720 w 792480"/>
                    <a:gd name="T59" fmla="*/ 715874 h 1010514"/>
                    <a:gd name="T60" fmla="*/ 690880 w 792480"/>
                    <a:gd name="T61" fmla="*/ 685394 h 1010514"/>
                    <a:gd name="T62" fmla="*/ 721360 w 792480"/>
                    <a:gd name="T63" fmla="*/ 492354 h 1010514"/>
                    <a:gd name="T64" fmla="*/ 731520 w 792480"/>
                    <a:gd name="T65" fmla="*/ 441554 h 1010514"/>
                    <a:gd name="T66" fmla="*/ 762000 w 792480"/>
                    <a:gd name="T67" fmla="*/ 411074 h 1010514"/>
                    <a:gd name="T68" fmla="*/ 792480 w 792480"/>
                    <a:gd name="T69" fmla="*/ 350114 h 1010514"/>
                    <a:gd name="T70" fmla="*/ 782320 w 792480"/>
                    <a:gd name="T71" fmla="*/ 238354 h 1010514"/>
                    <a:gd name="T72" fmla="*/ 772160 w 792480"/>
                    <a:gd name="T73" fmla="*/ 207874 h 1010514"/>
                    <a:gd name="T74" fmla="*/ 741680 w 792480"/>
                    <a:gd name="T75" fmla="*/ 187554 h 1010514"/>
                    <a:gd name="T76" fmla="*/ 731520 w 792480"/>
                    <a:gd name="T77" fmla="*/ 157074 h 1010514"/>
                    <a:gd name="T78" fmla="*/ 701040 w 792480"/>
                    <a:gd name="T79" fmla="*/ 146914 h 1010514"/>
                    <a:gd name="T80" fmla="*/ 640080 w 792480"/>
                    <a:gd name="T81" fmla="*/ 106274 h 1010514"/>
                    <a:gd name="T82" fmla="*/ 629920 w 792480"/>
                    <a:gd name="T83" fmla="*/ 106274 h 1010514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92480"/>
                    <a:gd name="T127" fmla="*/ 0 h 1010514"/>
                    <a:gd name="T128" fmla="*/ 792480 w 792480"/>
                    <a:gd name="T129" fmla="*/ 1010514 h 1010514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92480" h="1010514">
                      <a:moveTo>
                        <a:pt x="629920" y="106274"/>
                      </a:moveTo>
                      <a:lnTo>
                        <a:pt x="629920" y="106274"/>
                      </a:lnTo>
                      <a:cubicBezTo>
                        <a:pt x="582507" y="102887"/>
                        <a:pt x="534889" y="101668"/>
                        <a:pt x="487680" y="96114"/>
                      </a:cubicBezTo>
                      <a:cubicBezTo>
                        <a:pt x="469738" y="94003"/>
                        <a:pt x="428728" y="72587"/>
                        <a:pt x="416560" y="65634"/>
                      </a:cubicBezTo>
                      <a:cubicBezTo>
                        <a:pt x="405958" y="59576"/>
                        <a:pt x="397303" y="50124"/>
                        <a:pt x="386080" y="45314"/>
                      </a:cubicBezTo>
                      <a:cubicBezTo>
                        <a:pt x="373245" y="39813"/>
                        <a:pt x="358987" y="38541"/>
                        <a:pt x="345440" y="35154"/>
                      </a:cubicBezTo>
                      <a:cubicBezTo>
                        <a:pt x="338023" y="30209"/>
                        <a:pt x="298501" y="0"/>
                        <a:pt x="284480" y="4674"/>
                      </a:cubicBezTo>
                      <a:cubicBezTo>
                        <a:pt x="270849" y="9218"/>
                        <a:pt x="264160" y="24994"/>
                        <a:pt x="254000" y="35154"/>
                      </a:cubicBezTo>
                      <a:cubicBezTo>
                        <a:pt x="228463" y="111766"/>
                        <a:pt x="262911" y="17332"/>
                        <a:pt x="223520" y="96114"/>
                      </a:cubicBezTo>
                      <a:cubicBezTo>
                        <a:pt x="181456" y="180242"/>
                        <a:pt x="251274" y="69723"/>
                        <a:pt x="193040" y="157074"/>
                      </a:cubicBezTo>
                      <a:cubicBezTo>
                        <a:pt x="185267" y="188164"/>
                        <a:pt x="185948" y="204806"/>
                        <a:pt x="162560" y="228194"/>
                      </a:cubicBezTo>
                      <a:cubicBezTo>
                        <a:pt x="153926" y="236828"/>
                        <a:pt x="142240" y="241741"/>
                        <a:pt x="132080" y="248514"/>
                      </a:cubicBezTo>
                      <a:cubicBezTo>
                        <a:pt x="125307" y="258674"/>
                        <a:pt x="119577" y="269613"/>
                        <a:pt x="111760" y="278994"/>
                      </a:cubicBezTo>
                      <a:cubicBezTo>
                        <a:pt x="95710" y="298254"/>
                        <a:pt x="73634" y="318377"/>
                        <a:pt x="50800" y="329794"/>
                      </a:cubicBezTo>
                      <a:cubicBezTo>
                        <a:pt x="41221" y="334583"/>
                        <a:pt x="30480" y="336567"/>
                        <a:pt x="20320" y="339954"/>
                      </a:cubicBezTo>
                      <a:cubicBezTo>
                        <a:pt x="166" y="400417"/>
                        <a:pt x="0" y="392910"/>
                        <a:pt x="0" y="492354"/>
                      </a:cubicBezTo>
                      <a:cubicBezTo>
                        <a:pt x="0" y="594010"/>
                        <a:pt x="4010" y="695684"/>
                        <a:pt x="10160" y="797154"/>
                      </a:cubicBezTo>
                      <a:cubicBezTo>
                        <a:pt x="10808" y="807844"/>
                        <a:pt x="16101" y="817790"/>
                        <a:pt x="20320" y="827634"/>
                      </a:cubicBezTo>
                      <a:cubicBezTo>
                        <a:pt x="26286" y="841555"/>
                        <a:pt x="31837" y="855949"/>
                        <a:pt x="40640" y="868274"/>
                      </a:cubicBezTo>
                      <a:cubicBezTo>
                        <a:pt x="67510" y="905892"/>
                        <a:pt x="102194" y="914750"/>
                        <a:pt x="142240" y="939394"/>
                      </a:cubicBezTo>
                      <a:cubicBezTo>
                        <a:pt x="163039" y="952193"/>
                        <a:pt x="179111" y="976019"/>
                        <a:pt x="203200" y="980034"/>
                      </a:cubicBezTo>
                      <a:cubicBezTo>
                        <a:pt x="223520" y="983421"/>
                        <a:pt x="244050" y="985725"/>
                        <a:pt x="264160" y="990194"/>
                      </a:cubicBezTo>
                      <a:cubicBezTo>
                        <a:pt x="274615" y="992517"/>
                        <a:pt x="284138" y="998254"/>
                        <a:pt x="294640" y="1000354"/>
                      </a:cubicBezTo>
                      <a:cubicBezTo>
                        <a:pt x="318122" y="1005050"/>
                        <a:pt x="342053" y="1007127"/>
                        <a:pt x="365760" y="1010514"/>
                      </a:cubicBezTo>
                      <a:cubicBezTo>
                        <a:pt x="419947" y="996967"/>
                        <a:pt x="478362" y="994853"/>
                        <a:pt x="528320" y="969874"/>
                      </a:cubicBezTo>
                      <a:cubicBezTo>
                        <a:pt x="544632" y="961718"/>
                        <a:pt x="537247" y="933315"/>
                        <a:pt x="548640" y="919074"/>
                      </a:cubicBezTo>
                      <a:cubicBezTo>
                        <a:pt x="565164" y="898419"/>
                        <a:pt x="589939" y="885969"/>
                        <a:pt x="609600" y="868274"/>
                      </a:cubicBezTo>
                      <a:cubicBezTo>
                        <a:pt x="623840" y="855458"/>
                        <a:pt x="636693" y="841181"/>
                        <a:pt x="650240" y="827634"/>
                      </a:cubicBezTo>
                      <a:cubicBezTo>
                        <a:pt x="653627" y="817474"/>
                        <a:pt x="657582" y="807486"/>
                        <a:pt x="660400" y="797154"/>
                      </a:cubicBezTo>
                      <a:cubicBezTo>
                        <a:pt x="667748" y="770211"/>
                        <a:pt x="671889" y="742368"/>
                        <a:pt x="680720" y="715874"/>
                      </a:cubicBezTo>
                      <a:lnTo>
                        <a:pt x="690880" y="685394"/>
                      </a:lnTo>
                      <a:cubicBezTo>
                        <a:pt x="710130" y="473644"/>
                        <a:pt x="687069" y="663810"/>
                        <a:pt x="721360" y="492354"/>
                      </a:cubicBezTo>
                      <a:cubicBezTo>
                        <a:pt x="724747" y="475421"/>
                        <a:pt x="723797" y="457000"/>
                        <a:pt x="731520" y="441554"/>
                      </a:cubicBezTo>
                      <a:cubicBezTo>
                        <a:pt x="737946" y="428703"/>
                        <a:pt x="752802" y="422112"/>
                        <a:pt x="762000" y="411074"/>
                      </a:cubicBezTo>
                      <a:cubicBezTo>
                        <a:pt x="783884" y="384813"/>
                        <a:pt x="782297" y="380662"/>
                        <a:pt x="792480" y="350114"/>
                      </a:cubicBezTo>
                      <a:cubicBezTo>
                        <a:pt x="789093" y="312861"/>
                        <a:pt x="787610" y="275385"/>
                        <a:pt x="782320" y="238354"/>
                      </a:cubicBezTo>
                      <a:cubicBezTo>
                        <a:pt x="780805" y="227752"/>
                        <a:pt x="778850" y="216237"/>
                        <a:pt x="772160" y="207874"/>
                      </a:cubicBezTo>
                      <a:cubicBezTo>
                        <a:pt x="764532" y="198339"/>
                        <a:pt x="751840" y="194327"/>
                        <a:pt x="741680" y="187554"/>
                      </a:cubicBezTo>
                      <a:cubicBezTo>
                        <a:pt x="738293" y="177394"/>
                        <a:pt x="739093" y="164647"/>
                        <a:pt x="731520" y="157074"/>
                      </a:cubicBezTo>
                      <a:cubicBezTo>
                        <a:pt x="723947" y="149501"/>
                        <a:pt x="710402" y="152115"/>
                        <a:pt x="701040" y="146914"/>
                      </a:cubicBezTo>
                      <a:cubicBezTo>
                        <a:pt x="679692" y="135054"/>
                        <a:pt x="661923" y="117196"/>
                        <a:pt x="640080" y="106274"/>
                      </a:cubicBezTo>
                      <a:lnTo>
                        <a:pt x="629920" y="106274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</p:grpSp>
          <p:sp>
            <p:nvSpPr>
              <p:cNvPr id="39" name="Freihandform 38"/>
              <p:cNvSpPr/>
              <p:nvPr/>
            </p:nvSpPr>
            <p:spPr bwMode="auto">
              <a:xfrm>
                <a:off x="3018777" y="1826522"/>
                <a:ext cx="660013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40" name="Freihandform 39"/>
              <p:cNvSpPr/>
              <p:nvPr/>
            </p:nvSpPr>
            <p:spPr bwMode="auto">
              <a:xfrm>
                <a:off x="2496679" y="1718052"/>
                <a:ext cx="660011" cy="624441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41" name="Freihandform 40"/>
              <p:cNvSpPr/>
              <p:nvPr/>
            </p:nvSpPr>
            <p:spPr bwMode="auto">
              <a:xfrm>
                <a:off x="1498453" y="1630102"/>
                <a:ext cx="660011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42" name="Freihandform 41"/>
              <p:cNvSpPr/>
              <p:nvPr/>
            </p:nvSpPr>
            <p:spPr bwMode="auto">
              <a:xfrm>
                <a:off x="2017268" y="1671145"/>
                <a:ext cx="660011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43" name="Freihandform 42"/>
              <p:cNvSpPr/>
              <p:nvPr/>
            </p:nvSpPr>
            <p:spPr bwMode="auto">
              <a:xfrm>
                <a:off x="838440" y="1650623"/>
                <a:ext cx="660013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</p:grpSp>
        <p:grpSp>
          <p:nvGrpSpPr>
            <p:cNvPr id="6" name="Gruppieren 51"/>
            <p:cNvGrpSpPr>
              <a:grpSpLocks/>
            </p:cNvGrpSpPr>
            <p:nvPr/>
          </p:nvGrpSpPr>
          <p:grpSpPr bwMode="auto">
            <a:xfrm>
              <a:off x="1911350" y="2143125"/>
              <a:ext cx="1658938" cy="1547813"/>
              <a:chOff x="602018" y="1630102"/>
              <a:chExt cx="3434687" cy="2858361"/>
            </a:xfrm>
          </p:grpSpPr>
          <p:grpSp>
            <p:nvGrpSpPr>
              <p:cNvPr id="7" name="Gruppieren 20"/>
              <p:cNvGrpSpPr>
                <a:grpSpLocks/>
              </p:cNvGrpSpPr>
              <p:nvPr/>
            </p:nvGrpSpPr>
            <p:grpSpPr bwMode="auto">
              <a:xfrm>
                <a:off x="602018" y="1958621"/>
                <a:ext cx="3434687" cy="2529842"/>
                <a:chOff x="812800" y="1530639"/>
                <a:chExt cx="4815840" cy="3549361"/>
              </a:xfrm>
            </p:grpSpPr>
            <p:sp>
              <p:nvSpPr>
                <p:cNvPr id="10263" name="Freihandform 3"/>
                <p:cNvSpPr>
                  <a:spLocks/>
                </p:cNvSpPr>
                <p:nvPr/>
              </p:nvSpPr>
              <p:spPr bwMode="auto">
                <a:xfrm>
                  <a:off x="1109891" y="1534160"/>
                  <a:ext cx="1013549" cy="752390"/>
                </a:xfrm>
                <a:custGeom>
                  <a:avLst/>
                  <a:gdLst>
                    <a:gd name="T0" fmla="*/ 190589 w 1013549"/>
                    <a:gd name="T1" fmla="*/ 213360 h 752390"/>
                    <a:gd name="T2" fmla="*/ 190589 w 1013549"/>
                    <a:gd name="T3" fmla="*/ 213360 h 752390"/>
                    <a:gd name="T4" fmla="*/ 210909 w 1013549"/>
                    <a:gd name="T5" fmla="*/ 121920 h 752390"/>
                    <a:gd name="T6" fmla="*/ 221069 w 1013549"/>
                    <a:gd name="T7" fmla="*/ 91440 h 752390"/>
                    <a:gd name="T8" fmla="*/ 241389 w 1013549"/>
                    <a:gd name="T9" fmla="*/ 60960 h 752390"/>
                    <a:gd name="T10" fmla="*/ 271869 w 1013549"/>
                    <a:gd name="T11" fmla="*/ 50800 h 752390"/>
                    <a:gd name="T12" fmla="*/ 363309 w 1013549"/>
                    <a:gd name="T13" fmla="*/ 10160 h 752390"/>
                    <a:gd name="T14" fmla="*/ 393789 w 1013549"/>
                    <a:gd name="T15" fmla="*/ 0 h 752390"/>
                    <a:gd name="T16" fmla="*/ 576669 w 1013549"/>
                    <a:gd name="T17" fmla="*/ 20320 h 752390"/>
                    <a:gd name="T18" fmla="*/ 607149 w 1013549"/>
                    <a:gd name="T19" fmla="*/ 40640 h 752390"/>
                    <a:gd name="T20" fmla="*/ 668109 w 1013549"/>
                    <a:gd name="T21" fmla="*/ 50800 h 752390"/>
                    <a:gd name="T22" fmla="*/ 830669 w 1013549"/>
                    <a:gd name="T23" fmla="*/ 71120 h 752390"/>
                    <a:gd name="T24" fmla="*/ 861149 w 1013549"/>
                    <a:gd name="T25" fmla="*/ 81280 h 752390"/>
                    <a:gd name="T26" fmla="*/ 922109 w 1013549"/>
                    <a:gd name="T27" fmla="*/ 111760 h 752390"/>
                    <a:gd name="T28" fmla="*/ 942429 w 1013549"/>
                    <a:gd name="T29" fmla="*/ 142240 h 752390"/>
                    <a:gd name="T30" fmla="*/ 993229 w 1013549"/>
                    <a:gd name="T31" fmla="*/ 193040 h 752390"/>
                    <a:gd name="T32" fmla="*/ 1013549 w 1013549"/>
                    <a:gd name="T33" fmla="*/ 254000 h 752390"/>
                    <a:gd name="T34" fmla="*/ 993229 w 1013549"/>
                    <a:gd name="T35" fmla="*/ 528320 h 752390"/>
                    <a:gd name="T36" fmla="*/ 942429 w 1013549"/>
                    <a:gd name="T37" fmla="*/ 609600 h 752390"/>
                    <a:gd name="T38" fmla="*/ 911949 w 1013549"/>
                    <a:gd name="T39" fmla="*/ 619760 h 752390"/>
                    <a:gd name="T40" fmla="*/ 881469 w 1013549"/>
                    <a:gd name="T41" fmla="*/ 640080 h 752390"/>
                    <a:gd name="T42" fmla="*/ 820509 w 1013549"/>
                    <a:gd name="T43" fmla="*/ 660400 h 752390"/>
                    <a:gd name="T44" fmla="*/ 403949 w 1013549"/>
                    <a:gd name="T45" fmla="*/ 680720 h 752390"/>
                    <a:gd name="T46" fmla="*/ 342989 w 1013549"/>
                    <a:gd name="T47" fmla="*/ 690880 h 752390"/>
                    <a:gd name="T48" fmla="*/ 312509 w 1013549"/>
                    <a:gd name="T49" fmla="*/ 701040 h 752390"/>
                    <a:gd name="T50" fmla="*/ 251549 w 1013549"/>
                    <a:gd name="T51" fmla="*/ 711200 h 752390"/>
                    <a:gd name="T52" fmla="*/ 170269 w 1013549"/>
                    <a:gd name="T53" fmla="*/ 731520 h 752390"/>
                    <a:gd name="T54" fmla="*/ 139789 w 1013549"/>
                    <a:gd name="T55" fmla="*/ 741680 h 752390"/>
                    <a:gd name="T56" fmla="*/ 88989 w 1013549"/>
                    <a:gd name="T57" fmla="*/ 751840 h 752390"/>
                    <a:gd name="T58" fmla="*/ 17869 w 1013549"/>
                    <a:gd name="T59" fmla="*/ 741680 h 752390"/>
                    <a:gd name="T60" fmla="*/ 7709 w 1013549"/>
                    <a:gd name="T61" fmla="*/ 711200 h 752390"/>
                    <a:gd name="T62" fmla="*/ 17869 w 1013549"/>
                    <a:gd name="T63" fmla="*/ 497840 h 752390"/>
                    <a:gd name="T64" fmla="*/ 78829 w 1013549"/>
                    <a:gd name="T65" fmla="*/ 436880 h 752390"/>
                    <a:gd name="T66" fmla="*/ 99149 w 1013549"/>
                    <a:gd name="T67" fmla="*/ 406400 h 752390"/>
                    <a:gd name="T68" fmla="*/ 160109 w 1013549"/>
                    <a:gd name="T69" fmla="*/ 365760 h 752390"/>
                    <a:gd name="T70" fmla="*/ 190589 w 1013549"/>
                    <a:gd name="T71" fmla="*/ 345440 h 752390"/>
                    <a:gd name="T72" fmla="*/ 180429 w 1013549"/>
                    <a:gd name="T73" fmla="*/ 254000 h 752390"/>
                    <a:gd name="T74" fmla="*/ 190589 w 1013549"/>
                    <a:gd name="T75" fmla="*/ 213360 h 75239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013549"/>
                    <a:gd name="T115" fmla="*/ 0 h 752390"/>
                    <a:gd name="T116" fmla="*/ 1013549 w 1013549"/>
                    <a:gd name="T117" fmla="*/ 752390 h 75239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013549" h="752390">
                      <a:moveTo>
                        <a:pt x="190589" y="213360"/>
                      </a:moveTo>
                      <a:lnTo>
                        <a:pt x="190589" y="213360"/>
                      </a:lnTo>
                      <a:cubicBezTo>
                        <a:pt x="197362" y="182880"/>
                        <a:pt x="203336" y="152211"/>
                        <a:pt x="210909" y="121920"/>
                      </a:cubicBezTo>
                      <a:cubicBezTo>
                        <a:pt x="213506" y="111530"/>
                        <a:pt x="216280" y="101019"/>
                        <a:pt x="221069" y="91440"/>
                      </a:cubicBezTo>
                      <a:cubicBezTo>
                        <a:pt x="226530" y="80518"/>
                        <a:pt x="231854" y="68588"/>
                        <a:pt x="241389" y="60960"/>
                      </a:cubicBezTo>
                      <a:cubicBezTo>
                        <a:pt x="249752" y="54270"/>
                        <a:pt x="262290" y="55589"/>
                        <a:pt x="271869" y="50800"/>
                      </a:cubicBezTo>
                      <a:cubicBezTo>
                        <a:pt x="368473" y="2498"/>
                        <a:pt x="206038" y="62584"/>
                        <a:pt x="363309" y="10160"/>
                      </a:cubicBezTo>
                      <a:lnTo>
                        <a:pt x="393789" y="0"/>
                      </a:lnTo>
                      <a:cubicBezTo>
                        <a:pt x="399898" y="611"/>
                        <a:pt x="560017" y="15778"/>
                        <a:pt x="576669" y="20320"/>
                      </a:cubicBezTo>
                      <a:cubicBezTo>
                        <a:pt x="588450" y="23533"/>
                        <a:pt x="595565" y="36779"/>
                        <a:pt x="607149" y="40640"/>
                      </a:cubicBezTo>
                      <a:cubicBezTo>
                        <a:pt x="626692" y="47154"/>
                        <a:pt x="647841" y="47115"/>
                        <a:pt x="668109" y="50800"/>
                      </a:cubicBezTo>
                      <a:cubicBezTo>
                        <a:pt x="773086" y="69887"/>
                        <a:pt x="663812" y="55951"/>
                        <a:pt x="830669" y="71120"/>
                      </a:cubicBezTo>
                      <a:cubicBezTo>
                        <a:pt x="840829" y="74507"/>
                        <a:pt x="851570" y="76491"/>
                        <a:pt x="861149" y="81280"/>
                      </a:cubicBezTo>
                      <a:cubicBezTo>
                        <a:pt x="939931" y="120671"/>
                        <a:pt x="845497" y="86223"/>
                        <a:pt x="922109" y="111760"/>
                      </a:cubicBezTo>
                      <a:cubicBezTo>
                        <a:pt x="928882" y="121920"/>
                        <a:pt x="933795" y="133606"/>
                        <a:pt x="942429" y="142240"/>
                      </a:cubicBezTo>
                      <a:cubicBezTo>
                        <a:pt x="977650" y="177461"/>
                        <a:pt x="971554" y="144272"/>
                        <a:pt x="993229" y="193040"/>
                      </a:cubicBezTo>
                      <a:cubicBezTo>
                        <a:pt x="1001928" y="212613"/>
                        <a:pt x="1013549" y="254000"/>
                        <a:pt x="1013549" y="254000"/>
                      </a:cubicBezTo>
                      <a:cubicBezTo>
                        <a:pt x="1012651" y="267463"/>
                        <a:pt x="998025" y="499544"/>
                        <a:pt x="993229" y="528320"/>
                      </a:cubicBezTo>
                      <a:cubicBezTo>
                        <a:pt x="984805" y="578864"/>
                        <a:pt x="981748" y="589941"/>
                        <a:pt x="942429" y="609600"/>
                      </a:cubicBezTo>
                      <a:cubicBezTo>
                        <a:pt x="932850" y="614389"/>
                        <a:pt x="921528" y="614971"/>
                        <a:pt x="911949" y="619760"/>
                      </a:cubicBezTo>
                      <a:cubicBezTo>
                        <a:pt x="901027" y="625221"/>
                        <a:pt x="892627" y="635121"/>
                        <a:pt x="881469" y="640080"/>
                      </a:cubicBezTo>
                      <a:cubicBezTo>
                        <a:pt x="861896" y="648779"/>
                        <a:pt x="840829" y="653627"/>
                        <a:pt x="820509" y="660400"/>
                      </a:cubicBezTo>
                      <a:cubicBezTo>
                        <a:pt x="667898" y="711270"/>
                        <a:pt x="800735" y="670278"/>
                        <a:pt x="403949" y="680720"/>
                      </a:cubicBezTo>
                      <a:cubicBezTo>
                        <a:pt x="383629" y="684107"/>
                        <a:pt x="363099" y="686411"/>
                        <a:pt x="342989" y="690880"/>
                      </a:cubicBezTo>
                      <a:cubicBezTo>
                        <a:pt x="332534" y="693203"/>
                        <a:pt x="322964" y="698717"/>
                        <a:pt x="312509" y="701040"/>
                      </a:cubicBezTo>
                      <a:cubicBezTo>
                        <a:pt x="292399" y="705509"/>
                        <a:pt x="271692" y="706884"/>
                        <a:pt x="251549" y="711200"/>
                      </a:cubicBezTo>
                      <a:cubicBezTo>
                        <a:pt x="224242" y="717052"/>
                        <a:pt x="196763" y="722689"/>
                        <a:pt x="170269" y="731520"/>
                      </a:cubicBezTo>
                      <a:cubicBezTo>
                        <a:pt x="160109" y="734907"/>
                        <a:pt x="150179" y="739083"/>
                        <a:pt x="139789" y="741680"/>
                      </a:cubicBezTo>
                      <a:cubicBezTo>
                        <a:pt x="123036" y="745868"/>
                        <a:pt x="105922" y="748453"/>
                        <a:pt x="88989" y="751840"/>
                      </a:cubicBezTo>
                      <a:cubicBezTo>
                        <a:pt x="65282" y="748453"/>
                        <a:pt x="39288" y="752390"/>
                        <a:pt x="17869" y="741680"/>
                      </a:cubicBezTo>
                      <a:cubicBezTo>
                        <a:pt x="8290" y="736891"/>
                        <a:pt x="7709" y="721910"/>
                        <a:pt x="7709" y="711200"/>
                      </a:cubicBezTo>
                      <a:cubicBezTo>
                        <a:pt x="7709" y="639999"/>
                        <a:pt x="0" y="566762"/>
                        <a:pt x="17869" y="497840"/>
                      </a:cubicBezTo>
                      <a:cubicBezTo>
                        <a:pt x="25081" y="470023"/>
                        <a:pt x="62889" y="460790"/>
                        <a:pt x="78829" y="436880"/>
                      </a:cubicBezTo>
                      <a:cubicBezTo>
                        <a:pt x="85602" y="426720"/>
                        <a:pt x="89959" y="414441"/>
                        <a:pt x="99149" y="406400"/>
                      </a:cubicBezTo>
                      <a:cubicBezTo>
                        <a:pt x="117528" y="390318"/>
                        <a:pt x="139789" y="379307"/>
                        <a:pt x="160109" y="365760"/>
                      </a:cubicBezTo>
                      <a:lnTo>
                        <a:pt x="190589" y="345440"/>
                      </a:lnTo>
                      <a:cubicBezTo>
                        <a:pt x="219376" y="259080"/>
                        <a:pt x="180429" y="396240"/>
                        <a:pt x="180429" y="254000"/>
                      </a:cubicBezTo>
                      <a:lnTo>
                        <a:pt x="190589" y="213360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64" name="Freihandform 5"/>
                <p:cNvSpPr>
                  <a:spLocks/>
                </p:cNvSpPr>
                <p:nvPr/>
              </p:nvSpPr>
              <p:spPr bwMode="auto">
                <a:xfrm>
                  <a:off x="1778000" y="2357120"/>
                  <a:ext cx="853440" cy="782320"/>
                </a:xfrm>
                <a:custGeom>
                  <a:avLst/>
                  <a:gdLst>
                    <a:gd name="T0" fmla="*/ 142240 w 853440"/>
                    <a:gd name="T1" fmla="*/ 81280 h 782320"/>
                    <a:gd name="T2" fmla="*/ 142240 w 853440"/>
                    <a:gd name="T3" fmla="*/ 81280 h 782320"/>
                    <a:gd name="T4" fmla="*/ 20320 w 853440"/>
                    <a:gd name="T5" fmla="*/ 182880 h 782320"/>
                    <a:gd name="T6" fmla="*/ 10160 w 853440"/>
                    <a:gd name="T7" fmla="*/ 213360 h 782320"/>
                    <a:gd name="T8" fmla="*/ 0 w 853440"/>
                    <a:gd name="T9" fmla="*/ 254000 h 782320"/>
                    <a:gd name="T10" fmla="*/ 10160 w 853440"/>
                    <a:gd name="T11" fmla="*/ 508000 h 782320"/>
                    <a:gd name="T12" fmla="*/ 91440 w 853440"/>
                    <a:gd name="T13" fmla="*/ 558800 h 782320"/>
                    <a:gd name="T14" fmla="*/ 121920 w 853440"/>
                    <a:gd name="T15" fmla="*/ 568960 h 782320"/>
                    <a:gd name="T16" fmla="*/ 193040 w 853440"/>
                    <a:gd name="T17" fmla="*/ 609600 h 782320"/>
                    <a:gd name="T18" fmla="*/ 223520 w 853440"/>
                    <a:gd name="T19" fmla="*/ 640080 h 782320"/>
                    <a:gd name="T20" fmla="*/ 254000 w 853440"/>
                    <a:gd name="T21" fmla="*/ 650240 h 782320"/>
                    <a:gd name="T22" fmla="*/ 314960 w 853440"/>
                    <a:gd name="T23" fmla="*/ 680720 h 782320"/>
                    <a:gd name="T24" fmla="*/ 335280 w 853440"/>
                    <a:gd name="T25" fmla="*/ 711200 h 782320"/>
                    <a:gd name="T26" fmla="*/ 396240 w 853440"/>
                    <a:gd name="T27" fmla="*/ 741680 h 782320"/>
                    <a:gd name="T28" fmla="*/ 477520 w 853440"/>
                    <a:gd name="T29" fmla="*/ 762000 h 782320"/>
                    <a:gd name="T30" fmla="*/ 548640 w 853440"/>
                    <a:gd name="T31" fmla="*/ 782320 h 782320"/>
                    <a:gd name="T32" fmla="*/ 660400 w 853440"/>
                    <a:gd name="T33" fmla="*/ 772160 h 782320"/>
                    <a:gd name="T34" fmla="*/ 701040 w 853440"/>
                    <a:gd name="T35" fmla="*/ 751840 h 782320"/>
                    <a:gd name="T36" fmla="*/ 762000 w 853440"/>
                    <a:gd name="T37" fmla="*/ 721360 h 782320"/>
                    <a:gd name="T38" fmla="*/ 782320 w 853440"/>
                    <a:gd name="T39" fmla="*/ 690880 h 782320"/>
                    <a:gd name="T40" fmla="*/ 792480 w 853440"/>
                    <a:gd name="T41" fmla="*/ 650240 h 782320"/>
                    <a:gd name="T42" fmla="*/ 822960 w 853440"/>
                    <a:gd name="T43" fmla="*/ 629920 h 782320"/>
                    <a:gd name="T44" fmla="*/ 853440 w 853440"/>
                    <a:gd name="T45" fmla="*/ 568960 h 782320"/>
                    <a:gd name="T46" fmla="*/ 843280 w 853440"/>
                    <a:gd name="T47" fmla="*/ 538480 h 782320"/>
                    <a:gd name="T48" fmla="*/ 843280 w 853440"/>
                    <a:gd name="T49" fmla="*/ 132080 h 782320"/>
                    <a:gd name="T50" fmla="*/ 853440 w 853440"/>
                    <a:gd name="T51" fmla="*/ 101600 h 782320"/>
                    <a:gd name="T52" fmla="*/ 843280 w 853440"/>
                    <a:gd name="T53" fmla="*/ 60960 h 782320"/>
                    <a:gd name="T54" fmla="*/ 812800 w 853440"/>
                    <a:gd name="T55" fmla="*/ 50800 h 782320"/>
                    <a:gd name="T56" fmla="*/ 721360 w 853440"/>
                    <a:gd name="T57" fmla="*/ 30480 h 782320"/>
                    <a:gd name="T58" fmla="*/ 660400 w 853440"/>
                    <a:gd name="T59" fmla="*/ 20320 h 782320"/>
                    <a:gd name="T60" fmla="*/ 518160 w 853440"/>
                    <a:gd name="T61" fmla="*/ 0 h 782320"/>
                    <a:gd name="T62" fmla="*/ 467360 w 853440"/>
                    <a:gd name="T63" fmla="*/ 10160 h 782320"/>
                    <a:gd name="T64" fmla="*/ 406400 w 853440"/>
                    <a:gd name="T65" fmla="*/ 40640 h 782320"/>
                    <a:gd name="T66" fmla="*/ 213360 w 853440"/>
                    <a:gd name="T67" fmla="*/ 50800 h 782320"/>
                    <a:gd name="T68" fmla="*/ 142240 w 853440"/>
                    <a:gd name="T69" fmla="*/ 81280 h 78232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853440"/>
                    <a:gd name="T106" fmla="*/ 0 h 782320"/>
                    <a:gd name="T107" fmla="*/ 853440 w 853440"/>
                    <a:gd name="T108" fmla="*/ 782320 h 78232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853440" h="782320">
                      <a:moveTo>
                        <a:pt x="142240" y="81280"/>
                      </a:moveTo>
                      <a:lnTo>
                        <a:pt x="142240" y="81280"/>
                      </a:lnTo>
                      <a:cubicBezTo>
                        <a:pt x="86954" y="119980"/>
                        <a:pt x="46936" y="129648"/>
                        <a:pt x="20320" y="182880"/>
                      </a:cubicBezTo>
                      <a:cubicBezTo>
                        <a:pt x="15531" y="192459"/>
                        <a:pt x="13102" y="203062"/>
                        <a:pt x="10160" y="213360"/>
                      </a:cubicBezTo>
                      <a:cubicBezTo>
                        <a:pt x="6324" y="226786"/>
                        <a:pt x="3387" y="240453"/>
                        <a:pt x="0" y="254000"/>
                      </a:cubicBezTo>
                      <a:cubicBezTo>
                        <a:pt x="3387" y="338667"/>
                        <a:pt x="1133" y="423748"/>
                        <a:pt x="10160" y="508000"/>
                      </a:cubicBezTo>
                      <a:cubicBezTo>
                        <a:pt x="14334" y="546959"/>
                        <a:pt x="68058" y="551006"/>
                        <a:pt x="91440" y="558800"/>
                      </a:cubicBezTo>
                      <a:cubicBezTo>
                        <a:pt x="101600" y="562187"/>
                        <a:pt x="112341" y="564171"/>
                        <a:pt x="121920" y="568960"/>
                      </a:cubicBezTo>
                      <a:cubicBezTo>
                        <a:pt x="146763" y="581382"/>
                        <a:pt x="171499" y="591649"/>
                        <a:pt x="193040" y="609600"/>
                      </a:cubicBezTo>
                      <a:cubicBezTo>
                        <a:pt x="204078" y="618798"/>
                        <a:pt x="211565" y="632110"/>
                        <a:pt x="223520" y="640080"/>
                      </a:cubicBezTo>
                      <a:cubicBezTo>
                        <a:pt x="232431" y="646021"/>
                        <a:pt x="244421" y="645451"/>
                        <a:pt x="254000" y="650240"/>
                      </a:cubicBezTo>
                      <a:cubicBezTo>
                        <a:pt x="332782" y="689631"/>
                        <a:pt x="238348" y="655183"/>
                        <a:pt x="314960" y="680720"/>
                      </a:cubicBezTo>
                      <a:cubicBezTo>
                        <a:pt x="321733" y="690880"/>
                        <a:pt x="326646" y="702566"/>
                        <a:pt x="335280" y="711200"/>
                      </a:cubicBezTo>
                      <a:cubicBezTo>
                        <a:pt x="352620" y="728540"/>
                        <a:pt x="373516" y="735482"/>
                        <a:pt x="396240" y="741680"/>
                      </a:cubicBezTo>
                      <a:cubicBezTo>
                        <a:pt x="423183" y="749028"/>
                        <a:pt x="451026" y="753169"/>
                        <a:pt x="477520" y="762000"/>
                      </a:cubicBezTo>
                      <a:cubicBezTo>
                        <a:pt x="521247" y="776576"/>
                        <a:pt x="497610" y="769563"/>
                        <a:pt x="548640" y="782320"/>
                      </a:cubicBezTo>
                      <a:cubicBezTo>
                        <a:pt x="585893" y="778933"/>
                        <a:pt x="623719" y="779496"/>
                        <a:pt x="660400" y="772160"/>
                      </a:cubicBezTo>
                      <a:cubicBezTo>
                        <a:pt x="675252" y="769190"/>
                        <a:pt x="687119" y="757806"/>
                        <a:pt x="701040" y="751840"/>
                      </a:cubicBezTo>
                      <a:cubicBezTo>
                        <a:pt x="759930" y="726601"/>
                        <a:pt x="703425" y="760410"/>
                        <a:pt x="762000" y="721360"/>
                      </a:cubicBezTo>
                      <a:cubicBezTo>
                        <a:pt x="768773" y="711200"/>
                        <a:pt x="777510" y="702103"/>
                        <a:pt x="782320" y="690880"/>
                      </a:cubicBezTo>
                      <a:cubicBezTo>
                        <a:pt x="787821" y="678045"/>
                        <a:pt x="784734" y="661858"/>
                        <a:pt x="792480" y="650240"/>
                      </a:cubicBezTo>
                      <a:cubicBezTo>
                        <a:pt x="799253" y="640080"/>
                        <a:pt x="812800" y="636693"/>
                        <a:pt x="822960" y="629920"/>
                      </a:cubicBezTo>
                      <a:cubicBezTo>
                        <a:pt x="833234" y="614509"/>
                        <a:pt x="853440" y="589992"/>
                        <a:pt x="853440" y="568960"/>
                      </a:cubicBezTo>
                      <a:cubicBezTo>
                        <a:pt x="853440" y="558250"/>
                        <a:pt x="846667" y="548640"/>
                        <a:pt x="843280" y="538480"/>
                      </a:cubicBezTo>
                      <a:cubicBezTo>
                        <a:pt x="827509" y="349231"/>
                        <a:pt x="826385" y="393957"/>
                        <a:pt x="843280" y="132080"/>
                      </a:cubicBezTo>
                      <a:cubicBezTo>
                        <a:pt x="843970" y="121393"/>
                        <a:pt x="850053" y="111760"/>
                        <a:pt x="853440" y="101600"/>
                      </a:cubicBezTo>
                      <a:cubicBezTo>
                        <a:pt x="850053" y="88053"/>
                        <a:pt x="852003" y="71864"/>
                        <a:pt x="843280" y="60960"/>
                      </a:cubicBezTo>
                      <a:cubicBezTo>
                        <a:pt x="836590" y="52597"/>
                        <a:pt x="823098" y="53742"/>
                        <a:pt x="812800" y="50800"/>
                      </a:cubicBezTo>
                      <a:cubicBezTo>
                        <a:pt x="784262" y="42646"/>
                        <a:pt x="750168" y="35718"/>
                        <a:pt x="721360" y="30480"/>
                      </a:cubicBezTo>
                      <a:cubicBezTo>
                        <a:pt x="701092" y="26795"/>
                        <a:pt x="680772" y="23376"/>
                        <a:pt x="660400" y="20320"/>
                      </a:cubicBezTo>
                      <a:lnTo>
                        <a:pt x="518160" y="0"/>
                      </a:lnTo>
                      <a:cubicBezTo>
                        <a:pt x="501227" y="3387"/>
                        <a:pt x="483529" y="4097"/>
                        <a:pt x="467360" y="10160"/>
                      </a:cubicBezTo>
                      <a:cubicBezTo>
                        <a:pt x="428454" y="24750"/>
                        <a:pt x="448039" y="36855"/>
                        <a:pt x="406400" y="40640"/>
                      </a:cubicBezTo>
                      <a:cubicBezTo>
                        <a:pt x="342229" y="46474"/>
                        <a:pt x="277707" y="47413"/>
                        <a:pt x="213360" y="50800"/>
                      </a:cubicBezTo>
                      <a:cubicBezTo>
                        <a:pt x="143313" y="74149"/>
                        <a:pt x="154093" y="76200"/>
                        <a:pt x="142240" y="8128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65" name="Freihandform 6"/>
                <p:cNvSpPr>
                  <a:spLocks/>
                </p:cNvSpPr>
                <p:nvPr/>
              </p:nvSpPr>
              <p:spPr bwMode="auto">
                <a:xfrm>
                  <a:off x="2519680" y="1530639"/>
                  <a:ext cx="833120" cy="939779"/>
                </a:xfrm>
                <a:custGeom>
                  <a:avLst/>
                  <a:gdLst>
                    <a:gd name="T0" fmla="*/ 203200 w 833120"/>
                    <a:gd name="T1" fmla="*/ 23841 h 939779"/>
                    <a:gd name="T2" fmla="*/ 203200 w 833120"/>
                    <a:gd name="T3" fmla="*/ 23841 h 939779"/>
                    <a:gd name="T4" fmla="*/ 101600 w 833120"/>
                    <a:gd name="T5" fmla="*/ 94961 h 939779"/>
                    <a:gd name="T6" fmla="*/ 81280 w 833120"/>
                    <a:gd name="T7" fmla="*/ 125441 h 939779"/>
                    <a:gd name="T8" fmla="*/ 50800 w 833120"/>
                    <a:gd name="T9" fmla="*/ 135601 h 939779"/>
                    <a:gd name="T10" fmla="*/ 30480 w 833120"/>
                    <a:gd name="T11" fmla="*/ 196561 h 939779"/>
                    <a:gd name="T12" fmla="*/ 20320 w 833120"/>
                    <a:gd name="T13" fmla="*/ 227041 h 939779"/>
                    <a:gd name="T14" fmla="*/ 0 w 833120"/>
                    <a:gd name="T15" fmla="*/ 298161 h 939779"/>
                    <a:gd name="T16" fmla="*/ 10160 w 833120"/>
                    <a:gd name="T17" fmla="*/ 379441 h 939779"/>
                    <a:gd name="T18" fmla="*/ 50800 w 833120"/>
                    <a:gd name="T19" fmla="*/ 450561 h 939779"/>
                    <a:gd name="T20" fmla="*/ 101600 w 833120"/>
                    <a:gd name="T21" fmla="*/ 501361 h 939779"/>
                    <a:gd name="T22" fmla="*/ 111760 w 833120"/>
                    <a:gd name="T23" fmla="*/ 531841 h 939779"/>
                    <a:gd name="T24" fmla="*/ 121920 w 833120"/>
                    <a:gd name="T25" fmla="*/ 623281 h 939779"/>
                    <a:gd name="T26" fmla="*/ 182880 w 833120"/>
                    <a:gd name="T27" fmla="*/ 674081 h 939779"/>
                    <a:gd name="T28" fmla="*/ 203200 w 833120"/>
                    <a:gd name="T29" fmla="*/ 704561 h 939779"/>
                    <a:gd name="T30" fmla="*/ 233680 w 833120"/>
                    <a:gd name="T31" fmla="*/ 724881 h 939779"/>
                    <a:gd name="T32" fmla="*/ 243840 w 833120"/>
                    <a:gd name="T33" fmla="*/ 775681 h 939779"/>
                    <a:gd name="T34" fmla="*/ 274320 w 833120"/>
                    <a:gd name="T35" fmla="*/ 846801 h 939779"/>
                    <a:gd name="T36" fmla="*/ 365760 w 833120"/>
                    <a:gd name="T37" fmla="*/ 897601 h 939779"/>
                    <a:gd name="T38" fmla="*/ 436880 w 833120"/>
                    <a:gd name="T39" fmla="*/ 928081 h 939779"/>
                    <a:gd name="T40" fmla="*/ 518160 w 833120"/>
                    <a:gd name="T41" fmla="*/ 938241 h 939779"/>
                    <a:gd name="T42" fmla="*/ 629920 w 833120"/>
                    <a:gd name="T43" fmla="*/ 907761 h 939779"/>
                    <a:gd name="T44" fmla="*/ 640080 w 833120"/>
                    <a:gd name="T45" fmla="*/ 877281 h 939779"/>
                    <a:gd name="T46" fmla="*/ 660400 w 833120"/>
                    <a:gd name="T47" fmla="*/ 846801 h 939779"/>
                    <a:gd name="T48" fmla="*/ 670560 w 833120"/>
                    <a:gd name="T49" fmla="*/ 816321 h 939779"/>
                    <a:gd name="T50" fmla="*/ 711200 w 833120"/>
                    <a:gd name="T51" fmla="*/ 755361 h 939779"/>
                    <a:gd name="T52" fmla="*/ 731520 w 833120"/>
                    <a:gd name="T53" fmla="*/ 714721 h 939779"/>
                    <a:gd name="T54" fmla="*/ 741680 w 833120"/>
                    <a:gd name="T55" fmla="*/ 684241 h 939779"/>
                    <a:gd name="T56" fmla="*/ 762000 w 833120"/>
                    <a:gd name="T57" fmla="*/ 653761 h 939779"/>
                    <a:gd name="T58" fmla="*/ 792480 w 833120"/>
                    <a:gd name="T59" fmla="*/ 592801 h 939779"/>
                    <a:gd name="T60" fmla="*/ 802640 w 833120"/>
                    <a:gd name="T61" fmla="*/ 521681 h 939779"/>
                    <a:gd name="T62" fmla="*/ 822960 w 833120"/>
                    <a:gd name="T63" fmla="*/ 491201 h 939779"/>
                    <a:gd name="T64" fmla="*/ 833120 w 833120"/>
                    <a:gd name="T65" fmla="*/ 460721 h 939779"/>
                    <a:gd name="T66" fmla="*/ 822960 w 833120"/>
                    <a:gd name="T67" fmla="*/ 338801 h 939779"/>
                    <a:gd name="T68" fmla="*/ 762000 w 833120"/>
                    <a:gd name="T69" fmla="*/ 237201 h 939779"/>
                    <a:gd name="T70" fmla="*/ 711200 w 833120"/>
                    <a:gd name="T71" fmla="*/ 176241 h 939779"/>
                    <a:gd name="T72" fmla="*/ 660400 w 833120"/>
                    <a:gd name="T73" fmla="*/ 115281 h 939779"/>
                    <a:gd name="T74" fmla="*/ 629920 w 833120"/>
                    <a:gd name="T75" fmla="*/ 105121 h 939779"/>
                    <a:gd name="T76" fmla="*/ 568960 w 833120"/>
                    <a:gd name="T77" fmla="*/ 64481 h 939779"/>
                    <a:gd name="T78" fmla="*/ 497840 w 833120"/>
                    <a:gd name="T79" fmla="*/ 44161 h 939779"/>
                    <a:gd name="T80" fmla="*/ 416560 w 833120"/>
                    <a:gd name="T81" fmla="*/ 34001 h 939779"/>
                    <a:gd name="T82" fmla="*/ 386080 w 833120"/>
                    <a:gd name="T83" fmla="*/ 23841 h 939779"/>
                    <a:gd name="T84" fmla="*/ 294640 w 833120"/>
                    <a:gd name="T85" fmla="*/ 3521 h 939779"/>
                    <a:gd name="T86" fmla="*/ 203200 w 833120"/>
                    <a:gd name="T87" fmla="*/ 23841 h 9397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33120"/>
                    <a:gd name="T133" fmla="*/ 0 h 939779"/>
                    <a:gd name="T134" fmla="*/ 833120 w 833120"/>
                    <a:gd name="T135" fmla="*/ 939779 h 9397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33120" h="939779">
                      <a:moveTo>
                        <a:pt x="203200" y="23841"/>
                      </a:moveTo>
                      <a:lnTo>
                        <a:pt x="203200" y="23841"/>
                      </a:lnTo>
                      <a:cubicBezTo>
                        <a:pt x="169333" y="47548"/>
                        <a:pt x="124531" y="60564"/>
                        <a:pt x="101600" y="94961"/>
                      </a:cubicBezTo>
                      <a:cubicBezTo>
                        <a:pt x="94827" y="105121"/>
                        <a:pt x="90815" y="117813"/>
                        <a:pt x="81280" y="125441"/>
                      </a:cubicBezTo>
                      <a:cubicBezTo>
                        <a:pt x="72917" y="132131"/>
                        <a:pt x="60960" y="132214"/>
                        <a:pt x="50800" y="135601"/>
                      </a:cubicBezTo>
                      <a:lnTo>
                        <a:pt x="30480" y="196561"/>
                      </a:lnTo>
                      <a:cubicBezTo>
                        <a:pt x="27093" y="206721"/>
                        <a:pt x="22917" y="216651"/>
                        <a:pt x="20320" y="227041"/>
                      </a:cubicBezTo>
                      <a:cubicBezTo>
                        <a:pt x="7563" y="278071"/>
                        <a:pt x="14576" y="254434"/>
                        <a:pt x="0" y="298161"/>
                      </a:cubicBezTo>
                      <a:cubicBezTo>
                        <a:pt x="3387" y="325254"/>
                        <a:pt x="5276" y="352577"/>
                        <a:pt x="10160" y="379441"/>
                      </a:cubicBezTo>
                      <a:cubicBezTo>
                        <a:pt x="16594" y="414828"/>
                        <a:pt x="28252" y="418994"/>
                        <a:pt x="50800" y="450561"/>
                      </a:cubicBezTo>
                      <a:cubicBezTo>
                        <a:pt x="81588" y="493664"/>
                        <a:pt x="57265" y="471805"/>
                        <a:pt x="101600" y="501361"/>
                      </a:cubicBezTo>
                      <a:cubicBezTo>
                        <a:pt x="104987" y="511521"/>
                        <a:pt x="109999" y="521277"/>
                        <a:pt x="111760" y="531841"/>
                      </a:cubicBezTo>
                      <a:cubicBezTo>
                        <a:pt x="116802" y="562091"/>
                        <a:pt x="112222" y="594187"/>
                        <a:pt x="121920" y="623281"/>
                      </a:cubicBezTo>
                      <a:cubicBezTo>
                        <a:pt x="127508" y="640044"/>
                        <a:pt x="168937" y="664786"/>
                        <a:pt x="182880" y="674081"/>
                      </a:cubicBezTo>
                      <a:cubicBezTo>
                        <a:pt x="189653" y="684241"/>
                        <a:pt x="194566" y="695927"/>
                        <a:pt x="203200" y="704561"/>
                      </a:cubicBezTo>
                      <a:cubicBezTo>
                        <a:pt x="211834" y="713195"/>
                        <a:pt x="227622" y="714279"/>
                        <a:pt x="233680" y="724881"/>
                      </a:cubicBezTo>
                      <a:cubicBezTo>
                        <a:pt x="242248" y="739874"/>
                        <a:pt x="240094" y="758824"/>
                        <a:pt x="243840" y="775681"/>
                      </a:cubicBezTo>
                      <a:cubicBezTo>
                        <a:pt x="249618" y="801683"/>
                        <a:pt x="252676" y="827862"/>
                        <a:pt x="274320" y="846801"/>
                      </a:cubicBezTo>
                      <a:cubicBezTo>
                        <a:pt x="337683" y="902244"/>
                        <a:pt x="314966" y="875832"/>
                        <a:pt x="365760" y="897601"/>
                      </a:cubicBezTo>
                      <a:cubicBezTo>
                        <a:pt x="391571" y="908663"/>
                        <a:pt x="409291" y="923065"/>
                        <a:pt x="436880" y="928081"/>
                      </a:cubicBezTo>
                      <a:cubicBezTo>
                        <a:pt x="463744" y="932965"/>
                        <a:pt x="491067" y="934854"/>
                        <a:pt x="518160" y="938241"/>
                      </a:cubicBezTo>
                      <a:cubicBezTo>
                        <a:pt x="549876" y="934277"/>
                        <a:pt x="604306" y="939779"/>
                        <a:pt x="629920" y="907761"/>
                      </a:cubicBezTo>
                      <a:cubicBezTo>
                        <a:pt x="636610" y="899398"/>
                        <a:pt x="635291" y="886860"/>
                        <a:pt x="640080" y="877281"/>
                      </a:cubicBezTo>
                      <a:cubicBezTo>
                        <a:pt x="645541" y="866359"/>
                        <a:pt x="654939" y="857723"/>
                        <a:pt x="660400" y="846801"/>
                      </a:cubicBezTo>
                      <a:cubicBezTo>
                        <a:pt x="665189" y="837222"/>
                        <a:pt x="665359" y="825683"/>
                        <a:pt x="670560" y="816321"/>
                      </a:cubicBezTo>
                      <a:cubicBezTo>
                        <a:pt x="682420" y="794973"/>
                        <a:pt x="700278" y="777204"/>
                        <a:pt x="711200" y="755361"/>
                      </a:cubicBezTo>
                      <a:cubicBezTo>
                        <a:pt x="717973" y="741814"/>
                        <a:pt x="725554" y="728642"/>
                        <a:pt x="731520" y="714721"/>
                      </a:cubicBezTo>
                      <a:cubicBezTo>
                        <a:pt x="735739" y="704877"/>
                        <a:pt x="736891" y="693820"/>
                        <a:pt x="741680" y="684241"/>
                      </a:cubicBezTo>
                      <a:cubicBezTo>
                        <a:pt x="747141" y="673319"/>
                        <a:pt x="756539" y="664683"/>
                        <a:pt x="762000" y="653761"/>
                      </a:cubicBezTo>
                      <a:cubicBezTo>
                        <a:pt x="804064" y="569633"/>
                        <a:pt x="734246" y="680152"/>
                        <a:pt x="792480" y="592801"/>
                      </a:cubicBezTo>
                      <a:cubicBezTo>
                        <a:pt x="795867" y="569094"/>
                        <a:pt x="795759" y="544618"/>
                        <a:pt x="802640" y="521681"/>
                      </a:cubicBezTo>
                      <a:cubicBezTo>
                        <a:pt x="806149" y="509985"/>
                        <a:pt x="817499" y="502123"/>
                        <a:pt x="822960" y="491201"/>
                      </a:cubicBezTo>
                      <a:cubicBezTo>
                        <a:pt x="827749" y="481622"/>
                        <a:pt x="829733" y="470881"/>
                        <a:pt x="833120" y="460721"/>
                      </a:cubicBezTo>
                      <a:cubicBezTo>
                        <a:pt x="829733" y="420081"/>
                        <a:pt x="830475" y="378883"/>
                        <a:pt x="822960" y="338801"/>
                      </a:cubicBezTo>
                      <a:cubicBezTo>
                        <a:pt x="818885" y="317068"/>
                        <a:pt x="767236" y="245056"/>
                        <a:pt x="762000" y="237201"/>
                      </a:cubicBezTo>
                      <a:cubicBezTo>
                        <a:pt x="711549" y="161525"/>
                        <a:pt x="776391" y="254470"/>
                        <a:pt x="711200" y="176241"/>
                      </a:cubicBezTo>
                      <a:cubicBezTo>
                        <a:pt x="687772" y="148128"/>
                        <a:pt x="693793" y="137543"/>
                        <a:pt x="660400" y="115281"/>
                      </a:cubicBezTo>
                      <a:cubicBezTo>
                        <a:pt x="651489" y="109340"/>
                        <a:pt x="639282" y="110322"/>
                        <a:pt x="629920" y="105121"/>
                      </a:cubicBezTo>
                      <a:cubicBezTo>
                        <a:pt x="608572" y="93261"/>
                        <a:pt x="592128" y="72204"/>
                        <a:pt x="568960" y="64481"/>
                      </a:cubicBezTo>
                      <a:cubicBezTo>
                        <a:pt x="544802" y="56428"/>
                        <a:pt x="523355" y="48413"/>
                        <a:pt x="497840" y="44161"/>
                      </a:cubicBezTo>
                      <a:cubicBezTo>
                        <a:pt x="470907" y="39672"/>
                        <a:pt x="443653" y="37388"/>
                        <a:pt x="416560" y="34001"/>
                      </a:cubicBezTo>
                      <a:cubicBezTo>
                        <a:pt x="406400" y="30614"/>
                        <a:pt x="396535" y="26164"/>
                        <a:pt x="386080" y="23841"/>
                      </a:cubicBezTo>
                      <a:cubicBezTo>
                        <a:pt x="278794" y="0"/>
                        <a:pt x="363255" y="26393"/>
                        <a:pt x="294640" y="3521"/>
                      </a:cubicBezTo>
                      <a:cubicBezTo>
                        <a:pt x="206639" y="14521"/>
                        <a:pt x="218440" y="20454"/>
                        <a:pt x="203200" y="23841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66" name="Freihandform 9"/>
                <p:cNvSpPr>
                  <a:spLocks/>
                </p:cNvSpPr>
                <p:nvPr/>
              </p:nvSpPr>
              <p:spPr bwMode="auto">
                <a:xfrm>
                  <a:off x="2672080" y="2695874"/>
                  <a:ext cx="842338" cy="1145542"/>
                </a:xfrm>
                <a:custGeom>
                  <a:avLst/>
                  <a:gdLst>
                    <a:gd name="T0" fmla="*/ 487680 w 842338"/>
                    <a:gd name="T1" fmla="*/ 6686 h 1145542"/>
                    <a:gd name="T2" fmla="*/ 487680 w 842338"/>
                    <a:gd name="T3" fmla="*/ 6686 h 1145542"/>
                    <a:gd name="T4" fmla="*/ 335280 w 842338"/>
                    <a:gd name="T5" fmla="*/ 87966 h 1145542"/>
                    <a:gd name="T6" fmla="*/ 264160 w 842338"/>
                    <a:gd name="T7" fmla="*/ 138766 h 1145542"/>
                    <a:gd name="T8" fmla="*/ 233680 w 842338"/>
                    <a:gd name="T9" fmla="*/ 209886 h 1145542"/>
                    <a:gd name="T10" fmla="*/ 223520 w 842338"/>
                    <a:gd name="T11" fmla="*/ 240366 h 1145542"/>
                    <a:gd name="T12" fmla="*/ 203200 w 842338"/>
                    <a:gd name="T13" fmla="*/ 291166 h 1145542"/>
                    <a:gd name="T14" fmla="*/ 213360 w 842338"/>
                    <a:gd name="T15" fmla="*/ 362286 h 1145542"/>
                    <a:gd name="T16" fmla="*/ 223520 w 842338"/>
                    <a:gd name="T17" fmla="*/ 392766 h 1145542"/>
                    <a:gd name="T18" fmla="*/ 254000 w 842338"/>
                    <a:gd name="T19" fmla="*/ 402926 h 1145542"/>
                    <a:gd name="T20" fmla="*/ 274320 w 842338"/>
                    <a:gd name="T21" fmla="*/ 433406 h 1145542"/>
                    <a:gd name="T22" fmla="*/ 304800 w 842338"/>
                    <a:gd name="T23" fmla="*/ 463886 h 1145542"/>
                    <a:gd name="T24" fmla="*/ 314960 w 842338"/>
                    <a:gd name="T25" fmla="*/ 514686 h 1145542"/>
                    <a:gd name="T26" fmla="*/ 304800 w 842338"/>
                    <a:gd name="T27" fmla="*/ 606126 h 1145542"/>
                    <a:gd name="T28" fmla="*/ 233680 w 842338"/>
                    <a:gd name="T29" fmla="*/ 646766 h 1145542"/>
                    <a:gd name="T30" fmla="*/ 182880 w 842338"/>
                    <a:gd name="T31" fmla="*/ 656926 h 1145542"/>
                    <a:gd name="T32" fmla="*/ 121920 w 842338"/>
                    <a:gd name="T33" fmla="*/ 677246 h 1145542"/>
                    <a:gd name="T34" fmla="*/ 10160 w 842338"/>
                    <a:gd name="T35" fmla="*/ 707726 h 1145542"/>
                    <a:gd name="T36" fmla="*/ 0 w 842338"/>
                    <a:gd name="T37" fmla="*/ 738206 h 1145542"/>
                    <a:gd name="T38" fmla="*/ 10160 w 842338"/>
                    <a:gd name="T39" fmla="*/ 799166 h 1145542"/>
                    <a:gd name="T40" fmla="*/ 101600 w 842338"/>
                    <a:gd name="T41" fmla="*/ 900766 h 1145542"/>
                    <a:gd name="T42" fmla="*/ 121920 w 842338"/>
                    <a:gd name="T43" fmla="*/ 941406 h 1145542"/>
                    <a:gd name="T44" fmla="*/ 152400 w 842338"/>
                    <a:gd name="T45" fmla="*/ 961726 h 1145542"/>
                    <a:gd name="T46" fmla="*/ 182880 w 842338"/>
                    <a:gd name="T47" fmla="*/ 992206 h 1145542"/>
                    <a:gd name="T48" fmla="*/ 243840 w 842338"/>
                    <a:gd name="T49" fmla="*/ 1022686 h 1145542"/>
                    <a:gd name="T50" fmla="*/ 264160 w 842338"/>
                    <a:gd name="T51" fmla="*/ 1053166 h 1145542"/>
                    <a:gd name="T52" fmla="*/ 335280 w 842338"/>
                    <a:gd name="T53" fmla="*/ 1083646 h 1145542"/>
                    <a:gd name="T54" fmla="*/ 365760 w 842338"/>
                    <a:gd name="T55" fmla="*/ 1103966 h 1145542"/>
                    <a:gd name="T56" fmla="*/ 447040 w 842338"/>
                    <a:gd name="T57" fmla="*/ 1124286 h 1145542"/>
                    <a:gd name="T58" fmla="*/ 558800 w 842338"/>
                    <a:gd name="T59" fmla="*/ 1144606 h 1145542"/>
                    <a:gd name="T60" fmla="*/ 751840 w 842338"/>
                    <a:gd name="T61" fmla="*/ 1124286 h 1145542"/>
                    <a:gd name="T62" fmla="*/ 792480 w 842338"/>
                    <a:gd name="T63" fmla="*/ 1063326 h 1145542"/>
                    <a:gd name="T64" fmla="*/ 822960 w 842338"/>
                    <a:gd name="T65" fmla="*/ 941406 h 1145542"/>
                    <a:gd name="T66" fmla="*/ 822960 w 842338"/>
                    <a:gd name="T67" fmla="*/ 453726 h 1145542"/>
                    <a:gd name="T68" fmla="*/ 782320 w 842338"/>
                    <a:gd name="T69" fmla="*/ 362286 h 1145542"/>
                    <a:gd name="T70" fmla="*/ 772160 w 842338"/>
                    <a:gd name="T71" fmla="*/ 331806 h 1145542"/>
                    <a:gd name="T72" fmla="*/ 741680 w 842338"/>
                    <a:gd name="T73" fmla="*/ 311486 h 1145542"/>
                    <a:gd name="T74" fmla="*/ 731520 w 842338"/>
                    <a:gd name="T75" fmla="*/ 260686 h 1145542"/>
                    <a:gd name="T76" fmla="*/ 711200 w 842338"/>
                    <a:gd name="T77" fmla="*/ 199726 h 1145542"/>
                    <a:gd name="T78" fmla="*/ 701040 w 842338"/>
                    <a:gd name="T79" fmla="*/ 138766 h 1145542"/>
                    <a:gd name="T80" fmla="*/ 680720 w 842338"/>
                    <a:gd name="T81" fmla="*/ 77806 h 1145542"/>
                    <a:gd name="T82" fmla="*/ 609600 w 842338"/>
                    <a:gd name="T83" fmla="*/ 57486 h 1145542"/>
                    <a:gd name="T84" fmla="*/ 538480 w 842338"/>
                    <a:gd name="T85" fmla="*/ 16846 h 1145542"/>
                    <a:gd name="T86" fmla="*/ 487680 w 842338"/>
                    <a:gd name="T87" fmla="*/ 6686 h 114554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42338"/>
                    <a:gd name="T133" fmla="*/ 0 h 1145542"/>
                    <a:gd name="T134" fmla="*/ 842338 w 842338"/>
                    <a:gd name="T135" fmla="*/ 1145542 h 114554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42338" h="1145542">
                      <a:moveTo>
                        <a:pt x="487680" y="6686"/>
                      </a:moveTo>
                      <a:lnTo>
                        <a:pt x="487680" y="6686"/>
                      </a:lnTo>
                      <a:cubicBezTo>
                        <a:pt x="436880" y="33779"/>
                        <a:pt x="381339" y="53422"/>
                        <a:pt x="335280" y="87966"/>
                      </a:cubicBezTo>
                      <a:cubicBezTo>
                        <a:pt x="284871" y="125772"/>
                        <a:pt x="308729" y="109053"/>
                        <a:pt x="264160" y="138766"/>
                      </a:cubicBezTo>
                      <a:cubicBezTo>
                        <a:pt x="240333" y="210247"/>
                        <a:pt x="271344" y="122003"/>
                        <a:pt x="233680" y="209886"/>
                      </a:cubicBezTo>
                      <a:cubicBezTo>
                        <a:pt x="229461" y="219730"/>
                        <a:pt x="227280" y="230338"/>
                        <a:pt x="223520" y="240366"/>
                      </a:cubicBezTo>
                      <a:cubicBezTo>
                        <a:pt x="217116" y="257443"/>
                        <a:pt x="209973" y="274233"/>
                        <a:pt x="203200" y="291166"/>
                      </a:cubicBezTo>
                      <a:cubicBezTo>
                        <a:pt x="206587" y="314873"/>
                        <a:pt x="208664" y="338804"/>
                        <a:pt x="213360" y="362286"/>
                      </a:cubicBezTo>
                      <a:cubicBezTo>
                        <a:pt x="215460" y="372788"/>
                        <a:pt x="215947" y="385193"/>
                        <a:pt x="223520" y="392766"/>
                      </a:cubicBezTo>
                      <a:cubicBezTo>
                        <a:pt x="231093" y="400339"/>
                        <a:pt x="243840" y="399539"/>
                        <a:pt x="254000" y="402926"/>
                      </a:cubicBezTo>
                      <a:cubicBezTo>
                        <a:pt x="260773" y="413086"/>
                        <a:pt x="266503" y="424025"/>
                        <a:pt x="274320" y="433406"/>
                      </a:cubicBezTo>
                      <a:cubicBezTo>
                        <a:pt x="283518" y="444444"/>
                        <a:pt x="298374" y="451035"/>
                        <a:pt x="304800" y="463886"/>
                      </a:cubicBezTo>
                      <a:cubicBezTo>
                        <a:pt x="312523" y="479332"/>
                        <a:pt x="311573" y="497753"/>
                        <a:pt x="314960" y="514686"/>
                      </a:cubicBezTo>
                      <a:cubicBezTo>
                        <a:pt x="311573" y="545166"/>
                        <a:pt x="315280" y="577305"/>
                        <a:pt x="304800" y="606126"/>
                      </a:cubicBezTo>
                      <a:cubicBezTo>
                        <a:pt x="301725" y="614583"/>
                        <a:pt x="235620" y="646119"/>
                        <a:pt x="233680" y="646766"/>
                      </a:cubicBezTo>
                      <a:cubicBezTo>
                        <a:pt x="217297" y="652227"/>
                        <a:pt x="199540" y="652382"/>
                        <a:pt x="182880" y="656926"/>
                      </a:cubicBezTo>
                      <a:cubicBezTo>
                        <a:pt x="162216" y="662562"/>
                        <a:pt x="142700" y="672051"/>
                        <a:pt x="121920" y="677246"/>
                      </a:cubicBezTo>
                      <a:cubicBezTo>
                        <a:pt x="30250" y="700163"/>
                        <a:pt x="67134" y="688735"/>
                        <a:pt x="10160" y="707726"/>
                      </a:cubicBezTo>
                      <a:cubicBezTo>
                        <a:pt x="6773" y="717886"/>
                        <a:pt x="0" y="727496"/>
                        <a:pt x="0" y="738206"/>
                      </a:cubicBezTo>
                      <a:cubicBezTo>
                        <a:pt x="0" y="758806"/>
                        <a:pt x="2237" y="780150"/>
                        <a:pt x="10160" y="799166"/>
                      </a:cubicBezTo>
                      <a:cubicBezTo>
                        <a:pt x="33203" y="854468"/>
                        <a:pt x="58037" y="865915"/>
                        <a:pt x="101600" y="900766"/>
                      </a:cubicBezTo>
                      <a:cubicBezTo>
                        <a:pt x="108373" y="914313"/>
                        <a:pt x="112224" y="929771"/>
                        <a:pt x="121920" y="941406"/>
                      </a:cubicBezTo>
                      <a:cubicBezTo>
                        <a:pt x="129737" y="950787"/>
                        <a:pt x="143019" y="953909"/>
                        <a:pt x="152400" y="961726"/>
                      </a:cubicBezTo>
                      <a:cubicBezTo>
                        <a:pt x="163438" y="970924"/>
                        <a:pt x="171842" y="983008"/>
                        <a:pt x="182880" y="992206"/>
                      </a:cubicBezTo>
                      <a:cubicBezTo>
                        <a:pt x="209141" y="1014090"/>
                        <a:pt x="213292" y="1012503"/>
                        <a:pt x="243840" y="1022686"/>
                      </a:cubicBezTo>
                      <a:cubicBezTo>
                        <a:pt x="250613" y="1032846"/>
                        <a:pt x="254779" y="1045349"/>
                        <a:pt x="264160" y="1053166"/>
                      </a:cubicBezTo>
                      <a:cubicBezTo>
                        <a:pt x="295873" y="1079593"/>
                        <a:pt x="303518" y="1067765"/>
                        <a:pt x="335280" y="1083646"/>
                      </a:cubicBezTo>
                      <a:cubicBezTo>
                        <a:pt x="346202" y="1089107"/>
                        <a:pt x="354838" y="1098505"/>
                        <a:pt x="365760" y="1103966"/>
                      </a:cubicBezTo>
                      <a:cubicBezTo>
                        <a:pt x="387546" y="1114859"/>
                        <a:pt x="426172" y="1119649"/>
                        <a:pt x="447040" y="1124286"/>
                      </a:cubicBezTo>
                      <a:cubicBezTo>
                        <a:pt x="533268" y="1143448"/>
                        <a:pt x="435518" y="1126994"/>
                        <a:pt x="558800" y="1144606"/>
                      </a:cubicBezTo>
                      <a:cubicBezTo>
                        <a:pt x="623147" y="1137833"/>
                        <a:pt x="690729" y="1145542"/>
                        <a:pt x="751840" y="1124286"/>
                      </a:cubicBezTo>
                      <a:cubicBezTo>
                        <a:pt x="774906" y="1116263"/>
                        <a:pt x="784757" y="1086494"/>
                        <a:pt x="792480" y="1063326"/>
                      </a:cubicBezTo>
                      <a:cubicBezTo>
                        <a:pt x="819314" y="982823"/>
                        <a:pt x="809279" y="1023494"/>
                        <a:pt x="822960" y="941406"/>
                      </a:cubicBezTo>
                      <a:cubicBezTo>
                        <a:pt x="833697" y="737409"/>
                        <a:pt x="842338" y="679807"/>
                        <a:pt x="822960" y="453726"/>
                      </a:cubicBezTo>
                      <a:cubicBezTo>
                        <a:pt x="817537" y="390456"/>
                        <a:pt x="803827" y="405301"/>
                        <a:pt x="782320" y="362286"/>
                      </a:cubicBezTo>
                      <a:cubicBezTo>
                        <a:pt x="777531" y="352707"/>
                        <a:pt x="778850" y="340169"/>
                        <a:pt x="772160" y="331806"/>
                      </a:cubicBezTo>
                      <a:cubicBezTo>
                        <a:pt x="764532" y="322271"/>
                        <a:pt x="751840" y="318259"/>
                        <a:pt x="741680" y="311486"/>
                      </a:cubicBezTo>
                      <a:cubicBezTo>
                        <a:pt x="738293" y="294553"/>
                        <a:pt x="736064" y="277346"/>
                        <a:pt x="731520" y="260686"/>
                      </a:cubicBezTo>
                      <a:cubicBezTo>
                        <a:pt x="725884" y="240022"/>
                        <a:pt x="714721" y="220854"/>
                        <a:pt x="711200" y="199726"/>
                      </a:cubicBezTo>
                      <a:cubicBezTo>
                        <a:pt x="707813" y="179406"/>
                        <a:pt x="706036" y="158751"/>
                        <a:pt x="701040" y="138766"/>
                      </a:cubicBezTo>
                      <a:cubicBezTo>
                        <a:pt x="695845" y="117986"/>
                        <a:pt x="701500" y="83001"/>
                        <a:pt x="680720" y="77806"/>
                      </a:cubicBezTo>
                      <a:cubicBezTo>
                        <a:pt x="660097" y="72650"/>
                        <a:pt x="630006" y="66231"/>
                        <a:pt x="609600" y="57486"/>
                      </a:cubicBezTo>
                      <a:cubicBezTo>
                        <a:pt x="484915" y="4049"/>
                        <a:pt x="640516" y="67864"/>
                        <a:pt x="538480" y="16846"/>
                      </a:cubicBezTo>
                      <a:cubicBezTo>
                        <a:pt x="504787" y="0"/>
                        <a:pt x="496147" y="8379"/>
                        <a:pt x="487680" y="6686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67" name="Freihandform 10"/>
                <p:cNvSpPr>
                  <a:spLocks/>
                </p:cNvSpPr>
                <p:nvPr/>
              </p:nvSpPr>
              <p:spPr bwMode="auto">
                <a:xfrm>
                  <a:off x="812800" y="2456632"/>
                  <a:ext cx="792480" cy="632008"/>
                </a:xfrm>
                <a:custGeom>
                  <a:avLst/>
                  <a:gdLst>
                    <a:gd name="T0" fmla="*/ 467360 w 792480"/>
                    <a:gd name="T1" fmla="*/ 2088 h 632008"/>
                    <a:gd name="T2" fmla="*/ 467360 w 792480"/>
                    <a:gd name="T3" fmla="*/ 2088 h 632008"/>
                    <a:gd name="T4" fmla="*/ 609600 w 792480"/>
                    <a:gd name="T5" fmla="*/ 12248 h 632008"/>
                    <a:gd name="T6" fmla="*/ 619760 w 792480"/>
                    <a:gd name="T7" fmla="*/ 42728 h 632008"/>
                    <a:gd name="T8" fmla="*/ 650240 w 792480"/>
                    <a:gd name="T9" fmla="*/ 73208 h 632008"/>
                    <a:gd name="T10" fmla="*/ 690880 w 792480"/>
                    <a:gd name="T11" fmla="*/ 134168 h 632008"/>
                    <a:gd name="T12" fmla="*/ 751840 w 792480"/>
                    <a:gd name="T13" fmla="*/ 195128 h 632008"/>
                    <a:gd name="T14" fmla="*/ 782320 w 792480"/>
                    <a:gd name="T15" fmla="*/ 225608 h 632008"/>
                    <a:gd name="T16" fmla="*/ 792480 w 792480"/>
                    <a:gd name="T17" fmla="*/ 256088 h 632008"/>
                    <a:gd name="T18" fmla="*/ 782320 w 792480"/>
                    <a:gd name="T19" fmla="*/ 337368 h 632008"/>
                    <a:gd name="T20" fmla="*/ 731520 w 792480"/>
                    <a:gd name="T21" fmla="*/ 388168 h 632008"/>
                    <a:gd name="T22" fmla="*/ 701040 w 792480"/>
                    <a:gd name="T23" fmla="*/ 418648 h 632008"/>
                    <a:gd name="T24" fmla="*/ 670560 w 792480"/>
                    <a:gd name="T25" fmla="*/ 479608 h 632008"/>
                    <a:gd name="T26" fmla="*/ 660400 w 792480"/>
                    <a:gd name="T27" fmla="*/ 510088 h 632008"/>
                    <a:gd name="T28" fmla="*/ 640080 w 792480"/>
                    <a:gd name="T29" fmla="*/ 540568 h 632008"/>
                    <a:gd name="T30" fmla="*/ 629920 w 792480"/>
                    <a:gd name="T31" fmla="*/ 571048 h 632008"/>
                    <a:gd name="T32" fmla="*/ 568960 w 792480"/>
                    <a:gd name="T33" fmla="*/ 601528 h 632008"/>
                    <a:gd name="T34" fmla="*/ 538480 w 792480"/>
                    <a:gd name="T35" fmla="*/ 621848 h 632008"/>
                    <a:gd name="T36" fmla="*/ 304800 w 792480"/>
                    <a:gd name="T37" fmla="*/ 632008 h 632008"/>
                    <a:gd name="T38" fmla="*/ 243840 w 792480"/>
                    <a:gd name="T39" fmla="*/ 611688 h 632008"/>
                    <a:gd name="T40" fmla="*/ 142240 w 792480"/>
                    <a:gd name="T41" fmla="*/ 540568 h 632008"/>
                    <a:gd name="T42" fmla="*/ 71120 w 792480"/>
                    <a:gd name="T43" fmla="*/ 489768 h 632008"/>
                    <a:gd name="T44" fmla="*/ 40640 w 792480"/>
                    <a:gd name="T45" fmla="*/ 459288 h 632008"/>
                    <a:gd name="T46" fmla="*/ 10160 w 792480"/>
                    <a:gd name="T47" fmla="*/ 398328 h 632008"/>
                    <a:gd name="T48" fmla="*/ 0 w 792480"/>
                    <a:gd name="T49" fmla="*/ 367848 h 632008"/>
                    <a:gd name="T50" fmla="*/ 20320 w 792480"/>
                    <a:gd name="T51" fmla="*/ 296728 h 632008"/>
                    <a:gd name="T52" fmla="*/ 60960 w 792480"/>
                    <a:gd name="T53" fmla="*/ 286568 h 632008"/>
                    <a:gd name="T54" fmla="*/ 101600 w 792480"/>
                    <a:gd name="T55" fmla="*/ 266248 h 632008"/>
                    <a:gd name="T56" fmla="*/ 193040 w 792480"/>
                    <a:gd name="T57" fmla="*/ 235768 h 632008"/>
                    <a:gd name="T58" fmla="*/ 223520 w 792480"/>
                    <a:gd name="T59" fmla="*/ 215448 h 632008"/>
                    <a:gd name="T60" fmla="*/ 254000 w 792480"/>
                    <a:gd name="T61" fmla="*/ 205288 h 632008"/>
                    <a:gd name="T62" fmla="*/ 264160 w 792480"/>
                    <a:gd name="T63" fmla="*/ 174808 h 632008"/>
                    <a:gd name="T64" fmla="*/ 304800 w 792480"/>
                    <a:gd name="T65" fmla="*/ 144328 h 632008"/>
                    <a:gd name="T66" fmla="*/ 355600 w 792480"/>
                    <a:gd name="T67" fmla="*/ 93528 h 632008"/>
                    <a:gd name="T68" fmla="*/ 436880 w 792480"/>
                    <a:gd name="T69" fmla="*/ 22408 h 632008"/>
                    <a:gd name="T70" fmla="*/ 467360 w 792480"/>
                    <a:gd name="T71" fmla="*/ 2088 h 63200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92480"/>
                    <a:gd name="T109" fmla="*/ 0 h 632008"/>
                    <a:gd name="T110" fmla="*/ 792480 w 792480"/>
                    <a:gd name="T111" fmla="*/ 632008 h 632008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92480" h="632008">
                      <a:moveTo>
                        <a:pt x="467360" y="2088"/>
                      </a:moveTo>
                      <a:lnTo>
                        <a:pt x="467360" y="2088"/>
                      </a:lnTo>
                      <a:cubicBezTo>
                        <a:pt x="514773" y="5475"/>
                        <a:pt x="563671" y="0"/>
                        <a:pt x="609600" y="12248"/>
                      </a:cubicBezTo>
                      <a:cubicBezTo>
                        <a:pt x="619948" y="15007"/>
                        <a:pt x="613819" y="33817"/>
                        <a:pt x="619760" y="42728"/>
                      </a:cubicBezTo>
                      <a:cubicBezTo>
                        <a:pt x="627730" y="54683"/>
                        <a:pt x="641419" y="61866"/>
                        <a:pt x="650240" y="73208"/>
                      </a:cubicBezTo>
                      <a:cubicBezTo>
                        <a:pt x="665233" y="92485"/>
                        <a:pt x="673611" y="116899"/>
                        <a:pt x="690880" y="134168"/>
                      </a:cubicBezTo>
                      <a:lnTo>
                        <a:pt x="751840" y="195128"/>
                      </a:lnTo>
                      <a:lnTo>
                        <a:pt x="782320" y="225608"/>
                      </a:lnTo>
                      <a:cubicBezTo>
                        <a:pt x="785707" y="235768"/>
                        <a:pt x="792480" y="245378"/>
                        <a:pt x="792480" y="256088"/>
                      </a:cubicBezTo>
                      <a:cubicBezTo>
                        <a:pt x="792480" y="283392"/>
                        <a:pt x="789504" y="311026"/>
                        <a:pt x="782320" y="337368"/>
                      </a:cubicBezTo>
                      <a:cubicBezTo>
                        <a:pt x="773555" y="369508"/>
                        <a:pt x="753832" y="369575"/>
                        <a:pt x="731520" y="388168"/>
                      </a:cubicBezTo>
                      <a:cubicBezTo>
                        <a:pt x="720482" y="397366"/>
                        <a:pt x="711200" y="408488"/>
                        <a:pt x="701040" y="418648"/>
                      </a:cubicBezTo>
                      <a:cubicBezTo>
                        <a:pt x="675503" y="495260"/>
                        <a:pt x="709951" y="400826"/>
                        <a:pt x="670560" y="479608"/>
                      </a:cubicBezTo>
                      <a:cubicBezTo>
                        <a:pt x="665771" y="489187"/>
                        <a:pt x="665189" y="500509"/>
                        <a:pt x="660400" y="510088"/>
                      </a:cubicBezTo>
                      <a:cubicBezTo>
                        <a:pt x="654939" y="521010"/>
                        <a:pt x="645541" y="529646"/>
                        <a:pt x="640080" y="540568"/>
                      </a:cubicBezTo>
                      <a:cubicBezTo>
                        <a:pt x="635291" y="550147"/>
                        <a:pt x="636610" y="562685"/>
                        <a:pt x="629920" y="571048"/>
                      </a:cubicBezTo>
                      <a:cubicBezTo>
                        <a:pt x="610509" y="595312"/>
                        <a:pt x="593501" y="589257"/>
                        <a:pt x="568960" y="601528"/>
                      </a:cubicBezTo>
                      <a:cubicBezTo>
                        <a:pt x="558038" y="606989"/>
                        <a:pt x="550610" y="620448"/>
                        <a:pt x="538480" y="621848"/>
                      </a:cubicBezTo>
                      <a:cubicBezTo>
                        <a:pt x="461027" y="630785"/>
                        <a:pt x="382693" y="628621"/>
                        <a:pt x="304800" y="632008"/>
                      </a:cubicBezTo>
                      <a:cubicBezTo>
                        <a:pt x="284480" y="625235"/>
                        <a:pt x="262998" y="621267"/>
                        <a:pt x="243840" y="611688"/>
                      </a:cubicBezTo>
                      <a:cubicBezTo>
                        <a:pt x="212698" y="596117"/>
                        <a:pt x="171973" y="561806"/>
                        <a:pt x="142240" y="540568"/>
                      </a:cubicBezTo>
                      <a:cubicBezTo>
                        <a:pt x="110077" y="517594"/>
                        <a:pt x="104324" y="518229"/>
                        <a:pt x="71120" y="489768"/>
                      </a:cubicBezTo>
                      <a:cubicBezTo>
                        <a:pt x="60211" y="480417"/>
                        <a:pt x="50800" y="469448"/>
                        <a:pt x="40640" y="459288"/>
                      </a:cubicBezTo>
                      <a:cubicBezTo>
                        <a:pt x="15103" y="382676"/>
                        <a:pt x="49551" y="477110"/>
                        <a:pt x="10160" y="398328"/>
                      </a:cubicBezTo>
                      <a:cubicBezTo>
                        <a:pt x="5371" y="388749"/>
                        <a:pt x="3387" y="378008"/>
                        <a:pt x="0" y="367848"/>
                      </a:cubicBezTo>
                      <a:cubicBezTo>
                        <a:pt x="6773" y="344141"/>
                        <a:pt x="5527" y="316452"/>
                        <a:pt x="20320" y="296728"/>
                      </a:cubicBezTo>
                      <a:cubicBezTo>
                        <a:pt x="28698" y="285557"/>
                        <a:pt x="47885" y="291471"/>
                        <a:pt x="60960" y="286568"/>
                      </a:cubicBezTo>
                      <a:cubicBezTo>
                        <a:pt x="75141" y="281250"/>
                        <a:pt x="87760" y="272399"/>
                        <a:pt x="101600" y="266248"/>
                      </a:cubicBezTo>
                      <a:cubicBezTo>
                        <a:pt x="150790" y="244386"/>
                        <a:pt x="145866" y="247562"/>
                        <a:pt x="193040" y="235768"/>
                      </a:cubicBezTo>
                      <a:cubicBezTo>
                        <a:pt x="203200" y="228995"/>
                        <a:pt x="212598" y="220909"/>
                        <a:pt x="223520" y="215448"/>
                      </a:cubicBezTo>
                      <a:cubicBezTo>
                        <a:pt x="233099" y="210659"/>
                        <a:pt x="246427" y="212861"/>
                        <a:pt x="254000" y="205288"/>
                      </a:cubicBezTo>
                      <a:cubicBezTo>
                        <a:pt x="261573" y="197715"/>
                        <a:pt x="257304" y="183035"/>
                        <a:pt x="264160" y="174808"/>
                      </a:cubicBezTo>
                      <a:cubicBezTo>
                        <a:pt x="275000" y="161799"/>
                        <a:pt x="292826" y="156302"/>
                        <a:pt x="304800" y="144328"/>
                      </a:cubicBezTo>
                      <a:cubicBezTo>
                        <a:pt x="372533" y="76595"/>
                        <a:pt x="274320" y="147715"/>
                        <a:pt x="355600" y="93528"/>
                      </a:cubicBezTo>
                      <a:cubicBezTo>
                        <a:pt x="379307" y="57968"/>
                        <a:pt x="386080" y="39341"/>
                        <a:pt x="436880" y="22408"/>
                      </a:cubicBezTo>
                      <a:cubicBezTo>
                        <a:pt x="470573" y="11177"/>
                        <a:pt x="462280" y="5475"/>
                        <a:pt x="467360" y="2088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68" name="Freihandform 11"/>
                <p:cNvSpPr>
                  <a:spLocks/>
                </p:cNvSpPr>
                <p:nvPr/>
              </p:nvSpPr>
              <p:spPr bwMode="auto">
                <a:xfrm>
                  <a:off x="3542849" y="1656080"/>
                  <a:ext cx="776434" cy="1178560"/>
                </a:xfrm>
                <a:custGeom>
                  <a:avLst/>
                  <a:gdLst>
                    <a:gd name="T0" fmla="*/ 378911 w 776434"/>
                    <a:gd name="T1" fmla="*/ 10160 h 1178560"/>
                    <a:gd name="T2" fmla="*/ 378911 w 776434"/>
                    <a:gd name="T3" fmla="*/ 10160 h 1178560"/>
                    <a:gd name="T4" fmla="*/ 328111 w 776434"/>
                    <a:gd name="T5" fmla="*/ 152400 h 1178560"/>
                    <a:gd name="T6" fmla="*/ 317951 w 776434"/>
                    <a:gd name="T7" fmla="*/ 182880 h 1178560"/>
                    <a:gd name="T8" fmla="*/ 307791 w 776434"/>
                    <a:gd name="T9" fmla="*/ 213360 h 1178560"/>
                    <a:gd name="T10" fmla="*/ 287471 w 776434"/>
                    <a:gd name="T11" fmla="*/ 243840 h 1178560"/>
                    <a:gd name="T12" fmla="*/ 236671 w 776434"/>
                    <a:gd name="T13" fmla="*/ 325120 h 1178560"/>
                    <a:gd name="T14" fmla="*/ 226511 w 776434"/>
                    <a:gd name="T15" fmla="*/ 355600 h 1178560"/>
                    <a:gd name="T16" fmla="*/ 165551 w 776434"/>
                    <a:gd name="T17" fmla="*/ 396240 h 1178560"/>
                    <a:gd name="T18" fmla="*/ 145231 w 776434"/>
                    <a:gd name="T19" fmla="*/ 426720 h 1178560"/>
                    <a:gd name="T20" fmla="*/ 84271 w 776434"/>
                    <a:gd name="T21" fmla="*/ 477520 h 1178560"/>
                    <a:gd name="T22" fmla="*/ 43631 w 776434"/>
                    <a:gd name="T23" fmla="*/ 538480 h 1178560"/>
                    <a:gd name="T24" fmla="*/ 23311 w 776434"/>
                    <a:gd name="T25" fmla="*/ 568960 h 1178560"/>
                    <a:gd name="T26" fmla="*/ 13151 w 776434"/>
                    <a:gd name="T27" fmla="*/ 599440 h 1178560"/>
                    <a:gd name="T28" fmla="*/ 94431 w 776434"/>
                    <a:gd name="T29" fmla="*/ 701040 h 1178560"/>
                    <a:gd name="T30" fmla="*/ 124911 w 776434"/>
                    <a:gd name="T31" fmla="*/ 741680 h 1178560"/>
                    <a:gd name="T32" fmla="*/ 185871 w 776434"/>
                    <a:gd name="T33" fmla="*/ 782320 h 1178560"/>
                    <a:gd name="T34" fmla="*/ 206191 w 776434"/>
                    <a:gd name="T35" fmla="*/ 1036320 h 1178560"/>
                    <a:gd name="T36" fmla="*/ 226511 w 776434"/>
                    <a:gd name="T37" fmla="*/ 1097280 h 1178560"/>
                    <a:gd name="T38" fmla="*/ 246831 w 776434"/>
                    <a:gd name="T39" fmla="*/ 1127760 h 1178560"/>
                    <a:gd name="T40" fmla="*/ 338271 w 776434"/>
                    <a:gd name="T41" fmla="*/ 1158240 h 1178560"/>
                    <a:gd name="T42" fmla="*/ 368751 w 776434"/>
                    <a:gd name="T43" fmla="*/ 1168400 h 1178560"/>
                    <a:gd name="T44" fmla="*/ 399231 w 776434"/>
                    <a:gd name="T45" fmla="*/ 1178560 h 1178560"/>
                    <a:gd name="T46" fmla="*/ 480511 w 776434"/>
                    <a:gd name="T47" fmla="*/ 1168400 h 1178560"/>
                    <a:gd name="T48" fmla="*/ 571951 w 776434"/>
                    <a:gd name="T49" fmla="*/ 1097280 h 1178560"/>
                    <a:gd name="T50" fmla="*/ 612591 w 776434"/>
                    <a:gd name="T51" fmla="*/ 1066800 h 1178560"/>
                    <a:gd name="T52" fmla="*/ 663391 w 776434"/>
                    <a:gd name="T53" fmla="*/ 975360 h 1178560"/>
                    <a:gd name="T54" fmla="*/ 683711 w 776434"/>
                    <a:gd name="T55" fmla="*/ 944880 h 1178560"/>
                    <a:gd name="T56" fmla="*/ 704031 w 776434"/>
                    <a:gd name="T57" fmla="*/ 873760 h 1178560"/>
                    <a:gd name="T58" fmla="*/ 724351 w 776434"/>
                    <a:gd name="T59" fmla="*/ 843280 h 1178560"/>
                    <a:gd name="T60" fmla="*/ 754831 w 776434"/>
                    <a:gd name="T61" fmla="*/ 772160 h 1178560"/>
                    <a:gd name="T62" fmla="*/ 734511 w 776434"/>
                    <a:gd name="T63" fmla="*/ 254000 h 1178560"/>
                    <a:gd name="T64" fmla="*/ 714191 w 776434"/>
                    <a:gd name="T65" fmla="*/ 182880 h 1178560"/>
                    <a:gd name="T66" fmla="*/ 673551 w 776434"/>
                    <a:gd name="T67" fmla="*/ 121920 h 1178560"/>
                    <a:gd name="T68" fmla="*/ 632911 w 776434"/>
                    <a:gd name="T69" fmla="*/ 60960 h 1178560"/>
                    <a:gd name="T70" fmla="*/ 612591 w 776434"/>
                    <a:gd name="T71" fmla="*/ 30480 h 1178560"/>
                    <a:gd name="T72" fmla="*/ 551631 w 776434"/>
                    <a:gd name="T73" fmla="*/ 0 h 1178560"/>
                    <a:gd name="T74" fmla="*/ 439871 w 776434"/>
                    <a:gd name="T75" fmla="*/ 10160 h 1178560"/>
                    <a:gd name="T76" fmla="*/ 378911 w 776434"/>
                    <a:gd name="T77" fmla="*/ 10160 h 1178560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776434"/>
                    <a:gd name="T118" fmla="*/ 0 h 1178560"/>
                    <a:gd name="T119" fmla="*/ 776434 w 776434"/>
                    <a:gd name="T120" fmla="*/ 1178560 h 1178560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776434" h="1178560">
                      <a:moveTo>
                        <a:pt x="378911" y="10160"/>
                      </a:moveTo>
                      <a:lnTo>
                        <a:pt x="378911" y="10160"/>
                      </a:lnTo>
                      <a:cubicBezTo>
                        <a:pt x="340910" y="111495"/>
                        <a:pt x="357581" y="63989"/>
                        <a:pt x="328111" y="152400"/>
                      </a:cubicBezTo>
                      <a:lnTo>
                        <a:pt x="317951" y="182880"/>
                      </a:lnTo>
                      <a:cubicBezTo>
                        <a:pt x="314564" y="193040"/>
                        <a:pt x="313732" y="204449"/>
                        <a:pt x="307791" y="213360"/>
                      </a:cubicBezTo>
                      <a:cubicBezTo>
                        <a:pt x="301018" y="223520"/>
                        <a:pt x="292430" y="232682"/>
                        <a:pt x="287471" y="243840"/>
                      </a:cubicBezTo>
                      <a:cubicBezTo>
                        <a:pt x="251835" y="324020"/>
                        <a:pt x="291503" y="288565"/>
                        <a:pt x="236671" y="325120"/>
                      </a:cubicBezTo>
                      <a:cubicBezTo>
                        <a:pt x="233284" y="335280"/>
                        <a:pt x="234084" y="348027"/>
                        <a:pt x="226511" y="355600"/>
                      </a:cubicBezTo>
                      <a:cubicBezTo>
                        <a:pt x="209242" y="372869"/>
                        <a:pt x="165551" y="396240"/>
                        <a:pt x="165551" y="396240"/>
                      </a:cubicBezTo>
                      <a:cubicBezTo>
                        <a:pt x="158778" y="406400"/>
                        <a:pt x="153048" y="417339"/>
                        <a:pt x="145231" y="426720"/>
                      </a:cubicBezTo>
                      <a:cubicBezTo>
                        <a:pt x="120785" y="456056"/>
                        <a:pt x="114241" y="457540"/>
                        <a:pt x="84271" y="477520"/>
                      </a:cubicBezTo>
                      <a:lnTo>
                        <a:pt x="43631" y="538480"/>
                      </a:lnTo>
                      <a:cubicBezTo>
                        <a:pt x="36858" y="548640"/>
                        <a:pt x="27172" y="557376"/>
                        <a:pt x="23311" y="568960"/>
                      </a:cubicBezTo>
                      <a:lnTo>
                        <a:pt x="13151" y="599440"/>
                      </a:lnTo>
                      <a:cubicBezTo>
                        <a:pt x="38940" y="676808"/>
                        <a:pt x="0" y="575131"/>
                        <a:pt x="94431" y="701040"/>
                      </a:cubicBezTo>
                      <a:cubicBezTo>
                        <a:pt x="104591" y="714587"/>
                        <a:pt x="112255" y="730430"/>
                        <a:pt x="124911" y="741680"/>
                      </a:cubicBezTo>
                      <a:cubicBezTo>
                        <a:pt x="143164" y="757905"/>
                        <a:pt x="185871" y="782320"/>
                        <a:pt x="185871" y="782320"/>
                      </a:cubicBezTo>
                      <a:cubicBezTo>
                        <a:pt x="186933" y="797194"/>
                        <a:pt x="200984" y="1006814"/>
                        <a:pt x="206191" y="1036320"/>
                      </a:cubicBezTo>
                      <a:cubicBezTo>
                        <a:pt x="209913" y="1057413"/>
                        <a:pt x="214630" y="1079458"/>
                        <a:pt x="226511" y="1097280"/>
                      </a:cubicBezTo>
                      <a:cubicBezTo>
                        <a:pt x="233284" y="1107440"/>
                        <a:pt x="236476" y="1121288"/>
                        <a:pt x="246831" y="1127760"/>
                      </a:cubicBezTo>
                      <a:lnTo>
                        <a:pt x="338271" y="1158240"/>
                      </a:lnTo>
                      <a:lnTo>
                        <a:pt x="368751" y="1168400"/>
                      </a:lnTo>
                      <a:lnTo>
                        <a:pt x="399231" y="1178560"/>
                      </a:lnTo>
                      <a:cubicBezTo>
                        <a:pt x="426324" y="1175173"/>
                        <a:pt x="454798" y="1177583"/>
                        <a:pt x="480511" y="1168400"/>
                      </a:cubicBezTo>
                      <a:cubicBezTo>
                        <a:pt x="531476" y="1150198"/>
                        <a:pt x="537117" y="1127138"/>
                        <a:pt x="571951" y="1097280"/>
                      </a:cubicBezTo>
                      <a:cubicBezTo>
                        <a:pt x="584808" y="1086260"/>
                        <a:pt x="601341" y="1079456"/>
                        <a:pt x="612591" y="1066800"/>
                      </a:cubicBezTo>
                      <a:cubicBezTo>
                        <a:pt x="685813" y="984425"/>
                        <a:pt x="633825" y="1034492"/>
                        <a:pt x="663391" y="975360"/>
                      </a:cubicBezTo>
                      <a:cubicBezTo>
                        <a:pt x="668852" y="964438"/>
                        <a:pt x="678250" y="955802"/>
                        <a:pt x="683711" y="944880"/>
                      </a:cubicBezTo>
                      <a:cubicBezTo>
                        <a:pt x="703482" y="905337"/>
                        <a:pt x="684499" y="919334"/>
                        <a:pt x="704031" y="873760"/>
                      </a:cubicBezTo>
                      <a:cubicBezTo>
                        <a:pt x="708841" y="862537"/>
                        <a:pt x="718293" y="853882"/>
                        <a:pt x="724351" y="843280"/>
                      </a:cubicBezTo>
                      <a:cubicBezTo>
                        <a:pt x="744439" y="808127"/>
                        <a:pt x="743433" y="806355"/>
                        <a:pt x="754831" y="772160"/>
                      </a:cubicBezTo>
                      <a:cubicBezTo>
                        <a:pt x="748058" y="599440"/>
                        <a:pt x="776434" y="421692"/>
                        <a:pt x="734511" y="254000"/>
                      </a:cubicBezTo>
                      <a:cubicBezTo>
                        <a:pt x="732120" y="244434"/>
                        <a:pt x="720816" y="194806"/>
                        <a:pt x="714191" y="182880"/>
                      </a:cubicBezTo>
                      <a:cubicBezTo>
                        <a:pt x="702331" y="161532"/>
                        <a:pt x="681274" y="145088"/>
                        <a:pt x="673551" y="121920"/>
                      </a:cubicBezTo>
                      <a:cubicBezTo>
                        <a:pt x="655696" y="68355"/>
                        <a:pt x="675192" y="111697"/>
                        <a:pt x="632911" y="60960"/>
                      </a:cubicBezTo>
                      <a:cubicBezTo>
                        <a:pt x="625094" y="51579"/>
                        <a:pt x="621225" y="39114"/>
                        <a:pt x="612591" y="30480"/>
                      </a:cubicBezTo>
                      <a:cubicBezTo>
                        <a:pt x="592896" y="10785"/>
                        <a:pt x="576421" y="8263"/>
                        <a:pt x="551631" y="0"/>
                      </a:cubicBezTo>
                      <a:cubicBezTo>
                        <a:pt x="514378" y="3387"/>
                        <a:pt x="476902" y="4870"/>
                        <a:pt x="439871" y="10160"/>
                      </a:cubicBezTo>
                      <a:cubicBezTo>
                        <a:pt x="361254" y="21391"/>
                        <a:pt x="389071" y="10160"/>
                        <a:pt x="378911" y="1016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69" name="Freihandform 12"/>
                <p:cNvSpPr>
                  <a:spLocks/>
                </p:cNvSpPr>
                <p:nvPr/>
              </p:nvSpPr>
              <p:spPr bwMode="auto">
                <a:xfrm>
                  <a:off x="1371600" y="3126405"/>
                  <a:ext cx="809091" cy="724993"/>
                </a:xfrm>
                <a:custGeom>
                  <a:avLst/>
                  <a:gdLst>
                    <a:gd name="T0" fmla="*/ 406400 w 809091"/>
                    <a:gd name="T1" fmla="*/ 2875 h 724993"/>
                    <a:gd name="T2" fmla="*/ 406400 w 809091"/>
                    <a:gd name="T3" fmla="*/ 2875 h 724993"/>
                    <a:gd name="T4" fmla="*/ 71120 w 809091"/>
                    <a:gd name="T5" fmla="*/ 13035 h 724993"/>
                    <a:gd name="T6" fmla="*/ 20320 w 809091"/>
                    <a:gd name="T7" fmla="*/ 53675 h 724993"/>
                    <a:gd name="T8" fmla="*/ 0 w 809091"/>
                    <a:gd name="T9" fmla="*/ 124795 h 724993"/>
                    <a:gd name="T10" fmla="*/ 30480 w 809091"/>
                    <a:gd name="T11" fmla="*/ 277195 h 724993"/>
                    <a:gd name="T12" fmla="*/ 91440 w 809091"/>
                    <a:gd name="T13" fmla="*/ 358475 h 724993"/>
                    <a:gd name="T14" fmla="*/ 121920 w 809091"/>
                    <a:gd name="T15" fmla="*/ 378795 h 724993"/>
                    <a:gd name="T16" fmla="*/ 182880 w 809091"/>
                    <a:gd name="T17" fmla="*/ 439755 h 724993"/>
                    <a:gd name="T18" fmla="*/ 213360 w 809091"/>
                    <a:gd name="T19" fmla="*/ 470235 h 724993"/>
                    <a:gd name="T20" fmla="*/ 243840 w 809091"/>
                    <a:gd name="T21" fmla="*/ 490555 h 724993"/>
                    <a:gd name="T22" fmla="*/ 274320 w 809091"/>
                    <a:gd name="T23" fmla="*/ 521035 h 724993"/>
                    <a:gd name="T24" fmla="*/ 304800 w 809091"/>
                    <a:gd name="T25" fmla="*/ 531195 h 724993"/>
                    <a:gd name="T26" fmla="*/ 335280 w 809091"/>
                    <a:gd name="T27" fmla="*/ 551515 h 724993"/>
                    <a:gd name="T28" fmla="*/ 436880 w 809091"/>
                    <a:gd name="T29" fmla="*/ 632795 h 724993"/>
                    <a:gd name="T30" fmla="*/ 487680 w 809091"/>
                    <a:gd name="T31" fmla="*/ 663275 h 724993"/>
                    <a:gd name="T32" fmla="*/ 558800 w 809091"/>
                    <a:gd name="T33" fmla="*/ 703915 h 724993"/>
                    <a:gd name="T34" fmla="*/ 680720 w 809091"/>
                    <a:gd name="T35" fmla="*/ 724235 h 724993"/>
                    <a:gd name="T36" fmla="*/ 741680 w 809091"/>
                    <a:gd name="T37" fmla="*/ 714075 h 724993"/>
                    <a:gd name="T38" fmla="*/ 762000 w 809091"/>
                    <a:gd name="T39" fmla="*/ 673435 h 724993"/>
                    <a:gd name="T40" fmla="*/ 792480 w 809091"/>
                    <a:gd name="T41" fmla="*/ 612475 h 724993"/>
                    <a:gd name="T42" fmla="*/ 792480 w 809091"/>
                    <a:gd name="T43" fmla="*/ 287355 h 724993"/>
                    <a:gd name="T44" fmla="*/ 762000 w 809091"/>
                    <a:gd name="T45" fmla="*/ 226395 h 724993"/>
                    <a:gd name="T46" fmla="*/ 731520 w 809091"/>
                    <a:gd name="T47" fmla="*/ 206075 h 724993"/>
                    <a:gd name="T48" fmla="*/ 711200 w 809091"/>
                    <a:gd name="T49" fmla="*/ 175595 h 724993"/>
                    <a:gd name="T50" fmla="*/ 680720 w 809091"/>
                    <a:gd name="T51" fmla="*/ 165435 h 724993"/>
                    <a:gd name="T52" fmla="*/ 640080 w 809091"/>
                    <a:gd name="T53" fmla="*/ 104475 h 724993"/>
                    <a:gd name="T54" fmla="*/ 599440 w 809091"/>
                    <a:gd name="T55" fmla="*/ 43515 h 724993"/>
                    <a:gd name="T56" fmla="*/ 548640 w 809091"/>
                    <a:gd name="T57" fmla="*/ 2875 h 724993"/>
                    <a:gd name="T58" fmla="*/ 406400 w 809091"/>
                    <a:gd name="T59" fmla="*/ 2875 h 724993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809091"/>
                    <a:gd name="T91" fmla="*/ 0 h 724993"/>
                    <a:gd name="T92" fmla="*/ 809091 w 809091"/>
                    <a:gd name="T93" fmla="*/ 724993 h 724993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809091" h="724993">
                      <a:moveTo>
                        <a:pt x="406400" y="2875"/>
                      </a:moveTo>
                      <a:lnTo>
                        <a:pt x="406400" y="2875"/>
                      </a:lnTo>
                      <a:cubicBezTo>
                        <a:pt x="294640" y="6262"/>
                        <a:pt x="182759" y="6833"/>
                        <a:pt x="71120" y="13035"/>
                      </a:cubicBezTo>
                      <a:cubicBezTo>
                        <a:pt x="40988" y="14709"/>
                        <a:pt x="32976" y="28362"/>
                        <a:pt x="20320" y="53675"/>
                      </a:cubicBezTo>
                      <a:cubicBezTo>
                        <a:pt x="13032" y="68251"/>
                        <a:pt x="3255" y="111774"/>
                        <a:pt x="0" y="124795"/>
                      </a:cubicBezTo>
                      <a:cubicBezTo>
                        <a:pt x="3930" y="160161"/>
                        <a:pt x="6466" y="241173"/>
                        <a:pt x="30480" y="277195"/>
                      </a:cubicBezTo>
                      <a:cubicBezTo>
                        <a:pt x="49239" y="305334"/>
                        <a:pt x="67306" y="334341"/>
                        <a:pt x="91440" y="358475"/>
                      </a:cubicBezTo>
                      <a:cubicBezTo>
                        <a:pt x="100074" y="367109"/>
                        <a:pt x="112794" y="370683"/>
                        <a:pt x="121920" y="378795"/>
                      </a:cubicBezTo>
                      <a:cubicBezTo>
                        <a:pt x="143398" y="397887"/>
                        <a:pt x="162560" y="419435"/>
                        <a:pt x="182880" y="439755"/>
                      </a:cubicBezTo>
                      <a:cubicBezTo>
                        <a:pt x="193040" y="449915"/>
                        <a:pt x="201405" y="462265"/>
                        <a:pt x="213360" y="470235"/>
                      </a:cubicBezTo>
                      <a:cubicBezTo>
                        <a:pt x="223520" y="477008"/>
                        <a:pt x="234459" y="482738"/>
                        <a:pt x="243840" y="490555"/>
                      </a:cubicBezTo>
                      <a:cubicBezTo>
                        <a:pt x="254878" y="499753"/>
                        <a:pt x="262365" y="513065"/>
                        <a:pt x="274320" y="521035"/>
                      </a:cubicBezTo>
                      <a:cubicBezTo>
                        <a:pt x="283231" y="526976"/>
                        <a:pt x="295221" y="526406"/>
                        <a:pt x="304800" y="531195"/>
                      </a:cubicBezTo>
                      <a:cubicBezTo>
                        <a:pt x="315722" y="536656"/>
                        <a:pt x="325120" y="544742"/>
                        <a:pt x="335280" y="551515"/>
                      </a:cubicBezTo>
                      <a:cubicBezTo>
                        <a:pt x="372942" y="608008"/>
                        <a:pt x="346241" y="577017"/>
                        <a:pt x="436880" y="632795"/>
                      </a:cubicBezTo>
                      <a:cubicBezTo>
                        <a:pt x="453698" y="643145"/>
                        <a:pt x="471249" y="652321"/>
                        <a:pt x="487680" y="663275"/>
                      </a:cubicBezTo>
                      <a:cubicBezTo>
                        <a:pt x="509977" y="678140"/>
                        <a:pt x="533019" y="695321"/>
                        <a:pt x="558800" y="703915"/>
                      </a:cubicBezTo>
                      <a:cubicBezTo>
                        <a:pt x="581085" y="711343"/>
                        <a:pt x="664613" y="721934"/>
                        <a:pt x="680720" y="724235"/>
                      </a:cubicBezTo>
                      <a:cubicBezTo>
                        <a:pt x="701040" y="720848"/>
                        <a:pt x="724211" y="724993"/>
                        <a:pt x="741680" y="714075"/>
                      </a:cubicBezTo>
                      <a:cubicBezTo>
                        <a:pt x="754523" y="706048"/>
                        <a:pt x="754486" y="686585"/>
                        <a:pt x="762000" y="673435"/>
                      </a:cubicBezTo>
                      <a:cubicBezTo>
                        <a:pt x="793513" y="618288"/>
                        <a:pt x="773852" y="668358"/>
                        <a:pt x="792480" y="612475"/>
                      </a:cubicBezTo>
                      <a:cubicBezTo>
                        <a:pt x="806632" y="456806"/>
                        <a:pt x="809091" y="486689"/>
                        <a:pt x="792480" y="287355"/>
                      </a:cubicBezTo>
                      <a:cubicBezTo>
                        <a:pt x="790978" y="269326"/>
                        <a:pt x="773987" y="238382"/>
                        <a:pt x="762000" y="226395"/>
                      </a:cubicBezTo>
                      <a:cubicBezTo>
                        <a:pt x="753366" y="217761"/>
                        <a:pt x="741680" y="212848"/>
                        <a:pt x="731520" y="206075"/>
                      </a:cubicBezTo>
                      <a:cubicBezTo>
                        <a:pt x="724747" y="195915"/>
                        <a:pt x="720735" y="183223"/>
                        <a:pt x="711200" y="175595"/>
                      </a:cubicBezTo>
                      <a:cubicBezTo>
                        <a:pt x="702837" y="168905"/>
                        <a:pt x="688293" y="173008"/>
                        <a:pt x="680720" y="165435"/>
                      </a:cubicBezTo>
                      <a:cubicBezTo>
                        <a:pt x="663451" y="148166"/>
                        <a:pt x="653627" y="124795"/>
                        <a:pt x="640080" y="104475"/>
                      </a:cubicBezTo>
                      <a:lnTo>
                        <a:pt x="599440" y="43515"/>
                      </a:lnTo>
                      <a:cubicBezTo>
                        <a:pt x="582551" y="18181"/>
                        <a:pt x="582485" y="4567"/>
                        <a:pt x="548640" y="2875"/>
                      </a:cubicBezTo>
                      <a:cubicBezTo>
                        <a:pt x="491138" y="0"/>
                        <a:pt x="430107" y="2875"/>
                        <a:pt x="406400" y="2875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70" name="Freihandform 13"/>
                <p:cNvSpPr>
                  <a:spLocks/>
                </p:cNvSpPr>
                <p:nvPr/>
              </p:nvSpPr>
              <p:spPr bwMode="auto">
                <a:xfrm>
                  <a:off x="3847874" y="2941751"/>
                  <a:ext cx="734286" cy="976494"/>
                </a:xfrm>
                <a:custGeom>
                  <a:avLst/>
                  <a:gdLst>
                    <a:gd name="T0" fmla="*/ 510766 w 734286"/>
                    <a:gd name="T1" fmla="*/ 4649 h 976494"/>
                    <a:gd name="T2" fmla="*/ 510766 w 734286"/>
                    <a:gd name="T3" fmla="*/ 4649 h 976494"/>
                    <a:gd name="T4" fmla="*/ 307566 w 734286"/>
                    <a:gd name="T5" fmla="*/ 14809 h 976494"/>
                    <a:gd name="T6" fmla="*/ 216126 w 734286"/>
                    <a:gd name="T7" fmla="*/ 85929 h 976494"/>
                    <a:gd name="T8" fmla="*/ 175486 w 734286"/>
                    <a:gd name="T9" fmla="*/ 146889 h 976494"/>
                    <a:gd name="T10" fmla="*/ 104366 w 734286"/>
                    <a:gd name="T11" fmla="*/ 197689 h 976494"/>
                    <a:gd name="T12" fmla="*/ 84046 w 734286"/>
                    <a:gd name="T13" fmla="*/ 228169 h 976494"/>
                    <a:gd name="T14" fmla="*/ 63726 w 734286"/>
                    <a:gd name="T15" fmla="*/ 350089 h 976494"/>
                    <a:gd name="T16" fmla="*/ 33246 w 734286"/>
                    <a:gd name="T17" fmla="*/ 451689 h 976494"/>
                    <a:gd name="T18" fmla="*/ 12926 w 734286"/>
                    <a:gd name="T19" fmla="*/ 512649 h 976494"/>
                    <a:gd name="T20" fmla="*/ 2766 w 734286"/>
                    <a:gd name="T21" fmla="*/ 543129 h 976494"/>
                    <a:gd name="T22" fmla="*/ 33246 w 734286"/>
                    <a:gd name="T23" fmla="*/ 654889 h 976494"/>
                    <a:gd name="T24" fmla="*/ 43406 w 734286"/>
                    <a:gd name="T25" fmla="*/ 685369 h 976494"/>
                    <a:gd name="T26" fmla="*/ 73886 w 734286"/>
                    <a:gd name="T27" fmla="*/ 715849 h 976494"/>
                    <a:gd name="T28" fmla="*/ 94206 w 734286"/>
                    <a:gd name="T29" fmla="*/ 746329 h 976494"/>
                    <a:gd name="T30" fmla="*/ 114526 w 734286"/>
                    <a:gd name="T31" fmla="*/ 827609 h 976494"/>
                    <a:gd name="T32" fmla="*/ 124686 w 734286"/>
                    <a:gd name="T33" fmla="*/ 878409 h 976494"/>
                    <a:gd name="T34" fmla="*/ 175486 w 734286"/>
                    <a:gd name="T35" fmla="*/ 929209 h 976494"/>
                    <a:gd name="T36" fmla="*/ 216126 w 734286"/>
                    <a:gd name="T37" fmla="*/ 949529 h 976494"/>
                    <a:gd name="T38" fmla="*/ 327886 w 734286"/>
                    <a:gd name="T39" fmla="*/ 959689 h 976494"/>
                    <a:gd name="T40" fmla="*/ 592046 w 734286"/>
                    <a:gd name="T41" fmla="*/ 949529 h 976494"/>
                    <a:gd name="T42" fmla="*/ 612366 w 734286"/>
                    <a:gd name="T43" fmla="*/ 868249 h 976494"/>
                    <a:gd name="T44" fmla="*/ 642846 w 734286"/>
                    <a:gd name="T45" fmla="*/ 827609 h 976494"/>
                    <a:gd name="T46" fmla="*/ 683486 w 734286"/>
                    <a:gd name="T47" fmla="*/ 726009 h 976494"/>
                    <a:gd name="T48" fmla="*/ 693646 w 734286"/>
                    <a:gd name="T49" fmla="*/ 695529 h 976494"/>
                    <a:gd name="T50" fmla="*/ 703806 w 734286"/>
                    <a:gd name="T51" fmla="*/ 665049 h 976494"/>
                    <a:gd name="T52" fmla="*/ 713966 w 734286"/>
                    <a:gd name="T53" fmla="*/ 512649 h 976494"/>
                    <a:gd name="T54" fmla="*/ 734286 w 734286"/>
                    <a:gd name="T55" fmla="*/ 441529 h 976494"/>
                    <a:gd name="T56" fmla="*/ 724126 w 734286"/>
                    <a:gd name="T57" fmla="*/ 278969 h 976494"/>
                    <a:gd name="T58" fmla="*/ 683486 w 734286"/>
                    <a:gd name="T59" fmla="*/ 187529 h 976494"/>
                    <a:gd name="T60" fmla="*/ 663166 w 734286"/>
                    <a:gd name="T61" fmla="*/ 126569 h 976494"/>
                    <a:gd name="T62" fmla="*/ 642846 w 734286"/>
                    <a:gd name="T63" fmla="*/ 96089 h 976494"/>
                    <a:gd name="T64" fmla="*/ 622526 w 734286"/>
                    <a:gd name="T65" fmla="*/ 35129 h 976494"/>
                    <a:gd name="T66" fmla="*/ 592046 w 734286"/>
                    <a:gd name="T67" fmla="*/ 24969 h 976494"/>
                    <a:gd name="T68" fmla="*/ 561566 w 734286"/>
                    <a:gd name="T69" fmla="*/ 4649 h 976494"/>
                    <a:gd name="T70" fmla="*/ 510766 w 734286"/>
                    <a:gd name="T71" fmla="*/ 4649 h 97649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34286"/>
                    <a:gd name="T109" fmla="*/ 0 h 976494"/>
                    <a:gd name="T110" fmla="*/ 734286 w 734286"/>
                    <a:gd name="T111" fmla="*/ 976494 h 97649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34286" h="976494">
                      <a:moveTo>
                        <a:pt x="510766" y="4649"/>
                      </a:moveTo>
                      <a:lnTo>
                        <a:pt x="510766" y="4649"/>
                      </a:lnTo>
                      <a:cubicBezTo>
                        <a:pt x="443033" y="8036"/>
                        <a:pt x="374164" y="2002"/>
                        <a:pt x="307566" y="14809"/>
                      </a:cubicBezTo>
                      <a:cubicBezTo>
                        <a:pt x="287491" y="18670"/>
                        <a:pt x="232786" y="64509"/>
                        <a:pt x="216126" y="85929"/>
                      </a:cubicBezTo>
                      <a:cubicBezTo>
                        <a:pt x="201133" y="105206"/>
                        <a:pt x="195023" y="132236"/>
                        <a:pt x="175486" y="146889"/>
                      </a:cubicBezTo>
                      <a:cubicBezTo>
                        <a:pt x="125077" y="184695"/>
                        <a:pt x="148935" y="167976"/>
                        <a:pt x="104366" y="197689"/>
                      </a:cubicBezTo>
                      <a:cubicBezTo>
                        <a:pt x="97593" y="207849"/>
                        <a:pt x="89507" y="217247"/>
                        <a:pt x="84046" y="228169"/>
                      </a:cubicBezTo>
                      <a:cubicBezTo>
                        <a:pt x="66400" y="263460"/>
                        <a:pt x="68734" y="317540"/>
                        <a:pt x="63726" y="350089"/>
                      </a:cubicBezTo>
                      <a:cubicBezTo>
                        <a:pt x="59339" y="378605"/>
                        <a:pt x="41158" y="427953"/>
                        <a:pt x="33246" y="451689"/>
                      </a:cubicBezTo>
                      <a:lnTo>
                        <a:pt x="12926" y="512649"/>
                      </a:lnTo>
                      <a:lnTo>
                        <a:pt x="2766" y="543129"/>
                      </a:lnTo>
                      <a:cubicBezTo>
                        <a:pt x="18572" y="653773"/>
                        <a:pt x="0" y="577315"/>
                        <a:pt x="33246" y="654889"/>
                      </a:cubicBezTo>
                      <a:cubicBezTo>
                        <a:pt x="37465" y="664733"/>
                        <a:pt x="37465" y="676458"/>
                        <a:pt x="43406" y="685369"/>
                      </a:cubicBezTo>
                      <a:cubicBezTo>
                        <a:pt x="51376" y="697324"/>
                        <a:pt x="64688" y="704811"/>
                        <a:pt x="73886" y="715849"/>
                      </a:cubicBezTo>
                      <a:cubicBezTo>
                        <a:pt x="81703" y="725230"/>
                        <a:pt x="87433" y="736169"/>
                        <a:pt x="94206" y="746329"/>
                      </a:cubicBezTo>
                      <a:cubicBezTo>
                        <a:pt x="100979" y="773422"/>
                        <a:pt x="109049" y="800224"/>
                        <a:pt x="114526" y="827609"/>
                      </a:cubicBezTo>
                      <a:cubicBezTo>
                        <a:pt x="117913" y="844542"/>
                        <a:pt x="118623" y="862240"/>
                        <a:pt x="124686" y="878409"/>
                      </a:cubicBezTo>
                      <a:cubicBezTo>
                        <a:pt x="134846" y="905502"/>
                        <a:pt x="151779" y="915662"/>
                        <a:pt x="175486" y="929209"/>
                      </a:cubicBezTo>
                      <a:cubicBezTo>
                        <a:pt x="188636" y="936723"/>
                        <a:pt x="201274" y="946559"/>
                        <a:pt x="216126" y="949529"/>
                      </a:cubicBezTo>
                      <a:cubicBezTo>
                        <a:pt x="252807" y="956865"/>
                        <a:pt x="290633" y="956302"/>
                        <a:pt x="327886" y="959689"/>
                      </a:cubicBezTo>
                      <a:cubicBezTo>
                        <a:pt x="415939" y="956302"/>
                        <a:pt x="508155" y="976494"/>
                        <a:pt x="592046" y="949529"/>
                      </a:cubicBezTo>
                      <a:cubicBezTo>
                        <a:pt x="618633" y="940983"/>
                        <a:pt x="595610" y="890591"/>
                        <a:pt x="612366" y="868249"/>
                      </a:cubicBezTo>
                      <a:cubicBezTo>
                        <a:pt x="622526" y="854702"/>
                        <a:pt x="633871" y="841968"/>
                        <a:pt x="642846" y="827609"/>
                      </a:cubicBezTo>
                      <a:cubicBezTo>
                        <a:pt x="664202" y="793439"/>
                        <a:pt x="670458" y="765094"/>
                        <a:pt x="683486" y="726009"/>
                      </a:cubicBezTo>
                      <a:lnTo>
                        <a:pt x="693646" y="695529"/>
                      </a:lnTo>
                      <a:lnTo>
                        <a:pt x="703806" y="665049"/>
                      </a:lnTo>
                      <a:cubicBezTo>
                        <a:pt x="707193" y="614249"/>
                        <a:pt x="708636" y="563282"/>
                        <a:pt x="713966" y="512649"/>
                      </a:cubicBezTo>
                      <a:cubicBezTo>
                        <a:pt x="715929" y="494003"/>
                        <a:pt x="727990" y="460418"/>
                        <a:pt x="734286" y="441529"/>
                      </a:cubicBezTo>
                      <a:cubicBezTo>
                        <a:pt x="730899" y="387342"/>
                        <a:pt x="731462" y="332764"/>
                        <a:pt x="724126" y="278969"/>
                      </a:cubicBezTo>
                      <a:cubicBezTo>
                        <a:pt x="712224" y="191691"/>
                        <a:pt x="708687" y="244230"/>
                        <a:pt x="683486" y="187529"/>
                      </a:cubicBezTo>
                      <a:cubicBezTo>
                        <a:pt x="674787" y="167956"/>
                        <a:pt x="675047" y="144391"/>
                        <a:pt x="663166" y="126569"/>
                      </a:cubicBezTo>
                      <a:cubicBezTo>
                        <a:pt x="656393" y="116409"/>
                        <a:pt x="647805" y="107247"/>
                        <a:pt x="642846" y="96089"/>
                      </a:cubicBezTo>
                      <a:cubicBezTo>
                        <a:pt x="634147" y="76516"/>
                        <a:pt x="642846" y="41902"/>
                        <a:pt x="622526" y="35129"/>
                      </a:cubicBezTo>
                      <a:cubicBezTo>
                        <a:pt x="612366" y="31742"/>
                        <a:pt x="601625" y="29758"/>
                        <a:pt x="592046" y="24969"/>
                      </a:cubicBezTo>
                      <a:cubicBezTo>
                        <a:pt x="581124" y="19508"/>
                        <a:pt x="573540" y="7044"/>
                        <a:pt x="561566" y="4649"/>
                      </a:cubicBezTo>
                      <a:cubicBezTo>
                        <a:pt x="538320" y="0"/>
                        <a:pt x="519233" y="4649"/>
                        <a:pt x="510766" y="4649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71" name="Freihandform 14"/>
                <p:cNvSpPr>
                  <a:spLocks/>
                </p:cNvSpPr>
                <p:nvPr/>
              </p:nvSpPr>
              <p:spPr bwMode="auto">
                <a:xfrm>
                  <a:off x="2162385" y="3768539"/>
                  <a:ext cx="773855" cy="854261"/>
                </a:xfrm>
                <a:custGeom>
                  <a:avLst/>
                  <a:gdLst>
                    <a:gd name="T0" fmla="*/ 458895 w 773855"/>
                    <a:gd name="T1" fmla="*/ 21141 h 854261"/>
                    <a:gd name="T2" fmla="*/ 458895 w 773855"/>
                    <a:gd name="T3" fmla="*/ 21141 h 854261"/>
                    <a:gd name="T4" fmla="*/ 367455 w 773855"/>
                    <a:gd name="T5" fmla="*/ 10981 h 854261"/>
                    <a:gd name="T6" fmla="*/ 235375 w 773855"/>
                    <a:gd name="T7" fmla="*/ 21141 h 854261"/>
                    <a:gd name="T8" fmla="*/ 204895 w 773855"/>
                    <a:gd name="T9" fmla="*/ 41461 h 854261"/>
                    <a:gd name="T10" fmla="*/ 143935 w 773855"/>
                    <a:gd name="T11" fmla="*/ 112581 h 854261"/>
                    <a:gd name="T12" fmla="*/ 123615 w 773855"/>
                    <a:gd name="T13" fmla="*/ 153221 h 854261"/>
                    <a:gd name="T14" fmla="*/ 103295 w 773855"/>
                    <a:gd name="T15" fmla="*/ 183701 h 854261"/>
                    <a:gd name="T16" fmla="*/ 93135 w 773855"/>
                    <a:gd name="T17" fmla="*/ 224341 h 854261"/>
                    <a:gd name="T18" fmla="*/ 52495 w 773855"/>
                    <a:gd name="T19" fmla="*/ 285301 h 854261"/>
                    <a:gd name="T20" fmla="*/ 32175 w 773855"/>
                    <a:gd name="T21" fmla="*/ 315781 h 854261"/>
                    <a:gd name="T22" fmla="*/ 22015 w 773855"/>
                    <a:gd name="T23" fmla="*/ 346261 h 854261"/>
                    <a:gd name="T24" fmla="*/ 1695 w 773855"/>
                    <a:gd name="T25" fmla="*/ 427541 h 854261"/>
                    <a:gd name="T26" fmla="*/ 11855 w 773855"/>
                    <a:gd name="T27" fmla="*/ 661221 h 854261"/>
                    <a:gd name="T28" fmla="*/ 42335 w 773855"/>
                    <a:gd name="T29" fmla="*/ 691701 h 854261"/>
                    <a:gd name="T30" fmla="*/ 93135 w 773855"/>
                    <a:gd name="T31" fmla="*/ 722181 h 854261"/>
                    <a:gd name="T32" fmla="*/ 164255 w 773855"/>
                    <a:gd name="T33" fmla="*/ 742501 h 854261"/>
                    <a:gd name="T34" fmla="*/ 194735 w 773855"/>
                    <a:gd name="T35" fmla="*/ 772981 h 854261"/>
                    <a:gd name="T36" fmla="*/ 347135 w 773855"/>
                    <a:gd name="T37" fmla="*/ 823781 h 854261"/>
                    <a:gd name="T38" fmla="*/ 387775 w 773855"/>
                    <a:gd name="T39" fmla="*/ 833941 h 854261"/>
                    <a:gd name="T40" fmla="*/ 469055 w 773855"/>
                    <a:gd name="T41" fmla="*/ 844101 h 854261"/>
                    <a:gd name="T42" fmla="*/ 499535 w 773855"/>
                    <a:gd name="T43" fmla="*/ 854261 h 854261"/>
                    <a:gd name="T44" fmla="*/ 601135 w 773855"/>
                    <a:gd name="T45" fmla="*/ 833941 h 854261"/>
                    <a:gd name="T46" fmla="*/ 641775 w 773855"/>
                    <a:gd name="T47" fmla="*/ 803461 h 854261"/>
                    <a:gd name="T48" fmla="*/ 672255 w 773855"/>
                    <a:gd name="T49" fmla="*/ 783141 h 854261"/>
                    <a:gd name="T50" fmla="*/ 743375 w 773855"/>
                    <a:gd name="T51" fmla="*/ 681541 h 854261"/>
                    <a:gd name="T52" fmla="*/ 773855 w 773855"/>
                    <a:gd name="T53" fmla="*/ 661221 h 854261"/>
                    <a:gd name="T54" fmla="*/ 763695 w 773855"/>
                    <a:gd name="T55" fmla="*/ 386901 h 854261"/>
                    <a:gd name="T56" fmla="*/ 743375 w 773855"/>
                    <a:gd name="T57" fmla="*/ 325941 h 854261"/>
                    <a:gd name="T58" fmla="*/ 733215 w 773855"/>
                    <a:gd name="T59" fmla="*/ 295461 h 854261"/>
                    <a:gd name="T60" fmla="*/ 723055 w 773855"/>
                    <a:gd name="T61" fmla="*/ 264981 h 854261"/>
                    <a:gd name="T62" fmla="*/ 712895 w 773855"/>
                    <a:gd name="T63" fmla="*/ 234501 h 854261"/>
                    <a:gd name="T64" fmla="*/ 682415 w 773855"/>
                    <a:gd name="T65" fmla="*/ 204021 h 854261"/>
                    <a:gd name="T66" fmla="*/ 672255 w 773855"/>
                    <a:gd name="T67" fmla="*/ 173541 h 854261"/>
                    <a:gd name="T68" fmla="*/ 631615 w 773855"/>
                    <a:gd name="T69" fmla="*/ 112581 h 854261"/>
                    <a:gd name="T70" fmla="*/ 601135 w 773855"/>
                    <a:gd name="T71" fmla="*/ 51621 h 854261"/>
                    <a:gd name="T72" fmla="*/ 560495 w 773855"/>
                    <a:gd name="T73" fmla="*/ 41461 h 854261"/>
                    <a:gd name="T74" fmla="*/ 499535 w 773855"/>
                    <a:gd name="T75" fmla="*/ 21141 h 854261"/>
                    <a:gd name="T76" fmla="*/ 408095 w 773855"/>
                    <a:gd name="T77" fmla="*/ 821 h 854261"/>
                    <a:gd name="T78" fmla="*/ 458895 w 773855"/>
                    <a:gd name="T79" fmla="*/ 21141 h 85426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73855"/>
                    <a:gd name="T121" fmla="*/ 0 h 854261"/>
                    <a:gd name="T122" fmla="*/ 773855 w 773855"/>
                    <a:gd name="T123" fmla="*/ 854261 h 85426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73855" h="854261">
                      <a:moveTo>
                        <a:pt x="458895" y="21141"/>
                      </a:moveTo>
                      <a:lnTo>
                        <a:pt x="458895" y="21141"/>
                      </a:lnTo>
                      <a:cubicBezTo>
                        <a:pt x="428415" y="17754"/>
                        <a:pt x="398123" y="10981"/>
                        <a:pt x="367455" y="10981"/>
                      </a:cubicBezTo>
                      <a:cubicBezTo>
                        <a:pt x="323298" y="10981"/>
                        <a:pt x="278775" y="13003"/>
                        <a:pt x="235375" y="21141"/>
                      </a:cubicBezTo>
                      <a:cubicBezTo>
                        <a:pt x="223373" y="23391"/>
                        <a:pt x="214276" y="33644"/>
                        <a:pt x="204895" y="41461"/>
                      </a:cubicBezTo>
                      <a:cubicBezTo>
                        <a:pt x="183211" y="59531"/>
                        <a:pt x="158559" y="89182"/>
                        <a:pt x="143935" y="112581"/>
                      </a:cubicBezTo>
                      <a:cubicBezTo>
                        <a:pt x="135908" y="125424"/>
                        <a:pt x="131129" y="140071"/>
                        <a:pt x="123615" y="153221"/>
                      </a:cubicBezTo>
                      <a:cubicBezTo>
                        <a:pt x="117557" y="163823"/>
                        <a:pt x="110068" y="173541"/>
                        <a:pt x="103295" y="183701"/>
                      </a:cubicBezTo>
                      <a:cubicBezTo>
                        <a:pt x="99908" y="197248"/>
                        <a:pt x="99380" y="211852"/>
                        <a:pt x="93135" y="224341"/>
                      </a:cubicBezTo>
                      <a:cubicBezTo>
                        <a:pt x="82213" y="246184"/>
                        <a:pt x="66042" y="264981"/>
                        <a:pt x="52495" y="285301"/>
                      </a:cubicBezTo>
                      <a:cubicBezTo>
                        <a:pt x="45722" y="295461"/>
                        <a:pt x="36036" y="304197"/>
                        <a:pt x="32175" y="315781"/>
                      </a:cubicBezTo>
                      <a:cubicBezTo>
                        <a:pt x="28788" y="325941"/>
                        <a:pt x="24833" y="335929"/>
                        <a:pt x="22015" y="346261"/>
                      </a:cubicBezTo>
                      <a:cubicBezTo>
                        <a:pt x="14667" y="373204"/>
                        <a:pt x="1695" y="427541"/>
                        <a:pt x="1695" y="427541"/>
                      </a:cubicBezTo>
                      <a:cubicBezTo>
                        <a:pt x="5082" y="505434"/>
                        <a:pt x="0" y="584161"/>
                        <a:pt x="11855" y="661221"/>
                      </a:cubicBezTo>
                      <a:cubicBezTo>
                        <a:pt x="14040" y="675422"/>
                        <a:pt x="30840" y="683080"/>
                        <a:pt x="42335" y="691701"/>
                      </a:cubicBezTo>
                      <a:cubicBezTo>
                        <a:pt x="58133" y="703549"/>
                        <a:pt x="75472" y="713350"/>
                        <a:pt x="93135" y="722181"/>
                      </a:cubicBezTo>
                      <a:cubicBezTo>
                        <a:pt x="107711" y="729469"/>
                        <a:pt x="151234" y="739246"/>
                        <a:pt x="164255" y="742501"/>
                      </a:cubicBezTo>
                      <a:cubicBezTo>
                        <a:pt x="174415" y="752661"/>
                        <a:pt x="182613" y="765267"/>
                        <a:pt x="194735" y="772981"/>
                      </a:cubicBezTo>
                      <a:cubicBezTo>
                        <a:pt x="277587" y="825705"/>
                        <a:pt x="261719" y="808251"/>
                        <a:pt x="347135" y="823781"/>
                      </a:cubicBezTo>
                      <a:cubicBezTo>
                        <a:pt x="360873" y="826279"/>
                        <a:pt x="374001" y="831645"/>
                        <a:pt x="387775" y="833941"/>
                      </a:cubicBezTo>
                      <a:cubicBezTo>
                        <a:pt x="414708" y="838430"/>
                        <a:pt x="441962" y="840714"/>
                        <a:pt x="469055" y="844101"/>
                      </a:cubicBezTo>
                      <a:cubicBezTo>
                        <a:pt x="479215" y="847488"/>
                        <a:pt x="488825" y="854261"/>
                        <a:pt x="499535" y="854261"/>
                      </a:cubicBezTo>
                      <a:cubicBezTo>
                        <a:pt x="546233" y="854261"/>
                        <a:pt x="563600" y="846453"/>
                        <a:pt x="601135" y="833941"/>
                      </a:cubicBezTo>
                      <a:cubicBezTo>
                        <a:pt x="614682" y="823781"/>
                        <a:pt x="627996" y="813303"/>
                        <a:pt x="641775" y="803461"/>
                      </a:cubicBezTo>
                      <a:cubicBezTo>
                        <a:pt x="651711" y="796364"/>
                        <a:pt x="664214" y="792331"/>
                        <a:pt x="672255" y="783141"/>
                      </a:cubicBezTo>
                      <a:cubicBezTo>
                        <a:pt x="695490" y="756587"/>
                        <a:pt x="716823" y="708093"/>
                        <a:pt x="743375" y="681541"/>
                      </a:cubicBezTo>
                      <a:cubicBezTo>
                        <a:pt x="752009" y="672907"/>
                        <a:pt x="763695" y="667994"/>
                        <a:pt x="773855" y="661221"/>
                      </a:cubicBezTo>
                      <a:cubicBezTo>
                        <a:pt x="770468" y="569781"/>
                        <a:pt x="771979" y="478028"/>
                        <a:pt x="763695" y="386901"/>
                      </a:cubicBezTo>
                      <a:cubicBezTo>
                        <a:pt x="761756" y="365570"/>
                        <a:pt x="750148" y="346261"/>
                        <a:pt x="743375" y="325941"/>
                      </a:cubicBezTo>
                      <a:lnTo>
                        <a:pt x="733215" y="295461"/>
                      </a:lnTo>
                      <a:lnTo>
                        <a:pt x="723055" y="264981"/>
                      </a:lnTo>
                      <a:cubicBezTo>
                        <a:pt x="719668" y="254821"/>
                        <a:pt x="720468" y="242074"/>
                        <a:pt x="712895" y="234501"/>
                      </a:cubicBezTo>
                      <a:lnTo>
                        <a:pt x="682415" y="204021"/>
                      </a:lnTo>
                      <a:cubicBezTo>
                        <a:pt x="679028" y="193861"/>
                        <a:pt x="677456" y="182903"/>
                        <a:pt x="672255" y="173541"/>
                      </a:cubicBezTo>
                      <a:cubicBezTo>
                        <a:pt x="660395" y="152193"/>
                        <a:pt x="639338" y="135749"/>
                        <a:pt x="631615" y="112581"/>
                      </a:cubicBezTo>
                      <a:cubicBezTo>
                        <a:pt x="625819" y="95194"/>
                        <a:pt x="618017" y="62876"/>
                        <a:pt x="601135" y="51621"/>
                      </a:cubicBezTo>
                      <a:cubicBezTo>
                        <a:pt x="589517" y="43875"/>
                        <a:pt x="573870" y="45473"/>
                        <a:pt x="560495" y="41461"/>
                      </a:cubicBezTo>
                      <a:cubicBezTo>
                        <a:pt x="539979" y="35306"/>
                        <a:pt x="520315" y="26336"/>
                        <a:pt x="499535" y="21141"/>
                      </a:cubicBezTo>
                      <a:cubicBezTo>
                        <a:pt x="414969" y="0"/>
                        <a:pt x="446182" y="821"/>
                        <a:pt x="408095" y="821"/>
                      </a:cubicBezTo>
                      <a:lnTo>
                        <a:pt x="458895" y="21141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72" name="Freihandform 15"/>
                <p:cNvSpPr>
                  <a:spLocks/>
                </p:cNvSpPr>
                <p:nvPr/>
              </p:nvSpPr>
              <p:spPr bwMode="auto">
                <a:xfrm>
                  <a:off x="954598" y="3830398"/>
                  <a:ext cx="945410" cy="822882"/>
                </a:xfrm>
                <a:custGeom>
                  <a:avLst/>
                  <a:gdLst>
                    <a:gd name="T0" fmla="*/ 223962 w 945410"/>
                    <a:gd name="T1" fmla="*/ 20242 h 822882"/>
                    <a:gd name="T2" fmla="*/ 223962 w 945410"/>
                    <a:gd name="T3" fmla="*/ 20242 h 822882"/>
                    <a:gd name="T4" fmla="*/ 315402 w 945410"/>
                    <a:gd name="T5" fmla="*/ 30402 h 822882"/>
                    <a:gd name="T6" fmla="*/ 366202 w 945410"/>
                    <a:gd name="T7" fmla="*/ 60882 h 822882"/>
                    <a:gd name="T8" fmla="*/ 447482 w 945410"/>
                    <a:gd name="T9" fmla="*/ 81202 h 822882"/>
                    <a:gd name="T10" fmla="*/ 477962 w 945410"/>
                    <a:gd name="T11" fmla="*/ 91362 h 822882"/>
                    <a:gd name="T12" fmla="*/ 538922 w 945410"/>
                    <a:gd name="T13" fmla="*/ 142162 h 822882"/>
                    <a:gd name="T14" fmla="*/ 579562 w 945410"/>
                    <a:gd name="T15" fmla="*/ 192962 h 822882"/>
                    <a:gd name="T16" fmla="*/ 711642 w 945410"/>
                    <a:gd name="T17" fmla="*/ 304722 h 822882"/>
                    <a:gd name="T18" fmla="*/ 782762 w 945410"/>
                    <a:gd name="T19" fmla="*/ 345362 h 822882"/>
                    <a:gd name="T20" fmla="*/ 843722 w 945410"/>
                    <a:gd name="T21" fmla="*/ 386002 h 822882"/>
                    <a:gd name="T22" fmla="*/ 914842 w 945410"/>
                    <a:gd name="T23" fmla="*/ 426642 h 822882"/>
                    <a:gd name="T24" fmla="*/ 935162 w 945410"/>
                    <a:gd name="T25" fmla="*/ 467282 h 822882"/>
                    <a:gd name="T26" fmla="*/ 904682 w 945410"/>
                    <a:gd name="T27" fmla="*/ 680642 h 822882"/>
                    <a:gd name="T28" fmla="*/ 874202 w 945410"/>
                    <a:gd name="T29" fmla="*/ 741602 h 822882"/>
                    <a:gd name="T30" fmla="*/ 803082 w 945410"/>
                    <a:gd name="T31" fmla="*/ 792402 h 822882"/>
                    <a:gd name="T32" fmla="*/ 772602 w 945410"/>
                    <a:gd name="T33" fmla="*/ 802562 h 822882"/>
                    <a:gd name="T34" fmla="*/ 731962 w 945410"/>
                    <a:gd name="T35" fmla="*/ 792402 h 822882"/>
                    <a:gd name="T36" fmla="*/ 701482 w 945410"/>
                    <a:gd name="T37" fmla="*/ 772082 h 822882"/>
                    <a:gd name="T38" fmla="*/ 620202 w 945410"/>
                    <a:gd name="T39" fmla="*/ 792402 h 822882"/>
                    <a:gd name="T40" fmla="*/ 589722 w 945410"/>
                    <a:gd name="T41" fmla="*/ 812722 h 822882"/>
                    <a:gd name="T42" fmla="*/ 538922 w 945410"/>
                    <a:gd name="T43" fmla="*/ 822882 h 822882"/>
                    <a:gd name="T44" fmla="*/ 264602 w 945410"/>
                    <a:gd name="T45" fmla="*/ 812722 h 822882"/>
                    <a:gd name="T46" fmla="*/ 213802 w 945410"/>
                    <a:gd name="T47" fmla="*/ 731442 h 822882"/>
                    <a:gd name="T48" fmla="*/ 183322 w 945410"/>
                    <a:gd name="T49" fmla="*/ 700962 h 822882"/>
                    <a:gd name="T50" fmla="*/ 102042 w 945410"/>
                    <a:gd name="T51" fmla="*/ 558722 h 822882"/>
                    <a:gd name="T52" fmla="*/ 41082 w 945410"/>
                    <a:gd name="T53" fmla="*/ 467282 h 822882"/>
                    <a:gd name="T54" fmla="*/ 20762 w 945410"/>
                    <a:gd name="T55" fmla="*/ 436802 h 822882"/>
                    <a:gd name="T56" fmla="*/ 10602 w 945410"/>
                    <a:gd name="T57" fmla="*/ 345362 h 822882"/>
                    <a:gd name="T58" fmla="*/ 442 w 945410"/>
                    <a:gd name="T59" fmla="*/ 294562 h 822882"/>
                    <a:gd name="T60" fmla="*/ 10602 w 945410"/>
                    <a:gd name="T61" fmla="*/ 243762 h 822882"/>
                    <a:gd name="T62" fmla="*/ 71562 w 945410"/>
                    <a:gd name="T63" fmla="*/ 203122 h 822882"/>
                    <a:gd name="T64" fmla="*/ 112202 w 945410"/>
                    <a:gd name="T65" fmla="*/ 172642 h 822882"/>
                    <a:gd name="T66" fmla="*/ 122362 w 945410"/>
                    <a:gd name="T67" fmla="*/ 142162 h 822882"/>
                    <a:gd name="T68" fmla="*/ 173162 w 945410"/>
                    <a:gd name="T69" fmla="*/ 50722 h 822882"/>
                    <a:gd name="T70" fmla="*/ 183322 w 945410"/>
                    <a:gd name="T71" fmla="*/ 10082 h 822882"/>
                    <a:gd name="T72" fmla="*/ 223962 w 945410"/>
                    <a:gd name="T73" fmla="*/ 20242 h 82288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45410"/>
                    <a:gd name="T112" fmla="*/ 0 h 822882"/>
                    <a:gd name="T113" fmla="*/ 945410 w 945410"/>
                    <a:gd name="T114" fmla="*/ 822882 h 82288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45410" h="822882">
                      <a:moveTo>
                        <a:pt x="223962" y="20242"/>
                      </a:moveTo>
                      <a:lnTo>
                        <a:pt x="223962" y="20242"/>
                      </a:lnTo>
                      <a:cubicBezTo>
                        <a:pt x="254442" y="23629"/>
                        <a:pt x="285914" y="21977"/>
                        <a:pt x="315402" y="30402"/>
                      </a:cubicBezTo>
                      <a:cubicBezTo>
                        <a:pt x="334390" y="35827"/>
                        <a:pt x="348539" y="52051"/>
                        <a:pt x="366202" y="60882"/>
                      </a:cubicBezTo>
                      <a:cubicBezTo>
                        <a:pt x="389426" y="72494"/>
                        <a:pt x="424296" y="75405"/>
                        <a:pt x="447482" y="81202"/>
                      </a:cubicBezTo>
                      <a:cubicBezTo>
                        <a:pt x="457872" y="83799"/>
                        <a:pt x="467802" y="87975"/>
                        <a:pt x="477962" y="91362"/>
                      </a:cubicBezTo>
                      <a:cubicBezTo>
                        <a:pt x="531625" y="171857"/>
                        <a:pt x="456423" y="69976"/>
                        <a:pt x="538922" y="142162"/>
                      </a:cubicBezTo>
                      <a:cubicBezTo>
                        <a:pt x="555242" y="156442"/>
                        <a:pt x="565282" y="176642"/>
                        <a:pt x="579562" y="192962"/>
                      </a:cubicBezTo>
                      <a:cubicBezTo>
                        <a:pt x="614252" y="232607"/>
                        <a:pt x="678685" y="279370"/>
                        <a:pt x="711642" y="304722"/>
                      </a:cubicBezTo>
                      <a:cubicBezTo>
                        <a:pt x="753178" y="336673"/>
                        <a:pt x="733118" y="315576"/>
                        <a:pt x="782762" y="345362"/>
                      </a:cubicBezTo>
                      <a:cubicBezTo>
                        <a:pt x="803703" y="357927"/>
                        <a:pt x="821879" y="375080"/>
                        <a:pt x="843722" y="386002"/>
                      </a:cubicBezTo>
                      <a:cubicBezTo>
                        <a:pt x="895284" y="411783"/>
                        <a:pt x="871760" y="397921"/>
                        <a:pt x="914842" y="426642"/>
                      </a:cubicBezTo>
                      <a:cubicBezTo>
                        <a:pt x="921615" y="440189"/>
                        <a:pt x="934442" y="452154"/>
                        <a:pt x="935162" y="467282"/>
                      </a:cubicBezTo>
                      <a:cubicBezTo>
                        <a:pt x="944616" y="665811"/>
                        <a:pt x="945410" y="585611"/>
                        <a:pt x="904682" y="680642"/>
                      </a:cubicBezTo>
                      <a:cubicBezTo>
                        <a:pt x="892287" y="709564"/>
                        <a:pt x="898608" y="717196"/>
                        <a:pt x="874202" y="741602"/>
                      </a:cubicBezTo>
                      <a:cubicBezTo>
                        <a:pt x="869600" y="746204"/>
                        <a:pt x="814620" y="786633"/>
                        <a:pt x="803082" y="792402"/>
                      </a:cubicBezTo>
                      <a:cubicBezTo>
                        <a:pt x="793503" y="797191"/>
                        <a:pt x="782762" y="799175"/>
                        <a:pt x="772602" y="802562"/>
                      </a:cubicBezTo>
                      <a:cubicBezTo>
                        <a:pt x="759055" y="799175"/>
                        <a:pt x="744797" y="797903"/>
                        <a:pt x="731962" y="792402"/>
                      </a:cubicBezTo>
                      <a:cubicBezTo>
                        <a:pt x="720739" y="787592"/>
                        <a:pt x="713693" y="772082"/>
                        <a:pt x="701482" y="772082"/>
                      </a:cubicBezTo>
                      <a:cubicBezTo>
                        <a:pt x="673555" y="772082"/>
                        <a:pt x="647295" y="785629"/>
                        <a:pt x="620202" y="792402"/>
                      </a:cubicBezTo>
                      <a:cubicBezTo>
                        <a:pt x="610042" y="799175"/>
                        <a:pt x="601155" y="808435"/>
                        <a:pt x="589722" y="812722"/>
                      </a:cubicBezTo>
                      <a:cubicBezTo>
                        <a:pt x="573553" y="818785"/>
                        <a:pt x="556191" y="822882"/>
                        <a:pt x="538922" y="822882"/>
                      </a:cubicBezTo>
                      <a:cubicBezTo>
                        <a:pt x="447419" y="822882"/>
                        <a:pt x="356042" y="816109"/>
                        <a:pt x="264602" y="812722"/>
                      </a:cubicBezTo>
                      <a:cubicBezTo>
                        <a:pt x="243787" y="771092"/>
                        <a:pt x="245456" y="768372"/>
                        <a:pt x="213802" y="731442"/>
                      </a:cubicBezTo>
                      <a:cubicBezTo>
                        <a:pt x="204451" y="720533"/>
                        <a:pt x="192143" y="712304"/>
                        <a:pt x="183322" y="700962"/>
                      </a:cubicBezTo>
                      <a:cubicBezTo>
                        <a:pt x="86325" y="576251"/>
                        <a:pt x="202665" y="709657"/>
                        <a:pt x="102042" y="558722"/>
                      </a:cubicBezTo>
                      <a:lnTo>
                        <a:pt x="41082" y="467282"/>
                      </a:lnTo>
                      <a:lnTo>
                        <a:pt x="20762" y="436802"/>
                      </a:lnTo>
                      <a:cubicBezTo>
                        <a:pt x="17375" y="406322"/>
                        <a:pt x="14939" y="375721"/>
                        <a:pt x="10602" y="345362"/>
                      </a:cubicBezTo>
                      <a:cubicBezTo>
                        <a:pt x="8160" y="328267"/>
                        <a:pt x="442" y="311831"/>
                        <a:pt x="442" y="294562"/>
                      </a:cubicBezTo>
                      <a:cubicBezTo>
                        <a:pt x="442" y="277293"/>
                        <a:pt x="0" y="257393"/>
                        <a:pt x="10602" y="243762"/>
                      </a:cubicBezTo>
                      <a:cubicBezTo>
                        <a:pt x="25595" y="224485"/>
                        <a:pt x="52025" y="217775"/>
                        <a:pt x="71562" y="203122"/>
                      </a:cubicBezTo>
                      <a:lnTo>
                        <a:pt x="112202" y="172642"/>
                      </a:lnTo>
                      <a:cubicBezTo>
                        <a:pt x="115589" y="162482"/>
                        <a:pt x="117161" y="151524"/>
                        <a:pt x="122362" y="142162"/>
                      </a:cubicBezTo>
                      <a:cubicBezTo>
                        <a:pt x="165169" y="65110"/>
                        <a:pt x="156934" y="107520"/>
                        <a:pt x="173162" y="50722"/>
                      </a:cubicBezTo>
                      <a:cubicBezTo>
                        <a:pt x="176998" y="37296"/>
                        <a:pt x="171198" y="17010"/>
                        <a:pt x="183322" y="10082"/>
                      </a:cubicBezTo>
                      <a:cubicBezTo>
                        <a:pt x="200965" y="0"/>
                        <a:pt x="217189" y="18549"/>
                        <a:pt x="223962" y="20242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73" name="Freihandform 16"/>
                <p:cNvSpPr>
                  <a:spLocks/>
                </p:cNvSpPr>
                <p:nvPr/>
              </p:nvSpPr>
              <p:spPr bwMode="auto">
                <a:xfrm>
                  <a:off x="3169920" y="3972560"/>
                  <a:ext cx="782320" cy="863600"/>
                </a:xfrm>
                <a:custGeom>
                  <a:avLst/>
                  <a:gdLst>
                    <a:gd name="T0" fmla="*/ 782320 w 782320"/>
                    <a:gd name="T1" fmla="*/ 132080 h 863600"/>
                    <a:gd name="T2" fmla="*/ 782320 w 782320"/>
                    <a:gd name="T3" fmla="*/ 132080 h 863600"/>
                    <a:gd name="T4" fmla="*/ 680720 w 782320"/>
                    <a:gd name="T5" fmla="*/ 60960 h 863600"/>
                    <a:gd name="T6" fmla="*/ 609600 w 782320"/>
                    <a:gd name="T7" fmla="*/ 20320 h 863600"/>
                    <a:gd name="T8" fmla="*/ 568960 w 782320"/>
                    <a:gd name="T9" fmla="*/ 10160 h 863600"/>
                    <a:gd name="T10" fmla="*/ 538480 w 782320"/>
                    <a:gd name="T11" fmla="*/ 0 h 863600"/>
                    <a:gd name="T12" fmla="*/ 284480 w 782320"/>
                    <a:gd name="T13" fmla="*/ 20320 h 863600"/>
                    <a:gd name="T14" fmla="*/ 254000 w 782320"/>
                    <a:gd name="T15" fmla="*/ 81280 h 863600"/>
                    <a:gd name="T16" fmla="*/ 193040 w 782320"/>
                    <a:gd name="T17" fmla="*/ 101600 h 863600"/>
                    <a:gd name="T18" fmla="*/ 162560 w 782320"/>
                    <a:gd name="T19" fmla="*/ 121920 h 863600"/>
                    <a:gd name="T20" fmla="*/ 132080 w 782320"/>
                    <a:gd name="T21" fmla="*/ 132080 h 863600"/>
                    <a:gd name="T22" fmla="*/ 81280 w 782320"/>
                    <a:gd name="T23" fmla="*/ 152400 h 863600"/>
                    <a:gd name="T24" fmla="*/ 50800 w 782320"/>
                    <a:gd name="T25" fmla="*/ 172720 h 863600"/>
                    <a:gd name="T26" fmla="*/ 30480 w 782320"/>
                    <a:gd name="T27" fmla="*/ 203200 h 863600"/>
                    <a:gd name="T28" fmla="*/ 20320 w 782320"/>
                    <a:gd name="T29" fmla="*/ 233680 h 863600"/>
                    <a:gd name="T30" fmla="*/ 0 w 782320"/>
                    <a:gd name="T31" fmla="*/ 325120 h 863600"/>
                    <a:gd name="T32" fmla="*/ 10160 w 782320"/>
                    <a:gd name="T33" fmla="*/ 640080 h 863600"/>
                    <a:gd name="T34" fmla="*/ 40640 w 782320"/>
                    <a:gd name="T35" fmla="*/ 701040 h 863600"/>
                    <a:gd name="T36" fmla="*/ 71120 w 782320"/>
                    <a:gd name="T37" fmla="*/ 721360 h 863600"/>
                    <a:gd name="T38" fmla="*/ 111760 w 782320"/>
                    <a:gd name="T39" fmla="*/ 751840 h 863600"/>
                    <a:gd name="T40" fmla="*/ 152400 w 782320"/>
                    <a:gd name="T41" fmla="*/ 762000 h 863600"/>
                    <a:gd name="T42" fmla="*/ 193040 w 782320"/>
                    <a:gd name="T43" fmla="*/ 792480 h 863600"/>
                    <a:gd name="T44" fmla="*/ 314960 w 782320"/>
                    <a:gd name="T45" fmla="*/ 843280 h 863600"/>
                    <a:gd name="T46" fmla="*/ 345440 w 782320"/>
                    <a:gd name="T47" fmla="*/ 853440 h 863600"/>
                    <a:gd name="T48" fmla="*/ 416560 w 782320"/>
                    <a:gd name="T49" fmla="*/ 863600 h 863600"/>
                    <a:gd name="T50" fmla="*/ 599440 w 782320"/>
                    <a:gd name="T51" fmla="*/ 843280 h 863600"/>
                    <a:gd name="T52" fmla="*/ 629920 w 782320"/>
                    <a:gd name="T53" fmla="*/ 812800 h 863600"/>
                    <a:gd name="T54" fmla="*/ 660400 w 782320"/>
                    <a:gd name="T55" fmla="*/ 772160 h 863600"/>
                    <a:gd name="T56" fmla="*/ 711200 w 782320"/>
                    <a:gd name="T57" fmla="*/ 721360 h 863600"/>
                    <a:gd name="T58" fmla="*/ 741680 w 782320"/>
                    <a:gd name="T59" fmla="*/ 660400 h 863600"/>
                    <a:gd name="T60" fmla="*/ 762000 w 782320"/>
                    <a:gd name="T61" fmla="*/ 579120 h 863600"/>
                    <a:gd name="T62" fmla="*/ 782320 w 782320"/>
                    <a:gd name="T63" fmla="*/ 132080 h 8636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782320"/>
                    <a:gd name="T97" fmla="*/ 0 h 863600"/>
                    <a:gd name="T98" fmla="*/ 782320 w 782320"/>
                    <a:gd name="T99" fmla="*/ 863600 h 8636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782320" h="863600">
                      <a:moveTo>
                        <a:pt x="782320" y="132080"/>
                      </a:moveTo>
                      <a:lnTo>
                        <a:pt x="782320" y="132080"/>
                      </a:lnTo>
                      <a:lnTo>
                        <a:pt x="680720" y="60960"/>
                      </a:lnTo>
                      <a:cubicBezTo>
                        <a:pt x="657496" y="44882"/>
                        <a:pt x="636531" y="30419"/>
                        <a:pt x="609600" y="20320"/>
                      </a:cubicBezTo>
                      <a:cubicBezTo>
                        <a:pt x="596525" y="15417"/>
                        <a:pt x="582386" y="13996"/>
                        <a:pt x="568960" y="10160"/>
                      </a:cubicBezTo>
                      <a:cubicBezTo>
                        <a:pt x="558662" y="7218"/>
                        <a:pt x="548640" y="3387"/>
                        <a:pt x="538480" y="0"/>
                      </a:cubicBezTo>
                      <a:cubicBezTo>
                        <a:pt x="453813" y="6773"/>
                        <a:pt x="367997" y="4854"/>
                        <a:pt x="284480" y="20320"/>
                      </a:cubicBezTo>
                      <a:cubicBezTo>
                        <a:pt x="254414" y="25888"/>
                        <a:pt x="271359" y="68881"/>
                        <a:pt x="254000" y="81280"/>
                      </a:cubicBezTo>
                      <a:cubicBezTo>
                        <a:pt x="236571" y="93730"/>
                        <a:pt x="210862" y="89719"/>
                        <a:pt x="193040" y="101600"/>
                      </a:cubicBezTo>
                      <a:cubicBezTo>
                        <a:pt x="182880" y="108373"/>
                        <a:pt x="173482" y="116459"/>
                        <a:pt x="162560" y="121920"/>
                      </a:cubicBezTo>
                      <a:cubicBezTo>
                        <a:pt x="152981" y="126709"/>
                        <a:pt x="142108" y="128320"/>
                        <a:pt x="132080" y="132080"/>
                      </a:cubicBezTo>
                      <a:cubicBezTo>
                        <a:pt x="115003" y="138484"/>
                        <a:pt x="97592" y="144244"/>
                        <a:pt x="81280" y="152400"/>
                      </a:cubicBezTo>
                      <a:cubicBezTo>
                        <a:pt x="70358" y="157861"/>
                        <a:pt x="60960" y="165947"/>
                        <a:pt x="50800" y="172720"/>
                      </a:cubicBezTo>
                      <a:cubicBezTo>
                        <a:pt x="44027" y="182880"/>
                        <a:pt x="35941" y="192278"/>
                        <a:pt x="30480" y="203200"/>
                      </a:cubicBezTo>
                      <a:cubicBezTo>
                        <a:pt x="25691" y="212779"/>
                        <a:pt x="23262" y="223382"/>
                        <a:pt x="20320" y="233680"/>
                      </a:cubicBezTo>
                      <a:cubicBezTo>
                        <a:pt x="10754" y="267159"/>
                        <a:pt x="6984" y="290202"/>
                        <a:pt x="0" y="325120"/>
                      </a:cubicBezTo>
                      <a:cubicBezTo>
                        <a:pt x="3387" y="430107"/>
                        <a:pt x="3992" y="535220"/>
                        <a:pt x="10160" y="640080"/>
                      </a:cubicBezTo>
                      <a:cubicBezTo>
                        <a:pt x="11193" y="657640"/>
                        <a:pt x="29189" y="689589"/>
                        <a:pt x="40640" y="701040"/>
                      </a:cubicBezTo>
                      <a:cubicBezTo>
                        <a:pt x="49274" y="709674"/>
                        <a:pt x="61184" y="714263"/>
                        <a:pt x="71120" y="721360"/>
                      </a:cubicBezTo>
                      <a:cubicBezTo>
                        <a:pt x="84899" y="731202"/>
                        <a:pt x="96614" y="744267"/>
                        <a:pt x="111760" y="751840"/>
                      </a:cubicBezTo>
                      <a:cubicBezTo>
                        <a:pt x="124249" y="758085"/>
                        <a:pt x="138853" y="758613"/>
                        <a:pt x="152400" y="762000"/>
                      </a:cubicBezTo>
                      <a:cubicBezTo>
                        <a:pt x="165947" y="772160"/>
                        <a:pt x="178413" y="783948"/>
                        <a:pt x="193040" y="792480"/>
                      </a:cubicBezTo>
                      <a:cubicBezTo>
                        <a:pt x="278783" y="842497"/>
                        <a:pt x="248633" y="824329"/>
                        <a:pt x="314960" y="843280"/>
                      </a:cubicBezTo>
                      <a:cubicBezTo>
                        <a:pt x="325258" y="846222"/>
                        <a:pt x="334938" y="851340"/>
                        <a:pt x="345440" y="853440"/>
                      </a:cubicBezTo>
                      <a:cubicBezTo>
                        <a:pt x="368922" y="858136"/>
                        <a:pt x="392853" y="860213"/>
                        <a:pt x="416560" y="863600"/>
                      </a:cubicBezTo>
                      <a:cubicBezTo>
                        <a:pt x="477520" y="856827"/>
                        <a:pt x="539773" y="857486"/>
                        <a:pt x="599440" y="843280"/>
                      </a:cubicBezTo>
                      <a:cubicBezTo>
                        <a:pt x="613418" y="839952"/>
                        <a:pt x="620569" y="823709"/>
                        <a:pt x="629920" y="812800"/>
                      </a:cubicBezTo>
                      <a:cubicBezTo>
                        <a:pt x="640940" y="799943"/>
                        <a:pt x="649150" y="784816"/>
                        <a:pt x="660400" y="772160"/>
                      </a:cubicBezTo>
                      <a:cubicBezTo>
                        <a:pt x="676310" y="754262"/>
                        <a:pt x="695431" y="739382"/>
                        <a:pt x="711200" y="721360"/>
                      </a:cubicBezTo>
                      <a:cubicBezTo>
                        <a:pt x="729522" y="700421"/>
                        <a:pt x="734622" y="686281"/>
                        <a:pt x="741680" y="660400"/>
                      </a:cubicBezTo>
                      <a:cubicBezTo>
                        <a:pt x="749028" y="633457"/>
                        <a:pt x="762000" y="579120"/>
                        <a:pt x="762000" y="579120"/>
                      </a:cubicBezTo>
                      <a:cubicBezTo>
                        <a:pt x="773355" y="193058"/>
                        <a:pt x="772160" y="348876"/>
                        <a:pt x="782320" y="13208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74" name="Freihandform 17"/>
                <p:cNvSpPr>
                  <a:spLocks/>
                </p:cNvSpPr>
                <p:nvPr/>
              </p:nvSpPr>
              <p:spPr bwMode="auto">
                <a:xfrm>
                  <a:off x="4472892" y="1798320"/>
                  <a:ext cx="729028" cy="1122142"/>
                </a:xfrm>
                <a:custGeom>
                  <a:avLst/>
                  <a:gdLst>
                    <a:gd name="T0" fmla="*/ 454708 w 729028"/>
                    <a:gd name="T1" fmla="*/ 0 h 1122142"/>
                    <a:gd name="T2" fmla="*/ 454708 w 729028"/>
                    <a:gd name="T3" fmla="*/ 0 h 1122142"/>
                    <a:gd name="T4" fmla="*/ 383588 w 729028"/>
                    <a:gd name="T5" fmla="*/ 111760 h 1122142"/>
                    <a:gd name="T6" fmla="*/ 363268 w 729028"/>
                    <a:gd name="T7" fmla="*/ 142240 h 1122142"/>
                    <a:gd name="T8" fmla="*/ 353108 w 729028"/>
                    <a:gd name="T9" fmla="*/ 172720 h 1122142"/>
                    <a:gd name="T10" fmla="*/ 322628 w 729028"/>
                    <a:gd name="T11" fmla="*/ 193040 h 1122142"/>
                    <a:gd name="T12" fmla="*/ 271828 w 729028"/>
                    <a:gd name="T13" fmla="*/ 284480 h 1122142"/>
                    <a:gd name="T14" fmla="*/ 221028 w 729028"/>
                    <a:gd name="T15" fmla="*/ 345440 h 1122142"/>
                    <a:gd name="T16" fmla="*/ 160068 w 729028"/>
                    <a:gd name="T17" fmla="*/ 386080 h 1122142"/>
                    <a:gd name="T18" fmla="*/ 129588 w 729028"/>
                    <a:gd name="T19" fmla="*/ 406400 h 1122142"/>
                    <a:gd name="T20" fmla="*/ 38148 w 729028"/>
                    <a:gd name="T21" fmla="*/ 447040 h 1122142"/>
                    <a:gd name="T22" fmla="*/ 17828 w 729028"/>
                    <a:gd name="T23" fmla="*/ 477520 h 1122142"/>
                    <a:gd name="T24" fmla="*/ 17828 w 729028"/>
                    <a:gd name="T25" fmla="*/ 589280 h 1122142"/>
                    <a:gd name="T26" fmla="*/ 78788 w 729028"/>
                    <a:gd name="T27" fmla="*/ 680720 h 1122142"/>
                    <a:gd name="T28" fmla="*/ 99108 w 729028"/>
                    <a:gd name="T29" fmla="*/ 711200 h 1122142"/>
                    <a:gd name="T30" fmla="*/ 109268 w 729028"/>
                    <a:gd name="T31" fmla="*/ 741680 h 1122142"/>
                    <a:gd name="T32" fmla="*/ 139748 w 729028"/>
                    <a:gd name="T33" fmla="*/ 772160 h 1122142"/>
                    <a:gd name="T34" fmla="*/ 149908 w 729028"/>
                    <a:gd name="T35" fmla="*/ 812800 h 1122142"/>
                    <a:gd name="T36" fmla="*/ 160068 w 729028"/>
                    <a:gd name="T37" fmla="*/ 843280 h 1122142"/>
                    <a:gd name="T38" fmla="*/ 180388 w 729028"/>
                    <a:gd name="T39" fmla="*/ 975360 h 1122142"/>
                    <a:gd name="T40" fmla="*/ 200708 w 729028"/>
                    <a:gd name="T41" fmla="*/ 1005840 h 1122142"/>
                    <a:gd name="T42" fmla="*/ 271828 w 729028"/>
                    <a:gd name="T43" fmla="*/ 1046480 h 1122142"/>
                    <a:gd name="T44" fmla="*/ 342948 w 729028"/>
                    <a:gd name="T45" fmla="*/ 1087120 h 1122142"/>
                    <a:gd name="T46" fmla="*/ 383588 w 729028"/>
                    <a:gd name="T47" fmla="*/ 1107440 h 1122142"/>
                    <a:gd name="T48" fmla="*/ 475028 w 729028"/>
                    <a:gd name="T49" fmla="*/ 1117600 h 1122142"/>
                    <a:gd name="T50" fmla="*/ 546148 w 729028"/>
                    <a:gd name="T51" fmla="*/ 1107440 h 1122142"/>
                    <a:gd name="T52" fmla="*/ 566468 w 729028"/>
                    <a:gd name="T53" fmla="*/ 1046480 h 1122142"/>
                    <a:gd name="T54" fmla="*/ 586788 w 729028"/>
                    <a:gd name="T55" fmla="*/ 1005840 h 1122142"/>
                    <a:gd name="T56" fmla="*/ 596948 w 729028"/>
                    <a:gd name="T57" fmla="*/ 975360 h 1122142"/>
                    <a:gd name="T58" fmla="*/ 617268 w 729028"/>
                    <a:gd name="T59" fmla="*/ 944880 h 1122142"/>
                    <a:gd name="T60" fmla="*/ 627428 w 729028"/>
                    <a:gd name="T61" fmla="*/ 914400 h 1122142"/>
                    <a:gd name="T62" fmla="*/ 668068 w 729028"/>
                    <a:gd name="T63" fmla="*/ 853440 h 1122142"/>
                    <a:gd name="T64" fmla="*/ 698548 w 729028"/>
                    <a:gd name="T65" fmla="*/ 772160 h 1122142"/>
                    <a:gd name="T66" fmla="*/ 708708 w 729028"/>
                    <a:gd name="T67" fmla="*/ 731520 h 1122142"/>
                    <a:gd name="T68" fmla="*/ 729028 w 729028"/>
                    <a:gd name="T69" fmla="*/ 670560 h 1122142"/>
                    <a:gd name="T70" fmla="*/ 718868 w 729028"/>
                    <a:gd name="T71" fmla="*/ 426720 h 1122142"/>
                    <a:gd name="T72" fmla="*/ 698548 w 729028"/>
                    <a:gd name="T73" fmla="*/ 375920 h 1122142"/>
                    <a:gd name="T74" fmla="*/ 678228 w 729028"/>
                    <a:gd name="T75" fmla="*/ 284480 h 1122142"/>
                    <a:gd name="T76" fmla="*/ 678228 w 729028"/>
                    <a:gd name="T77" fmla="*/ 60960 h 1122142"/>
                    <a:gd name="T78" fmla="*/ 647748 w 729028"/>
                    <a:gd name="T79" fmla="*/ 50800 h 1122142"/>
                    <a:gd name="T80" fmla="*/ 444548 w 729028"/>
                    <a:gd name="T81" fmla="*/ 30480 h 1122142"/>
                    <a:gd name="T82" fmla="*/ 454708 w 729028"/>
                    <a:gd name="T83" fmla="*/ 0 h 112214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29028"/>
                    <a:gd name="T127" fmla="*/ 0 h 1122142"/>
                    <a:gd name="T128" fmla="*/ 729028 w 729028"/>
                    <a:gd name="T129" fmla="*/ 1122142 h 112214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29028" h="1122142">
                      <a:moveTo>
                        <a:pt x="454708" y="0"/>
                      </a:moveTo>
                      <a:lnTo>
                        <a:pt x="454708" y="0"/>
                      </a:lnTo>
                      <a:lnTo>
                        <a:pt x="383588" y="111760"/>
                      </a:lnTo>
                      <a:cubicBezTo>
                        <a:pt x="376985" y="122031"/>
                        <a:pt x="367129" y="130656"/>
                        <a:pt x="363268" y="142240"/>
                      </a:cubicBezTo>
                      <a:cubicBezTo>
                        <a:pt x="359881" y="152400"/>
                        <a:pt x="359798" y="164357"/>
                        <a:pt x="353108" y="172720"/>
                      </a:cubicBezTo>
                      <a:cubicBezTo>
                        <a:pt x="345480" y="182255"/>
                        <a:pt x="332788" y="186267"/>
                        <a:pt x="322628" y="193040"/>
                      </a:cubicBezTo>
                      <a:cubicBezTo>
                        <a:pt x="304745" y="246688"/>
                        <a:pt x="318409" y="214609"/>
                        <a:pt x="271828" y="284480"/>
                      </a:cubicBezTo>
                      <a:cubicBezTo>
                        <a:pt x="253766" y="311573"/>
                        <a:pt x="248107" y="324378"/>
                        <a:pt x="221028" y="345440"/>
                      </a:cubicBezTo>
                      <a:cubicBezTo>
                        <a:pt x="201751" y="360433"/>
                        <a:pt x="180388" y="372533"/>
                        <a:pt x="160068" y="386080"/>
                      </a:cubicBezTo>
                      <a:cubicBezTo>
                        <a:pt x="149908" y="392853"/>
                        <a:pt x="140925" y="401865"/>
                        <a:pt x="129588" y="406400"/>
                      </a:cubicBezTo>
                      <a:cubicBezTo>
                        <a:pt x="64726" y="432345"/>
                        <a:pt x="95100" y="418564"/>
                        <a:pt x="38148" y="447040"/>
                      </a:cubicBezTo>
                      <a:cubicBezTo>
                        <a:pt x="31375" y="457200"/>
                        <a:pt x="23289" y="466598"/>
                        <a:pt x="17828" y="477520"/>
                      </a:cubicBezTo>
                      <a:cubicBezTo>
                        <a:pt x="0" y="513176"/>
                        <a:pt x="3876" y="550216"/>
                        <a:pt x="17828" y="589280"/>
                      </a:cubicBezTo>
                      <a:lnTo>
                        <a:pt x="78788" y="680720"/>
                      </a:lnTo>
                      <a:cubicBezTo>
                        <a:pt x="85561" y="690880"/>
                        <a:pt x="95247" y="699616"/>
                        <a:pt x="99108" y="711200"/>
                      </a:cubicBezTo>
                      <a:cubicBezTo>
                        <a:pt x="102495" y="721360"/>
                        <a:pt x="103327" y="732769"/>
                        <a:pt x="109268" y="741680"/>
                      </a:cubicBezTo>
                      <a:cubicBezTo>
                        <a:pt x="117238" y="753635"/>
                        <a:pt x="129588" y="762000"/>
                        <a:pt x="139748" y="772160"/>
                      </a:cubicBezTo>
                      <a:cubicBezTo>
                        <a:pt x="143135" y="785707"/>
                        <a:pt x="146072" y="799374"/>
                        <a:pt x="149908" y="812800"/>
                      </a:cubicBezTo>
                      <a:cubicBezTo>
                        <a:pt x="152850" y="823098"/>
                        <a:pt x="158307" y="832716"/>
                        <a:pt x="160068" y="843280"/>
                      </a:cubicBezTo>
                      <a:cubicBezTo>
                        <a:pt x="163776" y="865530"/>
                        <a:pt x="166430" y="942791"/>
                        <a:pt x="180388" y="975360"/>
                      </a:cubicBezTo>
                      <a:cubicBezTo>
                        <a:pt x="185198" y="986583"/>
                        <a:pt x="192074" y="997206"/>
                        <a:pt x="200708" y="1005840"/>
                      </a:cubicBezTo>
                      <a:cubicBezTo>
                        <a:pt x="219352" y="1024484"/>
                        <a:pt x="250578" y="1033199"/>
                        <a:pt x="271828" y="1046480"/>
                      </a:cubicBezTo>
                      <a:cubicBezTo>
                        <a:pt x="388031" y="1119107"/>
                        <a:pt x="254032" y="1049013"/>
                        <a:pt x="342948" y="1087120"/>
                      </a:cubicBezTo>
                      <a:cubicBezTo>
                        <a:pt x="356869" y="1093086"/>
                        <a:pt x="368830" y="1104034"/>
                        <a:pt x="383588" y="1107440"/>
                      </a:cubicBezTo>
                      <a:cubicBezTo>
                        <a:pt x="413470" y="1114336"/>
                        <a:pt x="444548" y="1114213"/>
                        <a:pt x="475028" y="1117600"/>
                      </a:cubicBezTo>
                      <a:cubicBezTo>
                        <a:pt x="498735" y="1114213"/>
                        <a:pt x="527245" y="1122142"/>
                        <a:pt x="546148" y="1107440"/>
                      </a:cubicBezTo>
                      <a:cubicBezTo>
                        <a:pt x="563055" y="1094290"/>
                        <a:pt x="556889" y="1065638"/>
                        <a:pt x="566468" y="1046480"/>
                      </a:cubicBezTo>
                      <a:cubicBezTo>
                        <a:pt x="573241" y="1032933"/>
                        <a:pt x="580822" y="1019761"/>
                        <a:pt x="586788" y="1005840"/>
                      </a:cubicBezTo>
                      <a:cubicBezTo>
                        <a:pt x="591007" y="995996"/>
                        <a:pt x="592159" y="984939"/>
                        <a:pt x="596948" y="975360"/>
                      </a:cubicBezTo>
                      <a:cubicBezTo>
                        <a:pt x="602409" y="964438"/>
                        <a:pt x="611807" y="955802"/>
                        <a:pt x="617268" y="944880"/>
                      </a:cubicBezTo>
                      <a:cubicBezTo>
                        <a:pt x="622057" y="935301"/>
                        <a:pt x="622227" y="923762"/>
                        <a:pt x="627428" y="914400"/>
                      </a:cubicBezTo>
                      <a:cubicBezTo>
                        <a:pt x="639288" y="893052"/>
                        <a:pt x="654521" y="873760"/>
                        <a:pt x="668068" y="853440"/>
                      </a:cubicBezTo>
                      <a:cubicBezTo>
                        <a:pt x="694147" y="749124"/>
                        <a:pt x="658701" y="878419"/>
                        <a:pt x="698548" y="772160"/>
                      </a:cubicBezTo>
                      <a:cubicBezTo>
                        <a:pt x="703451" y="759085"/>
                        <a:pt x="704696" y="744895"/>
                        <a:pt x="708708" y="731520"/>
                      </a:cubicBezTo>
                      <a:cubicBezTo>
                        <a:pt x="714863" y="711004"/>
                        <a:pt x="729028" y="670560"/>
                        <a:pt x="729028" y="670560"/>
                      </a:cubicBezTo>
                      <a:cubicBezTo>
                        <a:pt x="725641" y="589280"/>
                        <a:pt x="727239" y="507639"/>
                        <a:pt x="718868" y="426720"/>
                      </a:cubicBezTo>
                      <a:cubicBezTo>
                        <a:pt x="716991" y="408579"/>
                        <a:pt x="704952" y="392997"/>
                        <a:pt x="698548" y="375920"/>
                      </a:cubicBezTo>
                      <a:cubicBezTo>
                        <a:pt x="683541" y="335901"/>
                        <a:pt x="686941" y="336760"/>
                        <a:pt x="678228" y="284480"/>
                      </a:cubicBezTo>
                      <a:cubicBezTo>
                        <a:pt x="681661" y="239850"/>
                        <a:pt x="699570" y="114315"/>
                        <a:pt x="678228" y="60960"/>
                      </a:cubicBezTo>
                      <a:cubicBezTo>
                        <a:pt x="674251" y="51016"/>
                        <a:pt x="658203" y="53123"/>
                        <a:pt x="647748" y="50800"/>
                      </a:cubicBezTo>
                      <a:cubicBezTo>
                        <a:pt x="551900" y="29500"/>
                        <a:pt x="579648" y="49780"/>
                        <a:pt x="444548" y="30480"/>
                      </a:cubicBezTo>
                      <a:cubicBezTo>
                        <a:pt x="441195" y="30001"/>
                        <a:pt x="444548" y="23707"/>
                        <a:pt x="454708" y="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75" name="Freihandform 18"/>
                <p:cNvSpPr>
                  <a:spLocks/>
                </p:cNvSpPr>
                <p:nvPr/>
              </p:nvSpPr>
              <p:spPr bwMode="auto">
                <a:xfrm>
                  <a:off x="4823548" y="3129280"/>
                  <a:ext cx="805092" cy="1117600"/>
                </a:xfrm>
                <a:custGeom>
                  <a:avLst/>
                  <a:gdLst>
                    <a:gd name="T0" fmla="*/ 408852 w 805092"/>
                    <a:gd name="T1" fmla="*/ 0 h 1117600"/>
                    <a:gd name="T2" fmla="*/ 408852 w 805092"/>
                    <a:gd name="T3" fmla="*/ 0 h 1117600"/>
                    <a:gd name="T4" fmla="*/ 266612 w 805092"/>
                    <a:gd name="T5" fmla="*/ 91440 h 1117600"/>
                    <a:gd name="T6" fmla="*/ 236132 w 805092"/>
                    <a:gd name="T7" fmla="*/ 111760 h 1117600"/>
                    <a:gd name="T8" fmla="*/ 205652 w 805092"/>
                    <a:gd name="T9" fmla="*/ 142240 h 1117600"/>
                    <a:gd name="T10" fmla="*/ 175172 w 805092"/>
                    <a:gd name="T11" fmla="*/ 162560 h 1117600"/>
                    <a:gd name="T12" fmla="*/ 124372 w 805092"/>
                    <a:gd name="T13" fmla="*/ 223520 h 1117600"/>
                    <a:gd name="T14" fmla="*/ 134532 w 805092"/>
                    <a:gd name="T15" fmla="*/ 304800 h 1117600"/>
                    <a:gd name="T16" fmla="*/ 165012 w 805092"/>
                    <a:gd name="T17" fmla="*/ 335280 h 1117600"/>
                    <a:gd name="T18" fmla="*/ 175172 w 805092"/>
                    <a:gd name="T19" fmla="*/ 365760 h 1117600"/>
                    <a:gd name="T20" fmla="*/ 165012 w 805092"/>
                    <a:gd name="T21" fmla="*/ 447040 h 1117600"/>
                    <a:gd name="T22" fmla="*/ 134532 w 805092"/>
                    <a:gd name="T23" fmla="*/ 477520 h 1117600"/>
                    <a:gd name="T24" fmla="*/ 83732 w 805092"/>
                    <a:gd name="T25" fmla="*/ 528320 h 1117600"/>
                    <a:gd name="T26" fmla="*/ 73572 w 805092"/>
                    <a:gd name="T27" fmla="*/ 558800 h 1117600"/>
                    <a:gd name="T28" fmla="*/ 22772 w 805092"/>
                    <a:gd name="T29" fmla="*/ 609600 h 1117600"/>
                    <a:gd name="T30" fmla="*/ 2452 w 805092"/>
                    <a:gd name="T31" fmla="*/ 670560 h 1117600"/>
                    <a:gd name="T32" fmla="*/ 32932 w 805092"/>
                    <a:gd name="T33" fmla="*/ 782320 h 1117600"/>
                    <a:gd name="T34" fmla="*/ 63412 w 805092"/>
                    <a:gd name="T35" fmla="*/ 802640 h 1117600"/>
                    <a:gd name="T36" fmla="*/ 104052 w 805092"/>
                    <a:gd name="T37" fmla="*/ 863600 h 1117600"/>
                    <a:gd name="T38" fmla="*/ 215812 w 805092"/>
                    <a:gd name="T39" fmla="*/ 944880 h 1117600"/>
                    <a:gd name="T40" fmla="*/ 286932 w 805092"/>
                    <a:gd name="T41" fmla="*/ 1016000 h 1117600"/>
                    <a:gd name="T42" fmla="*/ 337732 w 805092"/>
                    <a:gd name="T43" fmla="*/ 1066800 h 1117600"/>
                    <a:gd name="T44" fmla="*/ 358052 w 805092"/>
                    <a:gd name="T45" fmla="*/ 1097280 h 1117600"/>
                    <a:gd name="T46" fmla="*/ 419012 w 805092"/>
                    <a:gd name="T47" fmla="*/ 1117600 h 1117600"/>
                    <a:gd name="T48" fmla="*/ 490132 w 805092"/>
                    <a:gd name="T49" fmla="*/ 1107440 h 1117600"/>
                    <a:gd name="T50" fmla="*/ 540932 w 805092"/>
                    <a:gd name="T51" fmla="*/ 1097280 h 1117600"/>
                    <a:gd name="T52" fmla="*/ 612052 w 805092"/>
                    <a:gd name="T53" fmla="*/ 1016000 h 1117600"/>
                    <a:gd name="T54" fmla="*/ 642532 w 805092"/>
                    <a:gd name="T55" fmla="*/ 995680 h 1117600"/>
                    <a:gd name="T56" fmla="*/ 662852 w 805092"/>
                    <a:gd name="T57" fmla="*/ 965200 h 1117600"/>
                    <a:gd name="T58" fmla="*/ 774612 w 805092"/>
                    <a:gd name="T59" fmla="*/ 883920 h 1117600"/>
                    <a:gd name="T60" fmla="*/ 805092 w 805092"/>
                    <a:gd name="T61" fmla="*/ 802640 h 1117600"/>
                    <a:gd name="T62" fmla="*/ 794932 w 805092"/>
                    <a:gd name="T63" fmla="*/ 609600 h 1117600"/>
                    <a:gd name="T64" fmla="*/ 754292 w 805092"/>
                    <a:gd name="T65" fmla="*/ 518160 h 1117600"/>
                    <a:gd name="T66" fmla="*/ 733972 w 805092"/>
                    <a:gd name="T67" fmla="*/ 487680 h 1117600"/>
                    <a:gd name="T68" fmla="*/ 713652 w 805092"/>
                    <a:gd name="T69" fmla="*/ 447040 h 1117600"/>
                    <a:gd name="T70" fmla="*/ 673012 w 805092"/>
                    <a:gd name="T71" fmla="*/ 386080 h 1117600"/>
                    <a:gd name="T72" fmla="*/ 652692 w 805092"/>
                    <a:gd name="T73" fmla="*/ 254000 h 1117600"/>
                    <a:gd name="T74" fmla="*/ 642532 w 805092"/>
                    <a:gd name="T75" fmla="*/ 213360 h 1117600"/>
                    <a:gd name="T76" fmla="*/ 622212 w 805092"/>
                    <a:gd name="T77" fmla="*/ 182880 h 1117600"/>
                    <a:gd name="T78" fmla="*/ 591732 w 805092"/>
                    <a:gd name="T79" fmla="*/ 121920 h 1117600"/>
                    <a:gd name="T80" fmla="*/ 561252 w 805092"/>
                    <a:gd name="T81" fmla="*/ 101600 h 1117600"/>
                    <a:gd name="T82" fmla="*/ 530772 w 805092"/>
                    <a:gd name="T83" fmla="*/ 40640 h 1117600"/>
                    <a:gd name="T84" fmla="*/ 520612 w 805092"/>
                    <a:gd name="T85" fmla="*/ 10160 h 1117600"/>
                    <a:gd name="T86" fmla="*/ 490132 w 805092"/>
                    <a:gd name="T87" fmla="*/ 0 h 1117600"/>
                    <a:gd name="T88" fmla="*/ 419012 w 805092"/>
                    <a:gd name="T89" fmla="*/ 10160 h 1117600"/>
                    <a:gd name="T90" fmla="*/ 408852 w 805092"/>
                    <a:gd name="T91" fmla="*/ 0 h 1117600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805092"/>
                    <a:gd name="T139" fmla="*/ 0 h 1117600"/>
                    <a:gd name="T140" fmla="*/ 805092 w 805092"/>
                    <a:gd name="T141" fmla="*/ 1117600 h 1117600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805092" h="1117600">
                      <a:moveTo>
                        <a:pt x="408852" y="0"/>
                      </a:moveTo>
                      <a:lnTo>
                        <a:pt x="408852" y="0"/>
                      </a:lnTo>
                      <a:cubicBezTo>
                        <a:pt x="286790" y="77676"/>
                        <a:pt x="333833" y="46626"/>
                        <a:pt x="266612" y="91440"/>
                      </a:cubicBezTo>
                      <a:cubicBezTo>
                        <a:pt x="256452" y="98213"/>
                        <a:pt x="244766" y="103126"/>
                        <a:pt x="236132" y="111760"/>
                      </a:cubicBezTo>
                      <a:cubicBezTo>
                        <a:pt x="225972" y="121920"/>
                        <a:pt x="216690" y="133042"/>
                        <a:pt x="205652" y="142240"/>
                      </a:cubicBezTo>
                      <a:cubicBezTo>
                        <a:pt x="196271" y="150057"/>
                        <a:pt x="184553" y="154743"/>
                        <a:pt x="175172" y="162560"/>
                      </a:cubicBezTo>
                      <a:cubicBezTo>
                        <a:pt x="145836" y="187006"/>
                        <a:pt x="144352" y="193550"/>
                        <a:pt x="124372" y="223520"/>
                      </a:cubicBezTo>
                      <a:cubicBezTo>
                        <a:pt x="127759" y="250613"/>
                        <a:pt x="125201" y="279140"/>
                        <a:pt x="134532" y="304800"/>
                      </a:cubicBezTo>
                      <a:cubicBezTo>
                        <a:pt x="139442" y="318303"/>
                        <a:pt x="157042" y="323325"/>
                        <a:pt x="165012" y="335280"/>
                      </a:cubicBezTo>
                      <a:cubicBezTo>
                        <a:pt x="170953" y="344191"/>
                        <a:pt x="171785" y="355600"/>
                        <a:pt x="175172" y="365760"/>
                      </a:cubicBezTo>
                      <a:cubicBezTo>
                        <a:pt x="171785" y="392853"/>
                        <a:pt x="174343" y="421380"/>
                        <a:pt x="165012" y="447040"/>
                      </a:cubicBezTo>
                      <a:cubicBezTo>
                        <a:pt x="160102" y="460543"/>
                        <a:pt x="143730" y="466482"/>
                        <a:pt x="134532" y="477520"/>
                      </a:cubicBezTo>
                      <a:cubicBezTo>
                        <a:pt x="92199" y="528320"/>
                        <a:pt x="139612" y="491067"/>
                        <a:pt x="83732" y="528320"/>
                      </a:cubicBezTo>
                      <a:cubicBezTo>
                        <a:pt x="80345" y="538480"/>
                        <a:pt x="80262" y="550437"/>
                        <a:pt x="73572" y="558800"/>
                      </a:cubicBezTo>
                      <a:cubicBezTo>
                        <a:pt x="29545" y="613833"/>
                        <a:pt x="53252" y="541020"/>
                        <a:pt x="22772" y="609600"/>
                      </a:cubicBezTo>
                      <a:cubicBezTo>
                        <a:pt x="14073" y="629173"/>
                        <a:pt x="2452" y="670560"/>
                        <a:pt x="2452" y="670560"/>
                      </a:cubicBezTo>
                      <a:cubicBezTo>
                        <a:pt x="8462" y="718640"/>
                        <a:pt x="0" y="749388"/>
                        <a:pt x="32932" y="782320"/>
                      </a:cubicBezTo>
                      <a:cubicBezTo>
                        <a:pt x="41566" y="790954"/>
                        <a:pt x="53252" y="795867"/>
                        <a:pt x="63412" y="802640"/>
                      </a:cubicBezTo>
                      <a:cubicBezTo>
                        <a:pt x="76959" y="822960"/>
                        <a:pt x="83732" y="850053"/>
                        <a:pt x="104052" y="863600"/>
                      </a:cubicBezTo>
                      <a:cubicBezTo>
                        <a:pt x="146335" y="891789"/>
                        <a:pt x="178548" y="910721"/>
                        <a:pt x="215812" y="944880"/>
                      </a:cubicBezTo>
                      <a:cubicBezTo>
                        <a:pt x="240526" y="967535"/>
                        <a:pt x="286932" y="1016000"/>
                        <a:pt x="286932" y="1016000"/>
                      </a:cubicBezTo>
                      <a:cubicBezTo>
                        <a:pt x="307345" y="1077238"/>
                        <a:pt x="279787" y="1018513"/>
                        <a:pt x="337732" y="1066800"/>
                      </a:cubicBezTo>
                      <a:cubicBezTo>
                        <a:pt x="347113" y="1074617"/>
                        <a:pt x="347697" y="1090808"/>
                        <a:pt x="358052" y="1097280"/>
                      </a:cubicBezTo>
                      <a:cubicBezTo>
                        <a:pt x="376215" y="1108632"/>
                        <a:pt x="419012" y="1117600"/>
                        <a:pt x="419012" y="1117600"/>
                      </a:cubicBezTo>
                      <a:cubicBezTo>
                        <a:pt x="442719" y="1114213"/>
                        <a:pt x="466510" y="1111377"/>
                        <a:pt x="490132" y="1107440"/>
                      </a:cubicBezTo>
                      <a:cubicBezTo>
                        <a:pt x="507166" y="1104601"/>
                        <a:pt x="527117" y="1107641"/>
                        <a:pt x="540932" y="1097280"/>
                      </a:cubicBezTo>
                      <a:cubicBezTo>
                        <a:pt x="569733" y="1075680"/>
                        <a:pt x="586596" y="1041456"/>
                        <a:pt x="612052" y="1016000"/>
                      </a:cubicBezTo>
                      <a:cubicBezTo>
                        <a:pt x="620686" y="1007366"/>
                        <a:pt x="632372" y="1002453"/>
                        <a:pt x="642532" y="995680"/>
                      </a:cubicBezTo>
                      <a:cubicBezTo>
                        <a:pt x="649305" y="985520"/>
                        <a:pt x="653317" y="972828"/>
                        <a:pt x="662852" y="965200"/>
                      </a:cubicBezTo>
                      <a:cubicBezTo>
                        <a:pt x="704903" y="931559"/>
                        <a:pt x="744662" y="925850"/>
                        <a:pt x="774612" y="883920"/>
                      </a:cubicBezTo>
                      <a:cubicBezTo>
                        <a:pt x="795046" y="855312"/>
                        <a:pt x="796911" y="835366"/>
                        <a:pt x="805092" y="802640"/>
                      </a:cubicBezTo>
                      <a:cubicBezTo>
                        <a:pt x="801705" y="738293"/>
                        <a:pt x="802924" y="673538"/>
                        <a:pt x="794932" y="609600"/>
                      </a:cubicBezTo>
                      <a:cubicBezTo>
                        <a:pt x="793190" y="595666"/>
                        <a:pt x="762669" y="532819"/>
                        <a:pt x="754292" y="518160"/>
                      </a:cubicBezTo>
                      <a:cubicBezTo>
                        <a:pt x="748234" y="507558"/>
                        <a:pt x="740030" y="498282"/>
                        <a:pt x="733972" y="487680"/>
                      </a:cubicBezTo>
                      <a:cubicBezTo>
                        <a:pt x="726458" y="474530"/>
                        <a:pt x="721444" y="460027"/>
                        <a:pt x="713652" y="447040"/>
                      </a:cubicBezTo>
                      <a:cubicBezTo>
                        <a:pt x="701087" y="426099"/>
                        <a:pt x="673012" y="386080"/>
                        <a:pt x="673012" y="386080"/>
                      </a:cubicBezTo>
                      <a:cubicBezTo>
                        <a:pt x="664215" y="315700"/>
                        <a:pt x="665990" y="313843"/>
                        <a:pt x="652692" y="254000"/>
                      </a:cubicBezTo>
                      <a:cubicBezTo>
                        <a:pt x="649663" y="240369"/>
                        <a:pt x="648033" y="226195"/>
                        <a:pt x="642532" y="213360"/>
                      </a:cubicBezTo>
                      <a:cubicBezTo>
                        <a:pt x="637722" y="202137"/>
                        <a:pt x="627673" y="193802"/>
                        <a:pt x="622212" y="182880"/>
                      </a:cubicBezTo>
                      <a:cubicBezTo>
                        <a:pt x="605685" y="149826"/>
                        <a:pt x="620849" y="151037"/>
                        <a:pt x="591732" y="121920"/>
                      </a:cubicBezTo>
                      <a:cubicBezTo>
                        <a:pt x="583098" y="113286"/>
                        <a:pt x="571412" y="108373"/>
                        <a:pt x="561252" y="101600"/>
                      </a:cubicBezTo>
                      <a:cubicBezTo>
                        <a:pt x="535715" y="24988"/>
                        <a:pt x="570163" y="119422"/>
                        <a:pt x="530772" y="40640"/>
                      </a:cubicBezTo>
                      <a:cubicBezTo>
                        <a:pt x="525983" y="31061"/>
                        <a:pt x="528185" y="17733"/>
                        <a:pt x="520612" y="10160"/>
                      </a:cubicBezTo>
                      <a:cubicBezTo>
                        <a:pt x="513039" y="2587"/>
                        <a:pt x="500292" y="3387"/>
                        <a:pt x="490132" y="0"/>
                      </a:cubicBezTo>
                      <a:cubicBezTo>
                        <a:pt x="466425" y="3387"/>
                        <a:pt x="442494" y="5464"/>
                        <a:pt x="419012" y="10160"/>
                      </a:cubicBezTo>
                      <a:cubicBezTo>
                        <a:pt x="408510" y="12260"/>
                        <a:pt x="410545" y="1693"/>
                        <a:pt x="408852" y="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276" name="Freihandform 19"/>
                <p:cNvSpPr>
                  <a:spLocks/>
                </p:cNvSpPr>
                <p:nvPr/>
              </p:nvSpPr>
              <p:spPr bwMode="auto">
                <a:xfrm>
                  <a:off x="4185920" y="4069486"/>
                  <a:ext cx="792480" cy="1010514"/>
                </a:xfrm>
                <a:custGeom>
                  <a:avLst/>
                  <a:gdLst>
                    <a:gd name="T0" fmla="*/ 629920 w 792480"/>
                    <a:gd name="T1" fmla="*/ 106274 h 1010514"/>
                    <a:gd name="T2" fmla="*/ 629920 w 792480"/>
                    <a:gd name="T3" fmla="*/ 106274 h 1010514"/>
                    <a:gd name="T4" fmla="*/ 487680 w 792480"/>
                    <a:gd name="T5" fmla="*/ 96114 h 1010514"/>
                    <a:gd name="T6" fmla="*/ 416560 w 792480"/>
                    <a:gd name="T7" fmla="*/ 65634 h 1010514"/>
                    <a:gd name="T8" fmla="*/ 386080 w 792480"/>
                    <a:gd name="T9" fmla="*/ 45314 h 1010514"/>
                    <a:gd name="T10" fmla="*/ 345440 w 792480"/>
                    <a:gd name="T11" fmla="*/ 35154 h 1010514"/>
                    <a:gd name="T12" fmla="*/ 284480 w 792480"/>
                    <a:gd name="T13" fmla="*/ 4674 h 1010514"/>
                    <a:gd name="T14" fmla="*/ 254000 w 792480"/>
                    <a:gd name="T15" fmla="*/ 35154 h 1010514"/>
                    <a:gd name="T16" fmla="*/ 223520 w 792480"/>
                    <a:gd name="T17" fmla="*/ 96114 h 1010514"/>
                    <a:gd name="T18" fmla="*/ 193040 w 792480"/>
                    <a:gd name="T19" fmla="*/ 157074 h 1010514"/>
                    <a:gd name="T20" fmla="*/ 162560 w 792480"/>
                    <a:gd name="T21" fmla="*/ 228194 h 1010514"/>
                    <a:gd name="T22" fmla="*/ 132080 w 792480"/>
                    <a:gd name="T23" fmla="*/ 248514 h 1010514"/>
                    <a:gd name="T24" fmla="*/ 111760 w 792480"/>
                    <a:gd name="T25" fmla="*/ 278994 h 1010514"/>
                    <a:gd name="T26" fmla="*/ 50800 w 792480"/>
                    <a:gd name="T27" fmla="*/ 329794 h 1010514"/>
                    <a:gd name="T28" fmla="*/ 20320 w 792480"/>
                    <a:gd name="T29" fmla="*/ 339954 h 1010514"/>
                    <a:gd name="T30" fmla="*/ 0 w 792480"/>
                    <a:gd name="T31" fmla="*/ 492354 h 1010514"/>
                    <a:gd name="T32" fmla="*/ 10160 w 792480"/>
                    <a:gd name="T33" fmla="*/ 797154 h 1010514"/>
                    <a:gd name="T34" fmla="*/ 20320 w 792480"/>
                    <a:gd name="T35" fmla="*/ 827634 h 1010514"/>
                    <a:gd name="T36" fmla="*/ 40640 w 792480"/>
                    <a:gd name="T37" fmla="*/ 868274 h 1010514"/>
                    <a:gd name="T38" fmla="*/ 142240 w 792480"/>
                    <a:gd name="T39" fmla="*/ 939394 h 1010514"/>
                    <a:gd name="T40" fmla="*/ 203200 w 792480"/>
                    <a:gd name="T41" fmla="*/ 980034 h 1010514"/>
                    <a:gd name="T42" fmla="*/ 264160 w 792480"/>
                    <a:gd name="T43" fmla="*/ 990194 h 1010514"/>
                    <a:gd name="T44" fmla="*/ 294640 w 792480"/>
                    <a:gd name="T45" fmla="*/ 1000354 h 1010514"/>
                    <a:gd name="T46" fmla="*/ 365760 w 792480"/>
                    <a:gd name="T47" fmla="*/ 1010514 h 1010514"/>
                    <a:gd name="T48" fmla="*/ 528320 w 792480"/>
                    <a:gd name="T49" fmla="*/ 969874 h 1010514"/>
                    <a:gd name="T50" fmla="*/ 548640 w 792480"/>
                    <a:gd name="T51" fmla="*/ 919074 h 1010514"/>
                    <a:gd name="T52" fmla="*/ 609600 w 792480"/>
                    <a:gd name="T53" fmla="*/ 868274 h 1010514"/>
                    <a:gd name="T54" fmla="*/ 650240 w 792480"/>
                    <a:gd name="T55" fmla="*/ 827634 h 1010514"/>
                    <a:gd name="T56" fmla="*/ 660400 w 792480"/>
                    <a:gd name="T57" fmla="*/ 797154 h 1010514"/>
                    <a:gd name="T58" fmla="*/ 680720 w 792480"/>
                    <a:gd name="T59" fmla="*/ 715874 h 1010514"/>
                    <a:gd name="T60" fmla="*/ 690880 w 792480"/>
                    <a:gd name="T61" fmla="*/ 685394 h 1010514"/>
                    <a:gd name="T62" fmla="*/ 721360 w 792480"/>
                    <a:gd name="T63" fmla="*/ 492354 h 1010514"/>
                    <a:gd name="T64" fmla="*/ 731520 w 792480"/>
                    <a:gd name="T65" fmla="*/ 441554 h 1010514"/>
                    <a:gd name="T66" fmla="*/ 762000 w 792480"/>
                    <a:gd name="T67" fmla="*/ 411074 h 1010514"/>
                    <a:gd name="T68" fmla="*/ 792480 w 792480"/>
                    <a:gd name="T69" fmla="*/ 350114 h 1010514"/>
                    <a:gd name="T70" fmla="*/ 782320 w 792480"/>
                    <a:gd name="T71" fmla="*/ 238354 h 1010514"/>
                    <a:gd name="T72" fmla="*/ 772160 w 792480"/>
                    <a:gd name="T73" fmla="*/ 207874 h 1010514"/>
                    <a:gd name="T74" fmla="*/ 741680 w 792480"/>
                    <a:gd name="T75" fmla="*/ 187554 h 1010514"/>
                    <a:gd name="T76" fmla="*/ 731520 w 792480"/>
                    <a:gd name="T77" fmla="*/ 157074 h 1010514"/>
                    <a:gd name="T78" fmla="*/ 701040 w 792480"/>
                    <a:gd name="T79" fmla="*/ 146914 h 1010514"/>
                    <a:gd name="T80" fmla="*/ 640080 w 792480"/>
                    <a:gd name="T81" fmla="*/ 106274 h 1010514"/>
                    <a:gd name="T82" fmla="*/ 629920 w 792480"/>
                    <a:gd name="T83" fmla="*/ 106274 h 1010514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92480"/>
                    <a:gd name="T127" fmla="*/ 0 h 1010514"/>
                    <a:gd name="T128" fmla="*/ 792480 w 792480"/>
                    <a:gd name="T129" fmla="*/ 1010514 h 1010514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92480" h="1010514">
                      <a:moveTo>
                        <a:pt x="629920" y="106274"/>
                      </a:moveTo>
                      <a:lnTo>
                        <a:pt x="629920" y="106274"/>
                      </a:lnTo>
                      <a:cubicBezTo>
                        <a:pt x="582507" y="102887"/>
                        <a:pt x="534889" y="101668"/>
                        <a:pt x="487680" y="96114"/>
                      </a:cubicBezTo>
                      <a:cubicBezTo>
                        <a:pt x="469738" y="94003"/>
                        <a:pt x="428728" y="72587"/>
                        <a:pt x="416560" y="65634"/>
                      </a:cubicBezTo>
                      <a:cubicBezTo>
                        <a:pt x="405958" y="59576"/>
                        <a:pt x="397303" y="50124"/>
                        <a:pt x="386080" y="45314"/>
                      </a:cubicBezTo>
                      <a:cubicBezTo>
                        <a:pt x="373245" y="39813"/>
                        <a:pt x="358987" y="38541"/>
                        <a:pt x="345440" y="35154"/>
                      </a:cubicBezTo>
                      <a:cubicBezTo>
                        <a:pt x="338023" y="30209"/>
                        <a:pt x="298501" y="0"/>
                        <a:pt x="284480" y="4674"/>
                      </a:cubicBezTo>
                      <a:cubicBezTo>
                        <a:pt x="270849" y="9218"/>
                        <a:pt x="264160" y="24994"/>
                        <a:pt x="254000" y="35154"/>
                      </a:cubicBezTo>
                      <a:cubicBezTo>
                        <a:pt x="228463" y="111766"/>
                        <a:pt x="262911" y="17332"/>
                        <a:pt x="223520" y="96114"/>
                      </a:cubicBezTo>
                      <a:cubicBezTo>
                        <a:pt x="181456" y="180242"/>
                        <a:pt x="251274" y="69723"/>
                        <a:pt x="193040" y="157074"/>
                      </a:cubicBezTo>
                      <a:cubicBezTo>
                        <a:pt x="185267" y="188164"/>
                        <a:pt x="185948" y="204806"/>
                        <a:pt x="162560" y="228194"/>
                      </a:cubicBezTo>
                      <a:cubicBezTo>
                        <a:pt x="153926" y="236828"/>
                        <a:pt x="142240" y="241741"/>
                        <a:pt x="132080" y="248514"/>
                      </a:cubicBezTo>
                      <a:cubicBezTo>
                        <a:pt x="125307" y="258674"/>
                        <a:pt x="119577" y="269613"/>
                        <a:pt x="111760" y="278994"/>
                      </a:cubicBezTo>
                      <a:cubicBezTo>
                        <a:pt x="95710" y="298254"/>
                        <a:pt x="73634" y="318377"/>
                        <a:pt x="50800" y="329794"/>
                      </a:cubicBezTo>
                      <a:cubicBezTo>
                        <a:pt x="41221" y="334583"/>
                        <a:pt x="30480" y="336567"/>
                        <a:pt x="20320" y="339954"/>
                      </a:cubicBezTo>
                      <a:cubicBezTo>
                        <a:pt x="166" y="400417"/>
                        <a:pt x="0" y="392910"/>
                        <a:pt x="0" y="492354"/>
                      </a:cubicBezTo>
                      <a:cubicBezTo>
                        <a:pt x="0" y="594010"/>
                        <a:pt x="4010" y="695684"/>
                        <a:pt x="10160" y="797154"/>
                      </a:cubicBezTo>
                      <a:cubicBezTo>
                        <a:pt x="10808" y="807844"/>
                        <a:pt x="16101" y="817790"/>
                        <a:pt x="20320" y="827634"/>
                      </a:cubicBezTo>
                      <a:cubicBezTo>
                        <a:pt x="26286" y="841555"/>
                        <a:pt x="31837" y="855949"/>
                        <a:pt x="40640" y="868274"/>
                      </a:cubicBezTo>
                      <a:cubicBezTo>
                        <a:pt x="67510" y="905892"/>
                        <a:pt x="102194" y="914750"/>
                        <a:pt x="142240" y="939394"/>
                      </a:cubicBezTo>
                      <a:cubicBezTo>
                        <a:pt x="163039" y="952193"/>
                        <a:pt x="179111" y="976019"/>
                        <a:pt x="203200" y="980034"/>
                      </a:cubicBezTo>
                      <a:cubicBezTo>
                        <a:pt x="223520" y="983421"/>
                        <a:pt x="244050" y="985725"/>
                        <a:pt x="264160" y="990194"/>
                      </a:cubicBezTo>
                      <a:cubicBezTo>
                        <a:pt x="274615" y="992517"/>
                        <a:pt x="284138" y="998254"/>
                        <a:pt x="294640" y="1000354"/>
                      </a:cubicBezTo>
                      <a:cubicBezTo>
                        <a:pt x="318122" y="1005050"/>
                        <a:pt x="342053" y="1007127"/>
                        <a:pt x="365760" y="1010514"/>
                      </a:cubicBezTo>
                      <a:cubicBezTo>
                        <a:pt x="419947" y="996967"/>
                        <a:pt x="478362" y="994853"/>
                        <a:pt x="528320" y="969874"/>
                      </a:cubicBezTo>
                      <a:cubicBezTo>
                        <a:pt x="544632" y="961718"/>
                        <a:pt x="537247" y="933315"/>
                        <a:pt x="548640" y="919074"/>
                      </a:cubicBezTo>
                      <a:cubicBezTo>
                        <a:pt x="565164" y="898419"/>
                        <a:pt x="589939" y="885969"/>
                        <a:pt x="609600" y="868274"/>
                      </a:cubicBezTo>
                      <a:cubicBezTo>
                        <a:pt x="623840" y="855458"/>
                        <a:pt x="636693" y="841181"/>
                        <a:pt x="650240" y="827634"/>
                      </a:cubicBezTo>
                      <a:cubicBezTo>
                        <a:pt x="653627" y="817474"/>
                        <a:pt x="657582" y="807486"/>
                        <a:pt x="660400" y="797154"/>
                      </a:cubicBezTo>
                      <a:cubicBezTo>
                        <a:pt x="667748" y="770211"/>
                        <a:pt x="671889" y="742368"/>
                        <a:pt x="680720" y="715874"/>
                      </a:cubicBezTo>
                      <a:lnTo>
                        <a:pt x="690880" y="685394"/>
                      </a:lnTo>
                      <a:cubicBezTo>
                        <a:pt x="710130" y="473644"/>
                        <a:pt x="687069" y="663810"/>
                        <a:pt x="721360" y="492354"/>
                      </a:cubicBezTo>
                      <a:cubicBezTo>
                        <a:pt x="724747" y="475421"/>
                        <a:pt x="723797" y="457000"/>
                        <a:pt x="731520" y="441554"/>
                      </a:cubicBezTo>
                      <a:cubicBezTo>
                        <a:pt x="737946" y="428703"/>
                        <a:pt x="752802" y="422112"/>
                        <a:pt x="762000" y="411074"/>
                      </a:cubicBezTo>
                      <a:cubicBezTo>
                        <a:pt x="783884" y="384813"/>
                        <a:pt x="782297" y="380662"/>
                        <a:pt x="792480" y="350114"/>
                      </a:cubicBezTo>
                      <a:cubicBezTo>
                        <a:pt x="789093" y="312861"/>
                        <a:pt x="787610" y="275385"/>
                        <a:pt x="782320" y="238354"/>
                      </a:cubicBezTo>
                      <a:cubicBezTo>
                        <a:pt x="780805" y="227752"/>
                        <a:pt x="778850" y="216237"/>
                        <a:pt x="772160" y="207874"/>
                      </a:cubicBezTo>
                      <a:cubicBezTo>
                        <a:pt x="764532" y="198339"/>
                        <a:pt x="751840" y="194327"/>
                        <a:pt x="741680" y="187554"/>
                      </a:cubicBezTo>
                      <a:cubicBezTo>
                        <a:pt x="738293" y="177394"/>
                        <a:pt x="739093" y="164647"/>
                        <a:pt x="731520" y="157074"/>
                      </a:cubicBezTo>
                      <a:cubicBezTo>
                        <a:pt x="723947" y="149501"/>
                        <a:pt x="710402" y="152115"/>
                        <a:pt x="701040" y="146914"/>
                      </a:cubicBezTo>
                      <a:cubicBezTo>
                        <a:pt x="679692" y="135054"/>
                        <a:pt x="661923" y="117196"/>
                        <a:pt x="640080" y="106274"/>
                      </a:cubicBezTo>
                      <a:lnTo>
                        <a:pt x="629920" y="106274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</p:grpSp>
          <p:sp>
            <p:nvSpPr>
              <p:cNvPr id="54" name="Freihandform 53"/>
              <p:cNvSpPr/>
              <p:nvPr/>
            </p:nvSpPr>
            <p:spPr bwMode="auto">
              <a:xfrm>
                <a:off x="3017803" y="1826524"/>
                <a:ext cx="660642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55" name="Freihandform 54"/>
              <p:cNvSpPr/>
              <p:nvPr/>
            </p:nvSpPr>
            <p:spPr bwMode="auto">
              <a:xfrm>
                <a:off x="2495204" y="1718052"/>
                <a:ext cx="660644" cy="624443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56" name="Freihandform 55"/>
              <p:cNvSpPr/>
              <p:nvPr/>
            </p:nvSpPr>
            <p:spPr bwMode="auto">
              <a:xfrm>
                <a:off x="1496022" y="1630102"/>
                <a:ext cx="660644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57" name="Freihandform 56"/>
              <p:cNvSpPr/>
              <p:nvPr/>
            </p:nvSpPr>
            <p:spPr bwMode="auto">
              <a:xfrm>
                <a:off x="2018622" y="1671145"/>
                <a:ext cx="660642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58" name="Freihandform 57"/>
              <p:cNvSpPr/>
              <p:nvPr/>
            </p:nvSpPr>
            <p:spPr bwMode="auto">
              <a:xfrm>
                <a:off x="835380" y="1650624"/>
                <a:ext cx="660642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</p:grpSp>
      </p:grpSp>
      <p:sp>
        <p:nvSpPr>
          <p:cNvPr id="10256" name="Rectangle 4"/>
          <p:cNvSpPr>
            <a:spLocks noGrp="1" noChangeArrowheads="1"/>
          </p:cNvSpPr>
          <p:nvPr>
            <p:ph type="title"/>
          </p:nvPr>
        </p:nvSpPr>
        <p:spPr>
          <a:xfrm>
            <a:off x="457200" y="414338"/>
            <a:ext cx="2966094" cy="619125"/>
          </a:xfrm>
        </p:spPr>
        <p:txBody>
          <a:bodyPr/>
          <a:lstStyle/>
          <a:p>
            <a:pPr algn="l"/>
            <a:r>
              <a:rPr lang="de-DE" altLang="de-DE" sz="2400" dirty="0">
                <a:solidFill>
                  <a:schemeClr val="tx1"/>
                </a:solidFill>
                <a:latin typeface="Tahoma" pitchFamily="34" charset="0"/>
                <a:cs typeface="Tahoma" pitchFamily="34" charset="0"/>
              </a:rPr>
              <a:t>Filtrationsarten</a:t>
            </a:r>
          </a:p>
        </p:txBody>
      </p:sp>
    </p:spTree>
    <p:extLst>
      <p:ext uri="{BB962C8B-B14F-4D97-AF65-F5344CB8AC3E}">
        <p14:creationId xmlns:p14="http://schemas.microsoft.com/office/powerpoint/2010/main" val="2041051798"/>
      </p:ext>
    </p:extLst>
  </p:cSld>
  <p:clrMapOvr>
    <a:masterClrMapping/>
  </p:clrMapOvr>
  <p:transition spd="med"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>
          <a:xfrm>
            <a:off x="419893" y="476672"/>
            <a:ext cx="8304213" cy="932499"/>
          </a:xfrm>
        </p:spPr>
        <p:txBody>
          <a:bodyPr/>
          <a:lstStyle/>
          <a:p>
            <a:pPr eaLnBrk="1" hangingPunct="1"/>
            <a:r>
              <a:rPr lang="de-DE" altLang="de-DE" dirty="0">
                <a:solidFill>
                  <a:schemeClr val="tx1"/>
                </a:solidFill>
                <a:cs typeface="Tahoma" pitchFamily="34" charset="0"/>
              </a:rPr>
              <a:t>Kriterien für die Auswahl des Filtrationsverfahrens nach DIN 19643</a:t>
            </a:r>
          </a:p>
        </p:txBody>
      </p:sp>
      <p:sp>
        <p:nvSpPr>
          <p:cNvPr id="48" name="Rectangle 2"/>
          <p:cNvSpPr txBox="1">
            <a:spLocks noChangeArrowheads="1"/>
          </p:cNvSpPr>
          <p:nvPr/>
        </p:nvSpPr>
        <p:spPr bwMode="auto">
          <a:xfrm>
            <a:off x="7380312" y="4404763"/>
            <a:ext cx="1656184" cy="2519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l">
              <a:defRPr/>
            </a:pPr>
            <a:r>
              <a:rPr lang="de-DE" sz="1000" kern="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Darstellung: Dr. Dygutsch</a:t>
            </a:r>
          </a:p>
        </p:txBody>
      </p:sp>
      <p:pic>
        <p:nvPicPr>
          <p:cNvPr id="11" name="Grafik 10">
            <a:extLst>
              <a:ext uri="{FF2B5EF4-FFF2-40B4-BE49-F238E27FC236}">
                <a16:creationId xmlns:a16="http://schemas.microsoft.com/office/drawing/2014/main" id="{D5889E7B-6637-7E20-2932-E531FCA7220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484784"/>
            <a:ext cx="9134366" cy="2952328"/>
          </a:xfrm>
          <a:prstGeom prst="rect">
            <a:avLst/>
          </a:prstGeom>
        </p:spPr>
      </p:pic>
      <p:sp>
        <p:nvSpPr>
          <p:cNvPr id="12" name="Rectangle 3">
            <a:extLst>
              <a:ext uri="{FF2B5EF4-FFF2-40B4-BE49-F238E27FC236}">
                <a16:creationId xmlns:a16="http://schemas.microsoft.com/office/drawing/2014/main" id="{7E1286D5-762F-01E3-5DA3-F70483563E12}"/>
              </a:ext>
            </a:extLst>
          </p:cNvPr>
          <p:cNvSpPr txBox="1">
            <a:spLocks noChangeArrowheads="1"/>
          </p:cNvSpPr>
          <p:nvPr/>
        </p:nvSpPr>
        <p:spPr>
          <a:xfrm>
            <a:off x="0" y="4728749"/>
            <a:ext cx="7956376" cy="1796595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itchFamily="2" charset="2"/>
              <a:buBlip>
                <a:blip r:embed="rId4"/>
              </a:buBlip>
              <a:defRPr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buBlip>
                <a:blip r:embed="rId4"/>
              </a:buBlip>
              <a:defRPr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itchFamily="2" charset="2"/>
              <a:buBlip>
                <a:blip r:embed="rId4"/>
              </a:buBlip>
              <a:defRPr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Blip>
                <a:blip r:embed="rId4"/>
              </a:buBlip>
              <a:defRPr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4"/>
              </a:buBlip>
              <a:defRPr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4"/>
              </a:buBlip>
              <a:defRPr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4"/>
              </a:buBlip>
              <a:defRPr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4"/>
              </a:buBlip>
              <a:defRPr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4"/>
              </a:buBlip>
              <a:defRPr>
                <a:solidFill>
                  <a:schemeClr val="tx1"/>
                </a:solidFill>
                <a:latin typeface="+mn-lt"/>
              </a:defRPr>
            </a:lvl9pPr>
          </a:lstStyle>
          <a:p>
            <a:pPr lvl="1">
              <a:lnSpc>
                <a:spcPct val="90000"/>
              </a:lnSpc>
              <a:buClrTx/>
              <a:buFontTx/>
              <a:buChar char="-"/>
            </a:pPr>
            <a:r>
              <a:rPr lang="de-DE" sz="1700" kern="0" dirty="0"/>
              <a:t>jedes Filtrationsverfahren/Filtrationsmaterial hat seine Vor- und Nachteile</a:t>
            </a:r>
          </a:p>
          <a:p>
            <a:pPr lvl="1">
              <a:lnSpc>
                <a:spcPct val="90000"/>
              </a:lnSpc>
              <a:buClrTx/>
              <a:buFontTx/>
              <a:buChar char="-"/>
            </a:pPr>
            <a:r>
              <a:rPr lang="de-DE" sz="1700" kern="0" dirty="0"/>
              <a:t>bei Auswahl ist ein Abwägen zwischen Leistungsfähigkeit, Installations- und Betriebsaufwand (Personal, Material) sowie der Kosten erforderlich</a:t>
            </a:r>
          </a:p>
          <a:p>
            <a:pPr lvl="1">
              <a:lnSpc>
                <a:spcPct val="90000"/>
              </a:lnSpc>
              <a:buClrTx/>
              <a:buFontTx/>
              <a:buChar char="-"/>
            </a:pPr>
            <a:r>
              <a:rPr lang="de-DE" sz="1700" kern="0" dirty="0"/>
              <a:t>prinzipiell ist mit allen gezeigten Verfahren/Filtrationsmedien (bei Einhaltung der jeweiligen spezifischen Randparameter) eine sehr gute Wasserqualität erreichbar, aber nicht jedes Verfahren ist in jeder Konstellation technisch/ökonomisch sinnvoll</a:t>
            </a:r>
          </a:p>
        </p:txBody>
      </p:sp>
    </p:spTree>
    <p:extLst>
      <p:ext uri="{BB962C8B-B14F-4D97-AF65-F5344CB8AC3E}">
        <p14:creationId xmlns:p14="http://schemas.microsoft.com/office/powerpoint/2010/main" val="345602499"/>
      </p:ext>
    </p:extLst>
  </p:cSld>
  <p:clrMapOvr>
    <a:masterClrMapping/>
  </p:clrMapOvr>
  <p:transition spd="med"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61C05CF0-E717-1342-A71B-ED8236B3F7D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6412" y="404664"/>
            <a:ext cx="3345508" cy="541338"/>
          </a:xfrm>
        </p:spPr>
        <p:txBody>
          <a:bodyPr/>
          <a:lstStyle/>
          <a:p>
            <a:r>
              <a:rPr lang="de-DE" sz="2400" dirty="0">
                <a:solidFill>
                  <a:schemeClr val="tx1"/>
                </a:solidFill>
              </a:rPr>
              <a:t>Zusammenfassung</a:t>
            </a:r>
          </a:p>
        </p:txBody>
      </p:sp>
      <p:pic>
        <p:nvPicPr>
          <p:cNvPr id="5" name="Grafik 4">
            <a:extLst>
              <a:ext uri="{FF2B5EF4-FFF2-40B4-BE49-F238E27FC236}">
                <a16:creationId xmlns:a16="http://schemas.microsoft.com/office/drawing/2014/main" id="{4D8A9BE4-2231-46AC-9C89-A1704A8BA8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3568" y="1052736"/>
            <a:ext cx="3655523" cy="5184576"/>
          </a:xfrm>
          <a:prstGeom prst="rect">
            <a:avLst/>
          </a:prstGeom>
        </p:spPr>
      </p:pic>
      <p:pic>
        <p:nvPicPr>
          <p:cNvPr id="8" name="Grafik 7">
            <a:extLst>
              <a:ext uri="{FF2B5EF4-FFF2-40B4-BE49-F238E27FC236}">
                <a16:creationId xmlns:a16="http://schemas.microsoft.com/office/drawing/2014/main" id="{34DAEE62-1653-43DC-95DF-B03A671A772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13321" y="404664"/>
            <a:ext cx="3567950" cy="54452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3446251"/>
      </p:ext>
    </p:extLst>
  </p:cSld>
  <p:clrMapOvr>
    <a:masterClrMapping/>
  </p:clrMapOvr>
  <p:transition spd="med"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Inhaltsplatzhalter 2">
            <a:extLst>
              <a:ext uri="{FF2B5EF4-FFF2-40B4-BE49-F238E27FC236}">
                <a16:creationId xmlns:a16="http://schemas.microsoft.com/office/drawing/2014/main" id="{82E9FC8E-03FE-9A49-BACB-5675CEBD4C53}"/>
              </a:ext>
            </a:extLst>
          </p:cNvPr>
          <p:cNvSpPr txBox="1">
            <a:spLocks/>
          </p:cNvSpPr>
          <p:nvPr/>
        </p:nvSpPr>
        <p:spPr>
          <a:xfrm>
            <a:off x="5410200" y="3831208"/>
            <a:ext cx="3022600" cy="2622128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de-DE" altLang="de-DE" kern="0" dirty="0"/>
              <a:t>Dipl.-Ing. Alexander Reuß</a:t>
            </a:r>
          </a:p>
          <a:p>
            <a:pPr>
              <a:buFont typeface="Wingdings" pitchFamily="2" charset="2"/>
              <a:buNone/>
            </a:pPr>
            <a:r>
              <a:rPr lang="de-DE" altLang="de-DE" kern="0" dirty="0"/>
              <a:t>Ospa Schwimmbadtechnik</a:t>
            </a:r>
          </a:p>
          <a:p>
            <a:pPr>
              <a:buFont typeface="Wingdings" pitchFamily="2" charset="2"/>
              <a:buNone/>
            </a:pPr>
            <a:r>
              <a:rPr lang="de-DE" altLang="de-DE" kern="0" dirty="0"/>
              <a:t>Goethestraße 5</a:t>
            </a:r>
          </a:p>
          <a:p>
            <a:pPr>
              <a:buFont typeface="Wingdings" pitchFamily="2" charset="2"/>
              <a:buNone/>
            </a:pPr>
            <a:r>
              <a:rPr lang="de-DE" altLang="de-DE" kern="0" dirty="0"/>
              <a:t>73557 Mutlangen</a:t>
            </a:r>
          </a:p>
          <a:p>
            <a:pPr>
              <a:buFont typeface="Wingdings" pitchFamily="2" charset="2"/>
              <a:buNone/>
            </a:pPr>
            <a:endParaRPr lang="de-DE" altLang="de-DE" kern="0" dirty="0"/>
          </a:p>
          <a:p>
            <a:pPr>
              <a:buFont typeface="Wingdings" pitchFamily="2" charset="2"/>
              <a:buNone/>
            </a:pPr>
            <a:r>
              <a:rPr lang="de-DE" altLang="de-DE" kern="0" dirty="0"/>
              <a:t>Tel   07171 705 170</a:t>
            </a:r>
          </a:p>
          <a:p>
            <a:pPr>
              <a:buFont typeface="Wingdings" pitchFamily="2" charset="2"/>
              <a:buNone/>
            </a:pPr>
            <a:r>
              <a:rPr lang="de-DE" altLang="de-DE" kern="0" dirty="0"/>
              <a:t>Fax  07171 705 370</a:t>
            </a:r>
          </a:p>
          <a:p>
            <a:pPr>
              <a:buFont typeface="Wingdings" pitchFamily="2" charset="2"/>
              <a:buNone/>
            </a:pPr>
            <a:r>
              <a:rPr lang="de-DE" altLang="de-DE" kern="0" dirty="0"/>
              <a:t>E-Mail  </a:t>
            </a:r>
            <a:r>
              <a:rPr lang="de-DE" altLang="de-DE" kern="0" dirty="0" err="1"/>
              <a:t>alexander.reuss@ospa.info</a:t>
            </a:r>
            <a:endParaRPr lang="de-DE" altLang="de-DE" kern="0" dirty="0"/>
          </a:p>
          <a:p>
            <a:pPr>
              <a:buFont typeface="Wingdings" pitchFamily="2" charset="2"/>
              <a:buNone/>
            </a:pPr>
            <a:endParaRPr lang="de-DE" altLang="de-DE" kern="0" dirty="0"/>
          </a:p>
          <a:p>
            <a:pPr>
              <a:buFont typeface="Wingdings" pitchFamily="2" charset="2"/>
              <a:buNone/>
            </a:pPr>
            <a:r>
              <a:rPr lang="de-DE" altLang="de-DE" kern="0" dirty="0" err="1"/>
              <a:t>www.ospa.info</a:t>
            </a:r>
            <a:endParaRPr lang="de-DE" altLang="de-DE" kern="0" dirty="0"/>
          </a:p>
        </p:txBody>
      </p:sp>
      <p:pic>
        <p:nvPicPr>
          <p:cNvPr id="7" name="Grafik 5" descr="wasser.jpg">
            <a:extLst>
              <a:ext uri="{FF2B5EF4-FFF2-40B4-BE49-F238E27FC236}">
                <a16:creationId xmlns:a16="http://schemas.microsoft.com/office/drawing/2014/main" id="{0F178011-19D2-674C-8C7A-C8BC633550B0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9144000" cy="3598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Rectangle 2">
            <a:extLst>
              <a:ext uri="{FF2B5EF4-FFF2-40B4-BE49-F238E27FC236}">
                <a16:creationId xmlns:a16="http://schemas.microsoft.com/office/drawing/2014/main" id="{4A0FDBA3-37AE-3647-B0B0-3D7F65CAC9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4365625"/>
            <a:ext cx="3446463" cy="1033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l" eaLnBrk="0" hangingPunct="0">
              <a:defRPr/>
            </a:pPr>
            <a:r>
              <a:rPr lang="de-DE" sz="2800" kern="0" dirty="0">
                <a:solidFill>
                  <a:srgbClr val="000000"/>
                </a:solidFill>
                <a:latin typeface="Tahoma"/>
                <a:cs typeface="Arial" charset="0"/>
              </a:rPr>
              <a:t>Vielen Dank für Ihre Aufmerksamkeit.</a:t>
            </a:r>
          </a:p>
        </p:txBody>
      </p:sp>
    </p:spTree>
    <p:extLst>
      <p:ext uri="{BB962C8B-B14F-4D97-AF65-F5344CB8AC3E}">
        <p14:creationId xmlns:p14="http://schemas.microsoft.com/office/powerpoint/2010/main" val="3596019473"/>
      </p:ext>
    </p:extLst>
  </p:cSld>
  <p:clrMapOvr>
    <a:masterClrMapping/>
  </p:clrMapOvr>
  <p:transition spd="med"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fik 2">
            <a:extLst>
              <a:ext uri="{FF2B5EF4-FFF2-40B4-BE49-F238E27FC236}">
                <a16:creationId xmlns:a16="http://schemas.microsoft.com/office/drawing/2014/main" id="{D2202147-147A-4966-A0A9-A83A385E71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9512" y="936104"/>
            <a:ext cx="3672491" cy="5589240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EF29612A-93F0-4BB8-ADE0-6F3F79F7075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07904" y="931078"/>
            <a:ext cx="2577996" cy="2380636"/>
          </a:xfrm>
          <a:prstGeom prst="rect">
            <a:avLst/>
          </a:prstGeom>
        </p:spPr>
      </p:pic>
      <p:pic>
        <p:nvPicPr>
          <p:cNvPr id="8" name="Grafik 7">
            <a:extLst>
              <a:ext uri="{FF2B5EF4-FFF2-40B4-BE49-F238E27FC236}">
                <a16:creationId xmlns:a16="http://schemas.microsoft.com/office/drawing/2014/main" id="{791CC582-E63C-42A6-B69D-6362467E48F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79416" y="931078"/>
            <a:ext cx="2125527" cy="2328839"/>
          </a:xfrm>
          <a:prstGeom prst="rect">
            <a:avLst/>
          </a:prstGeom>
        </p:spPr>
      </p:pic>
      <p:pic>
        <p:nvPicPr>
          <p:cNvPr id="12" name="Grafik 11">
            <a:extLst>
              <a:ext uri="{FF2B5EF4-FFF2-40B4-BE49-F238E27FC236}">
                <a16:creationId xmlns:a16="http://schemas.microsoft.com/office/drawing/2014/main" id="{B760FE23-BBDF-4A39-86BF-F993575715C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39283" y="3644059"/>
            <a:ext cx="2730802" cy="2328838"/>
          </a:xfrm>
          <a:prstGeom prst="rect">
            <a:avLst/>
          </a:prstGeom>
        </p:spPr>
      </p:pic>
      <p:pic>
        <p:nvPicPr>
          <p:cNvPr id="10" name="Grafik 9">
            <a:extLst>
              <a:ext uri="{FF2B5EF4-FFF2-40B4-BE49-F238E27FC236}">
                <a16:creationId xmlns:a16="http://schemas.microsoft.com/office/drawing/2014/main" id="{ABA975B0-6E03-4F9C-93D2-5E9D546BA60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707904" y="3640651"/>
            <a:ext cx="2710562" cy="2380637"/>
          </a:xfrm>
          <a:prstGeom prst="rect">
            <a:avLst/>
          </a:prstGeom>
        </p:spPr>
      </p:pic>
      <p:sp>
        <p:nvSpPr>
          <p:cNvPr id="16" name="Rectangle 2">
            <a:extLst>
              <a:ext uri="{FF2B5EF4-FFF2-40B4-BE49-F238E27FC236}">
                <a16:creationId xmlns:a16="http://schemas.microsoft.com/office/drawing/2014/main" id="{84B9D6CB-03D0-4985-BC83-F20A192B9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3568" y="6525344"/>
            <a:ext cx="1584176" cy="223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l">
              <a:defRPr/>
            </a:pPr>
            <a:r>
              <a:rPr lang="de-DE" sz="800" kern="0" dirty="0">
                <a:solidFill>
                  <a:srgbClr val="000000"/>
                </a:solidFill>
                <a:latin typeface="Tahoma"/>
              </a:rPr>
              <a:t>Quelle: Dr. A. Nahrstedt, IWW</a:t>
            </a:r>
          </a:p>
        </p:txBody>
      </p:sp>
      <p:sp>
        <p:nvSpPr>
          <p:cNvPr id="7" name="Rectangle 2">
            <a:extLst>
              <a:ext uri="{FF2B5EF4-FFF2-40B4-BE49-F238E27FC236}">
                <a16:creationId xmlns:a16="http://schemas.microsoft.com/office/drawing/2014/main" id="{27FC2816-387D-791A-BDDA-8E5F77DFCF0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0225" y="291751"/>
            <a:ext cx="5985991" cy="509940"/>
          </a:xfrm>
        </p:spPr>
        <p:txBody>
          <a:bodyPr/>
          <a:lstStyle/>
          <a:p>
            <a:pPr eaLnBrk="1" hangingPunct="1"/>
            <a:r>
              <a:rPr lang="de-DE" sz="2400" dirty="0">
                <a:solidFill>
                  <a:schemeClr val="tx1"/>
                </a:solidFill>
              </a:rPr>
              <a:t>weitere Filtermaterialien nach DIN 19643</a:t>
            </a:r>
          </a:p>
        </p:txBody>
      </p:sp>
    </p:spTree>
    <p:extLst>
      <p:ext uri="{BB962C8B-B14F-4D97-AF65-F5344CB8AC3E}">
        <p14:creationId xmlns:p14="http://schemas.microsoft.com/office/powerpoint/2010/main" val="3095996757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fik 6">
            <a:extLst>
              <a:ext uri="{FF2B5EF4-FFF2-40B4-BE49-F238E27FC236}">
                <a16:creationId xmlns:a16="http://schemas.microsoft.com/office/drawing/2014/main" id="{901719F4-3D69-45E7-824D-802984B743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03648" y="548680"/>
            <a:ext cx="5544616" cy="6166442"/>
          </a:xfrm>
          <a:prstGeom prst="rect">
            <a:avLst/>
          </a:prstGeom>
        </p:spPr>
      </p:pic>
      <p:sp>
        <p:nvSpPr>
          <p:cNvPr id="16" name="Rectangle 2">
            <a:extLst>
              <a:ext uri="{FF2B5EF4-FFF2-40B4-BE49-F238E27FC236}">
                <a16:creationId xmlns:a16="http://schemas.microsoft.com/office/drawing/2014/main" id="{84B9D6CB-03D0-4985-BC83-F20A192B9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0225" y="6099327"/>
            <a:ext cx="1593503" cy="223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l">
              <a:defRPr/>
            </a:pPr>
            <a:r>
              <a:rPr lang="de-DE" sz="800" kern="0" dirty="0">
                <a:solidFill>
                  <a:srgbClr val="000000"/>
                </a:solidFill>
                <a:latin typeface="Tahoma"/>
              </a:rPr>
              <a:t>Quelle: Dr. A. Nahrstedt, IWW</a:t>
            </a: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676709DE-5441-1355-9C2D-A2FB6A4315E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0225" y="291751"/>
            <a:ext cx="5985991" cy="509940"/>
          </a:xfrm>
        </p:spPr>
        <p:txBody>
          <a:bodyPr/>
          <a:lstStyle/>
          <a:p>
            <a:pPr eaLnBrk="1" hangingPunct="1"/>
            <a:r>
              <a:rPr lang="de-DE" sz="2400" dirty="0">
                <a:solidFill>
                  <a:schemeClr val="tx1"/>
                </a:solidFill>
              </a:rPr>
              <a:t>weitere Filtermaterialien nach DIN 19643</a:t>
            </a:r>
          </a:p>
        </p:txBody>
      </p:sp>
    </p:spTree>
    <p:extLst>
      <p:ext uri="{BB962C8B-B14F-4D97-AF65-F5344CB8AC3E}">
        <p14:creationId xmlns:p14="http://schemas.microsoft.com/office/powerpoint/2010/main" val="147084580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" name="Rectangle 2"/>
          <p:cNvSpPr txBox="1">
            <a:spLocks noChangeArrowheads="1"/>
          </p:cNvSpPr>
          <p:nvPr/>
        </p:nvSpPr>
        <p:spPr bwMode="auto">
          <a:xfrm>
            <a:off x="685800" y="295275"/>
            <a:ext cx="7198568" cy="617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altLang="de-DE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ahoma" pitchFamily="34" charset="0"/>
                <a:ea typeface="+mj-ea"/>
                <a:cs typeface="Tahoma" pitchFamily="34" charset="0"/>
              </a:rPr>
              <a:t>Filterbettbeladung unterschiedlicher Materialien</a:t>
            </a:r>
          </a:p>
        </p:txBody>
      </p:sp>
      <p:pic>
        <p:nvPicPr>
          <p:cNvPr id="9" name="Grafik 8">
            <a:extLst>
              <a:ext uri="{FF2B5EF4-FFF2-40B4-BE49-F238E27FC236}">
                <a16:creationId xmlns:a16="http://schemas.microsoft.com/office/drawing/2014/main" id="{631ADD3D-9433-0D45-81CF-23D02733131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3568" y="1196752"/>
            <a:ext cx="7377118" cy="3888432"/>
          </a:xfrm>
          <a:prstGeom prst="rect">
            <a:avLst/>
          </a:prstGeom>
        </p:spPr>
      </p:pic>
      <p:sp>
        <p:nvSpPr>
          <p:cNvPr id="610" name="Rectangle 3">
            <a:extLst>
              <a:ext uri="{FF2B5EF4-FFF2-40B4-BE49-F238E27FC236}">
                <a16:creationId xmlns:a16="http://schemas.microsoft.com/office/drawing/2014/main" id="{A22E830D-9694-FD4C-9F9E-1B416F8475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4675" y="4945484"/>
            <a:ext cx="1992021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spcBef>
                <a:spcPct val="20000"/>
              </a:spcBef>
              <a:spcAft>
                <a:spcPct val="30000"/>
              </a:spcAft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Quelle: Sigmund Lindner</a:t>
            </a:r>
          </a:p>
        </p:txBody>
      </p:sp>
      <p:sp>
        <p:nvSpPr>
          <p:cNvPr id="612" name="Rectangle 2">
            <a:extLst>
              <a:ext uri="{FF2B5EF4-FFF2-40B4-BE49-F238E27FC236}">
                <a16:creationId xmlns:a16="http://schemas.microsoft.com/office/drawing/2014/main" id="{B87E17F2-8E60-5A4E-86BD-110A89C25D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4534" y="5369122"/>
            <a:ext cx="6355738" cy="10122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itchFamily="2" charset="2"/>
              <a:buBlip>
                <a:blip r:embed="rId4"/>
              </a:buBlip>
              <a:defRPr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buBlip>
                <a:blip r:embed="rId4"/>
              </a:buBlip>
              <a:defRPr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itchFamily="2" charset="2"/>
              <a:buBlip>
                <a:blip r:embed="rId4"/>
              </a:buBlip>
              <a:defRPr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Blip>
                <a:blip r:embed="rId4"/>
              </a:buBlip>
              <a:defRPr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4"/>
              </a:buBlip>
              <a:defRPr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4"/>
              </a:buBlip>
              <a:defRPr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4"/>
              </a:buBlip>
              <a:defRPr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4"/>
              </a:buBlip>
              <a:defRPr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4"/>
              </a:buBlip>
              <a:defRPr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Font typeface="Wingdings" pitchFamily="2" charset="2"/>
              <a:buNone/>
            </a:pPr>
            <a:r>
              <a:rPr lang="de-DE" sz="2000" kern="0" dirty="0">
                <a:sym typeface="Wingdings" pitchFamily="2" charset="2"/>
              </a:rPr>
              <a:t></a:t>
            </a:r>
            <a:r>
              <a:rPr lang="de-DE" sz="2000" kern="0" dirty="0"/>
              <a:t> Bild zeigt, warum auf Glasperlen weniger Biofilmanhaftungen zu erwarten sind, sagt aber tatsächlich auch etwas über die Filtrationswirkung aus</a:t>
            </a:r>
            <a:endParaRPr lang="de-DE" sz="2000" kern="0" dirty="0"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694934"/>
      </p:ext>
    </p:extLst>
  </p:cSld>
  <p:clrMapOvr>
    <a:masterClrMapping/>
  </p:clrMapOvr>
  <p:transition spd="med"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" name="Rectangle 2"/>
          <p:cNvSpPr txBox="1">
            <a:spLocks noChangeArrowheads="1"/>
          </p:cNvSpPr>
          <p:nvPr/>
        </p:nvSpPr>
        <p:spPr bwMode="auto">
          <a:xfrm>
            <a:off x="685800" y="295275"/>
            <a:ext cx="7774632" cy="617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altLang="de-DE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ahoma" pitchFamily="34" charset="0"/>
                <a:ea typeface="+mj-ea"/>
                <a:cs typeface="Tahoma" pitchFamily="34" charset="0"/>
              </a:rPr>
              <a:t>Fließweg des Wassers bei unterschiedlichen Materialien</a:t>
            </a:r>
          </a:p>
        </p:txBody>
      </p:sp>
      <p:sp>
        <p:nvSpPr>
          <p:cNvPr id="610" name="Rectangle 3">
            <a:extLst>
              <a:ext uri="{FF2B5EF4-FFF2-40B4-BE49-F238E27FC236}">
                <a16:creationId xmlns:a16="http://schemas.microsoft.com/office/drawing/2014/main" id="{A22E830D-9694-FD4C-9F9E-1B416F8475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4675" y="4945484"/>
            <a:ext cx="1992021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spcBef>
                <a:spcPct val="20000"/>
              </a:spcBef>
              <a:spcAft>
                <a:spcPct val="30000"/>
              </a:spcAft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Quelle: Sigmund Lindner</a:t>
            </a:r>
          </a:p>
        </p:txBody>
      </p:sp>
      <p:sp>
        <p:nvSpPr>
          <p:cNvPr id="612" name="Rectangle 2">
            <a:extLst>
              <a:ext uri="{FF2B5EF4-FFF2-40B4-BE49-F238E27FC236}">
                <a16:creationId xmlns:a16="http://schemas.microsoft.com/office/drawing/2014/main" id="{B87E17F2-8E60-5A4E-86BD-110A89C25D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4534" y="5013176"/>
            <a:ext cx="6235925" cy="1300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itchFamily="2" charset="2"/>
              <a:buBlip>
                <a:blip r:embed="rId3"/>
              </a:buBlip>
              <a:defRPr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buBlip>
                <a:blip r:embed="rId3"/>
              </a:buBlip>
              <a:defRPr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itchFamily="2" charset="2"/>
              <a:buBlip>
                <a:blip r:embed="rId3"/>
              </a:buBlip>
              <a:defRPr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Blip>
                <a:blip r:embed="rId3"/>
              </a:buBlip>
              <a:defRPr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3"/>
              </a:buBlip>
              <a:defRPr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3"/>
              </a:buBlip>
              <a:defRPr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3"/>
              </a:buBlip>
              <a:defRPr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3"/>
              </a:buBlip>
              <a:defRPr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3"/>
              </a:buBlip>
              <a:defRPr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Font typeface="Wingdings" pitchFamily="2" charset="2"/>
              <a:buNone/>
            </a:pPr>
            <a:r>
              <a:rPr lang="de-DE" sz="2000" kern="0" dirty="0">
                <a:sym typeface="Wingdings" pitchFamily="2" charset="2"/>
              </a:rPr>
              <a:t></a:t>
            </a:r>
            <a:r>
              <a:rPr lang="de-DE" sz="2000" kern="0" dirty="0"/>
              <a:t> Bild zeigt bei Glasperlen einen geradlinigen Wasserstrom und, warum damit geringere Druckverluste bei der Filtration zu erwarten sind, sagt aber auch etwas über die Filtrationswirkung aus</a:t>
            </a:r>
            <a:endParaRPr lang="de-DE" sz="2000" kern="0" dirty="0"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pic>
        <p:nvPicPr>
          <p:cNvPr id="4" name="Grafik 3">
            <a:extLst>
              <a:ext uri="{FF2B5EF4-FFF2-40B4-BE49-F238E27FC236}">
                <a16:creationId xmlns:a16="http://schemas.microsoft.com/office/drawing/2014/main" id="{BB6E52E8-9CD1-4F99-A34C-BFC3396620F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5576" y="1110914"/>
            <a:ext cx="3672408" cy="3650932"/>
          </a:xfrm>
          <a:prstGeom prst="rect">
            <a:avLst/>
          </a:prstGeo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8456AAD8-C9DF-4A3A-B304-54D2E8DB7A8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16016" y="1110914"/>
            <a:ext cx="3605601" cy="35631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8327328"/>
      </p:ext>
    </p:extLst>
  </p:cSld>
  <p:clrMapOvr>
    <a:masterClrMapping/>
  </p:clrMapOvr>
  <p:transition spd="med"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4"/>
          <p:cNvSpPr>
            <a:spLocks noGrp="1" noChangeArrowheads="1"/>
          </p:cNvSpPr>
          <p:nvPr>
            <p:ph type="title"/>
          </p:nvPr>
        </p:nvSpPr>
        <p:spPr>
          <a:xfrm>
            <a:off x="457200" y="414338"/>
            <a:ext cx="7424057" cy="619125"/>
          </a:xfrm>
        </p:spPr>
        <p:txBody>
          <a:bodyPr/>
          <a:lstStyle/>
          <a:p>
            <a:pPr algn="l"/>
            <a:r>
              <a:rPr lang="de-DE" altLang="de-DE" sz="2400" dirty="0">
                <a:solidFill>
                  <a:schemeClr val="tx1"/>
                </a:solidFill>
                <a:latin typeface="Tahoma" pitchFamily="34" charset="0"/>
                <a:cs typeface="Tahoma" pitchFamily="34" charset="0"/>
              </a:rPr>
              <a:t>Flockung bei Sand- und Mehrschichtfiltration</a:t>
            </a:r>
          </a:p>
        </p:txBody>
      </p:sp>
      <p:sp>
        <p:nvSpPr>
          <p:cNvPr id="36" name="Rectangle 3"/>
          <p:cNvSpPr txBox="1">
            <a:spLocks noChangeArrowheads="1"/>
          </p:cNvSpPr>
          <p:nvPr/>
        </p:nvSpPr>
        <p:spPr bwMode="auto">
          <a:xfrm>
            <a:off x="765175" y="1179513"/>
            <a:ext cx="3447596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Raumfiltration / Tiefenfiltration</a:t>
            </a:r>
            <a:endParaRPr lang="de-DE" sz="1800" kern="0" dirty="0">
              <a:solidFill>
                <a:srgbClr val="003090"/>
              </a:solidFill>
              <a:ea typeface="Tahoma" pitchFamily="34" charset="0"/>
              <a:cs typeface="Tahoma" pitchFamily="34" charset="0"/>
            </a:endParaRPr>
          </a:p>
        </p:txBody>
      </p:sp>
      <p:sp>
        <p:nvSpPr>
          <p:cNvPr id="38" name="Rectangle 3"/>
          <p:cNvSpPr txBox="1">
            <a:spLocks noChangeArrowheads="1"/>
          </p:cNvSpPr>
          <p:nvPr/>
        </p:nvSpPr>
        <p:spPr bwMode="auto">
          <a:xfrm>
            <a:off x="4773612" y="3918857"/>
            <a:ext cx="3822699" cy="19802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Kornoberfläche ist entscheidend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Mikroflocken </a:t>
            </a:r>
            <a:r>
              <a:rPr lang="de-DE" sz="1800" u="sng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sollen</a:t>
            </a: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 in das Filterbett eindringen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Makroflocken bilden sich – wenn überhaupt – erst im Filterbett</a:t>
            </a:r>
            <a:endParaRPr lang="de-DE" sz="1800" b="1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Oberflächenfiltration unerwünscht</a:t>
            </a:r>
          </a:p>
        </p:txBody>
      </p:sp>
      <p:grpSp>
        <p:nvGrpSpPr>
          <p:cNvPr id="2" name="Gruppieren 122"/>
          <p:cNvGrpSpPr/>
          <p:nvPr/>
        </p:nvGrpSpPr>
        <p:grpSpPr>
          <a:xfrm>
            <a:off x="341313" y="1682751"/>
            <a:ext cx="3824287" cy="4606924"/>
            <a:chOff x="341313" y="1682751"/>
            <a:chExt cx="3824287" cy="4606924"/>
          </a:xfrm>
        </p:grpSpPr>
        <p:sp>
          <p:nvSpPr>
            <p:cNvPr id="12340" name="Freihandform 3"/>
            <p:cNvSpPr>
              <a:spLocks/>
            </p:cNvSpPr>
            <p:nvPr/>
          </p:nvSpPr>
          <p:spPr bwMode="auto">
            <a:xfrm>
              <a:off x="577235" y="2196738"/>
              <a:ext cx="804865" cy="601019"/>
            </a:xfrm>
            <a:custGeom>
              <a:avLst/>
              <a:gdLst>
                <a:gd name="T0" fmla="*/ 190589 w 1013549"/>
                <a:gd name="T1" fmla="*/ 213360 h 752390"/>
                <a:gd name="T2" fmla="*/ 190589 w 1013549"/>
                <a:gd name="T3" fmla="*/ 213360 h 752390"/>
                <a:gd name="T4" fmla="*/ 210909 w 1013549"/>
                <a:gd name="T5" fmla="*/ 121920 h 752390"/>
                <a:gd name="T6" fmla="*/ 221069 w 1013549"/>
                <a:gd name="T7" fmla="*/ 91440 h 752390"/>
                <a:gd name="T8" fmla="*/ 241389 w 1013549"/>
                <a:gd name="T9" fmla="*/ 60960 h 752390"/>
                <a:gd name="T10" fmla="*/ 271869 w 1013549"/>
                <a:gd name="T11" fmla="*/ 50800 h 752390"/>
                <a:gd name="T12" fmla="*/ 363309 w 1013549"/>
                <a:gd name="T13" fmla="*/ 10160 h 752390"/>
                <a:gd name="T14" fmla="*/ 393789 w 1013549"/>
                <a:gd name="T15" fmla="*/ 0 h 752390"/>
                <a:gd name="T16" fmla="*/ 576669 w 1013549"/>
                <a:gd name="T17" fmla="*/ 20320 h 752390"/>
                <a:gd name="T18" fmla="*/ 607149 w 1013549"/>
                <a:gd name="T19" fmla="*/ 40640 h 752390"/>
                <a:gd name="T20" fmla="*/ 668109 w 1013549"/>
                <a:gd name="T21" fmla="*/ 50800 h 752390"/>
                <a:gd name="T22" fmla="*/ 830669 w 1013549"/>
                <a:gd name="T23" fmla="*/ 71120 h 752390"/>
                <a:gd name="T24" fmla="*/ 861149 w 1013549"/>
                <a:gd name="T25" fmla="*/ 81280 h 752390"/>
                <a:gd name="T26" fmla="*/ 922109 w 1013549"/>
                <a:gd name="T27" fmla="*/ 111760 h 752390"/>
                <a:gd name="T28" fmla="*/ 942429 w 1013549"/>
                <a:gd name="T29" fmla="*/ 142240 h 752390"/>
                <a:gd name="T30" fmla="*/ 993229 w 1013549"/>
                <a:gd name="T31" fmla="*/ 193040 h 752390"/>
                <a:gd name="T32" fmla="*/ 1013549 w 1013549"/>
                <a:gd name="T33" fmla="*/ 254000 h 752390"/>
                <a:gd name="T34" fmla="*/ 993229 w 1013549"/>
                <a:gd name="T35" fmla="*/ 528320 h 752390"/>
                <a:gd name="T36" fmla="*/ 942429 w 1013549"/>
                <a:gd name="T37" fmla="*/ 609600 h 752390"/>
                <a:gd name="T38" fmla="*/ 911949 w 1013549"/>
                <a:gd name="T39" fmla="*/ 619760 h 752390"/>
                <a:gd name="T40" fmla="*/ 881469 w 1013549"/>
                <a:gd name="T41" fmla="*/ 640080 h 752390"/>
                <a:gd name="T42" fmla="*/ 820509 w 1013549"/>
                <a:gd name="T43" fmla="*/ 660400 h 752390"/>
                <a:gd name="T44" fmla="*/ 403949 w 1013549"/>
                <a:gd name="T45" fmla="*/ 680720 h 752390"/>
                <a:gd name="T46" fmla="*/ 342989 w 1013549"/>
                <a:gd name="T47" fmla="*/ 690880 h 752390"/>
                <a:gd name="T48" fmla="*/ 312509 w 1013549"/>
                <a:gd name="T49" fmla="*/ 701040 h 752390"/>
                <a:gd name="T50" fmla="*/ 251549 w 1013549"/>
                <a:gd name="T51" fmla="*/ 711200 h 752390"/>
                <a:gd name="T52" fmla="*/ 170269 w 1013549"/>
                <a:gd name="T53" fmla="*/ 731520 h 752390"/>
                <a:gd name="T54" fmla="*/ 139789 w 1013549"/>
                <a:gd name="T55" fmla="*/ 741680 h 752390"/>
                <a:gd name="T56" fmla="*/ 88989 w 1013549"/>
                <a:gd name="T57" fmla="*/ 751840 h 752390"/>
                <a:gd name="T58" fmla="*/ 17869 w 1013549"/>
                <a:gd name="T59" fmla="*/ 741680 h 752390"/>
                <a:gd name="T60" fmla="*/ 7709 w 1013549"/>
                <a:gd name="T61" fmla="*/ 711200 h 752390"/>
                <a:gd name="T62" fmla="*/ 17869 w 1013549"/>
                <a:gd name="T63" fmla="*/ 497840 h 752390"/>
                <a:gd name="T64" fmla="*/ 78829 w 1013549"/>
                <a:gd name="T65" fmla="*/ 436880 h 752390"/>
                <a:gd name="T66" fmla="*/ 99149 w 1013549"/>
                <a:gd name="T67" fmla="*/ 406400 h 752390"/>
                <a:gd name="T68" fmla="*/ 160109 w 1013549"/>
                <a:gd name="T69" fmla="*/ 365760 h 752390"/>
                <a:gd name="T70" fmla="*/ 190589 w 1013549"/>
                <a:gd name="T71" fmla="*/ 345440 h 752390"/>
                <a:gd name="T72" fmla="*/ 180429 w 1013549"/>
                <a:gd name="T73" fmla="*/ 254000 h 752390"/>
                <a:gd name="T74" fmla="*/ 190589 w 1013549"/>
                <a:gd name="T75" fmla="*/ 213360 h 7523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13549"/>
                <a:gd name="T115" fmla="*/ 0 h 752390"/>
                <a:gd name="T116" fmla="*/ 1013549 w 1013549"/>
                <a:gd name="T117" fmla="*/ 752390 h 7523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13549" h="752390">
                  <a:moveTo>
                    <a:pt x="190589" y="213360"/>
                  </a:moveTo>
                  <a:lnTo>
                    <a:pt x="190589" y="213360"/>
                  </a:lnTo>
                  <a:cubicBezTo>
                    <a:pt x="197362" y="182880"/>
                    <a:pt x="203336" y="152211"/>
                    <a:pt x="210909" y="121920"/>
                  </a:cubicBezTo>
                  <a:cubicBezTo>
                    <a:pt x="213506" y="111530"/>
                    <a:pt x="216280" y="101019"/>
                    <a:pt x="221069" y="91440"/>
                  </a:cubicBezTo>
                  <a:cubicBezTo>
                    <a:pt x="226530" y="80518"/>
                    <a:pt x="231854" y="68588"/>
                    <a:pt x="241389" y="60960"/>
                  </a:cubicBezTo>
                  <a:cubicBezTo>
                    <a:pt x="249752" y="54270"/>
                    <a:pt x="262290" y="55589"/>
                    <a:pt x="271869" y="50800"/>
                  </a:cubicBezTo>
                  <a:cubicBezTo>
                    <a:pt x="368473" y="2498"/>
                    <a:pt x="206038" y="62584"/>
                    <a:pt x="363309" y="10160"/>
                  </a:cubicBezTo>
                  <a:lnTo>
                    <a:pt x="393789" y="0"/>
                  </a:lnTo>
                  <a:cubicBezTo>
                    <a:pt x="399898" y="611"/>
                    <a:pt x="560017" y="15778"/>
                    <a:pt x="576669" y="20320"/>
                  </a:cubicBezTo>
                  <a:cubicBezTo>
                    <a:pt x="588450" y="23533"/>
                    <a:pt x="595565" y="36779"/>
                    <a:pt x="607149" y="40640"/>
                  </a:cubicBezTo>
                  <a:cubicBezTo>
                    <a:pt x="626692" y="47154"/>
                    <a:pt x="647841" y="47115"/>
                    <a:pt x="668109" y="50800"/>
                  </a:cubicBezTo>
                  <a:cubicBezTo>
                    <a:pt x="773086" y="69887"/>
                    <a:pt x="663812" y="55951"/>
                    <a:pt x="830669" y="71120"/>
                  </a:cubicBezTo>
                  <a:cubicBezTo>
                    <a:pt x="840829" y="74507"/>
                    <a:pt x="851570" y="76491"/>
                    <a:pt x="861149" y="81280"/>
                  </a:cubicBezTo>
                  <a:cubicBezTo>
                    <a:pt x="939931" y="120671"/>
                    <a:pt x="845497" y="86223"/>
                    <a:pt x="922109" y="111760"/>
                  </a:cubicBezTo>
                  <a:cubicBezTo>
                    <a:pt x="928882" y="121920"/>
                    <a:pt x="933795" y="133606"/>
                    <a:pt x="942429" y="142240"/>
                  </a:cubicBezTo>
                  <a:cubicBezTo>
                    <a:pt x="977650" y="177461"/>
                    <a:pt x="971554" y="144272"/>
                    <a:pt x="993229" y="193040"/>
                  </a:cubicBezTo>
                  <a:cubicBezTo>
                    <a:pt x="1001928" y="212613"/>
                    <a:pt x="1013549" y="254000"/>
                    <a:pt x="1013549" y="254000"/>
                  </a:cubicBezTo>
                  <a:cubicBezTo>
                    <a:pt x="1012651" y="267463"/>
                    <a:pt x="998025" y="499544"/>
                    <a:pt x="993229" y="528320"/>
                  </a:cubicBezTo>
                  <a:cubicBezTo>
                    <a:pt x="984805" y="578864"/>
                    <a:pt x="981748" y="589941"/>
                    <a:pt x="942429" y="609600"/>
                  </a:cubicBezTo>
                  <a:cubicBezTo>
                    <a:pt x="932850" y="614389"/>
                    <a:pt x="921528" y="614971"/>
                    <a:pt x="911949" y="619760"/>
                  </a:cubicBezTo>
                  <a:cubicBezTo>
                    <a:pt x="901027" y="625221"/>
                    <a:pt x="892627" y="635121"/>
                    <a:pt x="881469" y="640080"/>
                  </a:cubicBezTo>
                  <a:cubicBezTo>
                    <a:pt x="861896" y="648779"/>
                    <a:pt x="840829" y="653627"/>
                    <a:pt x="820509" y="660400"/>
                  </a:cubicBezTo>
                  <a:cubicBezTo>
                    <a:pt x="667898" y="711270"/>
                    <a:pt x="800735" y="670278"/>
                    <a:pt x="403949" y="680720"/>
                  </a:cubicBezTo>
                  <a:cubicBezTo>
                    <a:pt x="383629" y="684107"/>
                    <a:pt x="363099" y="686411"/>
                    <a:pt x="342989" y="690880"/>
                  </a:cubicBezTo>
                  <a:cubicBezTo>
                    <a:pt x="332534" y="693203"/>
                    <a:pt x="322964" y="698717"/>
                    <a:pt x="312509" y="701040"/>
                  </a:cubicBezTo>
                  <a:cubicBezTo>
                    <a:pt x="292399" y="705509"/>
                    <a:pt x="271692" y="706884"/>
                    <a:pt x="251549" y="711200"/>
                  </a:cubicBezTo>
                  <a:cubicBezTo>
                    <a:pt x="224242" y="717052"/>
                    <a:pt x="196763" y="722689"/>
                    <a:pt x="170269" y="731520"/>
                  </a:cubicBezTo>
                  <a:cubicBezTo>
                    <a:pt x="160109" y="734907"/>
                    <a:pt x="150179" y="739083"/>
                    <a:pt x="139789" y="741680"/>
                  </a:cubicBezTo>
                  <a:cubicBezTo>
                    <a:pt x="123036" y="745868"/>
                    <a:pt x="105922" y="748453"/>
                    <a:pt x="88989" y="751840"/>
                  </a:cubicBezTo>
                  <a:cubicBezTo>
                    <a:pt x="65282" y="748453"/>
                    <a:pt x="39288" y="752390"/>
                    <a:pt x="17869" y="741680"/>
                  </a:cubicBezTo>
                  <a:cubicBezTo>
                    <a:pt x="8290" y="736891"/>
                    <a:pt x="7709" y="721910"/>
                    <a:pt x="7709" y="711200"/>
                  </a:cubicBezTo>
                  <a:cubicBezTo>
                    <a:pt x="7709" y="639999"/>
                    <a:pt x="0" y="566762"/>
                    <a:pt x="17869" y="497840"/>
                  </a:cubicBezTo>
                  <a:cubicBezTo>
                    <a:pt x="25081" y="470023"/>
                    <a:pt x="62889" y="460790"/>
                    <a:pt x="78829" y="436880"/>
                  </a:cubicBezTo>
                  <a:cubicBezTo>
                    <a:pt x="85602" y="426720"/>
                    <a:pt x="89959" y="414441"/>
                    <a:pt x="99149" y="406400"/>
                  </a:cubicBezTo>
                  <a:cubicBezTo>
                    <a:pt x="117528" y="390318"/>
                    <a:pt x="139789" y="379307"/>
                    <a:pt x="160109" y="365760"/>
                  </a:cubicBezTo>
                  <a:lnTo>
                    <a:pt x="190589" y="345440"/>
                  </a:lnTo>
                  <a:cubicBezTo>
                    <a:pt x="219376" y="259080"/>
                    <a:pt x="180429" y="396240"/>
                    <a:pt x="180429" y="254000"/>
                  </a:cubicBezTo>
                  <a:lnTo>
                    <a:pt x="190589" y="213360"/>
                  </a:ln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41" name="Freihandform 5"/>
            <p:cNvSpPr>
              <a:spLocks/>
            </p:cNvSpPr>
            <p:nvPr/>
          </p:nvSpPr>
          <p:spPr bwMode="auto">
            <a:xfrm>
              <a:off x="1107784" y="2854129"/>
              <a:ext cx="677722" cy="624927"/>
            </a:xfrm>
            <a:custGeom>
              <a:avLst/>
              <a:gdLst>
                <a:gd name="T0" fmla="*/ 142240 w 853440"/>
                <a:gd name="T1" fmla="*/ 81280 h 782320"/>
                <a:gd name="T2" fmla="*/ 142240 w 853440"/>
                <a:gd name="T3" fmla="*/ 81280 h 782320"/>
                <a:gd name="T4" fmla="*/ 20320 w 853440"/>
                <a:gd name="T5" fmla="*/ 182880 h 782320"/>
                <a:gd name="T6" fmla="*/ 10160 w 853440"/>
                <a:gd name="T7" fmla="*/ 213360 h 782320"/>
                <a:gd name="T8" fmla="*/ 0 w 853440"/>
                <a:gd name="T9" fmla="*/ 254000 h 782320"/>
                <a:gd name="T10" fmla="*/ 10160 w 853440"/>
                <a:gd name="T11" fmla="*/ 508000 h 782320"/>
                <a:gd name="T12" fmla="*/ 91440 w 853440"/>
                <a:gd name="T13" fmla="*/ 558800 h 782320"/>
                <a:gd name="T14" fmla="*/ 121920 w 853440"/>
                <a:gd name="T15" fmla="*/ 568960 h 782320"/>
                <a:gd name="T16" fmla="*/ 193040 w 853440"/>
                <a:gd name="T17" fmla="*/ 609600 h 782320"/>
                <a:gd name="T18" fmla="*/ 223520 w 853440"/>
                <a:gd name="T19" fmla="*/ 640080 h 782320"/>
                <a:gd name="T20" fmla="*/ 254000 w 853440"/>
                <a:gd name="T21" fmla="*/ 650240 h 782320"/>
                <a:gd name="T22" fmla="*/ 314960 w 853440"/>
                <a:gd name="T23" fmla="*/ 680720 h 782320"/>
                <a:gd name="T24" fmla="*/ 335280 w 853440"/>
                <a:gd name="T25" fmla="*/ 711200 h 782320"/>
                <a:gd name="T26" fmla="*/ 396240 w 853440"/>
                <a:gd name="T27" fmla="*/ 741680 h 782320"/>
                <a:gd name="T28" fmla="*/ 477520 w 853440"/>
                <a:gd name="T29" fmla="*/ 762000 h 782320"/>
                <a:gd name="T30" fmla="*/ 548640 w 853440"/>
                <a:gd name="T31" fmla="*/ 782320 h 782320"/>
                <a:gd name="T32" fmla="*/ 660400 w 853440"/>
                <a:gd name="T33" fmla="*/ 772160 h 782320"/>
                <a:gd name="T34" fmla="*/ 701040 w 853440"/>
                <a:gd name="T35" fmla="*/ 751840 h 782320"/>
                <a:gd name="T36" fmla="*/ 762000 w 853440"/>
                <a:gd name="T37" fmla="*/ 721360 h 782320"/>
                <a:gd name="T38" fmla="*/ 782320 w 853440"/>
                <a:gd name="T39" fmla="*/ 690880 h 782320"/>
                <a:gd name="T40" fmla="*/ 792480 w 853440"/>
                <a:gd name="T41" fmla="*/ 650240 h 782320"/>
                <a:gd name="T42" fmla="*/ 822960 w 853440"/>
                <a:gd name="T43" fmla="*/ 629920 h 782320"/>
                <a:gd name="T44" fmla="*/ 853440 w 853440"/>
                <a:gd name="T45" fmla="*/ 568960 h 782320"/>
                <a:gd name="T46" fmla="*/ 843280 w 853440"/>
                <a:gd name="T47" fmla="*/ 538480 h 782320"/>
                <a:gd name="T48" fmla="*/ 843280 w 853440"/>
                <a:gd name="T49" fmla="*/ 132080 h 782320"/>
                <a:gd name="T50" fmla="*/ 853440 w 853440"/>
                <a:gd name="T51" fmla="*/ 101600 h 782320"/>
                <a:gd name="T52" fmla="*/ 843280 w 853440"/>
                <a:gd name="T53" fmla="*/ 60960 h 782320"/>
                <a:gd name="T54" fmla="*/ 812800 w 853440"/>
                <a:gd name="T55" fmla="*/ 50800 h 782320"/>
                <a:gd name="T56" fmla="*/ 721360 w 853440"/>
                <a:gd name="T57" fmla="*/ 30480 h 782320"/>
                <a:gd name="T58" fmla="*/ 660400 w 853440"/>
                <a:gd name="T59" fmla="*/ 20320 h 782320"/>
                <a:gd name="T60" fmla="*/ 518160 w 853440"/>
                <a:gd name="T61" fmla="*/ 0 h 782320"/>
                <a:gd name="T62" fmla="*/ 467360 w 853440"/>
                <a:gd name="T63" fmla="*/ 10160 h 782320"/>
                <a:gd name="T64" fmla="*/ 406400 w 853440"/>
                <a:gd name="T65" fmla="*/ 40640 h 782320"/>
                <a:gd name="T66" fmla="*/ 213360 w 853440"/>
                <a:gd name="T67" fmla="*/ 50800 h 782320"/>
                <a:gd name="T68" fmla="*/ 142240 w 853440"/>
                <a:gd name="T69" fmla="*/ 81280 h 7823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53440"/>
                <a:gd name="T106" fmla="*/ 0 h 782320"/>
                <a:gd name="T107" fmla="*/ 853440 w 853440"/>
                <a:gd name="T108" fmla="*/ 782320 h 7823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53440" h="782320">
                  <a:moveTo>
                    <a:pt x="142240" y="81280"/>
                  </a:moveTo>
                  <a:lnTo>
                    <a:pt x="142240" y="81280"/>
                  </a:lnTo>
                  <a:cubicBezTo>
                    <a:pt x="86954" y="119980"/>
                    <a:pt x="46936" y="129648"/>
                    <a:pt x="20320" y="182880"/>
                  </a:cubicBezTo>
                  <a:cubicBezTo>
                    <a:pt x="15531" y="192459"/>
                    <a:pt x="13102" y="203062"/>
                    <a:pt x="10160" y="213360"/>
                  </a:cubicBezTo>
                  <a:cubicBezTo>
                    <a:pt x="6324" y="226786"/>
                    <a:pt x="3387" y="240453"/>
                    <a:pt x="0" y="254000"/>
                  </a:cubicBezTo>
                  <a:cubicBezTo>
                    <a:pt x="3387" y="338667"/>
                    <a:pt x="1133" y="423748"/>
                    <a:pt x="10160" y="508000"/>
                  </a:cubicBezTo>
                  <a:cubicBezTo>
                    <a:pt x="14334" y="546959"/>
                    <a:pt x="68058" y="551006"/>
                    <a:pt x="91440" y="558800"/>
                  </a:cubicBezTo>
                  <a:cubicBezTo>
                    <a:pt x="101600" y="562187"/>
                    <a:pt x="112341" y="564171"/>
                    <a:pt x="121920" y="568960"/>
                  </a:cubicBezTo>
                  <a:cubicBezTo>
                    <a:pt x="146763" y="581382"/>
                    <a:pt x="171499" y="591649"/>
                    <a:pt x="193040" y="609600"/>
                  </a:cubicBezTo>
                  <a:cubicBezTo>
                    <a:pt x="204078" y="618798"/>
                    <a:pt x="211565" y="632110"/>
                    <a:pt x="223520" y="640080"/>
                  </a:cubicBezTo>
                  <a:cubicBezTo>
                    <a:pt x="232431" y="646021"/>
                    <a:pt x="244421" y="645451"/>
                    <a:pt x="254000" y="650240"/>
                  </a:cubicBezTo>
                  <a:cubicBezTo>
                    <a:pt x="332782" y="689631"/>
                    <a:pt x="238348" y="655183"/>
                    <a:pt x="314960" y="680720"/>
                  </a:cubicBezTo>
                  <a:cubicBezTo>
                    <a:pt x="321733" y="690880"/>
                    <a:pt x="326646" y="702566"/>
                    <a:pt x="335280" y="711200"/>
                  </a:cubicBezTo>
                  <a:cubicBezTo>
                    <a:pt x="352620" y="728540"/>
                    <a:pt x="373516" y="735482"/>
                    <a:pt x="396240" y="741680"/>
                  </a:cubicBezTo>
                  <a:cubicBezTo>
                    <a:pt x="423183" y="749028"/>
                    <a:pt x="451026" y="753169"/>
                    <a:pt x="477520" y="762000"/>
                  </a:cubicBezTo>
                  <a:cubicBezTo>
                    <a:pt x="521247" y="776576"/>
                    <a:pt x="497610" y="769563"/>
                    <a:pt x="548640" y="782320"/>
                  </a:cubicBezTo>
                  <a:cubicBezTo>
                    <a:pt x="585893" y="778933"/>
                    <a:pt x="623719" y="779496"/>
                    <a:pt x="660400" y="772160"/>
                  </a:cubicBezTo>
                  <a:cubicBezTo>
                    <a:pt x="675252" y="769190"/>
                    <a:pt x="687119" y="757806"/>
                    <a:pt x="701040" y="751840"/>
                  </a:cubicBezTo>
                  <a:cubicBezTo>
                    <a:pt x="759930" y="726601"/>
                    <a:pt x="703425" y="760410"/>
                    <a:pt x="762000" y="721360"/>
                  </a:cubicBezTo>
                  <a:cubicBezTo>
                    <a:pt x="768773" y="711200"/>
                    <a:pt x="777510" y="702103"/>
                    <a:pt x="782320" y="690880"/>
                  </a:cubicBezTo>
                  <a:cubicBezTo>
                    <a:pt x="787821" y="678045"/>
                    <a:pt x="784734" y="661858"/>
                    <a:pt x="792480" y="650240"/>
                  </a:cubicBezTo>
                  <a:cubicBezTo>
                    <a:pt x="799253" y="640080"/>
                    <a:pt x="812800" y="636693"/>
                    <a:pt x="822960" y="629920"/>
                  </a:cubicBezTo>
                  <a:cubicBezTo>
                    <a:pt x="833234" y="614509"/>
                    <a:pt x="853440" y="589992"/>
                    <a:pt x="853440" y="568960"/>
                  </a:cubicBezTo>
                  <a:cubicBezTo>
                    <a:pt x="853440" y="558250"/>
                    <a:pt x="846667" y="548640"/>
                    <a:pt x="843280" y="538480"/>
                  </a:cubicBezTo>
                  <a:cubicBezTo>
                    <a:pt x="827509" y="349231"/>
                    <a:pt x="826385" y="393957"/>
                    <a:pt x="843280" y="132080"/>
                  </a:cubicBezTo>
                  <a:cubicBezTo>
                    <a:pt x="843970" y="121393"/>
                    <a:pt x="850053" y="111760"/>
                    <a:pt x="853440" y="101600"/>
                  </a:cubicBezTo>
                  <a:cubicBezTo>
                    <a:pt x="850053" y="88053"/>
                    <a:pt x="852003" y="71864"/>
                    <a:pt x="843280" y="60960"/>
                  </a:cubicBezTo>
                  <a:cubicBezTo>
                    <a:pt x="836590" y="52597"/>
                    <a:pt x="823098" y="53742"/>
                    <a:pt x="812800" y="50800"/>
                  </a:cubicBezTo>
                  <a:cubicBezTo>
                    <a:pt x="784262" y="42646"/>
                    <a:pt x="750168" y="35718"/>
                    <a:pt x="721360" y="30480"/>
                  </a:cubicBezTo>
                  <a:cubicBezTo>
                    <a:pt x="701092" y="26795"/>
                    <a:pt x="680772" y="23376"/>
                    <a:pt x="660400" y="20320"/>
                  </a:cubicBezTo>
                  <a:lnTo>
                    <a:pt x="518160" y="0"/>
                  </a:lnTo>
                  <a:cubicBezTo>
                    <a:pt x="501227" y="3387"/>
                    <a:pt x="483529" y="4097"/>
                    <a:pt x="467360" y="10160"/>
                  </a:cubicBezTo>
                  <a:cubicBezTo>
                    <a:pt x="428454" y="24750"/>
                    <a:pt x="448039" y="36855"/>
                    <a:pt x="406400" y="40640"/>
                  </a:cubicBezTo>
                  <a:cubicBezTo>
                    <a:pt x="342229" y="46474"/>
                    <a:pt x="277707" y="47413"/>
                    <a:pt x="213360" y="50800"/>
                  </a:cubicBezTo>
                  <a:cubicBezTo>
                    <a:pt x="143313" y="74149"/>
                    <a:pt x="154093" y="76200"/>
                    <a:pt x="142240" y="81280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42" name="Freihandform 6"/>
            <p:cNvSpPr>
              <a:spLocks/>
            </p:cNvSpPr>
            <p:nvPr/>
          </p:nvSpPr>
          <p:spPr bwMode="auto">
            <a:xfrm>
              <a:off x="1696756" y="2193925"/>
              <a:ext cx="661586" cy="750707"/>
            </a:xfrm>
            <a:custGeom>
              <a:avLst/>
              <a:gdLst>
                <a:gd name="T0" fmla="*/ 203200 w 833120"/>
                <a:gd name="T1" fmla="*/ 23841 h 939779"/>
                <a:gd name="T2" fmla="*/ 203200 w 833120"/>
                <a:gd name="T3" fmla="*/ 23841 h 939779"/>
                <a:gd name="T4" fmla="*/ 101600 w 833120"/>
                <a:gd name="T5" fmla="*/ 94961 h 939779"/>
                <a:gd name="T6" fmla="*/ 81280 w 833120"/>
                <a:gd name="T7" fmla="*/ 125441 h 939779"/>
                <a:gd name="T8" fmla="*/ 50800 w 833120"/>
                <a:gd name="T9" fmla="*/ 135601 h 939779"/>
                <a:gd name="T10" fmla="*/ 30480 w 833120"/>
                <a:gd name="T11" fmla="*/ 196561 h 939779"/>
                <a:gd name="T12" fmla="*/ 20320 w 833120"/>
                <a:gd name="T13" fmla="*/ 227041 h 939779"/>
                <a:gd name="T14" fmla="*/ 0 w 833120"/>
                <a:gd name="T15" fmla="*/ 298161 h 939779"/>
                <a:gd name="T16" fmla="*/ 10160 w 833120"/>
                <a:gd name="T17" fmla="*/ 379441 h 939779"/>
                <a:gd name="T18" fmla="*/ 50800 w 833120"/>
                <a:gd name="T19" fmla="*/ 450561 h 939779"/>
                <a:gd name="T20" fmla="*/ 101600 w 833120"/>
                <a:gd name="T21" fmla="*/ 501361 h 939779"/>
                <a:gd name="T22" fmla="*/ 111760 w 833120"/>
                <a:gd name="T23" fmla="*/ 531841 h 939779"/>
                <a:gd name="T24" fmla="*/ 121920 w 833120"/>
                <a:gd name="T25" fmla="*/ 623281 h 939779"/>
                <a:gd name="T26" fmla="*/ 182880 w 833120"/>
                <a:gd name="T27" fmla="*/ 674081 h 939779"/>
                <a:gd name="T28" fmla="*/ 203200 w 833120"/>
                <a:gd name="T29" fmla="*/ 704561 h 939779"/>
                <a:gd name="T30" fmla="*/ 233680 w 833120"/>
                <a:gd name="T31" fmla="*/ 724881 h 939779"/>
                <a:gd name="T32" fmla="*/ 243840 w 833120"/>
                <a:gd name="T33" fmla="*/ 775681 h 939779"/>
                <a:gd name="T34" fmla="*/ 274320 w 833120"/>
                <a:gd name="T35" fmla="*/ 846801 h 939779"/>
                <a:gd name="T36" fmla="*/ 365760 w 833120"/>
                <a:gd name="T37" fmla="*/ 897601 h 939779"/>
                <a:gd name="T38" fmla="*/ 436880 w 833120"/>
                <a:gd name="T39" fmla="*/ 928081 h 939779"/>
                <a:gd name="T40" fmla="*/ 518160 w 833120"/>
                <a:gd name="T41" fmla="*/ 938241 h 939779"/>
                <a:gd name="T42" fmla="*/ 629920 w 833120"/>
                <a:gd name="T43" fmla="*/ 907761 h 939779"/>
                <a:gd name="T44" fmla="*/ 640080 w 833120"/>
                <a:gd name="T45" fmla="*/ 877281 h 939779"/>
                <a:gd name="T46" fmla="*/ 660400 w 833120"/>
                <a:gd name="T47" fmla="*/ 846801 h 939779"/>
                <a:gd name="T48" fmla="*/ 670560 w 833120"/>
                <a:gd name="T49" fmla="*/ 816321 h 939779"/>
                <a:gd name="T50" fmla="*/ 711200 w 833120"/>
                <a:gd name="T51" fmla="*/ 755361 h 939779"/>
                <a:gd name="T52" fmla="*/ 731520 w 833120"/>
                <a:gd name="T53" fmla="*/ 714721 h 939779"/>
                <a:gd name="T54" fmla="*/ 741680 w 833120"/>
                <a:gd name="T55" fmla="*/ 684241 h 939779"/>
                <a:gd name="T56" fmla="*/ 762000 w 833120"/>
                <a:gd name="T57" fmla="*/ 653761 h 939779"/>
                <a:gd name="T58" fmla="*/ 792480 w 833120"/>
                <a:gd name="T59" fmla="*/ 592801 h 939779"/>
                <a:gd name="T60" fmla="*/ 802640 w 833120"/>
                <a:gd name="T61" fmla="*/ 521681 h 939779"/>
                <a:gd name="T62" fmla="*/ 822960 w 833120"/>
                <a:gd name="T63" fmla="*/ 491201 h 939779"/>
                <a:gd name="T64" fmla="*/ 833120 w 833120"/>
                <a:gd name="T65" fmla="*/ 460721 h 939779"/>
                <a:gd name="T66" fmla="*/ 822960 w 833120"/>
                <a:gd name="T67" fmla="*/ 338801 h 939779"/>
                <a:gd name="T68" fmla="*/ 762000 w 833120"/>
                <a:gd name="T69" fmla="*/ 237201 h 939779"/>
                <a:gd name="T70" fmla="*/ 711200 w 833120"/>
                <a:gd name="T71" fmla="*/ 176241 h 939779"/>
                <a:gd name="T72" fmla="*/ 660400 w 833120"/>
                <a:gd name="T73" fmla="*/ 115281 h 939779"/>
                <a:gd name="T74" fmla="*/ 629920 w 833120"/>
                <a:gd name="T75" fmla="*/ 105121 h 939779"/>
                <a:gd name="T76" fmla="*/ 568960 w 833120"/>
                <a:gd name="T77" fmla="*/ 64481 h 939779"/>
                <a:gd name="T78" fmla="*/ 497840 w 833120"/>
                <a:gd name="T79" fmla="*/ 44161 h 939779"/>
                <a:gd name="T80" fmla="*/ 416560 w 833120"/>
                <a:gd name="T81" fmla="*/ 34001 h 939779"/>
                <a:gd name="T82" fmla="*/ 386080 w 833120"/>
                <a:gd name="T83" fmla="*/ 23841 h 939779"/>
                <a:gd name="T84" fmla="*/ 294640 w 833120"/>
                <a:gd name="T85" fmla="*/ 3521 h 939779"/>
                <a:gd name="T86" fmla="*/ 203200 w 833120"/>
                <a:gd name="T87" fmla="*/ 23841 h 9397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3120"/>
                <a:gd name="T133" fmla="*/ 0 h 939779"/>
                <a:gd name="T134" fmla="*/ 833120 w 833120"/>
                <a:gd name="T135" fmla="*/ 939779 h 93977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3120" h="939779">
                  <a:moveTo>
                    <a:pt x="203200" y="23841"/>
                  </a:moveTo>
                  <a:lnTo>
                    <a:pt x="203200" y="23841"/>
                  </a:lnTo>
                  <a:cubicBezTo>
                    <a:pt x="169333" y="47548"/>
                    <a:pt x="124531" y="60564"/>
                    <a:pt x="101600" y="94961"/>
                  </a:cubicBezTo>
                  <a:cubicBezTo>
                    <a:pt x="94827" y="105121"/>
                    <a:pt x="90815" y="117813"/>
                    <a:pt x="81280" y="125441"/>
                  </a:cubicBezTo>
                  <a:cubicBezTo>
                    <a:pt x="72917" y="132131"/>
                    <a:pt x="60960" y="132214"/>
                    <a:pt x="50800" y="135601"/>
                  </a:cubicBezTo>
                  <a:lnTo>
                    <a:pt x="30480" y="196561"/>
                  </a:lnTo>
                  <a:cubicBezTo>
                    <a:pt x="27093" y="206721"/>
                    <a:pt x="22917" y="216651"/>
                    <a:pt x="20320" y="227041"/>
                  </a:cubicBezTo>
                  <a:cubicBezTo>
                    <a:pt x="7563" y="278071"/>
                    <a:pt x="14576" y="254434"/>
                    <a:pt x="0" y="298161"/>
                  </a:cubicBezTo>
                  <a:cubicBezTo>
                    <a:pt x="3387" y="325254"/>
                    <a:pt x="5276" y="352577"/>
                    <a:pt x="10160" y="379441"/>
                  </a:cubicBezTo>
                  <a:cubicBezTo>
                    <a:pt x="16594" y="414828"/>
                    <a:pt x="28252" y="418994"/>
                    <a:pt x="50800" y="450561"/>
                  </a:cubicBezTo>
                  <a:cubicBezTo>
                    <a:pt x="81588" y="493664"/>
                    <a:pt x="57265" y="471805"/>
                    <a:pt x="101600" y="501361"/>
                  </a:cubicBezTo>
                  <a:cubicBezTo>
                    <a:pt x="104987" y="511521"/>
                    <a:pt x="109999" y="521277"/>
                    <a:pt x="111760" y="531841"/>
                  </a:cubicBezTo>
                  <a:cubicBezTo>
                    <a:pt x="116802" y="562091"/>
                    <a:pt x="112222" y="594187"/>
                    <a:pt x="121920" y="623281"/>
                  </a:cubicBezTo>
                  <a:cubicBezTo>
                    <a:pt x="127508" y="640044"/>
                    <a:pt x="168937" y="664786"/>
                    <a:pt x="182880" y="674081"/>
                  </a:cubicBezTo>
                  <a:cubicBezTo>
                    <a:pt x="189653" y="684241"/>
                    <a:pt x="194566" y="695927"/>
                    <a:pt x="203200" y="704561"/>
                  </a:cubicBezTo>
                  <a:cubicBezTo>
                    <a:pt x="211834" y="713195"/>
                    <a:pt x="227622" y="714279"/>
                    <a:pt x="233680" y="724881"/>
                  </a:cubicBezTo>
                  <a:cubicBezTo>
                    <a:pt x="242248" y="739874"/>
                    <a:pt x="240094" y="758824"/>
                    <a:pt x="243840" y="775681"/>
                  </a:cubicBezTo>
                  <a:cubicBezTo>
                    <a:pt x="249618" y="801683"/>
                    <a:pt x="252676" y="827862"/>
                    <a:pt x="274320" y="846801"/>
                  </a:cubicBezTo>
                  <a:cubicBezTo>
                    <a:pt x="337683" y="902244"/>
                    <a:pt x="314966" y="875832"/>
                    <a:pt x="365760" y="897601"/>
                  </a:cubicBezTo>
                  <a:cubicBezTo>
                    <a:pt x="391571" y="908663"/>
                    <a:pt x="409291" y="923065"/>
                    <a:pt x="436880" y="928081"/>
                  </a:cubicBezTo>
                  <a:cubicBezTo>
                    <a:pt x="463744" y="932965"/>
                    <a:pt x="491067" y="934854"/>
                    <a:pt x="518160" y="938241"/>
                  </a:cubicBezTo>
                  <a:cubicBezTo>
                    <a:pt x="549876" y="934277"/>
                    <a:pt x="604306" y="939779"/>
                    <a:pt x="629920" y="907761"/>
                  </a:cubicBezTo>
                  <a:cubicBezTo>
                    <a:pt x="636610" y="899398"/>
                    <a:pt x="635291" y="886860"/>
                    <a:pt x="640080" y="877281"/>
                  </a:cubicBezTo>
                  <a:cubicBezTo>
                    <a:pt x="645541" y="866359"/>
                    <a:pt x="654939" y="857723"/>
                    <a:pt x="660400" y="846801"/>
                  </a:cubicBezTo>
                  <a:cubicBezTo>
                    <a:pt x="665189" y="837222"/>
                    <a:pt x="665359" y="825683"/>
                    <a:pt x="670560" y="816321"/>
                  </a:cubicBezTo>
                  <a:cubicBezTo>
                    <a:pt x="682420" y="794973"/>
                    <a:pt x="700278" y="777204"/>
                    <a:pt x="711200" y="755361"/>
                  </a:cubicBezTo>
                  <a:cubicBezTo>
                    <a:pt x="717973" y="741814"/>
                    <a:pt x="725554" y="728642"/>
                    <a:pt x="731520" y="714721"/>
                  </a:cubicBezTo>
                  <a:cubicBezTo>
                    <a:pt x="735739" y="704877"/>
                    <a:pt x="736891" y="693820"/>
                    <a:pt x="741680" y="684241"/>
                  </a:cubicBezTo>
                  <a:cubicBezTo>
                    <a:pt x="747141" y="673319"/>
                    <a:pt x="756539" y="664683"/>
                    <a:pt x="762000" y="653761"/>
                  </a:cubicBezTo>
                  <a:cubicBezTo>
                    <a:pt x="804064" y="569633"/>
                    <a:pt x="734246" y="680152"/>
                    <a:pt x="792480" y="592801"/>
                  </a:cubicBezTo>
                  <a:cubicBezTo>
                    <a:pt x="795867" y="569094"/>
                    <a:pt x="795759" y="544618"/>
                    <a:pt x="802640" y="521681"/>
                  </a:cubicBezTo>
                  <a:cubicBezTo>
                    <a:pt x="806149" y="509985"/>
                    <a:pt x="817499" y="502123"/>
                    <a:pt x="822960" y="491201"/>
                  </a:cubicBezTo>
                  <a:cubicBezTo>
                    <a:pt x="827749" y="481622"/>
                    <a:pt x="829733" y="470881"/>
                    <a:pt x="833120" y="460721"/>
                  </a:cubicBezTo>
                  <a:cubicBezTo>
                    <a:pt x="829733" y="420081"/>
                    <a:pt x="830475" y="378883"/>
                    <a:pt x="822960" y="338801"/>
                  </a:cubicBezTo>
                  <a:cubicBezTo>
                    <a:pt x="818885" y="317068"/>
                    <a:pt x="767236" y="245056"/>
                    <a:pt x="762000" y="237201"/>
                  </a:cubicBezTo>
                  <a:cubicBezTo>
                    <a:pt x="711549" y="161525"/>
                    <a:pt x="776391" y="254470"/>
                    <a:pt x="711200" y="176241"/>
                  </a:cubicBezTo>
                  <a:cubicBezTo>
                    <a:pt x="687772" y="148128"/>
                    <a:pt x="693793" y="137543"/>
                    <a:pt x="660400" y="115281"/>
                  </a:cubicBezTo>
                  <a:cubicBezTo>
                    <a:pt x="651489" y="109340"/>
                    <a:pt x="639282" y="110322"/>
                    <a:pt x="629920" y="105121"/>
                  </a:cubicBezTo>
                  <a:cubicBezTo>
                    <a:pt x="608572" y="93261"/>
                    <a:pt x="592128" y="72204"/>
                    <a:pt x="568960" y="64481"/>
                  </a:cubicBezTo>
                  <a:cubicBezTo>
                    <a:pt x="544802" y="56428"/>
                    <a:pt x="523355" y="48413"/>
                    <a:pt x="497840" y="44161"/>
                  </a:cubicBezTo>
                  <a:cubicBezTo>
                    <a:pt x="470907" y="39672"/>
                    <a:pt x="443653" y="37388"/>
                    <a:pt x="416560" y="34001"/>
                  </a:cubicBezTo>
                  <a:cubicBezTo>
                    <a:pt x="406400" y="30614"/>
                    <a:pt x="396535" y="26164"/>
                    <a:pt x="386080" y="23841"/>
                  </a:cubicBezTo>
                  <a:cubicBezTo>
                    <a:pt x="278794" y="0"/>
                    <a:pt x="363255" y="26393"/>
                    <a:pt x="294640" y="3521"/>
                  </a:cubicBezTo>
                  <a:cubicBezTo>
                    <a:pt x="206639" y="14521"/>
                    <a:pt x="218440" y="20454"/>
                    <a:pt x="203200" y="23841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43" name="Freihandform 9"/>
            <p:cNvSpPr>
              <a:spLocks/>
            </p:cNvSpPr>
            <p:nvPr/>
          </p:nvSpPr>
          <p:spPr bwMode="auto">
            <a:xfrm>
              <a:off x="1817778" y="3124730"/>
              <a:ext cx="668906" cy="915074"/>
            </a:xfrm>
            <a:custGeom>
              <a:avLst/>
              <a:gdLst>
                <a:gd name="T0" fmla="*/ 487680 w 842338"/>
                <a:gd name="T1" fmla="*/ 6686 h 1145542"/>
                <a:gd name="T2" fmla="*/ 487680 w 842338"/>
                <a:gd name="T3" fmla="*/ 6686 h 1145542"/>
                <a:gd name="T4" fmla="*/ 335280 w 842338"/>
                <a:gd name="T5" fmla="*/ 87966 h 1145542"/>
                <a:gd name="T6" fmla="*/ 264160 w 842338"/>
                <a:gd name="T7" fmla="*/ 138766 h 1145542"/>
                <a:gd name="T8" fmla="*/ 233680 w 842338"/>
                <a:gd name="T9" fmla="*/ 209886 h 1145542"/>
                <a:gd name="T10" fmla="*/ 223520 w 842338"/>
                <a:gd name="T11" fmla="*/ 240366 h 1145542"/>
                <a:gd name="T12" fmla="*/ 203200 w 842338"/>
                <a:gd name="T13" fmla="*/ 291166 h 1145542"/>
                <a:gd name="T14" fmla="*/ 213360 w 842338"/>
                <a:gd name="T15" fmla="*/ 362286 h 1145542"/>
                <a:gd name="T16" fmla="*/ 223520 w 842338"/>
                <a:gd name="T17" fmla="*/ 392766 h 1145542"/>
                <a:gd name="T18" fmla="*/ 254000 w 842338"/>
                <a:gd name="T19" fmla="*/ 402926 h 1145542"/>
                <a:gd name="T20" fmla="*/ 274320 w 842338"/>
                <a:gd name="T21" fmla="*/ 433406 h 1145542"/>
                <a:gd name="T22" fmla="*/ 304800 w 842338"/>
                <a:gd name="T23" fmla="*/ 463886 h 1145542"/>
                <a:gd name="T24" fmla="*/ 314960 w 842338"/>
                <a:gd name="T25" fmla="*/ 514686 h 1145542"/>
                <a:gd name="T26" fmla="*/ 304800 w 842338"/>
                <a:gd name="T27" fmla="*/ 606126 h 1145542"/>
                <a:gd name="T28" fmla="*/ 233680 w 842338"/>
                <a:gd name="T29" fmla="*/ 646766 h 1145542"/>
                <a:gd name="T30" fmla="*/ 182880 w 842338"/>
                <a:gd name="T31" fmla="*/ 656926 h 1145542"/>
                <a:gd name="T32" fmla="*/ 121920 w 842338"/>
                <a:gd name="T33" fmla="*/ 677246 h 1145542"/>
                <a:gd name="T34" fmla="*/ 10160 w 842338"/>
                <a:gd name="T35" fmla="*/ 707726 h 1145542"/>
                <a:gd name="T36" fmla="*/ 0 w 842338"/>
                <a:gd name="T37" fmla="*/ 738206 h 1145542"/>
                <a:gd name="T38" fmla="*/ 10160 w 842338"/>
                <a:gd name="T39" fmla="*/ 799166 h 1145542"/>
                <a:gd name="T40" fmla="*/ 101600 w 842338"/>
                <a:gd name="T41" fmla="*/ 900766 h 1145542"/>
                <a:gd name="T42" fmla="*/ 121920 w 842338"/>
                <a:gd name="T43" fmla="*/ 941406 h 1145542"/>
                <a:gd name="T44" fmla="*/ 152400 w 842338"/>
                <a:gd name="T45" fmla="*/ 961726 h 1145542"/>
                <a:gd name="T46" fmla="*/ 182880 w 842338"/>
                <a:gd name="T47" fmla="*/ 992206 h 1145542"/>
                <a:gd name="T48" fmla="*/ 243840 w 842338"/>
                <a:gd name="T49" fmla="*/ 1022686 h 1145542"/>
                <a:gd name="T50" fmla="*/ 264160 w 842338"/>
                <a:gd name="T51" fmla="*/ 1053166 h 1145542"/>
                <a:gd name="T52" fmla="*/ 335280 w 842338"/>
                <a:gd name="T53" fmla="*/ 1083646 h 1145542"/>
                <a:gd name="T54" fmla="*/ 365760 w 842338"/>
                <a:gd name="T55" fmla="*/ 1103966 h 1145542"/>
                <a:gd name="T56" fmla="*/ 447040 w 842338"/>
                <a:gd name="T57" fmla="*/ 1124286 h 1145542"/>
                <a:gd name="T58" fmla="*/ 558800 w 842338"/>
                <a:gd name="T59" fmla="*/ 1144606 h 1145542"/>
                <a:gd name="T60" fmla="*/ 751840 w 842338"/>
                <a:gd name="T61" fmla="*/ 1124286 h 1145542"/>
                <a:gd name="T62" fmla="*/ 792480 w 842338"/>
                <a:gd name="T63" fmla="*/ 1063326 h 1145542"/>
                <a:gd name="T64" fmla="*/ 822960 w 842338"/>
                <a:gd name="T65" fmla="*/ 941406 h 1145542"/>
                <a:gd name="T66" fmla="*/ 822960 w 842338"/>
                <a:gd name="T67" fmla="*/ 453726 h 1145542"/>
                <a:gd name="T68" fmla="*/ 782320 w 842338"/>
                <a:gd name="T69" fmla="*/ 362286 h 1145542"/>
                <a:gd name="T70" fmla="*/ 772160 w 842338"/>
                <a:gd name="T71" fmla="*/ 331806 h 1145542"/>
                <a:gd name="T72" fmla="*/ 741680 w 842338"/>
                <a:gd name="T73" fmla="*/ 311486 h 1145542"/>
                <a:gd name="T74" fmla="*/ 731520 w 842338"/>
                <a:gd name="T75" fmla="*/ 260686 h 1145542"/>
                <a:gd name="T76" fmla="*/ 711200 w 842338"/>
                <a:gd name="T77" fmla="*/ 199726 h 1145542"/>
                <a:gd name="T78" fmla="*/ 701040 w 842338"/>
                <a:gd name="T79" fmla="*/ 138766 h 1145542"/>
                <a:gd name="T80" fmla="*/ 680720 w 842338"/>
                <a:gd name="T81" fmla="*/ 77806 h 1145542"/>
                <a:gd name="T82" fmla="*/ 609600 w 842338"/>
                <a:gd name="T83" fmla="*/ 57486 h 1145542"/>
                <a:gd name="T84" fmla="*/ 538480 w 842338"/>
                <a:gd name="T85" fmla="*/ 16846 h 1145542"/>
                <a:gd name="T86" fmla="*/ 487680 w 842338"/>
                <a:gd name="T87" fmla="*/ 6686 h 11455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2338"/>
                <a:gd name="T133" fmla="*/ 0 h 1145542"/>
                <a:gd name="T134" fmla="*/ 842338 w 842338"/>
                <a:gd name="T135" fmla="*/ 1145542 h 11455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2338" h="1145542">
                  <a:moveTo>
                    <a:pt x="487680" y="6686"/>
                  </a:moveTo>
                  <a:lnTo>
                    <a:pt x="487680" y="6686"/>
                  </a:lnTo>
                  <a:cubicBezTo>
                    <a:pt x="436880" y="33779"/>
                    <a:pt x="381339" y="53422"/>
                    <a:pt x="335280" y="87966"/>
                  </a:cubicBezTo>
                  <a:cubicBezTo>
                    <a:pt x="284871" y="125772"/>
                    <a:pt x="308729" y="109053"/>
                    <a:pt x="264160" y="138766"/>
                  </a:cubicBezTo>
                  <a:cubicBezTo>
                    <a:pt x="240333" y="210247"/>
                    <a:pt x="271344" y="122003"/>
                    <a:pt x="233680" y="209886"/>
                  </a:cubicBezTo>
                  <a:cubicBezTo>
                    <a:pt x="229461" y="219730"/>
                    <a:pt x="227280" y="230338"/>
                    <a:pt x="223520" y="240366"/>
                  </a:cubicBezTo>
                  <a:cubicBezTo>
                    <a:pt x="217116" y="257443"/>
                    <a:pt x="209973" y="274233"/>
                    <a:pt x="203200" y="291166"/>
                  </a:cubicBezTo>
                  <a:cubicBezTo>
                    <a:pt x="206587" y="314873"/>
                    <a:pt x="208664" y="338804"/>
                    <a:pt x="213360" y="362286"/>
                  </a:cubicBezTo>
                  <a:cubicBezTo>
                    <a:pt x="215460" y="372788"/>
                    <a:pt x="215947" y="385193"/>
                    <a:pt x="223520" y="392766"/>
                  </a:cubicBezTo>
                  <a:cubicBezTo>
                    <a:pt x="231093" y="400339"/>
                    <a:pt x="243840" y="399539"/>
                    <a:pt x="254000" y="402926"/>
                  </a:cubicBezTo>
                  <a:cubicBezTo>
                    <a:pt x="260773" y="413086"/>
                    <a:pt x="266503" y="424025"/>
                    <a:pt x="274320" y="433406"/>
                  </a:cubicBezTo>
                  <a:cubicBezTo>
                    <a:pt x="283518" y="444444"/>
                    <a:pt x="298374" y="451035"/>
                    <a:pt x="304800" y="463886"/>
                  </a:cubicBezTo>
                  <a:cubicBezTo>
                    <a:pt x="312523" y="479332"/>
                    <a:pt x="311573" y="497753"/>
                    <a:pt x="314960" y="514686"/>
                  </a:cubicBezTo>
                  <a:cubicBezTo>
                    <a:pt x="311573" y="545166"/>
                    <a:pt x="315280" y="577305"/>
                    <a:pt x="304800" y="606126"/>
                  </a:cubicBezTo>
                  <a:cubicBezTo>
                    <a:pt x="301725" y="614583"/>
                    <a:pt x="235620" y="646119"/>
                    <a:pt x="233680" y="646766"/>
                  </a:cubicBezTo>
                  <a:cubicBezTo>
                    <a:pt x="217297" y="652227"/>
                    <a:pt x="199540" y="652382"/>
                    <a:pt x="182880" y="656926"/>
                  </a:cubicBezTo>
                  <a:cubicBezTo>
                    <a:pt x="162216" y="662562"/>
                    <a:pt x="142700" y="672051"/>
                    <a:pt x="121920" y="677246"/>
                  </a:cubicBezTo>
                  <a:cubicBezTo>
                    <a:pt x="30250" y="700163"/>
                    <a:pt x="67134" y="688735"/>
                    <a:pt x="10160" y="707726"/>
                  </a:cubicBezTo>
                  <a:cubicBezTo>
                    <a:pt x="6773" y="717886"/>
                    <a:pt x="0" y="727496"/>
                    <a:pt x="0" y="738206"/>
                  </a:cubicBezTo>
                  <a:cubicBezTo>
                    <a:pt x="0" y="758806"/>
                    <a:pt x="2237" y="780150"/>
                    <a:pt x="10160" y="799166"/>
                  </a:cubicBezTo>
                  <a:cubicBezTo>
                    <a:pt x="33203" y="854468"/>
                    <a:pt x="58037" y="865915"/>
                    <a:pt x="101600" y="900766"/>
                  </a:cubicBezTo>
                  <a:cubicBezTo>
                    <a:pt x="108373" y="914313"/>
                    <a:pt x="112224" y="929771"/>
                    <a:pt x="121920" y="941406"/>
                  </a:cubicBezTo>
                  <a:cubicBezTo>
                    <a:pt x="129737" y="950787"/>
                    <a:pt x="143019" y="953909"/>
                    <a:pt x="152400" y="961726"/>
                  </a:cubicBezTo>
                  <a:cubicBezTo>
                    <a:pt x="163438" y="970924"/>
                    <a:pt x="171842" y="983008"/>
                    <a:pt x="182880" y="992206"/>
                  </a:cubicBezTo>
                  <a:cubicBezTo>
                    <a:pt x="209141" y="1014090"/>
                    <a:pt x="213292" y="1012503"/>
                    <a:pt x="243840" y="1022686"/>
                  </a:cubicBezTo>
                  <a:cubicBezTo>
                    <a:pt x="250613" y="1032846"/>
                    <a:pt x="254779" y="1045349"/>
                    <a:pt x="264160" y="1053166"/>
                  </a:cubicBezTo>
                  <a:cubicBezTo>
                    <a:pt x="295873" y="1079593"/>
                    <a:pt x="303518" y="1067765"/>
                    <a:pt x="335280" y="1083646"/>
                  </a:cubicBezTo>
                  <a:cubicBezTo>
                    <a:pt x="346202" y="1089107"/>
                    <a:pt x="354838" y="1098505"/>
                    <a:pt x="365760" y="1103966"/>
                  </a:cubicBezTo>
                  <a:cubicBezTo>
                    <a:pt x="387546" y="1114859"/>
                    <a:pt x="426172" y="1119649"/>
                    <a:pt x="447040" y="1124286"/>
                  </a:cubicBezTo>
                  <a:cubicBezTo>
                    <a:pt x="533268" y="1143448"/>
                    <a:pt x="435518" y="1126994"/>
                    <a:pt x="558800" y="1144606"/>
                  </a:cubicBezTo>
                  <a:cubicBezTo>
                    <a:pt x="623147" y="1137833"/>
                    <a:pt x="690729" y="1145542"/>
                    <a:pt x="751840" y="1124286"/>
                  </a:cubicBezTo>
                  <a:cubicBezTo>
                    <a:pt x="774906" y="1116263"/>
                    <a:pt x="784757" y="1086494"/>
                    <a:pt x="792480" y="1063326"/>
                  </a:cubicBezTo>
                  <a:cubicBezTo>
                    <a:pt x="819314" y="982823"/>
                    <a:pt x="809279" y="1023494"/>
                    <a:pt x="822960" y="941406"/>
                  </a:cubicBezTo>
                  <a:cubicBezTo>
                    <a:pt x="833697" y="737409"/>
                    <a:pt x="842338" y="679807"/>
                    <a:pt x="822960" y="453726"/>
                  </a:cubicBezTo>
                  <a:cubicBezTo>
                    <a:pt x="817537" y="390456"/>
                    <a:pt x="803827" y="405301"/>
                    <a:pt x="782320" y="362286"/>
                  </a:cubicBezTo>
                  <a:cubicBezTo>
                    <a:pt x="777531" y="352707"/>
                    <a:pt x="778850" y="340169"/>
                    <a:pt x="772160" y="331806"/>
                  </a:cubicBezTo>
                  <a:cubicBezTo>
                    <a:pt x="764532" y="322271"/>
                    <a:pt x="751840" y="318259"/>
                    <a:pt x="741680" y="311486"/>
                  </a:cubicBezTo>
                  <a:cubicBezTo>
                    <a:pt x="738293" y="294553"/>
                    <a:pt x="736064" y="277346"/>
                    <a:pt x="731520" y="260686"/>
                  </a:cubicBezTo>
                  <a:cubicBezTo>
                    <a:pt x="725884" y="240022"/>
                    <a:pt x="714721" y="220854"/>
                    <a:pt x="711200" y="199726"/>
                  </a:cubicBezTo>
                  <a:cubicBezTo>
                    <a:pt x="707813" y="179406"/>
                    <a:pt x="706036" y="158751"/>
                    <a:pt x="701040" y="138766"/>
                  </a:cubicBezTo>
                  <a:cubicBezTo>
                    <a:pt x="695845" y="117986"/>
                    <a:pt x="701500" y="83001"/>
                    <a:pt x="680720" y="77806"/>
                  </a:cubicBezTo>
                  <a:cubicBezTo>
                    <a:pt x="660097" y="72650"/>
                    <a:pt x="630006" y="66231"/>
                    <a:pt x="609600" y="57486"/>
                  </a:cubicBezTo>
                  <a:cubicBezTo>
                    <a:pt x="484915" y="4049"/>
                    <a:pt x="640516" y="67864"/>
                    <a:pt x="538480" y="16846"/>
                  </a:cubicBezTo>
                  <a:cubicBezTo>
                    <a:pt x="504787" y="0"/>
                    <a:pt x="496147" y="8379"/>
                    <a:pt x="487680" y="6686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44" name="Freihandform 10"/>
            <p:cNvSpPr>
              <a:spLocks/>
            </p:cNvSpPr>
            <p:nvPr/>
          </p:nvSpPr>
          <p:spPr bwMode="auto">
            <a:xfrm>
              <a:off x="341313" y="2933620"/>
              <a:ext cx="629313" cy="504856"/>
            </a:xfrm>
            <a:custGeom>
              <a:avLst/>
              <a:gdLst>
                <a:gd name="T0" fmla="*/ 467360 w 792480"/>
                <a:gd name="T1" fmla="*/ 2088 h 632008"/>
                <a:gd name="T2" fmla="*/ 467360 w 792480"/>
                <a:gd name="T3" fmla="*/ 2088 h 632008"/>
                <a:gd name="T4" fmla="*/ 609600 w 792480"/>
                <a:gd name="T5" fmla="*/ 12248 h 632008"/>
                <a:gd name="T6" fmla="*/ 619760 w 792480"/>
                <a:gd name="T7" fmla="*/ 42728 h 632008"/>
                <a:gd name="T8" fmla="*/ 650240 w 792480"/>
                <a:gd name="T9" fmla="*/ 73208 h 632008"/>
                <a:gd name="T10" fmla="*/ 690880 w 792480"/>
                <a:gd name="T11" fmla="*/ 134168 h 632008"/>
                <a:gd name="T12" fmla="*/ 751840 w 792480"/>
                <a:gd name="T13" fmla="*/ 195128 h 632008"/>
                <a:gd name="T14" fmla="*/ 782320 w 792480"/>
                <a:gd name="T15" fmla="*/ 225608 h 632008"/>
                <a:gd name="T16" fmla="*/ 792480 w 792480"/>
                <a:gd name="T17" fmla="*/ 256088 h 632008"/>
                <a:gd name="T18" fmla="*/ 782320 w 792480"/>
                <a:gd name="T19" fmla="*/ 337368 h 632008"/>
                <a:gd name="T20" fmla="*/ 731520 w 792480"/>
                <a:gd name="T21" fmla="*/ 388168 h 632008"/>
                <a:gd name="T22" fmla="*/ 701040 w 792480"/>
                <a:gd name="T23" fmla="*/ 418648 h 632008"/>
                <a:gd name="T24" fmla="*/ 670560 w 792480"/>
                <a:gd name="T25" fmla="*/ 479608 h 632008"/>
                <a:gd name="T26" fmla="*/ 660400 w 792480"/>
                <a:gd name="T27" fmla="*/ 510088 h 632008"/>
                <a:gd name="T28" fmla="*/ 640080 w 792480"/>
                <a:gd name="T29" fmla="*/ 540568 h 632008"/>
                <a:gd name="T30" fmla="*/ 629920 w 792480"/>
                <a:gd name="T31" fmla="*/ 571048 h 632008"/>
                <a:gd name="T32" fmla="*/ 568960 w 792480"/>
                <a:gd name="T33" fmla="*/ 601528 h 632008"/>
                <a:gd name="T34" fmla="*/ 538480 w 792480"/>
                <a:gd name="T35" fmla="*/ 621848 h 632008"/>
                <a:gd name="T36" fmla="*/ 304800 w 792480"/>
                <a:gd name="T37" fmla="*/ 632008 h 632008"/>
                <a:gd name="T38" fmla="*/ 243840 w 792480"/>
                <a:gd name="T39" fmla="*/ 611688 h 632008"/>
                <a:gd name="T40" fmla="*/ 142240 w 792480"/>
                <a:gd name="T41" fmla="*/ 540568 h 632008"/>
                <a:gd name="T42" fmla="*/ 71120 w 792480"/>
                <a:gd name="T43" fmla="*/ 489768 h 632008"/>
                <a:gd name="T44" fmla="*/ 40640 w 792480"/>
                <a:gd name="T45" fmla="*/ 459288 h 632008"/>
                <a:gd name="T46" fmla="*/ 10160 w 792480"/>
                <a:gd name="T47" fmla="*/ 398328 h 632008"/>
                <a:gd name="T48" fmla="*/ 0 w 792480"/>
                <a:gd name="T49" fmla="*/ 367848 h 632008"/>
                <a:gd name="T50" fmla="*/ 20320 w 792480"/>
                <a:gd name="T51" fmla="*/ 296728 h 632008"/>
                <a:gd name="T52" fmla="*/ 60960 w 792480"/>
                <a:gd name="T53" fmla="*/ 286568 h 632008"/>
                <a:gd name="T54" fmla="*/ 101600 w 792480"/>
                <a:gd name="T55" fmla="*/ 266248 h 632008"/>
                <a:gd name="T56" fmla="*/ 193040 w 792480"/>
                <a:gd name="T57" fmla="*/ 235768 h 632008"/>
                <a:gd name="T58" fmla="*/ 223520 w 792480"/>
                <a:gd name="T59" fmla="*/ 215448 h 632008"/>
                <a:gd name="T60" fmla="*/ 254000 w 792480"/>
                <a:gd name="T61" fmla="*/ 205288 h 632008"/>
                <a:gd name="T62" fmla="*/ 264160 w 792480"/>
                <a:gd name="T63" fmla="*/ 174808 h 632008"/>
                <a:gd name="T64" fmla="*/ 304800 w 792480"/>
                <a:gd name="T65" fmla="*/ 144328 h 632008"/>
                <a:gd name="T66" fmla="*/ 355600 w 792480"/>
                <a:gd name="T67" fmla="*/ 93528 h 632008"/>
                <a:gd name="T68" fmla="*/ 436880 w 792480"/>
                <a:gd name="T69" fmla="*/ 22408 h 632008"/>
                <a:gd name="T70" fmla="*/ 467360 w 792480"/>
                <a:gd name="T71" fmla="*/ 2088 h 6320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92480"/>
                <a:gd name="T109" fmla="*/ 0 h 632008"/>
                <a:gd name="T110" fmla="*/ 792480 w 792480"/>
                <a:gd name="T111" fmla="*/ 632008 h 6320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92480" h="632008">
                  <a:moveTo>
                    <a:pt x="467360" y="2088"/>
                  </a:moveTo>
                  <a:lnTo>
                    <a:pt x="467360" y="2088"/>
                  </a:lnTo>
                  <a:cubicBezTo>
                    <a:pt x="514773" y="5475"/>
                    <a:pt x="563671" y="0"/>
                    <a:pt x="609600" y="12248"/>
                  </a:cubicBezTo>
                  <a:cubicBezTo>
                    <a:pt x="619948" y="15007"/>
                    <a:pt x="613819" y="33817"/>
                    <a:pt x="619760" y="42728"/>
                  </a:cubicBezTo>
                  <a:cubicBezTo>
                    <a:pt x="627730" y="54683"/>
                    <a:pt x="641419" y="61866"/>
                    <a:pt x="650240" y="73208"/>
                  </a:cubicBezTo>
                  <a:cubicBezTo>
                    <a:pt x="665233" y="92485"/>
                    <a:pt x="673611" y="116899"/>
                    <a:pt x="690880" y="134168"/>
                  </a:cubicBezTo>
                  <a:lnTo>
                    <a:pt x="751840" y="195128"/>
                  </a:lnTo>
                  <a:lnTo>
                    <a:pt x="782320" y="225608"/>
                  </a:lnTo>
                  <a:cubicBezTo>
                    <a:pt x="785707" y="235768"/>
                    <a:pt x="792480" y="245378"/>
                    <a:pt x="792480" y="256088"/>
                  </a:cubicBezTo>
                  <a:cubicBezTo>
                    <a:pt x="792480" y="283392"/>
                    <a:pt x="789504" y="311026"/>
                    <a:pt x="782320" y="337368"/>
                  </a:cubicBezTo>
                  <a:cubicBezTo>
                    <a:pt x="773555" y="369508"/>
                    <a:pt x="753832" y="369575"/>
                    <a:pt x="731520" y="388168"/>
                  </a:cubicBezTo>
                  <a:cubicBezTo>
                    <a:pt x="720482" y="397366"/>
                    <a:pt x="711200" y="408488"/>
                    <a:pt x="701040" y="418648"/>
                  </a:cubicBezTo>
                  <a:cubicBezTo>
                    <a:pt x="675503" y="495260"/>
                    <a:pt x="709951" y="400826"/>
                    <a:pt x="670560" y="479608"/>
                  </a:cubicBezTo>
                  <a:cubicBezTo>
                    <a:pt x="665771" y="489187"/>
                    <a:pt x="665189" y="500509"/>
                    <a:pt x="660400" y="510088"/>
                  </a:cubicBezTo>
                  <a:cubicBezTo>
                    <a:pt x="654939" y="521010"/>
                    <a:pt x="645541" y="529646"/>
                    <a:pt x="640080" y="540568"/>
                  </a:cubicBezTo>
                  <a:cubicBezTo>
                    <a:pt x="635291" y="550147"/>
                    <a:pt x="636610" y="562685"/>
                    <a:pt x="629920" y="571048"/>
                  </a:cubicBezTo>
                  <a:cubicBezTo>
                    <a:pt x="610509" y="595312"/>
                    <a:pt x="593501" y="589257"/>
                    <a:pt x="568960" y="601528"/>
                  </a:cubicBezTo>
                  <a:cubicBezTo>
                    <a:pt x="558038" y="606989"/>
                    <a:pt x="550610" y="620448"/>
                    <a:pt x="538480" y="621848"/>
                  </a:cubicBezTo>
                  <a:cubicBezTo>
                    <a:pt x="461027" y="630785"/>
                    <a:pt x="382693" y="628621"/>
                    <a:pt x="304800" y="632008"/>
                  </a:cubicBezTo>
                  <a:cubicBezTo>
                    <a:pt x="284480" y="625235"/>
                    <a:pt x="262998" y="621267"/>
                    <a:pt x="243840" y="611688"/>
                  </a:cubicBezTo>
                  <a:cubicBezTo>
                    <a:pt x="212698" y="596117"/>
                    <a:pt x="171973" y="561806"/>
                    <a:pt x="142240" y="540568"/>
                  </a:cubicBezTo>
                  <a:cubicBezTo>
                    <a:pt x="110077" y="517594"/>
                    <a:pt x="104324" y="518229"/>
                    <a:pt x="71120" y="489768"/>
                  </a:cubicBezTo>
                  <a:cubicBezTo>
                    <a:pt x="60211" y="480417"/>
                    <a:pt x="50800" y="469448"/>
                    <a:pt x="40640" y="459288"/>
                  </a:cubicBezTo>
                  <a:cubicBezTo>
                    <a:pt x="15103" y="382676"/>
                    <a:pt x="49551" y="477110"/>
                    <a:pt x="10160" y="398328"/>
                  </a:cubicBezTo>
                  <a:cubicBezTo>
                    <a:pt x="5371" y="388749"/>
                    <a:pt x="3387" y="378008"/>
                    <a:pt x="0" y="367848"/>
                  </a:cubicBezTo>
                  <a:cubicBezTo>
                    <a:pt x="6773" y="344141"/>
                    <a:pt x="5527" y="316452"/>
                    <a:pt x="20320" y="296728"/>
                  </a:cubicBezTo>
                  <a:cubicBezTo>
                    <a:pt x="28698" y="285557"/>
                    <a:pt x="47885" y="291471"/>
                    <a:pt x="60960" y="286568"/>
                  </a:cubicBezTo>
                  <a:cubicBezTo>
                    <a:pt x="75141" y="281250"/>
                    <a:pt x="87760" y="272399"/>
                    <a:pt x="101600" y="266248"/>
                  </a:cubicBezTo>
                  <a:cubicBezTo>
                    <a:pt x="150790" y="244386"/>
                    <a:pt x="145866" y="247562"/>
                    <a:pt x="193040" y="235768"/>
                  </a:cubicBezTo>
                  <a:cubicBezTo>
                    <a:pt x="203200" y="228995"/>
                    <a:pt x="212598" y="220909"/>
                    <a:pt x="223520" y="215448"/>
                  </a:cubicBezTo>
                  <a:cubicBezTo>
                    <a:pt x="233099" y="210659"/>
                    <a:pt x="246427" y="212861"/>
                    <a:pt x="254000" y="205288"/>
                  </a:cubicBezTo>
                  <a:cubicBezTo>
                    <a:pt x="261573" y="197715"/>
                    <a:pt x="257304" y="183035"/>
                    <a:pt x="264160" y="174808"/>
                  </a:cubicBezTo>
                  <a:cubicBezTo>
                    <a:pt x="275000" y="161799"/>
                    <a:pt x="292826" y="156302"/>
                    <a:pt x="304800" y="144328"/>
                  </a:cubicBezTo>
                  <a:cubicBezTo>
                    <a:pt x="372533" y="76595"/>
                    <a:pt x="274320" y="147715"/>
                    <a:pt x="355600" y="93528"/>
                  </a:cubicBezTo>
                  <a:cubicBezTo>
                    <a:pt x="379307" y="57968"/>
                    <a:pt x="386080" y="39341"/>
                    <a:pt x="436880" y="22408"/>
                  </a:cubicBezTo>
                  <a:cubicBezTo>
                    <a:pt x="470573" y="11177"/>
                    <a:pt x="462280" y="5475"/>
                    <a:pt x="467360" y="2088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45" name="Freihandform 11"/>
            <p:cNvSpPr>
              <a:spLocks/>
            </p:cNvSpPr>
            <p:nvPr/>
          </p:nvSpPr>
          <p:spPr bwMode="auto">
            <a:xfrm>
              <a:off x="2509261" y="2294129"/>
              <a:ext cx="616571" cy="941449"/>
            </a:xfrm>
            <a:custGeom>
              <a:avLst/>
              <a:gdLst>
                <a:gd name="T0" fmla="*/ 378911 w 776434"/>
                <a:gd name="T1" fmla="*/ 10160 h 1178560"/>
                <a:gd name="T2" fmla="*/ 378911 w 776434"/>
                <a:gd name="T3" fmla="*/ 10160 h 1178560"/>
                <a:gd name="T4" fmla="*/ 328111 w 776434"/>
                <a:gd name="T5" fmla="*/ 152400 h 1178560"/>
                <a:gd name="T6" fmla="*/ 317951 w 776434"/>
                <a:gd name="T7" fmla="*/ 182880 h 1178560"/>
                <a:gd name="T8" fmla="*/ 307791 w 776434"/>
                <a:gd name="T9" fmla="*/ 213360 h 1178560"/>
                <a:gd name="T10" fmla="*/ 287471 w 776434"/>
                <a:gd name="T11" fmla="*/ 243840 h 1178560"/>
                <a:gd name="T12" fmla="*/ 236671 w 776434"/>
                <a:gd name="T13" fmla="*/ 325120 h 1178560"/>
                <a:gd name="T14" fmla="*/ 226511 w 776434"/>
                <a:gd name="T15" fmla="*/ 355600 h 1178560"/>
                <a:gd name="T16" fmla="*/ 165551 w 776434"/>
                <a:gd name="T17" fmla="*/ 396240 h 1178560"/>
                <a:gd name="T18" fmla="*/ 145231 w 776434"/>
                <a:gd name="T19" fmla="*/ 426720 h 1178560"/>
                <a:gd name="T20" fmla="*/ 84271 w 776434"/>
                <a:gd name="T21" fmla="*/ 477520 h 1178560"/>
                <a:gd name="T22" fmla="*/ 43631 w 776434"/>
                <a:gd name="T23" fmla="*/ 538480 h 1178560"/>
                <a:gd name="T24" fmla="*/ 23311 w 776434"/>
                <a:gd name="T25" fmla="*/ 568960 h 1178560"/>
                <a:gd name="T26" fmla="*/ 13151 w 776434"/>
                <a:gd name="T27" fmla="*/ 599440 h 1178560"/>
                <a:gd name="T28" fmla="*/ 94431 w 776434"/>
                <a:gd name="T29" fmla="*/ 701040 h 1178560"/>
                <a:gd name="T30" fmla="*/ 124911 w 776434"/>
                <a:gd name="T31" fmla="*/ 741680 h 1178560"/>
                <a:gd name="T32" fmla="*/ 185871 w 776434"/>
                <a:gd name="T33" fmla="*/ 782320 h 1178560"/>
                <a:gd name="T34" fmla="*/ 206191 w 776434"/>
                <a:gd name="T35" fmla="*/ 1036320 h 1178560"/>
                <a:gd name="T36" fmla="*/ 226511 w 776434"/>
                <a:gd name="T37" fmla="*/ 1097280 h 1178560"/>
                <a:gd name="T38" fmla="*/ 246831 w 776434"/>
                <a:gd name="T39" fmla="*/ 1127760 h 1178560"/>
                <a:gd name="T40" fmla="*/ 338271 w 776434"/>
                <a:gd name="T41" fmla="*/ 1158240 h 1178560"/>
                <a:gd name="T42" fmla="*/ 368751 w 776434"/>
                <a:gd name="T43" fmla="*/ 1168400 h 1178560"/>
                <a:gd name="T44" fmla="*/ 399231 w 776434"/>
                <a:gd name="T45" fmla="*/ 1178560 h 1178560"/>
                <a:gd name="T46" fmla="*/ 480511 w 776434"/>
                <a:gd name="T47" fmla="*/ 1168400 h 1178560"/>
                <a:gd name="T48" fmla="*/ 571951 w 776434"/>
                <a:gd name="T49" fmla="*/ 1097280 h 1178560"/>
                <a:gd name="T50" fmla="*/ 612591 w 776434"/>
                <a:gd name="T51" fmla="*/ 1066800 h 1178560"/>
                <a:gd name="T52" fmla="*/ 663391 w 776434"/>
                <a:gd name="T53" fmla="*/ 975360 h 1178560"/>
                <a:gd name="T54" fmla="*/ 683711 w 776434"/>
                <a:gd name="T55" fmla="*/ 944880 h 1178560"/>
                <a:gd name="T56" fmla="*/ 704031 w 776434"/>
                <a:gd name="T57" fmla="*/ 873760 h 1178560"/>
                <a:gd name="T58" fmla="*/ 724351 w 776434"/>
                <a:gd name="T59" fmla="*/ 843280 h 1178560"/>
                <a:gd name="T60" fmla="*/ 754831 w 776434"/>
                <a:gd name="T61" fmla="*/ 772160 h 1178560"/>
                <a:gd name="T62" fmla="*/ 734511 w 776434"/>
                <a:gd name="T63" fmla="*/ 254000 h 1178560"/>
                <a:gd name="T64" fmla="*/ 714191 w 776434"/>
                <a:gd name="T65" fmla="*/ 182880 h 1178560"/>
                <a:gd name="T66" fmla="*/ 673551 w 776434"/>
                <a:gd name="T67" fmla="*/ 121920 h 1178560"/>
                <a:gd name="T68" fmla="*/ 632911 w 776434"/>
                <a:gd name="T69" fmla="*/ 60960 h 1178560"/>
                <a:gd name="T70" fmla="*/ 612591 w 776434"/>
                <a:gd name="T71" fmla="*/ 30480 h 1178560"/>
                <a:gd name="T72" fmla="*/ 551631 w 776434"/>
                <a:gd name="T73" fmla="*/ 0 h 1178560"/>
                <a:gd name="T74" fmla="*/ 439871 w 776434"/>
                <a:gd name="T75" fmla="*/ 10160 h 1178560"/>
                <a:gd name="T76" fmla="*/ 378911 w 776434"/>
                <a:gd name="T77" fmla="*/ 10160 h 11785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6434"/>
                <a:gd name="T118" fmla="*/ 0 h 1178560"/>
                <a:gd name="T119" fmla="*/ 776434 w 776434"/>
                <a:gd name="T120" fmla="*/ 1178560 h 11785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6434" h="1178560">
                  <a:moveTo>
                    <a:pt x="378911" y="10160"/>
                  </a:moveTo>
                  <a:lnTo>
                    <a:pt x="378911" y="10160"/>
                  </a:lnTo>
                  <a:cubicBezTo>
                    <a:pt x="340910" y="111495"/>
                    <a:pt x="357581" y="63989"/>
                    <a:pt x="328111" y="152400"/>
                  </a:cubicBezTo>
                  <a:lnTo>
                    <a:pt x="317951" y="182880"/>
                  </a:lnTo>
                  <a:cubicBezTo>
                    <a:pt x="314564" y="193040"/>
                    <a:pt x="313732" y="204449"/>
                    <a:pt x="307791" y="213360"/>
                  </a:cubicBezTo>
                  <a:cubicBezTo>
                    <a:pt x="301018" y="223520"/>
                    <a:pt x="292430" y="232682"/>
                    <a:pt x="287471" y="243840"/>
                  </a:cubicBezTo>
                  <a:cubicBezTo>
                    <a:pt x="251835" y="324020"/>
                    <a:pt x="291503" y="288565"/>
                    <a:pt x="236671" y="325120"/>
                  </a:cubicBezTo>
                  <a:cubicBezTo>
                    <a:pt x="233284" y="335280"/>
                    <a:pt x="234084" y="348027"/>
                    <a:pt x="226511" y="355600"/>
                  </a:cubicBezTo>
                  <a:cubicBezTo>
                    <a:pt x="209242" y="372869"/>
                    <a:pt x="165551" y="396240"/>
                    <a:pt x="165551" y="396240"/>
                  </a:cubicBezTo>
                  <a:cubicBezTo>
                    <a:pt x="158778" y="406400"/>
                    <a:pt x="153048" y="417339"/>
                    <a:pt x="145231" y="426720"/>
                  </a:cubicBezTo>
                  <a:cubicBezTo>
                    <a:pt x="120785" y="456056"/>
                    <a:pt x="114241" y="457540"/>
                    <a:pt x="84271" y="477520"/>
                  </a:cubicBezTo>
                  <a:lnTo>
                    <a:pt x="43631" y="538480"/>
                  </a:lnTo>
                  <a:cubicBezTo>
                    <a:pt x="36858" y="548640"/>
                    <a:pt x="27172" y="557376"/>
                    <a:pt x="23311" y="568960"/>
                  </a:cubicBezTo>
                  <a:lnTo>
                    <a:pt x="13151" y="599440"/>
                  </a:lnTo>
                  <a:cubicBezTo>
                    <a:pt x="38940" y="676808"/>
                    <a:pt x="0" y="575131"/>
                    <a:pt x="94431" y="701040"/>
                  </a:cubicBezTo>
                  <a:cubicBezTo>
                    <a:pt x="104591" y="714587"/>
                    <a:pt x="112255" y="730430"/>
                    <a:pt x="124911" y="741680"/>
                  </a:cubicBezTo>
                  <a:cubicBezTo>
                    <a:pt x="143164" y="757905"/>
                    <a:pt x="185871" y="782320"/>
                    <a:pt x="185871" y="782320"/>
                  </a:cubicBezTo>
                  <a:cubicBezTo>
                    <a:pt x="186933" y="797194"/>
                    <a:pt x="200984" y="1006814"/>
                    <a:pt x="206191" y="1036320"/>
                  </a:cubicBezTo>
                  <a:cubicBezTo>
                    <a:pt x="209913" y="1057413"/>
                    <a:pt x="214630" y="1079458"/>
                    <a:pt x="226511" y="1097280"/>
                  </a:cubicBezTo>
                  <a:cubicBezTo>
                    <a:pt x="233284" y="1107440"/>
                    <a:pt x="236476" y="1121288"/>
                    <a:pt x="246831" y="1127760"/>
                  </a:cubicBezTo>
                  <a:lnTo>
                    <a:pt x="338271" y="1158240"/>
                  </a:lnTo>
                  <a:lnTo>
                    <a:pt x="368751" y="1168400"/>
                  </a:lnTo>
                  <a:lnTo>
                    <a:pt x="399231" y="1178560"/>
                  </a:lnTo>
                  <a:cubicBezTo>
                    <a:pt x="426324" y="1175173"/>
                    <a:pt x="454798" y="1177583"/>
                    <a:pt x="480511" y="1168400"/>
                  </a:cubicBezTo>
                  <a:cubicBezTo>
                    <a:pt x="531476" y="1150198"/>
                    <a:pt x="537117" y="1127138"/>
                    <a:pt x="571951" y="1097280"/>
                  </a:cubicBezTo>
                  <a:cubicBezTo>
                    <a:pt x="584808" y="1086260"/>
                    <a:pt x="601341" y="1079456"/>
                    <a:pt x="612591" y="1066800"/>
                  </a:cubicBezTo>
                  <a:cubicBezTo>
                    <a:pt x="685813" y="984425"/>
                    <a:pt x="633825" y="1034492"/>
                    <a:pt x="663391" y="975360"/>
                  </a:cubicBezTo>
                  <a:cubicBezTo>
                    <a:pt x="668852" y="964438"/>
                    <a:pt x="678250" y="955802"/>
                    <a:pt x="683711" y="944880"/>
                  </a:cubicBezTo>
                  <a:cubicBezTo>
                    <a:pt x="703482" y="905337"/>
                    <a:pt x="684499" y="919334"/>
                    <a:pt x="704031" y="873760"/>
                  </a:cubicBezTo>
                  <a:cubicBezTo>
                    <a:pt x="708841" y="862537"/>
                    <a:pt x="718293" y="853882"/>
                    <a:pt x="724351" y="843280"/>
                  </a:cubicBezTo>
                  <a:cubicBezTo>
                    <a:pt x="744439" y="808127"/>
                    <a:pt x="743433" y="806355"/>
                    <a:pt x="754831" y="772160"/>
                  </a:cubicBezTo>
                  <a:cubicBezTo>
                    <a:pt x="748058" y="599440"/>
                    <a:pt x="776434" y="421692"/>
                    <a:pt x="734511" y="254000"/>
                  </a:cubicBezTo>
                  <a:cubicBezTo>
                    <a:pt x="732120" y="244434"/>
                    <a:pt x="720816" y="194806"/>
                    <a:pt x="714191" y="182880"/>
                  </a:cubicBezTo>
                  <a:cubicBezTo>
                    <a:pt x="702331" y="161532"/>
                    <a:pt x="681274" y="145088"/>
                    <a:pt x="673551" y="121920"/>
                  </a:cubicBezTo>
                  <a:cubicBezTo>
                    <a:pt x="655696" y="68355"/>
                    <a:pt x="675192" y="111697"/>
                    <a:pt x="632911" y="60960"/>
                  </a:cubicBezTo>
                  <a:cubicBezTo>
                    <a:pt x="625094" y="51579"/>
                    <a:pt x="621225" y="39114"/>
                    <a:pt x="612591" y="30480"/>
                  </a:cubicBezTo>
                  <a:cubicBezTo>
                    <a:pt x="592896" y="10785"/>
                    <a:pt x="576421" y="8263"/>
                    <a:pt x="551631" y="0"/>
                  </a:cubicBezTo>
                  <a:cubicBezTo>
                    <a:pt x="514378" y="3387"/>
                    <a:pt x="476902" y="4870"/>
                    <a:pt x="439871" y="10160"/>
                  </a:cubicBezTo>
                  <a:cubicBezTo>
                    <a:pt x="361254" y="21391"/>
                    <a:pt x="389071" y="10160"/>
                    <a:pt x="378911" y="10160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46" name="Freihandform 12"/>
            <p:cNvSpPr>
              <a:spLocks/>
            </p:cNvSpPr>
            <p:nvPr/>
          </p:nvSpPr>
          <p:spPr bwMode="auto">
            <a:xfrm>
              <a:off x="785059" y="3468643"/>
              <a:ext cx="642504" cy="579134"/>
            </a:xfrm>
            <a:custGeom>
              <a:avLst/>
              <a:gdLst>
                <a:gd name="T0" fmla="*/ 406400 w 809091"/>
                <a:gd name="T1" fmla="*/ 2875 h 724993"/>
                <a:gd name="T2" fmla="*/ 406400 w 809091"/>
                <a:gd name="T3" fmla="*/ 2875 h 724993"/>
                <a:gd name="T4" fmla="*/ 71120 w 809091"/>
                <a:gd name="T5" fmla="*/ 13035 h 724993"/>
                <a:gd name="T6" fmla="*/ 20320 w 809091"/>
                <a:gd name="T7" fmla="*/ 53675 h 724993"/>
                <a:gd name="T8" fmla="*/ 0 w 809091"/>
                <a:gd name="T9" fmla="*/ 124795 h 724993"/>
                <a:gd name="T10" fmla="*/ 30480 w 809091"/>
                <a:gd name="T11" fmla="*/ 277195 h 724993"/>
                <a:gd name="T12" fmla="*/ 91440 w 809091"/>
                <a:gd name="T13" fmla="*/ 358475 h 724993"/>
                <a:gd name="T14" fmla="*/ 121920 w 809091"/>
                <a:gd name="T15" fmla="*/ 378795 h 724993"/>
                <a:gd name="T16" fmla="*/ 182880 w 809091"/>
                <a:gd name="T17" fmla="*/ 439755 h 724993"/>
                <a:gd name="T18" fmla="*/ 213360 w 809091"/>
                <a:gd name="T19" fmla="*/ 470235 h 724993"/>
                <a:gd name="T20" fmla="*/ 243840 w 809091"/>
                <a:gd name="T21" fmla="*/ 490555 h 724993"/>
                <a:gd name="T22" fmla="*/ 274320 w 809091"/>
                <a:gd name="T23" fmla="*/ 521035 h 724993"/>
                <a:gd name="T24" fmla="*/ 304800 w 809091"/>
                <a:gd name="T25" fmla="*/ 531195 h 724993"/>
                <a:gd name="T26" fmla="*/ 335280 w 809091"/>
                <a:gd name="T27" fmla="*/ 551515 h 724993"/>
                <a:gd name="T28" fmla="*/ 436880 w 809091"/>
                <a:gd name="T29" fmla="*/ 632795 h 724993"/>
                <a:gd name="T30" fmla="*/ 487680 w 809091"/>
                <a:gd name="T31" fmla="*/ 663275 h 724993"/>
                <a:gd name="T32" fmla="*/ 558800 w 809091"/>
                <a:gd name="T33" fmla="*/ 703915 h 724993"/>
                <a:gd name="T34" fmla="*/ 680720 w 809091"/>
                <a:gd name="T35" fmla="*/ 724235 h 724993"/>
                <a:gd name="T36" fmla="*/ 741680 w 809091"/>
                <a:gd name="T37" fmla="*/ 714075 h 724993"/>
                <a:gd name="T38" fmla="*/ 762000 w 809091"/>
                <a:gd name="T39" fmla="*/ 673435 h 724993"/>
                <a:gd name="T40" fmla="*/ 792480 w 809091"/>
                <a:gd name="T41" fmla="*/ 612475 h 724993"/>
                <a:gd name="T42" fmla="*/ 792480 w 809091"/>
                <a:gd name="T43" fmla="*/ 287355 h 724993"/>
                <a:gd name="T44" fmla="*/ 762000 w 809091"/>
                <a:gd name="T45" fmla="*/ 226395 h 724993"/>
                <a:gd name="T46" fmla="*/ 731520 w 809091"/>
                <a:gd name="T47" fmla="*/ 206075 h 724993"/>
                <a:gd name="T48" fmla="*/ 711200 w 809091"/>
                <a:gd name="T49" fmla="*/ 175595 h 724993"/>
                <a:gd name="T50" fmla="*/ 680720 w 809091"/>
                <a:gd name="T51" fmla="*/ 165435 h 724993"/>
                <a:gd name="T52" fmla="*/ 640080 w 809091"/>
                <a:gd name="T53" fmla="*/ 104475 h 724993"/>
                <a:gd name="T54" fmla="*/ 599440 w 809091"/>
                <a:gd name="T55" fmla="*/ 43515 h 724993"/>
                <a:gd name="T56" fmla="*/ 548640 w 809091"/>
                <a:gd name="T57" fmla="*/ 2875 h 724993"/>
                <a:gd name="T58" fmla="*/ 406400 w 809091"/>
                <a:gd name="T59" fmla="*/ 2875 h 7249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09091"/>
                <a:gd name="T91" fmla="*/ 0 h 724993"/>
                <a:gd name="T92" fmla="*/ 809091 w 809091"/>
                <a:gd name="T93" fmla="*/ 724993 h 7249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09091" h="724993">
                  <a:moveTo>
                    <a:pt x="406400" y="2875"/>
                  </a:moveTo>
                  <a:lnTo>
                    <a:pt x="406400" y="2875"/>
                  </a:lnTo>
                  <a:cubicBezTo>
                    <a:pt x="294640" y="6262"/>
                    <a:pt x="182759" y="6833"/>
                    <a:pt x="71120" y="13035"/>
                  </a:cubicBezTo>
                  <a:cubicBezTo>
                    <a:pt x="40988" y="14709"/>
                    <a:pt x="32976" y="28362"/>
                    <a:pt x="20320" y="53675"/>
                  </a:cubicBezTo>
                  <a:cubicBezTo>
                    <a:pt x="13032" y="68251"/>
                    <a:pt x="3255" y="111774"/>
                    <a:pt x="0" y="124795"/>
                  </a:cubicBezTo>
                  <a:cubicBezTo>
                    <a:pt x="3930" y="160161"/>
                    <a:pt x="6466" y="241173"/>
                    <a:pt x="30480" y="277195"/>
                  </a:cubicBezTo>
                  <a:cubicBezTo>
                    <a:pt x="49239" y="305334"/>
                    <a:pt x="67306" y="334341"/>
                    <a:pt x="91440" y="358475"/>
                  </a:cubicBezTo>
                  <a:cubicBezTo>
                    <a:pt x="100074" y="367109"/>
                    <a:pt x="112794" y="370683"/>
                    <a:pt x="121920" y="378795"/>
                  </a:cubicBezTo>
                  <a:cubicBezTo>
                    <a:pt x="143398" y="397887"/>
                    <a:pt x="162560" y="419435"/>
                    <a:pt x="182880" y="439755"/>
                  </a:cubicBezTo>
                  <a:cubicBezTo>
                    <a:pt x="193040" y="449915"/>
                    <a:pt x="201405" y="462265"/>
                    <a:pt x="213360" y="470235"/>
                  </a:cubicBezTo>
                  <a:cubicBezTo>
                    <a:pt x="223520" y="477008"/>
                    <a:pt x="234459" y="482738"/>
                    <a:pt x="243840" y="490555"/>
                  </a:cubicBezTo>
                  <a:cubicBezTo>
                    <a:pt x="254878" y="499753"/>
                    <a:pt x="262365" y="513065"/>
                    <a:pt x="274320" y="521035"/>
                  </a:cubicBezTo>
                  <a:cubicBezTo>
                    <a:pt x="283231" y="526976"/>
                    <a:pt x="295221" y="526406"/>
                    <a:pt x="304800" y="531195"/>
                  </a:cubicBezTo>
                  <a:cubicBezTo>
                    <a:pt x="315722" y="536656"/>
                    <a:pt x="325120" y="544742"/>
                    <a:pt x="335280" y="551515"/>
                  </a:cubicBezTo>
                  <a:cubicBezTo>
                    <a:pt x="372942" y="608008"/>
                    <a:pt x="346241" y="577017"/>
                    <a:pt x="436880" y="632795"/>
                  </a:cubicBezTo>
                  <a:cubicBezTo>
                    <a:pt x="453698" y="643145"/>
                    <a:pt x="471249" y="652321"/>
                    <a:pt x="487680" y="663275"/>
                  </a:cubicBezTo>
                  <a:cubicBezTo>
                    <a:pt x="509977" y="678140"/>
                    <a:pt x="533019" y="695321"/>
                    <a:pt x="558800" y="703915"/>
                  </a:cubicBezTo>
                  <a:cubicBezTo>
                    <a:pt x="581085" y="711343"/>
                    <a:pt x="664613" y="721934"/>
                    <a:pt x="680720" y="724235"/>
                  </a:cubicBezTo>
                  <a:cubicBezTo>
                    <a:pt x="701040" y="720848"/>
                    <a:pt x="724211" y="724993"/>
                    <a:pt x="741680" y="714075"/>
                  </a:cubicBezTo>
                  <a:cubicBezTo>
                    <a:pt x="754523" y="706048"/>
                    <a:pt x="754486" y="686585"/>
                    <a:pt x="762000" y="673435"/>
                  </a:cubicBezTo>
                  <a:cubicBezTo>
                    <a:pt x="793513" y="618288"/>
                    <a:pt x="773852" y="668358"/>
                    <a:pt x="792480" y="612475"/>
                  </a:cubicBezTo>
                  <a:cubicBezTo>
                    <a:pt x="806632" y="456806"/>
                    <a:pt x="809091" y="486689"/>
                    <a:pt x="792480" y="287355"/>
                  </a:cubicBezTo>
                  <a:cubicBezTo>
                    <a:pt x="790978" y="269326"/>
                    <a:pt x="773987" y="238382"/>
                    <a:pt x="762000" y="226395"/>
                  </a:cubicBezTo>
                  <a:cubicBezTo>
                    <a:pt x="753366" y="217761"/>
                    <a:pt x="741680" y="212848"/>
                    <a:pt x="731520" y="206075"/>
                  </a:cubicBezTo>
                  <a:cubicBezTo>
                    <a:pt x="724747" y="195915"/>
                    <a:pt x="720735" y="183223"/>
                    <a:pt x="711200" y="175595"/>
                  </a:cubicBezTo>
                  <a:cubicBezTo>
                    <a:pt x="702837" y="168905"/>
                    <a:pt x="688293" y="173008"/>
                    <a:pt x="680720" y="165435"/>
                  </a:cubicBezTo>
                  <a:cubicBezTo>
                    <a:pt x="663451" y="148166"/>
                    <a:pt x="653627" y="124795"/>
                    <a:pt x="640080" y="104475"/>
                  </a:cubicBezTo>
                  <a:lnTo>
                    <a:pt x="599440" y="43515"/>
                  </a:lnTo>
                  <a:cubicBezTo>
                    <a:pt x="582551" y="18181"/>
                    <a:pt x="582485" y="4567"/>
                    <a:pt x="548640" y="2875"/>
                  </a:cubicBezTo>
                  <a:cubicBezTo>
                    <a:pt x="491138" y="0"/>
                    <a:pt x="430107" y="2875"/>
                    <a:pt x="406400" y="2875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47" name="Freihandform 13"/>
            <p:cNvSpPr>
              <a:spLocks/>
            </p:cNvSpPr>
            <p:nvPr/>
          </p:nvSpPr>
          <p:spPr bwMode="auto">
            <a:xfrm>
              <a:off x="2751483" y="3321139"/>
              <a:ext cx="583101" cy="780036"/>
            </a:xfrm>
            <a:custGeom>
              <a:avLst/>
              <a:gdLst>
                <a:gd name="T0" fmla="*/ 510766 w 734286"/>
                <a:gd name="T1" fmla="*/ 4649 h 976494"/>
                <a:gd name="T2" fmla="*/ 510766 w 734286"/>
                <a:gd name="T3" fmla="*/ 4649 h 976494"/>
                <a:gd name="T4" fmla="*/ 307566 w 734286"/>
                <a:gd name="T5" fmla="*/ 14809 h 976494"/>
                <a:gd name="T6" fmla="*/ 216126 w 734286"/>
                <a:gd name="T7" fmla="*/ 85929 h 976494"/>
                <a:gd name="T8" fmla="*/ 175486 w 734286"/>
                <a:gd name="T9" fmla="*/ 146889 h 976494"/>
                <a:gd name="T10" fmla="*/ 104366 w 734286"/>
                <a:gd name="T11" fmla="*/ 197689 h 976494"/>
                <a:gd name="T12" fmla="*/ 84046 w 734286"/>
                <a:gd name="T13" fmla="*/ 228169 h 976494"/>
                <a:gd name="T14" fmla="*/ 63726 w 734286"/>
                <a:gd name="T15" fmla="*/ 350089 h 976494"/>
                <a:gd name="T16" fmla="*/ 33246 w 734286"/>
                <a:gd name="T17" fmla="*/ 451689 h 976494"/>
                <a:gd name="T18" fmla="*/ 12926 w 734286"/>
                <a:gd name="T19" fmla="*/ 512649 h 976494"/>
                <a:gd name="T20" fmla="*/ 2766 w 734286"/>
                <a:gd name="T21" fmla="*/ 543129 h 976494"/>
                <a:gd name="T22" fmla="*/ 33246 w 734286"/>
                <a:gd name="T23" fmla="*/ 654889 h 976494"/>
                <a:gd name="T24" fmla="*/ 43406 w 734286"/>
                <a:gd name="T25" fmla="*/ 685369 h 976494"/>
                <a:gd name="T26" fmla="*/ 73886 w 734286"/>
                <a:gd name="T27" fmla="*/ 715849 h 976494"/>
                <a:gd name="T28" fmla="*/ 94206 w 734286"/>
                <a:gd name="T29" fmla="*/ 746329 h 976494"/>
                <a:gd name="T30" fmla="*/ 114526 w 734286"/>
                <a:gd name="T31" fmla="*/ 827609 h 976494"/>
                <a:gd name="T32" fmla="*/ 124686 w 734286"/>
                <a:gd name="T33" fmla="*/ 878409 h 976494"/>
                <a:gd name="T34" fmla="*/ 175486 w 734286"/>
                <a:gd name="T35" fmla="*/ 929209 h 976494"/>
                <a:gd name="T36" fmla="*/ 216126 w 734286"/>
                <a:gd name="T37" fmla="*/ 949529 h 976494"/>
                <a:gd name="T38" fmla="*/ 327886 w 734286"/>
                <a:gd name="T39" fmla="*/ 959689 h 976494"/>
                <a:gd name="T40" fmla="*/ 592046 w 734286"/>
                <a:gd name="T41" fmla="*/ 949529 h 976494"/>
                <a:gd name="T42" fmla="*/ 612366 w 734286"/>
                <a:gd name="T43" fmla="*/ 868249 h 976494"/>
                <a:gd name="T44" fmla="*/ 642846 w 734286"/>
                <a:gd name="T45" fmla="*/ 827609 h 976494"/>
                <a:gd name="T46" fmla="*/ 683486 w 734286"/>
                <a:gd name="T47" fmla="*/ 726009 h 976494"/>
                <a:gd name="T48" fmla="*/ 693646 w 734286"/>
                <a:gd name="T49" fmla="*/ 695529 h 976494"/>
                <a:gd name="T50" fmla="*/ 703806 w 734286"/>
                <a:gd name="T51" fmla="*/ 665049 h 976494"/>
                <a:gd name="T52" fmla="*/ 713966 w 734286"/>
                <a:gd name="T53" fmla="*/ 512649 h 976494"/>
                <a:gd name="T54" fmla="*/ 734286 w 734286"/>
                <a:gd name="T55" fmla="*/ 441529 h 976494"/>
                <a:gd name="T56" fmla="*/ 724126 w 734286"/>
                <a:gd name="T57" fmla="*/ 278969 h 976494"/>
                <a:gd name="T58" fmla="*/ 683486 w 734286"/>
                <a:gd name="T59" fmla="*/ 187529 h 976494"/>
                <a:gd name="T60" fmla="*/ 663166 w 734286"/>
                <a:gd name="T61" fmla="*/ 126569 h 976494"/>
                <a:gd name="T62" fmla="*/ 642846 w 734286"/>
                <a:gd name="T63" fmla="*/ 96089 h 976494"/>
                <a:gd name="T64" fmla="*/ 622526 w 734286"/>
                <a:gd name="T65" fmla="*/ 35129 h 976494"/>
                <a:gd name="T66" fmla="*/ 592046 w 734286"/>
                <a:gd name="T67" fmla="*/ 24969 h 976494"/>
                <a:gd name="T68" fmla="*/ 561566 w 734286"/>
                <a:gd name="T69" fmla="*/ 4649 h 976494"/>
                <a:gd name="T70" fmla="*/ 510766 w 734286"/>
                <a:gd name="T71" fmla="*/ 4649 h 9764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34286"/>
                <a:gd name="T109" fmla="*/ 0 h 976494"/>
                <a:gd name="T110" fmla="*/ 734286 w 734286"/>
                <a:gd name="T111" fmla="*/ 976494 h 9764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34286" h="976494">
                  <a:moveTo>
                    <a:pt x="510766" y="4649"/>
                  </a:moveTo>
                  <a:lnTo>
                    <a:pt x="510766" y="4649"/>
                  </a:lnTo>
                  <a:cubicBezTo>
                    <a:pt x="443033" y="8036"/>
                    <a:pt x="374164" y="2002"/>
                    <a:pt x="307566" y="14809"/>
                  </a:cubicBezTo>
                  <a:cubicBezTo>
                    <a:pt x="287491" y="18670"/>
                    <a:pt x="232786" y="64509"/>
                    <a:pt x="216126" y="85929"/>
                  </a:cubicBezTo>
                  <a:cubicBezTo>
                    <a:pt x="201133" y="105206"/>
                    <a:pt x="195023" y="132236"/>
                    <a:pt x="175486" y="146889"/>
                  </a:cubicBezTo>
                  <a:cubicBezTo>
                    <a:pt x="125077" y="184695"/>
                    <a:pt x="148935" y="167976"/>
                    <a:pt x="104366" y="197689"/>
                  </a:cubicBezTo>
                  <a:cubicBezTo>
                    <a:pt x="97593" y="207849"/>
                    <a:pt x="89507" y="217247"/>
                    <a:pt x="84046" y="228169"/>
                  </a:cubicBezTo>
                  <a:cubicBezTo>
                    <a:pt x="66400" y="263460"/>
                    <a:pt x="68734" y="317540"/>
                    <a:pt x="63726" y="350089"/>
                  </a:cubicBezTo>
                  <a:cubicBezTo>
                    <a:pt x="59339" y="378605"/>
                    <a:pt x="41158" y="427953"/>
                    <a:pt x="33246" y="451689"/>
                  </a:cubicBezTo>
                  <a:lnTo>
                    <a:pt x="12926" y="512649"/>
                  </a:lnTo>
                  <a:lnTo>
                    <a:pt x="2766" y="543129"/>
                  </a:lnTo>
                  <a:cubicBezTo>
                    <a:pt x="18572" y="653773"/>
                    <a:pt x="0" y="577315"/>
                    <a:pt x="33246" y="654889"/>
                  </a:cubicBezTo>
                  <a:cubicBezTo>
                    <a:pt x="37465" y="664733"/>
                    <a:pt x="37465" y="676458"/>
                    <a:pt x="43406" y="685369"/>
                  </a:cubicBezTo>
                  <a:cubicBezTo>
                    <a:pt x="51376" y="697324"/>
                    <a:pt x="64688" y="704811"/>
                    <a:pt x="73886" y="715849"/>
                  </a:cubicBezTo>
                  <a:cubicBezTo>
                    <a:pt x="81703" y="725230"/>
                    <a:pt x="87433" y="736169"/>
                    <a:pt x="94206" y="746329"/>
                  </a:cubicBezTo>
                  <a:cubicBezTo>
                    <a:pt x="100979" y="773422"/>
                    <a:pt x="109049" y="800224"/>
                    <a:pt x="114526" y="827609"/>
                  </a:cubicBezTo>
                  <a:cubicBezTo>
                    <a:pt x="117913" y="844542"/>
                    <a:pt x="118623" y="862240"/>
                    <a:pt x="124686" y="878409"/>
                  </a:cubicBezTo>
                  <a:cubicBezTo>
                    <a:pt x="134846" y="905502"/>
                    <a:pt x="151779" y="915662"/>
                    <a:pt x="175486" y="929209"/>
                  </a:cubicBezTo>
                  <a:cubicBezTo>
                    <a:pt x="188636" y="936723"/>
                    <a:pt x="201274" y="946559"/>
                    <a:pt x="216126" y="949529"/>
                  </a:cubicBezTo>
                  <a:cubicBezTo>
                    <a:pt x="252807" y="956865"/>
                    <a:pt x="290633" y="956302"/>
                    <a:pt x="327886" y="959689"/>
                  </a:cubicBezTo>
                  <a:cubicBezTo>
                    <a:pt x="415939" y="956302"/>
                    <a:pt x="508155" y="976494"/>
                    <a:pt x="592046" y="949529"/>
                  </a:cubicBezTo>
                  <a:cubicBezTo>
                    <a:pt x="618633" y="940983"/>
                    <a:pt x="595610" y="890591"/>
                    <a:pt x="612366" y="868249"/>
                  </a:cubicBezTo>
                  <a:cubicBezTo>
                    <a:pt x="622526" y="854702"/>
                    <a:pt x="633871" y="841968"/>
                    <a:pt x="642846" y="827609"/>
                  </a:cubicBezTo>
                  <a:cubicBezTo>
                    <a:pt x="664202" y="793439"/>
                    <a:pt x="670458" y="765094"/>
                    <a:pt x="683486" y="726009"/>
                  </a:cubicBezTo>
                  <a:lnTo>
                    <a:pt x="693646" y="695529"/>
                  </a:lnTo>
                  <a:lnTo>
                    <a:pt x="703806" y="665049"/>
                  </a:lnTo>
                  <a:cubicBezTo>
                    <a:pt x="707193" y="614249"/>
                    <a:pt x="708636" y="563282"/>
                    <a:pt x="713966" y="512649"/>
                  </a:cubicBezTo>
                  <a:cubicBezTo>
                    <a:pt x="715929" y="494003"/>
                    <a:pt x="727990" y="460418"/>
                    <a:pt x="734286" y="441529"/>
                  </a:cubicBezTo>
                  <a:cubicBezTo>
                    <a:pt x="730899" y="387342"/>
                    <a:pt x="731462" y="332764"/>
                    <a:pt x="724126" y="278969"/>
                  </a:cubicBezTo>
                  <a:cubicBezTo>
                    <a:pt x="712224" y="191691"/>
                    <a:pt x="708687" y="244230"/>
                    <a:pt x="683486" y="187529"/>
                  </a:cubicBezTo>
                  <a:cubicBezTo>
                    <a:pt x="674787" y="167956"/>
                    <a:pt x="675047" y="144391"/>
                    <a:pt x="663166" y="126569"/>
                  </a:cubicBezTo>
                  <a:cubicBezTo>
                    <a:pt x="656393" y="116409"/>
                    <a:pt x="647805" y="107247"/>
                    <a:pt x="642846" y="96089"/>
                  </a:cubicBezTo>
                  <a:cubicBezTo>
                    <a:pt x="634147" y="76516"/>
                    <a:pt x="642846" y="41902"/>
                    <a:pt x="622526" y="35129"/>
                  </a:cubicBezTo>
                  <a:cubicBezTo>
                    <a:pt x="612366" y="31742"/>
                    <a:pt x="601625" y="29758"/>
                    <a:pt x="592046" y="24969"/>
                  </a:cubicBezTo>
                  <a:cubicBezTo>
                    <a:pt x="581124" y="19508"/>
                    <a:pt x="573540" y="7044"/>
                    <a:pt x="561566" y="4649"/>
                  </a:cubicBezTo>
                  <a:cubicBezTo>
                    <a:pt x="538320" y="0"/>
                    <a:pt x="519233" y="4649"/>
                    <a:pt x="510766" y="4649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48" name="Freihandform 14"/>
            <p:cNvSpPr>
              <a:spLocks/>
            </p:cNvSpPr>
            <p:nvPr/>
          </p:nvSpPr>
          <p:spPr bwMode="auto">
            <a:xfrm>
              <a:off x="1413026" y="3981588"/>
              <a:ext cx="614523" cy="682395"/>
            </a:xfrm>
            <a:custGeom>
              <a:avLst/>
              <a:gdLst>
                <a:gd name="T0" fmla="*/ 458895 w 773855"/>
                <a:gd name="T1" fmla="*/ 21141 h 854261"/>
                <a:gd name="T2" fmla="*/ 458895 w 773855"/>
                <a:gd name="T3" fmla="*/ 21141 h 854261"/>
                <a:gd name="T4" fmla="*/ 367455 w 773855"/>
                <a:gd name="T5" fmla="*/ 10981 h 854261"/>
                <a:gd name="T6" fmla="*/ 235375 w 773855"/>
                <a:gd name="T7" fmla="*/ 21141 h 854261"/>
                <a:gd name="T8" fmla="*/ 204895 w 773855"/>
                <a:gd name="T9" fmla="*/ 41461 h 854261"/>
                <a:gd name="T10" fmla="*/ 143935 w 773855"/>
                <a:gd name="T11" fmla="*/ 112581 h 854261"/>
                <a:gd name="T12" fmla="*/ 123615 w 773855"/>
                <a:gd name="T13" fmla="*/ 153221 h 854261"/>
                <a:gd name="T14" fmla="*/ 103295 w 773855"/>
                <a:gd name="T15" fmla="*/ 183701 h 854261"/>
                <a:gd name="T16" fmla="*/ 93135 w 773855"/>
                <a:gd name="T17" fmla="*/ 224341 h 854261"/>
                <a:gd name="T18" fmla="*/ 52495 w 773855"/>
                <a:gd name="T19" fmla="*/ 285301 h 854261"/>
                <a:gd name="T20" fmla="*/ 32175 w 773855"/>
                <a:gd name="T21" fmla="*/ 315781 h 854261"/>
                <a:gd name="T22" fmla="*/ 22015 w 773855"/>
                <a:gd name="T23" fmla="*/ 346261 h 854261"/>
                <a:gd name="T24" fmla="*/ 1695 w 773855"/>
                <a:gd name="T25" fmla="*/ 427541 h 854261"/>
                <a:gd name="T26" fmla="*/ 11855 w 773855"/>
                <a:gd name="T27" fmla="*/ 661221 h 854261"/>
                <a:gd name="T28" fmla="*/ 42335 w 773855"/>
                <a:gd name="T29" fmla="*/ 691701 h 854261"/>
                <a:gd name="T30" fmla="*/ 93135 w 773855"/>
                <a:gd name="T31" fmla="*/ 722181 h 854261"/>
                <a:gd name="T32" fmla="*/ 164255 w 773855"/>
                <a:gd name="T33" fmla="*/ 742501 h 854261"/>
                <a:gd name="T34" fmla="*/ 194735 w 773855"/>
                <a:gd name="T35" fmla="*/ 772981 h 854261"/>
                <a:gd name="T36" fmla="*/ 347135 w 773855"/>
                <a:gd name="T37" fmla="*/ 823781 h 854261"/>
                <a:gd name="T38" fmla="*/ 387775 w 773855"/>
                <a:gd name="T39" fmla="*/ 833941 h 854261"/>
                <a:gd name="T40" fmla="*/ 469055 w 773855"/>
                <a:gd name="T41" fmla="*/ 844101 h 854261"/>
                <a:gd name="T42" fmla="*/ 499535 w 773855"/>
                <a:gd name="T43" fmla="*/ 854261 h 854261"/>
                <a:gd name="T44" fmla="*/ 601135 w 773855"/>
                <a:gd name="T45" fmla="*/ 833941 h 854261"/>
                <a:gd name="T46" fmla="*/ 641775 w 773855"/>
                <a:gd name="T47" fmla="*/ 803461 h 854261"/>
                <a:gd name="T48" fmla="*/ 672255 w 773855"/>
                <a:gd name="T49" fmla="*/ 783141 h 854261"/>
                <a:gd name="T50" fmla="*/ 743375 w 773855"/>
                <a:gd name="T51" fmla="*/ 681541 h 854261"/>
                <a:gd name="T52" fmla="*/ 773855 w 773855"/>
                <a:gd name="T53" fmla="*/ 661221 h 854261"/>
                <a:gd name="T54" fmla="*/ 763695 w 773855"/>
                <a:gd name="T55" fmla="*/ 386901 h 854261"/>
                <a:gd name="T56" fmla="*/ 743375 w 773855"/>
                <a:gd name="T57" fmla="*/ 325941 h 854261"/>
                <a:gd name="T58" fmla="*/ 733215 w 773855"/>
                <a:gd name="T59" fmla="*/ 295461 h 854261"/>
                <a:gd name="T60" fmla="*/ 723055 w 773855"/>
                <a:gd name="T61" fmla="*/ 264981 h 854261"/>
                <a:gd name="T62" fmla="*/ 712895 w 773855"/>
                <a:gd name="T63" fmla="*/ 234501 h 854261"/>
                <a:gd name="T64" fmla="*/ 682415 w 773855"/>
                <a:gd name="T65" fmla="*/ 204021 h 854261"/>
                <a:gd name="T66" fmla="*/ 672255 w 773855"/>
                <a:gd name="T67" fmla="*/ 173541 h 854261"/>
                <a:gd name="T68" fmla="*/ 631615 w 773855"/>
                <a:gd name="T69" fmla="*/ 112581 h 854261"/>
                <a:gd name="T70" fmla="*/ 601135 w 773855"/>
                <a:gd name="T71" fmla="*/ 51621 h 854261"/>
                <a:gd name="T72" fmla="*/ 560495 w 773855"/>
                <a:gd name="T73" fmla="*/ 41461 h 854261"/>
                <a:gd name="T74" fmla="*/ 499535 w 773855"/>
                <a:gd name="T75" fmla="*/ 21141 h 854261"/>
                <a:gd name="T76" fmla="*/ 408095 w 773855"/>
                <a:gd name="T77" fmla="*/ 821 h 854261"/>
                <a:gd name="T78" fmla="*/ 458895 w 773855"/>
                <a:gd name="T79" fmla="*/ 21141 h 85426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3855"/>
                <a:gd name="T121" fmla="*/ 0 h 854261"/>
                <a:gd name="T122" fmla="*/ 773855 w 773855"/>
                <a:gd name="T123" fmla="*/ 854261 h 85426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3855" h="854261">
                  <a:moveTo>
                    <a:pt x="458895" y="21141"/>
                  </a:moveTo>
                  <a:lnTo>
                    <a:pt x="458895" y="21141"/>
                  </a:lnTo>
                  <a:cubicBezTo>
                    <a:pt x="428415" y="17754"/>
                    <a:pt x="398123" y="10981"/>
                    <a:pt x="367455" y="10981"/>
                  </a:cubicBezTo>
                  <a:cubicBezTo>
                    <a:pt x="323298" y="10981"/>
                    <a:pt x="278775" y="13003"/>
                    <a:pt x="235375" y="21141"/>
                  </a:cubicBezTo>
                  <a:cubicBezTo>
                    <a:pt x="223373" y="23391"/>
                    <a:pt x="214276" y="33644"/>
                    <a:pt x="204895" y="41461"/>
                  </a:cubicBezTo>
                  <a:cubicBezTo>
                    <a:pt x="183211" y="59531"/>
                    <a:pt x="158559" y="89182"/>
                    <a:pt x="143935" y="112581"/>
                  </a:cubicBezTo>
                  <a:cubicBezTo>
                    <a:pt x="135908" y="125424"/>
                    <a:pt x="131129" y="140071"/>
                    <a:pt x="123615" y="153221"/>
                  </a:cubicBezTo>
                  <a:cubicBezTo>
                    <a:pt x="117557" y="163823"/>
                    <a:pt x="110068" y="173541"/>
                    <a:pt x="103295" y="183701"/>
                  </a:cubicBezTo>
                  <a:cubicBezTo>
                    <a:pt x="99908" y="197248"/>
                    <a:pt x="99380" y="211852"/>
                    <a:pt x="93135" y="224341"/>
                  </a:cubicBezTo>
                  <a:cubicBezTo>
                    <a:pt x="82213" y="246184"/>
                    <a:pt x="66042" y="264981"/>
                    <a:pt x="52495" y="285301"/>
                  </a:cubicBezTo>
                  <a:cubicBezTo>
                    <a:pt x="45722" y="295461"/>
                    <a:pt x="36036" y="304197"/>
                    <a:pt x="32175" y="315781"/>
                  </a:cubicBezTo>
                  <a:cubicBezTo>
                    <a:pt x="28788" y="325941"/>
                    <a:pt x="24833" y="335929"/>
                    <a:pt x="22015" y="346261"/>
                  </a:cubicBezTo>
                  <a:cubicBezTo>
                    <a:pt x="14667" y="373204"/>
                    <a:pt x="1695" y="427541"/>
                    <a:pt x="1695" y="427541"/>
                  </a:cubicBezTo>
                  <a:cubicBezTo>
                    <a:pt x="5082" y="505434"/>
                    <a:pt x="0" y="584161"/>
                    <a:pt x="11855" y="661221"/>
                  </a:cubicBezTo>
                  <a:cubicBezTo>
                    <a:pt x="14040" y="675422"/>
                    <a:pt x="30840" y="683080"/>
                    <a:pt x="42335" y="691701"/>
                  </a:cubicBezTo>
                  <a:cubicBezTo>
                    <a:pt x="58133" y="703549"/>
                    <a:pt x="75472" y="713350"/>
                    <a:pt x="93135" y="722181"/>
                  </a:cubicBezTo>
                  <a:cubicBezTo>
                    <a:pt x="107711" y="729469"/>
                    <a:pt x="151234" y="739246"/>
                    <a:pt x="164255" y="742501"/>
                  </a:cubicBezTo>
                  <a:cubicBezTo>
                    <a:pt x="174415" y="752661"/>
                    <a:pt x="182613" y="765267"/>
                    <a:pt x="194735" y="772981"/>
                  </a:cubicBezTo>
                  <a:cubicBezTo>
                    <a:pt x="277587" y="825705"/>
                    <a:pt x="261719" y="808251"/>
                    <a:pt x="347135" y="823781"/>
                  </a:cubicBezTo>
                  <a:cubicBezTo>
                    <a:pt x="360873" y="826279"/>
                    <a:pt x="374001" y="831645"/>
                    <a:pt x="387775" y="833941"/>
                  </a:cubicBezTo>
                  <a:cubicBezTo>
                    <a:pt x="414708" y="838430"/>
                    <a:pt x="441962" y="840714"/>
                    <a:pt x="469055" y="844101"/>
                  </a:cubicBezTo>
                  <a:cubicBezTo>
                    <a:pt x="479215" y="847488"/>
                    <a:pt x="488825" y="854261"/>
                    <a:pt x="499535" y="854261"/>
                  </a:cubicBezTo>
                  <a:cubicBezTo>
                    <a:pt x="546233" y="854261"/>
                    <a:pt x="563600" y="846453"/>
                    <a:pt x="601135" y="833941"/>
                  </a:cubicBezTo>
                  <a:cubicBezTo>
                    <a:pt x="614682" y="823781"/>
                    <a:pt x="627996" y="813303"/>
                    <a:pt x="641775" y="803461"/>
                  </a:cubicBezTo>
                  <a:cubicBezTo>
                    <a:pt x="651711" y="796364"/>
                    <a:pt x="664214" y="792331"/>
                    <a:pt x="672255" y="783141"/>
                  </a:cubicBezTo>
                  <a:cubicBezTo>
                    <a:pt x="695490" y="756587"/>
                    <a:pt x="716823" y="708093"/>
                    <a:pt x="743375" y="681541"/>
                  </a:cubicBezTo>
                  <a:cubicBezTo>
                    <a:pt x="752009" y="672907"/>
                    <a:pt x="763695" y="667994"/>
                    <a:pt x="773855" y="661221"/>
                  </a:cubicBezTo>
                  <a:cubicBezTo>
                    <a:pt x="770468" y="569781"/>
                    <a:pt x="771979" y="478028"/>
                    <a:pt x="763695" y="386901"/>
                  </a:cubicBezTo>
                  <a:cubicBezTo>
                    <a:pt x="761756" y="365570"/>
                    <a:pt x="750148" y="346261"/>
                    <a:pt x="743375" y="325941"/>
                  </a:cubicBezTo>
                  <a:lnTo>
                    <a:pt x="733215" y="295461"/>
                  </a:lnTo>
                  <a:lnTo>
                    <a:pt x="723055" y="264981"/>
                  </a:lnTo>
                  <a:cubicBezTo>
                    <a:pt x="719668" y="254821"/>
                    <a:pt x="720468" y="242074"/>
                    <a:pt x="712895" y="234501"/>
                  </a:cubicBezTo>
                  <a:lnTo>
                    <a:pt x="682415" y="204021"/>
                  </a:lnTo>
                  <a:cubicBezTo>
                    <a:pt x="679028" y="193861"/>
                    <a:pt x="677456" y="182903"/>
                    <a:pt x="672255" y="173541"/>
                  </a:cubicBezTo>
                  <a:cubicBezTo>
                    <a:pt x="660395" y="152193"/>
                    <a:pt x="639338" y="135749"/>
                    <a:pt x="631615" y="112581"/>
                  </a:cubicBezTo>
                  <a:cubicBezTo>
                    <a:pt x="625819" y="95194"/>
                    <a:pt x="618017" y="62876"/>
                    <a:pt x="601135" y="51621"/>
                  </a:cubicBezTo>
                  <a:cubicBezTo>
                    <a:pt x="589517" y="43875"/>
                    <a:pt x="573870" y="45473"/>
                    <a:pt x="560495" y="41461"/>
                  </a:cubicBezTo>
                  <a:cubicBezTo>
                    <a:pt x="539979" y="35306"/>
                    <a:pt x="520315" y="26336"/>
                    <a:pt x="499535" y="21141"/>
                  </a:cubicBezTo>
                  <a:cubicBezTo>
                    <a:pt x="414969" y="0"/>
                    <a:pt x="446182" y="821"/>
                    <a:pt x="408095" y="821"/>
                  </a:cubicBezTo>
                  <a:lnTo>
                    <a:pt x="458895" y="21141"/>
                  </a:ln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49" name="Freihandform 15"/>
            <p:cNvSpPr>
              <a:spLocks/>
            </p:cNvSpPr>
            <p:nvPr/>
          </p:nvSpPr>
          <p:spPr bwMode="auto">
            <a:xfrm>
              <a:off x="453916" y="4031002"/>
              <a:ext cx="750756" cy="657329"/>
            </a:xfrm>
            <a:custGeom>
              <a:avLst/>
              <a:gdLst>
                <a:gd name="T0" fmla="*/ 223962 w 945410"/>
                <a:gd name="T1" fmla="*/ 20242 h 822882"/>
                <a:gd name="T2" fmla="*/ 223962 w 945410"/>
                <a:gd name="T3" fmla="*/ 20242 h 822882"/>
                <a:gd name="T4" fmla="*/ 315402 w 945410"/>
                <a:gd name="T5" fmla="*/ 30402 h 822882"/>
                <a:gd name="T6" fmla="*/ 366202 w 945410"/>
                <a:gd name="T7" fmla="*/ 60882 h 822882"/>
                <a:gd name="T8" fmla="*/ 447482 w 945410"/>
                <a:gd name="T9" fmla="*/ 81202 h 822882"/>
                <a:gd name="T10" fmla="*/ 477962 w 945410"/>
                <a:gd name="T11" fmla="*/ 91362 h 822882"/>
                <a:gd name="T12" fmla="*/ 538922 w 945410"/>
                <a:gd name="T13" fmla="*/ 142162 h 822882"/>
                <a:gd name="T14" fmla="*/ 579562 w 945410"/>
                <a:gd name="T15" fmla="*/ 192962 h 822882"/>
                <a:gd name="T16" fmla="*/ 711642 w 945410"/>
                <a:gd name="T17" fmla="*/ 304722 h 822882"/>
                <a:gd name="T18" fmla="*/ 782762 w 945410"/>
                <a:gd name="T19" fmla="*/ 345362 h 822882"/>
                <a:gd name="T20" fmla="*/ 843722 w 945410"/>
                <a:gd name="T21" fmla="*/ 386002 h 822882"/>
                <a:gd name="T22" fmla="*/ 914842 w 945410"/>
                <a:gd name="T23" fmla="*/ 426642 h 822882"/>
                <a:gd name="T24" fmla="*/ 935162 w 945410"/>
                <a:gd name="T25" fmla="*/ 467282 h 822882"/>
                <a:gd name="T26" fmla="*/ 904682 w 945410"/>
                <a:gd name="T27" fmla="*/ 680642 h 822882"/>
                <a:gd name="T28" fmla="*/ 874202 w 945410"/>
                <a:gd name="T29" fmla="*/ 741602 h 822882"/>
                <a:gd name="T30" fmla="*/ 803082 w 945410"/>
                <a:gd name="T31" fmla="*/ 792402 h 822882"/>
                <a:gd name="T32" fmla="*/ 772602 w 945410"/>
                <a:gd name="T33" fmla="*/ 802562 h 822882"/>
                <a:gd name="T34" fmla="*/ 731962 w 945410"/>
                <a:gd name="T35" fmla="*/ 792402 h 822882"/>
                <a:gd name="T36" fmla="*/ 701482 w 945410"/>
                <a:gd name="T37" fmla="*/ 772082 h 822882"/>
                <a:gd name="T38" fmla="*/ 620202 w 945410"/>
                <a:gd name="T39" fmla="*/ 792402 h 822882"/>
                <a:gd name="T40" fmla="*/ 589722 w 945410"/>
                <a:gd name="T41" fmla="*/ 812722 h 822882"/>
                <a:gd name="T42" fmla="*/ 538922 w 945410"/>
                <a:gd name="T43" fmla="*/ 822882 h 822882"/>
                <a:gd name="T44" fmla="*/ 264602 w 945410"/>
                <a:gd name="T45" fmla="*/ 812722 h 822882"/>
                <a:gd name="T46" fmla="*/ 213802 w 945410"/>
                <a:gd name="T47" fmla="*/ 731442 h 822882"/>
                <a:gd name="T48" fmla="*/ 183322 w 945410"/>
                <a:gd name="T49" fmla="*/ 700962 h 822882"/>
                <a:gd name="T50" fmla="*/ 102042 w 945410"/>
                <a:gd name="T51" fmla="*/ 558722 h 822882"/>
                <a:gd name="T52" fmla="*/ 41082 w 945410"/>
                <a:gd name="T53" fmla="*/ 467282 h 822882"/>
                <a:gd name="T54" fmla="*/ 20762 w 945410"/>
                <a:gd name="T55" fmla="*/ 436802 h 822882"/>
                <a:gd name="T56" fmla="*/ 10602 w 945410"/>
                <a:gd name="T57" fmla="*/ 345362 h 822882"/>
                <a:gd name="T58" fmla="*/ 442 w 945410"/>
                <a:gd name="T59" fmla="*/ 294562 h 822882"/>
                <a:gd name="T60" fmla="*/ 10602 w 945410"/>
                <a:gd name="T61" fmla="*/ 243762 h 822882"/>
                <a:gd name="T62" fmla="*/ 71562 w 945410"/>
                <a:gd name="T63" fmla="*/ 203122 h 822882"/>
                <a:gd name="T64" fmla="*/ 112202 w 945410"/>
                <a:gd name="T65" fmla="*/ 172642 h 822882"/>
                <a:gd name="T66" fmla="*/ 122362 w 945410"/>
                <a:gd name="T67" fmla="*/ 142162 h 822882"/>
                <a:gd name="T68" fmla="*/ 173162 w 945410"/>
                <a:gd name="T69" fmla="*/ 50722 h 822882"/>
                <a:gd name="T70" fmla="*/ 183322 w 945410"/>
                <a:gd name="T71" fmla="*/ 10082 h 822882"/>
                <a:gd name="T72" fmla="*/ 223962 w 945410"/>
                <a:gd name="T73" fmla="*/ 20242 h 8228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5410"/>
                <a:gd name="T112" fmla="*/ 0 h 822882"/>
                <a:gd name="T113" fmla="*/ 945410 w 945410"/>
                <a:gd name="T114" fmla="*/ 822882 h 82288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5410" h="822882">
                  <a:moveTo>
                    <a:pt x="223962" y="20242"/>
                  </a:moveTo>
                  <a:lnTo>
                    <a:pt x="223962" y="20242"/>
                  </a:lnTo>
                  <a:cubicBezTo>
                    <a:pt x="254442" y="23629"/>
                    <a:pt x="285914" y="21977"/>
                    <a:pt x="315402" y="30402"/>
                  </a:cubicBezTo>
                  <a:cubicBezTo>
                    <a:pt x="334390" y="35827"/>
                    <a:pt x="348539" y="52051"/>
                    <a:pt x="366202" y="60882"/>
                  </a:cubicBezTo>
                  <a:cubicBezTo>
                    <a:pt x="389426" y="72494"/>
                    <a:pt x="424296" y="75405"/>
                    <a:pt x="447482" y="81202"/>
                  </a:cubicBezTo>
                  <a:cubicBezTo>
                    <a:pt x="457872" y="83799"/>
                    <a:pt x="467802" y="87975"/>
                    <a:pt x="477962" y="91362"/>
                  </a:cubicBezTo>
                  <a:cubicBezTo>
                    <a:pt x="531625" y="171857"/>
                    <a:pt x="456423" y="69976"/>
                    <a:pt x="538922" y="142162"/>
                  </a:cubicBezTo>
                  <a:cubicBezTo>
                    <a:pt x="555242" y="156442"/>
                    <a:pt x="565282" y="176642"/>
                    <a:pt x="579562" y="192962"/>
                  </a:cubicBezTo>
                  <a:cubicBezTo>
                    <a:pt x="614252" y="232607"/>
                    <a:pt x="678685" y="279370"/>
                    <a:pt x="711642" y="304722"/>
                  </a:cubicBezTo>
                  <a:cubicBezTo>
                    <a:pt x="753178" y="336673"/>
                    <a:pt x="733118" y="315576"/>
                    <a:pt x="782762" y="345362"/>
                  </a:cubicBezTo>
                  <a:cubicBezTo>
                    <a:pt x="803703" y="357927"/>
                    <a:pt x="821879" y="375080"/>
                    <a:pt x="843722" y="386002"/>
                  </a:cubicBezTo>
                  <a:cubicBezTo>
                    <a:pt x="895284" y="411783"/>
                    <a:pt x="871760" y="397921"/>
                    <a:pt x="914842" y="426642"/>
                  </a:cubicBezTo>
                  <a:cubicBezTo>
                    <a:pt x="921615" y="440189"/>
                    <a:pt x="934442" y="452154"/>
                    <a:pt x="935162" y="467282"/>
                  </a:cubicBezTo>
                  <a:cubicBezTo>
                    <a:pt x="944616" y="665811"/>
                    <a:pt x="945410" y="585611"/>
                    <a:pt x="904682" y="680642"/>
                  </a:cubicBezTo>
                  <a:cubicBezTo>
                    <a:pt x="892287" y="709564"/>
                    <a:pt x="898608" y="717196"/>
                    <a:pt x="874202" y="741602"/>
                  </a:cubicBezTo>
                  <a:cubicBezTo>
                    <a:pt x="869600" y="746204"/>
                    <a:pt x="814620" y="786633"/>
                    <a:pt x="803082" y="792402"/>
                  </a:cubicBezTo>
                  <a:cubicBezTo>
                    <a:pt x="793503" y="797191"/>
                    <a:pt x="782762" y="799175"/>
                    <a:pt x="772602" y="802562"/>
                  </a:cubicBezTo>
                  <a:cubicBezTo>
                    <a:pt x="759055" y="799175"/>
                    <a:pt x="744797" y="797903"/>
                    <a:pt x="731962" y="792402"/>
                  </a:cubicBezTo>
                  <a:cubicBezTo>
                    <a:pt x="720739" y="787592"/>
                    <a:pt x="713693" y="772082"/>
                    <a:pt x="701482" y="772082"/>
                  </a:cubicBezTo>
                  <a:cubicBezTo>
                    <a:pt x="673555" y="772082"/>
                    <a:pt x="647295" y="785629"/>
                    <a:pt x="620202" y="792402"/>
                  </a:cubicBezTo>
                  <a:cubicBezTo>
                    <a:pt x="610042" y="799175"/>
                    <a:pt x="601155" y="808435"/>
                    <a:pt x="589722" y="812722"/>
                  </a:cubicBezTo>
                  <a:cubicBezTo>
                    <a:pt x="573553" y="818785"/>
                    <a:pt x="556191" y="822882"/>
                    <a:pt x="538922" y="822882"/>
                  </a:cubicBezTo>
                  <a:cubicBezTo>
                    <a:pt x="447419" y="822882"/>
                    <a:pt x="356042" y="816109"/>
                    <a:pt x="264602" y="812722"/>
                  </a:cubicBezTo>
                  <a:cubicBezTo>
                    <a:pt x="243787" y="771092"/>
                    <a:pt x="245456" y="768372"/>
                    <a:pt x="213802" y="731442"/>
                  </a:cubicBezTo>
                  <a:cubicBezTo>
                    <a:pt x="204451" y="720533"/>
                    <a:pt x="192143" y="712304"/>
                    <a:pt x="183322" y="700962"/>
                  </a:cubicBezTo>
                  <a:cubicBezTo>
                    <a:pt x="86325" y="576251"/>
                    <a:pt x="202665" y="709657"/>
                    <a:pt x="102042" y="558722"/>
                  </a:cubicBezTo>
                  <a:lnTo>
                    <a:pt x="41082" y="467282"/>
                  </a:lnTo>
                  <a:lnTo>
                    <a:pt x="20762" y="436802"/>
                  </a:lnTo>
                  <a:cubicBezTo>
                    <a:pt x="17375" y="406322"/>
                    <a:pt x="14939" y="375721"/>
                    <a:pt x="10602" y="345362"/>
                  </a:cubicBezTo>
                  <a:cubicBezTo>
                    <a:pt x="8160" y="328267"/>
                    <a:pt x="442" y="311831"/>
                    <a:pt x="442" y="294562"/>
                  </a:cubicBezTo>
                  <a:cubicBezTo>
                    <a:pt x="442" y="277293"/>
                    <a:pt x="0" y="257393"/>
                    <a:pt x="10602" y="243762"/>
                  </a:cubicBezTo>
                  <a:cubicBezTo>
                    <a:pt x="25595" y="224485"/>
                    <a:pt x="52025" y="217775"/>
                    <a:pt x="71562" y="203122"/>
                  </a:cubicBezTo>
                  <a:lnTo>
                    <a:pt x="112202" y="172642"/>
                  </a:lnTo>
                  <a:cubicBezTo>
                    <a:pt x="115589" y="162482"/>
                    <a:pt x="117161" y="151524"/>
                    <a:pt x="122362" y="142162"/>
                  </a:cubicBezTo>
                  <a:cubicBezTo>
                    <a:pt x="165169" y="65110"/>
                    <a:pt x="156934" y="107520"/>
                    <a:pt x="173162" y="50722"/>
                  </a:cubicBezTo>
                  <a:cubicBezTo>
                    <a:pt x="176998" y="37296"/>
                    <a:pt x="171198" y="17010"/>
                    <a:pt x="183322" y="10082"/>
                  </a:cubicBezTo>
                  <a:cubicBezTo>
                    <a:pt x="200965" y="0"/>
                    <a:pt x="217189" y="18549"/>
                    <a:pt x="223962" y="20242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50" name="Freihandform 16"/>
            <p:cNvSpPr>
              <a:spLocks/>
            </p:cNvSpPr>
            <p:nvPr/>
          </p:nvSpPr>
          <p:spPr bwMode="auto">
            <a:xfrm>
              <a:off x="2213116" y="4144563"/>
              <a:ext cx="621245" cy="689855"/>
            </a:xfrm>
            <a:custGeom>
              <a:avLst/>
              <a:gdLst>
                <a:gd name="T0" fmla="*/ 782320 w 782320"/>
                <a:gd name="T1" fmla="*/ 132080 h 863600"/>
                <a:gd name="T2" fmla="*/ 782320 w 782320"/>
                <a:gd name="T3" fmla="*/ 132080 h 863600"/>
                <a:gd name="T4" fmla="*/ 680720 w 782320"/>
                <a:gd name="T5" fmla="*/ 60960 h 863600"/>
                <a:gd name="T6" fmla="*/ 609600 w 782320"/>
                <a:gd name="T7" fmla="*/ 20320 h 863600"/>
                <a:gd name="T8" fmla="*/ 568960 w 782320"/>
                <a:gd name="T9" fmla="*/ 10160 h 863600"/>
                <a:gd name="T10" fmla="*/ 538480 w 782320"/>
                <a:gd name="T11" fmla="*/ 0 h 863600"/>
                <a:gd name="T12" fmla="*/ 284480 w 782320"/>
                <a:gd name="T13" fmla="*/ 20320 h 863600"/>
                <a:gd name="T14" fmla="*/ 254000 w 782320"/>
                <a:gd name="T15" fmla="*/ 81280 h 863600"/>
                <a:gd name="T16" fmla="*/ 193040 w 782320"/>
                <a:gd name="T17" fmla="*/ 101600 h 863600"/>
                <a:gd name="T18" fmla="*/ 162560 w 782320"/>
                <a:gd name="T19" fmla="*/ 121920 h 863600"/>
                <a:gd name="T20" fmla="*/ 132080 w 782320"/>
                <a:gd name="T21" fmla="*/ 132080 h 863600"/>
                <a:gd name="T22" fmla="*/ 81280 w 782320"/>
                <a:gd name="T23" fmla="*/ 152400 h 863600"/>
                <a:gd name="T24" fmla="*/ 50800 w 782320"/>
                <a:gd name="T25" fmla="*/ 172720 h 863600"/>
                <a:gd name="T26" fmla="*/ 30480 w 782320"/>
                <a:gd name="T27" fmla="*/ 203200 h 863600"/>
                <a:gd name="T28" fmla="*/ 20320 w 782320"/>
                <a:gd name="T29" fmla="*/ 233680 h 863600"/>
                <a:gd name="T30" fmla="*/ 0 w 782320"/>
                <a:gd name="T31" fmla="*/ 325120 h 863600"/>
                <a:gd name="T32" fmla="*/ 10160 w 782320"/>
                <a:gd name="T33" fmla="*/ 640080 h 863600"/>
                <a:gd name="T34" fmla="*/ 40640 w 782320"/>
                <a:gd name="T35" fmla="*/ 701040 h 863600"/>
                <a:gd name="T36" fmla="*/ 71120 w 782320"/>
                <a:gd name="T37" fmla="*/ 721360 h 863600"/>
                <a:gd name="T38" fmla="*/ 111760 w 782320"/>
                <a:gd name="T39" fmla="*/ 751840 h 863600"/>
                <a:gd name="T40" fmla="*/ 152400 w 782320"/>
                <a:gd name="T41" fmla="*/ 762000 h 863600"/>
                <a:gd name="T42" fmla="*/ 193040 w 782320"/>
                <a:gd name="T43" fmla="*/ 792480 h 863600"/>
                <a:gd name="T44" fmla="*/ 314960 w 782320"/>
                <a:gd name="T45" fmla="*/ 843280 h 863600"/>
                <a:gd name="T46" fmla="*/ 345440 w 782320"/>
                <a:gd name="T47" fmla="*/ 853440 h 863600"/>
                <a:gd name="T48" fmla="*/ 416560 w 782320"/>
                <a:gd name="T49" fmla="*/ 863600 h 863600"/>
                <a:gd name="T50" fmla="*/ 599440 w 782320"/>
                <a:gd name="T51" fmla="*/ 843280 h 863600"/>
                <a:gd name="T52" fmla="*/ 629920 w 782320"/>
                <a:gd name="T53" fmla="*/ 812800 h 863600"/>
                <a:gd name="T54" fmla="*/ 660400 w 782320"/>
                <a:gd name="T55" fmla="*/ 772160 h 863600"/>
                <a:gd name="T56" fmla="*/ 711200 w 782320"/>
                <a:gd name="T57" fmla="*/ 721360 h 863600"/>
                <a:gd name="T58" fmla="*/ 741680 w 782320"/>
                <a:gd name="T59" fmla="*/ 660400 h 863600"/>
                <a:gd name="T60" fmla="*/ 762000 w 782320"/>
                <a:gd name="T61" fmla="*/ 579120 h 863600"/>
                <a:gd name="T62" fmla="*/ 782320 w 782320"/>
                <a:gd name="T63" fmla="*/ 132080 h 8636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82320"/>
                <a:gd name="T97" fmla="*/ 0 h 863600"/>
                <a:gd name="T98" fmla="*/ 782320 w 782320"/>
                <a:gd name="T99" fmla="*/ 863600 h 86360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82320" h="863600">
                  <a:moveTo>
                    <a:pt x="782320" y="132080"/>
                  </a:moveTo>
                  <a:lnTo>
                    <a:pt x="782320" y="132080"/>
                  </a:lnTo>
                  <a:lnTo>
                    <a:pt x="680720" y="60960"/>
                  </a:lnTo>
                  <a:cubicBezTo>
                    <a:pt x="657496" y="44882"/>
                    <a:pt x="636531" y="30419"/>
                    <a:pt x="609600" y="20320"/>
                  </a:cubicBezTo>
                  <a:cubicBezTo>
                    <a:pt x="596525" y="15417"/>
                    <a:pt x="582386" y="13996"/>
                    <a:pt x="568960" y="10160"/>
                  </a:cubicBezTo>
                  <a:cubicBezTo>
                    <a:pt x="558662" y="7218"/>
                    <a:pt x="548640" y="3387"/>
                    <a:pt x="538480" y="0"/>
                  </a:cubicBezTo>
                  <a:cubicBezTo>
                    <a:pt x="453813" y="6773"/>
                    <a:pt x="367997" y="4854"/>
                    <a:pt x="284480" y="20320"/>
                  </a:cubicBezTo>
                  <a:cubicBezTo>
                    <a:pt x="254414" y="25888"/>
                    <a:pt x="271359" y="68881"/>
                    <a:pt x="254000" y="81280"/>
                  </a:cubicBezTo>
                  <a:cubicBezTo>
                    <a:pt x="236571" y="93730"/>
                    <a:pt x="210862" y="89719"/>
                    <a:pt x="193040" y="101600"/>
                  </a:cubicBezTo>
                  <a:cubicBezTo>
                    <a:pt x="182880" y="108373"/>
                    <a:pt x="173482" y="116459"/>
                    <a:pt x="162560" y="121920"/>
                  </a:cubicBezTo>
                  <a:cubicBezTo>
                    <a:pt x="152981" y="126709"/>
                    <a:pt x="142108" y="128320"/>
                    <a:pt x="132080" y="132080"/>
                  </a:cubicBezTo>
                  <a:cubicBezTo>
                    <a:pt x="115003" y="138484"/>
                    <a:pt x="97592" y="144244"/>
                    <a:pt x="81280" y="152400"/>
                  </a:cubicBezTo>
                  <a:cubicBezTo>
                    <a:pt x="70358" y="157861"/>
                    <a:pt x="60960" y="165947"/>
                    <a:pt x="50800" y="172720"/>
                  </a:cubicBezTo>
                  <a:cubicBezTo>
                    <a:pt x="44027" y="182880"/>
                    <a:pt x="35941" y="192278"/>
                    <a:pt x="30480" y="203200"/>
                  </a:cubicBezTo>
                  <a:cubicBezTo>
                    <a:pt x="25691" y="212779"/>
                    <a:pt x="23262" y="223382"/>
                    <a:pt x="20320" y="233680"/>
                  </a:cubicBezTo>
                  <a:cubicBezTo>
                    <a:pt x="10754" y="267159"/>
                    <a:pt x="6984" y="290202"/>
                    <a:pt x="0" y="325120"/>
                  </a:cubicBezTo>
                  <a:cubicBezTo>
                    <a:pt x="3387" y="430107"/>
                    <a:pt x="3992" y="535220"/>
                    <a:pt x="10160" y="640080"/>
                  </a:cubicBezTo>
                  <a:cubicBezTo>
                    <a:pt x="11193" y="657640"/>
                    <a:pt x="29189" y="689589"/>
                    <a:pt x="40640" y="701040"/>
                  </a:cubicBezTo>
                  <a:cubicBezTo>
                    <a:pt x="49274" y="709674"/>
                    <a:pt x="61184" y="714263"/>
                    <a:pt x="71120" y="721360"/>
                  </a:cubicBezTo>
                  <a:cubicBezTo>
                    <a:pt x="84899" y="731202"/>
                    <a:pt x="96614" y="744267"/>
                    <a:pt x="111760" y="751840"/>
                  </a:cubicBezTo>
                  <a:cubicBezTo>
                    <a:pt x="124249" y="758085"/>
                    <a:pt x="138853" y="758613"/>
                    <a:pt x="152400" y="762000"/>
                  </a:cubicBezTo>
                  <a:cubicBezTo>
                    <a:pt x="165947" y="772160"/>
                    <a:pt x="178413" y="783948"/>
                    <a:pt x="193040" y="792480"/>
                  </a:cubicBezTo>
                  <a:cubicBezTo>
                    <a:pt x="278783" y="842497"/>
                    <a:pt x="248633" y="824329"/>
                    <a:pt x="314960" y="843280"/>
                  </a:cubicBezTo>
                  <a:cubicBezTo>
                    <a:pt x="325258" y="846222"/>
                    <a:pt x="334938" y="851340"/>
                    <a:pt x="345440" y="853440"/>
                  </a:cubicBezTo>
                  <a:cubicBezTo>
                    <a:pt x="368922" y="858136"/>
                    <a:pt x="392853" y="860213"/>
                    <a:pt x="416560" y="863600"/>
                  </a:cubicBezTo>
                  <a:cubicBezTo>
                    <a:pt x="477520" y="856827"/>
                    <a:pt x="539773" y="857486"/>
                    <a:pt x="599440" y="843280"/>
                  </a:cubicBezTo>
                  <a:cubicBezTo>
                    <a:pt x="613418" y="839952"/>
                    <a:pt x="620569" y="823709"/>
                    <a:pt x="629920" y="812800"/>
                  </a:cubicBezTo>
                  <a:cubicBezTo>
                    <a:pt x="640940" y="799943"/>
                    <a:pt x="649150" y="784816"/>
                    <a:pt x="660400" y="772160"/>
                  </a:cubicBezTo>
                  <a:cubicBezTo>
                    <a:pt x="676310" y="754262"/>
                    <a:pt x="695431" y="739382"/>
                    <a:pt x="711200" y="721360"/>
                  </a:cubicBezTo>
                  <a:cubicBezTo>
                    <a:pt x="729522" y="700421"/>
                    <a:pt x="734622" y="686281"/>
                    <a:pt x="741680" y="660400"/>
                  </a:cubicBezTo>
                  <a:cubicBezTo>
                    <a:pt x="749028" y="633457"/>
                    <a:pt x="762000" y="579120"/>
                    <a:pt x="762000" y="579120"/>
                  </a:cubicBezTo>
                  <a:cubicBezTo>
                    <a:pt x="773355" y="193058"/>
                    <a:pt x="772160" y="348876"/>
                    <a:pt x="782320" y="132080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51" name="Freihandform 17"/>
            <p:cNvSpPr>
              <a:spLocks/>
            </p:cNvSpPr>
            <p:nvPr/>
          </p:nvSpPr>
          <p:spPr bwMode="auto">
            <a:xfrm>
              <a:off x="3247814" y="2407752"/>
              <a:ext cx="578925" cy="896381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52" name="Freihandform 18"/>
            <p:cNvSpPr>
              <a:spLocks/>
            </p:cNvSpPr>
            <p:nvPr/>
          </p:nvSpPr>
          <p:spPr bwMode="auto">
            <a:xfrm>
              <a:off x="3526272" y="3470940"/>
              <a:ext cx="639328" cy="892753"/>
            </a:xfrm>
            <a:custGeom>
              <a:avLst/>
              <a:gdLst>
                <a:gd name="T0" fmla="*/ 408852 w 805092"/>
                <a:gd name="T1" fmla="*/ 0 h 1117600"/>
                <a:gd name="T2" fmla="*/ 408852 w 805092"/>
                <a:gd name="T3" fmla="*/ 0 h 1117600"/>
                <a:gd name="T4" fmla="*/ 266612 w 805092"/>
                <a:gd name="T5" fmla="*/ 91440 h 1117600"/>
                <a:gd name="T6" fmla="*/ 236132 w 805092"/>
                <a:gd name="T7" fmla="*/ 111760 h 1117600"/>
                <a:gd name="T8" fmla="*/ 205652 w 805092"/>
                <a:gd name="T9" fmla="*/ 142240 h 1117600"/>
                <a:gd name="T10" fmla="*/ 175172 w 805092"/>
                <a:gd name="T11" fmla="*/ 162560 h 1117600"/>
                <a:gd name="T12" fmla="*/ 124372 w 805092"/>
                <a:gd name="T13" fmla="*/ 223520 h 1117600"/>
                <a:gd name="T14" fmla="*/ 134532 w 805092"/>
                <a:gd name="T15" fmla="*/ 304800 h 1117600"/>
                <a:gd name="T16" fmla="*/ 165012 w 805092"/>
                <a:gd name="T17" fmla="*/ 335280 h 1117600"/>
                <a:gd name="T18" fmla="*/ 175172 w 805092"/>
                <a:gd name="T19" fmla="*/ 365760 h 1117600"/>
                <a:gd name="T20" fmla="*/ 165012 w 805092"/>
                <a:gd name="T21" fmla="*/ 447040 h 1117600"/>
                <a:gd name="T22" fmla="*/ 134532 w 805092"/>
                <a:gd name="T23" fmla="*/ 477520 h 1117600"/>
                <a:gd name="T24" fmla="*/ 83732 w 805092"/>
                <a:gd name="T25" fmla="*/ 528320 h 1117600"/>
                <a:gd name="T26" fmla="*/ 73572 w 805092"/>
                <a:gd name="T27" fmla="*/ 558800 h 1117600"/>
                <a:gd name="T28" fmla="*/ 22772 w 805092"/>
                <a:gd name="T29" fmla="*/ 609600 h 1117600"/>
                <a:gd name="T30" fmla="*/ 2452 w 805092"/>
                <a:gd name="T31" fmla="*/ 670560 h 1117600"/>
                <a:gd name="T32" fmla="*/ 32932 w 805092"/>
                <a:gd name="T33" fmla="*/ 782320 h 1117600"/>
                <a:gd name="T34" fmla="*/ 63412 w 805092"/>
                <a:gd name="T35" fmla="*/ 802640 h 1117600"/>
                <a:gd name="T36" fmla="*/ 104052 w 805092"/>
                <a:gd name="T37" fmla="*/ 863600 h 1117600"/>
                <a:gd name="T38" fmla="*/ 215812 w 805092"/>
                <a:gd name="T39" fmla="*/ 944880 h 1117600"/>
                <a:gd name="T40" fmla="*/ 286932 w 805092"/>
                <a:gd name="T41" fmla="*/ 1016000 h 1117600"/>
                <a:gd name="T42" fmla="*/ 337732 w 805092"/>
                <a:gd name="T43" fmla="*/ 1066800 h 1117600"/>
                <a:gd name="T44" fmla="*/ 358052 w 805092"/>
                <a:gd name="T45" fmla="*/ 1097280 h 1117600"/>
                <a:gd name="T46" fmla="*/ 419012 w 805092"/>
                <a:gd name="T47" fmla="*/ 1117600 h 1117600"/>
                <a:gd name="T48" fmla="*/ 490132 w 805092"/>
                <a:gd name="T49" fmla="*/ 1107440 h 1117600"/>
                <a:gd name="T50" fmla="*/ 540932 w 805092"/>
                <a:gd name="T51" fmla="*/ 1097280 h 1117600"/>
                <a:gd name="T52" fmla="*/ 612052 w 805092"/>
                <a:gd name="T53" fmla="*/ 1016000 h 1117600"/>
                <a:gd name="T54" fmla="*/ 642532 w 805092"/>
                <a:gd name="T55" fmla="*/ 995680 h 1117600"/>
                <a:gd name="T56" fmla="*/ 662852 w 805092"/>
                <a:gd name="T57" fmla="*/ 965200 h 1117600"/>
                <a:gd name="T58" fmla="*/ 774612 w 805092"/>
                <a:gd name="T59" fmla="*/ 883920 h 1117600"/>
                <a:gd name="T60" fmla="*/ 805092 w 805092"/>
                <a:gd name="T61" fmla="*/ 802640 h 1117600"/>
                <a:gd name="T62" fmla="*/ 794932 w 805092"/>
                <a:gd name="T63" fmla="*/ 609600 h 1117600"/>
                <a:gd name="T64" fmla="*/ 754292 w 805092"/>
                <a:gd name="T65" fmla="*/ 518160 h 1117600"/>
                <a:gd name="T66" fmla="*/ 733972 w 805092"/>
                <a:gd name="T67" fmla="*/ 487680 h 1117600"/>
                <a:gd name="T68" fmla="*/ 713652 w 805092"/>
                <a:gd name="T69" fmla="*/ 447040 h 1117600"/>
                <a:gd name="T70" fmla="*/ 673012 w 805092"/>
                <a:gd name="T71" fmla="*/ 386080 h 1117600"/>
                <a:gd name="T72" fmla="*/ 652692 w 805092"/>
                <a:gd name="T73" fmla="*/ 254000 h 1117600"/>
                <a:gd name="T74" fmla="*/ 642532 w 805092"/>
                <a:gd name="T75" fmla="*/ 213360 h 1117600"/>
                <a:gd name="T76" fmla="*/ 622212 w 805092"/>
                <a:gd name="T77" fmla="*/ 182880 h 1117600"/>
                <a:gd name="T78" fmla="*/ 591732 w 805092"/>
                <a:gd name="T79" fmla="*/ 121920 h 1117600"/>
                <a:gd name="T80" fmla="*/ 561252 w 805092"/>
                <a:gd name="T81" fmla="*/ 101600 h 1117600"/>
                <a:gd name="T82" fmla="*/ 530772 w 805092"/>
                <a:gd name="T83" fmla="*/ 40640 h 1117600"/>
                <a:gd name="T84" fmla="*/ 520612 w 805092"/>
                <a:gd name="T85" fmla="*/ 10160 h 1117600"/>
                <a:gd name="T86" fmla="*/ 490132 w 805092"/>
                <a:gd name="T87" fmla="*/ 0 h 1117600"/>
                <a:gd name="T88" fmla="*/ 419012 w 805092"/>
                <a:gd name="T89" fmla="*/ 10160 h 1117600"/>
                <a:gd name="T90" fmla="*/ 408852 w 805092"/>
                <a:gd name="T91" fmla="*/ 0 h 11176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05092"/>
                <a:gd name="T139" fmla="*/ 0 h 1117600"/>
                <a:gd name="T140" fmla="*/ 805092 w 805092"/>
                <a:gd name="T141" fmla="*/ 1117600 h 11176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05092" h="1117600">
                  <a:moveTo>
                    <a:pt x="408852" y="0"/>
                  </a:moveTo>
                  <a:lnTo>
                    <a:pt x="408852" y="0"/>
                  </a:lnTo>
                  <a:cubicBezTo>
                    <a:pt x="286790" y="77676"/>
                    <a:pt x="333833" y="46626"/>
                    <a:pt x="266612" y="91440"/>
                  </a:cubicBezTo>
                  <a:cubicBezTo>
                    <a:pt x="256452" y="98213"/>
                    <a:pt x="244766" y="103126"/>
                    <a:pt x="236132" y="111760"/>
                  </a:cubicBezTo>
                  <a:cubicBezTo>
                    <a:pt x="225972" y="121920"/>
                    <a:pt x="216690" y="133042"/>
                    <a:pt x="205652" y="142240"/>
                  </a:cubicBezTo>
                  <a:cubicBezTo>
                    <a:pt x="196271" y="150057"/>
                    <a:pt x="184553" y="154743"/>
                    <a:pt x="175172" y="162560"/>
                  </a:cubicBezTo>
                  <a:cubicBezTo>
                    <a:pt x="145836" y="187006"/>
                    <a:pt x="144352" y="193550"/>
                    <a:pt x="124372" y="223520"/>
                  </a:cubicBezTo>
                  <a:cubicBezTo>
                    <a:pt x="127759" y="250613"/>
                    <a:pt x="125201" y="279140"/>
                    <a:pt x="134532" y="304800"/>
                  </a:cubicBezTo>
                  <a:cubicBezTo>
                    <a:pt x="139442" y="318303"/>
                    <a:pt x="157042" y="323325"/>
                    <a:pt x="165012" y="335280"/>
                  </a:cubicBezTo>
                  <a:cubicBezTo>
                    <a:pt x="170953" y="344191"/>
                    <a:pt x="171785" y="355600"/>
                    <a:pt x="175172" y="365760"/>
                  </a:cubicBezTo>
                  <a:cubicBezTo>
                    <a:pt x="171785" y="392853"/>
                    <a:pt x="174343" y="421380"/>
                    <a:pt x="165012" y="447040"/>
                  </a:cubicBezTo>
                  <a:cubicBezTo>
                    <a:pt x="160102" y="460543"/>
                    <a:pt x="143730" y="466482"/>
                    <a:pt x="134532" y="477520"/>
                  </a:cubicBezTo>
                  <a:cubicBezTo>
                    <a:pt x="92199" y="528320"/>
                    <a:pt x="139612" y="491067"/>
                    <a:pt x="83732" y="528320"/>
                  </a:cubicBezTo>
                  <a:cubicBezTo>
                    <a:pt x="80345" y="538480"/>
                    <a:pt x="80262" y="550437"/>
                    <a:pt x="73572" y="558800"/>
                  </a:cubicBezTo>
                  <a:cubicBezTo>
                    <a:pt x="29545" y="613833"/>
                    <a:pt x="53252" y="541020"/>
                    <a:pt x="22772" y="609600"/>
                  </a:cubicBezTo>
                  <a:cubicBezTo>
                    <a:pt x="14073" y="629173"/>
                    <a:pt x="2452" y="670560"/>
                    <a:pt x="2452" y="670560"/>
                  </a:cubicBezTo>
                  <a:cubicBezTo>
                    <a:pt x="8462" y="718640"/>
                    <a:pt x="0" y="749388"/>
                    <a:pt x="32932" y="782320"/>
                  </a:cubicBezTo>
                  <a:cubicBezTo>
                    <a:pt x="41566" y="790954"/>
                    <a:pt x="53252" y="795867"/>
                    <a:pt x="63412" y="802640"/>
                  </a:cubicBezTo>
                  <a:cubicBezTo>
                    <a:pt x="76959" y="822960"/>
                    <a:pt x="83732" y="850053"/>
                    <a:pt x="104052" y="863600"/>
                  </a:cubicBezTo>
                  <a:cubicBezTo>
                    <a:pt x="146335" y="891789"/>
                    <a:pt x="178548" y="910721"/>
                    <a:pt x="215812" y="944880"/>
                  </a:cubicBezTo>
                  <a:cubicBezTo>
                    <a:pt x="240526" y="967535"/>
                    <a:pt x="286932" y="1016000"/>
                    <a:pt x="286932" y="1016000"/>
                  </a:cubicBezTo>
                  <a:cubicBezTo>
                    <a:pt x="307345" y="1077238"/>
                    <a:pt x="279787" y="1018513"/>
                    <a:pt x="337732" y="1066800"/>
                  </a:cubicBezTo>
                  <a:cubicBezTo>
                    <a:pt x="347113" y="1074617"/>
                    <a:pt x="347697" y="1090808"/>
                    <a:pt x="358052" y="1097280"/>
                  </a:cubicBezTo>
                  <a:cubicBezTo>
                    <a:pt x="376215" y="1108632"/>
                    <a:pt x="419012" y="1117600"/>
                    <a:pt x="419012" y="1117600"/>
                  </a:cubicBezTo>
                  <a:cubicBezTo>
                    <a:pt x="442719" y="1114213"/>
                    <a:pt x="466510" y="1111377"/>
                    <a:pt x="490132" y="1107440"/>
                  </a:cubicBezTo>
                  <a:cubicBezTo>
                    <a:pt x="507166" y="1104601"/>
                    <a:pt x="527117" y="1107641"/>
                    <a:pt x="540932" y="1097280"/>
                  </a:cubicBezTo>
                  <a:cubicBezTo>
                    <a:pt x="569733" y="1075680"/>
                    <a:pt x="586596" y="1041456"/>
                    <a:pt x="612052" y="1016000"/>
                  </a:cubicBezTo>
                  <a:cubicBezTo>
                    <a:pt x="620686" y="1007366"/>
                    <a:pt x="632372" y="1002453"/>
                    <a:pt x="642532" y="995680"/>
                  </a:cubicBezTo>
                  <a:cubicBezTo>
                    <a:pt x="649305" y="985520"/>
                    <a:pt x="653317" y="972828"/>
                    <a:pt x="662852" y="965200"/>
                  </a:cubicBezTo>
                  <a:cubicBezTo>
                    <a:pt x="704903" y="931559"/>
                    <a:pt x="744662" y="925850"/>
                    <a:pt x="774612" y="883920"/>
                  </a:cubicBezTo>
                  <a:cubicBezTo>
                    <a:pt x="795046" y="855312"/>
                    <a:pt x="796911" y="835366"/>
                    <a:pt x="805092" y="802640"/>
                  </a:cubicBezTo>
                  <a:cubicBezTo>
                    <a:pt x="801705" y="738293"/>
                    <a:pt x="802924" y="673538"/>
                    <a:pt x="794932" y="609600"/>
                  </a:cubicBezTo>
                  <a:cubicBezTo>
                    <a:pt x="793190" y="595666"/>
                    <a:pt x="762669" y="532819"/>
                    <a:pt x="754292" y="518160"/>
                  </a:cubicBezTo>
                  <a:cubicBezTo>
                    <a:pt x="748234" y="507558"/>
                    <a:pt x="740030" y="498282"/>
                    <a:pt x="733972" y="487680"/>
                  </a:cubicBezTo>
                  <a:cubicBezTo>
                    <a:pt x="726458" y="474530"/>
                    <a:pt x="721444" y="460027"/>
                    <a:pt x="713652" y="447040"/>
                  </a:cubicBezTo>
                  <a:cubicBezTo>
                    <a:pt x="701087" y="426099"/>
                    <a:pt x="673012" y="386080"/>
                    <a:pt x="673012" y="386080"/>
                  </a:cubicBezTo>
                  <a:cubicBezTo>
                    <a:pt x="664215" y="315700"/>
                    <a:pt x="665990" y="313843"/>
                    <a:pt x="652692" y="254000"/>
                  </a:cubicBezTo>
                  <a:cubicBezTo>
                    <a:pt x="649663" y="240369"/>
                    <a:pt x="648033" y="226195"/>
                    <a:pt x="642532" y="213360"/>
                  </a:cubicBezTo>
                  <a:cubicBezTo>
                    <a:pt x="637722" y="202137"/>
                    <a:pt x="627673" y="193802"/>
                    <a:pt x="622212" y="182880"/>
                  </a:cubicBezTo>
                  <a:cubicBezTo>
                    <a:pt x="605685" y="149826"/>
                    <a:pt x="620849" y="151037"/>
                    <a:pt x="591732" y="121920"/>
                  </a:cubicBezTo>
                  <a:cubicBezTo>
                    <a:pt x="583098" y="113286"/>
                    <a:pt x="571412" y="108373"/>
                    <a:pt x="561252" y="101600"/>
                  </a:cubicBezTo>
                  <a:cubicBezTo>
                    <a:pt x="535715" y="24988"/>
                    <a:pt x="570163" y="119422"/>
                    <a:pt x="530772" y="40640"/>
                  </a:cubicBezTo>
                  <a:cubicBezTo>
                    <a:pt x="525983" y="31061"/>
                    <a:pt x="528185" y="17733"/>
                    <a:pt x="520612" y="10160"/>
                  </a:cubicBezTo>
                  <a:cubicBezTo>
                    <a:pt x="513039" y="2587"/>
                    <a:pt x="500292" y="3387"/>
                    <a:pt x="490132" y="0"/>
                  </a:cubicBezTo>
                  <a:cubicBezTo>
                    <a:pt x="466425" y="3387"/>
                    <a:pt x="442494" y="5464"/>
                    <a:pt x="419012" y="10160"/>
                  </a:cubicBezTo>
                  <a:cubicBezTo>
                    <a:pt x="408510" y="12260"/>
                    <a:pt x="410545" y="1693"/>
                    <a:pt x="408852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53" name="Freihandform 19"/>
            <p:cNvSpPr>
              <a:spLocks/>
            </p:cNvSpPr>
            <p:nvPr/>
          </p:nvSpPr>
          <p:spPr bwMode="auto">
            <a:xfrm>
              <a:off x="3019928" y="4221988"/>
              <a:ext cx="629313" cy="807212"/>
            </a:xfrm>
            <a:custGeom>
              <a:avLst/>
              <a:gdLst>
                <a:gd name="T0" fmla="*/ 629920 w 792480"/>
                <a:gd name="T1" fmla="*/ 106274 h 1010514"/>
                <a:gd name="T2" fmla="*/ 629920 w 792480"/>
                <a:gd name="T3" fmla="*/ 106274 h 1010514"/>
                <a:gd name="T4" fmla="*/ 487680 w 792480"/>
                <a:gd name="T5" fmla="*/ 96114 h 1010514"/>
                <a:gd name="T6" fmla="*/ 416560 w 792480"/>
                <a:gd name="T7" fmla="*/ 65634 h 1010514"/>
                <a:gd name="T8" fmla="*/ 386080 w 792480"/>
                <a:gd name="T9" fmla="*/ 45314 h 1010514"/>
                <a:gd name="T10" fmla="*/ 345440 w 792480"/>
                <a:gd name="T11" fmla="*/ 35154 h 1010514"/>
                <a:gd name="T12" fmla="*/ 284480 w 792480"/>
                <a:gd name="T13" fmla="*/ 4674 h 1010514"/>
                <a:gd name="T14" fmla="*/ 254000 w 792480"/>
                <a:gd name="T15" fmla="*/ 35154 h 1010514"/>
                <a:gd name="T16" fmla="*/ 223520 w 792480"/>
                <a:gd name="T17" fmla="*/ 96114 h 1010514"/>
                <a:gd name="T18" fmla="*/ 193040 w 792480"/>
                <a:gd name="T19" fmla="*/ 157074 h 1010514"/>
                <a:gd name="T20" fmla="*/ 162560 w 792480"/>
                <a:gd name="T21" fmla="*/ 228194 h 1010514"/>
                <a:gd name="T22" fmla="*/ 132080 w 792480"/>
                <a:gd name="T23" fmla="*/ 248514 h 1010514"/>
                <a:gd name="T24" fmla="*/ 111760 w 792480"/>
                <a:gd name="T25" fmla="*/ 278994 h 1010514"/>
                <a:gd name="T26" fmla="*/ 50800 w 792480"/>
                <a:gd name="T27" fmla="*/ 329794 h 1010514"/>
                <a:gd name="T28" fmla="*/ 20320 w 792480"/>
                <a:gd name="T29" fmla="*/ 339954 h 1010514"/>
                <a:gd name="T30" fmla="*/ 0 w 792480"/>
                <a:gd name="T31" fmla="*/ 492354 h 1010514"/>
                <a:gd name="T32" fmla="*/ 10160 w 792480"/>
                <a:gd name="T33" fmla="*/ 797154 h 1010514"/>
                <a:gd name="T34" fmla="*/ 20320 w 792480"/>
                <a:gd name="T35" fmla="*/ 827634 h 1010514"/>
                <a:gd name="T36" fmla="*/ 40640 w 792480"/>
                <a:gd name="T37" fmla="*/ 868274 h 1010514"/>
                <a:gd name="T38" fmla="*/ 142240 w 792480"/>
                <a:gd name="T39" fmla="*/ 939394 h 1010514"/>
                <a:gd name="T40" fmla="*/ 203200 w 792480"/>
                <a:gd name="T41" fmla="*/ 980034 h 1010514"/>
                <a:gd name="T42" fmla="*/ 264160 w 792480"/>
                <a:gd name="T43" fmla="*/ 990194 h 1010514"/>
                <a:gd name="T44" fmla="*/ 294640 w 792480"/>
                <a:gd name="T45" fmla="*/ 1000354 h 1010514"/>
                <a:gd name="T46" fmla="*/ 365760 w 792480"/>
                <a:gd name="T47" fmla="*/ 1010514 h 1010514"/>
                <a:gd name="T48" fmla="*/ 528320 w 792480"/>
                <a:gd name="T49" fmla="*/ 969874 h 1010514"/>
                <a:gd name="T50" fmla="*/ 548640 w 792480"/>
                <a:gd name="T51" fmla="*/ 919074 h 1010514"/>
                <a:gd name="T52" fmla="*/ 609600 w 792480"/>
                <a:gd name="T53" fmla="*/ 868274 h 1010514"/>
                <a:gd name="T54" fmla="*/ 650240 w 792480"/>
                <a:gd name="T55" fmla="*/ 827634 h 1010514"/>
                <a:gd name="T56" fmla="*/ 660400 w 792480"/>
                <a:gd name="T57" fmla="*/ 797154 h 1010514"/>
                <a:gd name="T58" fmla="*/ 680720 w 792480"/>
                <a:gd name="T59" fmla="*/ 715874 h 1010514"/>
                <a:gd name="T60" fmla="*/ 690880 w 792480"/>
                <a:gd name="T61" fmla="*/ 685394 h 1010514"/>
                <a:gd name="T62" fmla="*/ 721360 w 792480"/>
                <a:gd name="T63" fmla="*/ 492354 h 1010514"/>
                <a:gd name="T64" fmla="*/ 731520 w 792480"/>
                <a:gd name="T65" fmla="*/ 441554 h 1010514"/>
                <a:gd name="T66" fmla="*/ 762000 w 792480"/>
                <a:gd name="T67" fmla="*/ 411074 h 1010514"/>
                <a:gd name="T68" fmla="*/ 792480 w 792480"/>
                <a:gd name="T69" fmla="*/ 350114 h 1010514"/>
                <a:gd name="T70" fmla="*/ 782320 w 792480"/>
                <a:gd name="T71" fmla="*/ 238354 h 1010514"/>
                <a:gd name="T72" fmla="*/ 772160 w 792480"/>
                <a:gd name="T73" fmla="*/ 207874 h 1010514"/>
                <a:gd name="T74" fmla="*/ 741680 w 792480"/>
                <a:gd name="T75" fmla="*/ 187554 h 1010514"/>
                <a:gd name="T76" fmla="*/ 731520 w 792480"/>
                <a:gd name="T77" fmla="*/ 157074 h 1010514"/>
                <a:gd name="T78" fmla="*/ 701040 w 792480"/>
                <a:gd name="T79" fmla="*/ 146914 h 1010514"/>
                <a:gd name="T80" fmla="*/ 640080 w 792480"/>
                <a:gd name="T81" fmla="*/ 106274 h 1010514"/>
                <a:gd name="T82" fmla="*/ 629920 w 792480"/>
                <a:gd name="T83" fmla="*/ 106274 h 10105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92480"/>
                <a:gd name="T127" fmla="*/ 0 h 1010514"/>
                <a:gd name="T128" fmla="*/ 792480 w 792480"/>
                <a:gd name="T129" fmla="*/ 1010514 h 10105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92480" h="1010514">
                  <a:moveTo>
                    <a:pt x="629920" y="106274"/>
                  </a:moveTo>
                  <a:lnTo>
                    <a:pt x="629920" y="106274"/>
                  </a:lnTo>
                  <a:cubicBezTo>
                    <a:pt x="582507" y="102887"/>
                    <a:pt x="534889" y="101668"/>
                    <a:pt x="487680" y="96114"/>
                  </a:cubicBezTo>
                  <a:cubicBezTo>
                    <a:pt x="469738" y="94003"/>
                    <a:pt x="428728" y="72587"/>
                    <a:pt x="416560" y="65634"/>
                  </a:cubicBezTo>
                  <a:cubicBezTo>
                    <a:pt x="405958" y="59576"/>
                    <a:pt x="397303" y="50124"/>
                    <a:pt x="386080" y="45314"/>
                  </a:cubicBezTo>
                  <a:cubicBezTo>
                    <a:pt x="373245" y="39813"/>
                    <a:pt x="358987" y="38541"/>
                    <a:pt x="345440" y="35154"/>
                  </a:cubicBezTo>
                  <a:cubicBezTo>
                    <a:pt x="338023" y="30209"/>
                    <a:pt x="298501" y="0"/>
                    <a:pt x="284480" y="4674"/>
                  </a:cubicBezTo>
                  <a:cubicBezTo>
                    <a:pt x="270849" y="9218"/>
                    <a:pt x="264160" y="24994"/>
                    <a:pt x="254000" y="35154"/>
                  </a:cubicBezTo>
                  <a:cubicBezTo>
                    <a:pt x="228463" y="111766"/>
                    <a:pt x="262911" y="17332"/>
                    <a:pt x="223520" y="96114"/>
                  </a:cubicBezTo>
                  <a:cubicBezTo>
                    <a:pt x="181456" y="180242"/>
                    <a:pt x="251274" y="69723"/>
                    <a:pt x="193040" y="157074"/>
                  </a:cubicBezTo>
                  <a:cubicBezTo>
                    <a:pt x="185267" y="188164"/>
                    <a:pt x="185948" y="204806"/>
                    <a:pt x="162560" y="228194"/>
                  </a:cubicBezTo>
                  <a:cubicBezTo>
                    <a:pt x="153926" y="236828"/>
                    <a:pt x="142240" y="241741"/>
                    <a:pt x="132080" y="248514"/>
                  </a:cubicBezTo>
                  <a:cubicBezTo>
                    <a:pt x="125307" y="258674"/>
                    <a:pt x="119577" y="269613"/>
                    <a:pt x="111760" y="278994"/>
                  </a:cubicBezTo>
                  <a:cubicBezTo>
                    <a:pt x="95710" y="298254"/>
                    <a:pt x="73634" y="318377"/>
                    <a:pt x="50800" y="329794"/>
                  </a:cubicBezTo>
                  <a:cubicBezTo>
                    <a:pt x="41221" y="334583"/>
                    <a:pt x="30480" y="336567"/>
                    <a:pt x="20320" y="339954"/>
                  </a:cubicBezTo>
                  <a:cubicBezTo>
                    <a:pt x="166" y="400417"/>
                    <a:pt x="0" y="392910"/>
                    <a:pt x="0" y="492354"/>
                  </a:cubicBezTo>
                  <a:cubicBezTo>
                    <a:pt x="0" y="594010"/>
                    <a:pt x="4010" y="695684"/>
                    <a:pt x="10160" y="797154"/>
                  </a:cubicBezTo>
                  <a:cubicBezTo>
                    <a:pt x="10808" y="807844"/>
                    <a:pt x="16101" y="817790"/>
                    <a:pt x="20320" y="827634"/>
                  </a:cubicBezTo>
                  <a:cubicBezTo>
                    <a:pt x="26286" y="841555"/>
                    <a:pt x="31837" y="855949"/>
                    <a:pt x="40640" y="868274"/>
                  </a:cubicBezTo>
                  <a:cubicBezTo>
                    <a:pt x="67510" y="905892"/>
                    <a:pt x="102194" y="914750"/>
                    <a:pt x="142240" y="939394"/>
                  </a:cubicBezTo>
                  <a:cubicBezTo>
                    <a:pt x="163039" y="952193"/>
                    <a:pt x="179111" y="976019"/>
                    <a:pt x="203200" y="980034"/>
                  </a:cubicBezTo>
                  <a:cubicBezTo>
                    <a:pt x="223520" y="983421"/>
                    <a:pt x="244050" y="985725"/>
                    <a:pt x="264160" y="990194"/>
                  </a:cubicBezTo>
                  <a:cubicBezTo>
                    <a:pt x="274615" y="992517"/>
                    <a:pt x="284138" y="998254"/>
                    <a:pt x="294640" y="1000354"/>
                  </a:cubicBezTo>
                  <a:cubicBezTo>
                    <a:pt x="318122" y="1005050"/>
                    <a:pt x="342053" y="1007127"/>
                    <a:pt x="365760" y="1010514"/>
                  </a:cubicBezTo>
                  <a:cubicBezTo>
                    <a:pt x="419947" y="996967"/>
                    <a:pt x="478362" y="994853"/>
                    <a:pt x="528320" y="969874"/>
                  </a:cubicBezTo>
                  <a:cubicBezTo>
                    <a:pt x="544632" y="961718"/>
                    <a:pt x="537247" y="933315"/>
                    <a:pt x="548640" y="919074"/>
                  </a:cubicBezTo>
                  <a:cubicBezTo>
                    <a:pt x="565164" y="898419"/>
                    <a:pt x="589939" y="885969"/>
                    <a:pt x="609600" y="868274"/>
                  </a:cubicBezTo>
                  <a:cubicBezTo>
                    <a:pt x="623840" y="855458"/>
                    <a:pt x="636693" y="841181"/>
                    <a:pt x="650240" y="827634"/>
                  </a:cubicBezTo>
                  <a:cubicBezTo>
                    <a:pt x="653627" y="817474"/>
                    <a:pt x="657582" y="807486"/>
                    <a:pt x="660400" y="797154"/>
                  </a:cubicBezTo>
                  <a:cubicBezTo>
                    <a:pt x="667748" y="770211"/>
                    <a:pt x="671889" y="742368"/>
                    <a:pt x="680720" y="715874"/>
                  </a:cubicBezTo>
                  <a:lnTo>
                    <a:pt x="690880" y="685394"/>
                  </a:lnTo>
                  <a:cubicBezTo>
                    <a:pt x="710130" y="473644"/>
                    <a:pt x="687069" y="663810"/>
                    <a:pt x="721360" y="492354"/>
                  </a:cubicBezTo>
                  <a:cubicBezTo>
                    <a:pt x="724747" y="475421"/>
                    <a:pt x="723797" y="457000"/>
                    <a:pt x="731520" y="441554"/>
                  </a:cubicBezTo>
                  <a:cubicBezTo>
                    <a:pt x="737946" y="428703"/>
                    <a:pt x="752802" y="422112"/>
                    <a:pt x="762000" y="411074"/>
                  </a:cubicBezTo>
                  <a:cubicBezTo>
                    <a:pt x="783884" y="384813"/>
                    <a:pt x="782297" y="380662"/>
                    <a:pt x="792480" y="350114"/>
                  </a:cubicBezTo>
                  <a:cubicBezTo>
                    <a:pt x="789093" y="312861"/>
                    <a:pt x="787610" y="275385"/>
                    <a:pt x="782320" y="238354"/>
                  </a:cubicBezTo>
                  <a:cubicBezTo>
                    <a:pt x="780805" y="227752"/>
                    <a:pt x="778850" y="216237"/>
                    <a:pt x="772160" y="207874"/>
                  </a:cubicBezTo>
                  <a:cubicBezTo>
                    <a:pt x="764532" y="198339"/>
                    <a:pt x="751840" y="194327"/>
                    <a:pt x="741680" y="187554"/>
                  </a:cubicBezTo>
                  <a:cubicBezTo>
                    <a:pt x="738293" y="177394"/>
                    <a:pt x="739093" y="164647"/>
                    <a:pt x="731520" y="157074"/>
                  </a:cubicBezTo>
                  <a:cubicBezTo>
                    <a:pt x="723947" y="149501"/>
                    <a:pt x="710402" y="152115"/>
                    <a:pt x="701040" y="146914"/>
                  </a:cubicBezTo>
                  <a:cubicBezTo>
                    <a:pt x="679692" y="135054"/>
                    <a:pt x="661923" y="117196"/>
                    <a:pt x="640080" y="106274"/>
                  </a:cubicBezTo>
                  <a:lnTo>
                    <a:pt x="629920" y="106274"/>
                  </a:ln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51244" name="Freihandform 5"/>
            <p:cNvSpPr>
              <a:spLocks/>
            </p:cNvSpPr>
            <p:nvPr/>
          </p:nvSpPr>
          <p:spPr bwMode="auto">
            <a:xfrm>
              <a:off x="879475" y="5164138"/>
              <a:ext cx="295275" cy="303212"/>
            </a:xfrm>
            <a:custGeom>
              <a:avLst/>
              <a:gdLst>
                <a:gd name="T0" fmla="*/ 142240 w 853440"/>
                <a:gd name="T1" fmla="*/ 81280 h 782320"/>
                <a:gd name="T2" fmla="*/ 142240 w 853440"/>
                <a:gd name="T3" fmla="*/ 81280 h 782320"/>
                <a:gd name="T4" fmla="*/ 20320 w 853440"/>
                <a:gd name="T5" fmla="*/ 182880 h 782320"/>
                <a:gd name="T6" fmla="*/ 10160 w 853440"/>
                <a:gd name="T7" fmla="*/ 213360 h 782320"/>
                <a:gd name="T8" fmla="*/ 0 w 853440"/>
                <a:gd name="T9" fmla="*/ 254000 h 782320"/>
                <a:gd name="T10" fmla="*/ 10160 w 853440"/>
                <a:gd name="T11" fmla="*/ 508000 h 782320"/>
                <a:gd name="T12" fmla="*/ 91440 w 853440"/>
                <a:gd name="T13" fmla="*/ 558800 h 782320"/>
                <a:gd name="T14" fmla="*/ 121920 w 853440"/>
                <a:gd name="T15" fmla="*/ 568960 h 782320"/>
                <a:gd name="T16" fmla="*/ 193040 w 853440"/>
                <a:gd name="T17" fmla="*/ 609600 h 782320"/>
                <a:gd name="T18" fmla="*/ 223520 w 853440"/>
                <a:gd name="T19" fmla="*/ 640080 h 782320"/>
                <a:gd name="T20" fmla="*/ 254000 w 853440"/>
                <a:gd name="T21" fmla="*/ 650240 h 782320"/>
                <a:gd name="T22" fmla="*/ 314960 w 853440"/>
                <a:gd name="T23" fmla="*/ 680720 h 782320"/>
                <a:gd name="T24" fmla="*/ 335280 w 853440"/>
                <a:gd name="T25" fmla="*/ 711200 h 782320"/>
                <a:gd name="T26" fmla="*/ 396240 w 853440"/>
                <a:gd name="T27" fmla="*/ 741680 h 782320"/>
                <a:gd name="T28" fmla="*/ 477520 w 853440"/>
                <a:gd name="T29" fmla="*/ 762000 h 782320"/>
                <a:gd name="T30" fmla="*/ 548640 w 853440"/>
                <a:gd name="T31" fmla="*/ 782320 h 782320"/>
                <a:gd name="T32" fmla="*/ 660400 w 853440"/>
                <a:gd name="T33" fmla="*/ 772160 h 782320"/>
                <a:gd name="T34" fmla="*/ 701040 w 853440"/>
                <a:gd name="T35" fmla="*/ 751840 h 782320"/>
                <a:gd name="T36" fmla="*/ 762000 w 853440"/>
                <a:gd name="T37" fmla="*/ 721360 h 782320"/>
                <a:gd name="T38" fmla="*/ 782320 w 853440"/>
                <a:gd name="T39" fmla="*/ 690880 h 782320"/>
                <a:gd name="T40" fmla="*/ 792480 w 853440"/>
                <a:gd name="T41" fmla="*/ 650240 h 782320"/>
                <a:gd name="T42" fmla="*/ 822960 w 853440"/>
                <a:gd name="T43" fmla="*/ 629920 h 782320"/>
                <a:gd name="T44" fmla="*/ 853440 w 853440"/>
                <a:gd name="T45" fmla="*/ 568960 h 782320"/>
                <a:gd name="T46" fmla="*/ 843280 w 853440"/>
                <a:gd name="T47" fmla="*/ 538480 h 782320"/>
                <a:gd name="T48" fmla="*/ 843280 w 853440"/>
                <a:gd name="T49" fmla="*/ 132080 h 782320"/>
                <a:gd name="T50" fmla="*/ 853440 w 853440"/>
                <a:gd name="T51" fmla="*/ 101600 h 782320"/>
                <a:gd name="T52" fmla="*/ 843280 w 853440"/>
                <a:gd name="T53" fmla="*/ 60960 h 782320"/>
                <a:gd name="T54" fmla="*/ 812800 w 853440"/>
                <a:gd name="T55" fmla="*/ 50800 h 782320"/>
                <a:gd name="T56" fmla="*/ 721360 w 853440"/>
                <a:gd name="T57" fmla="*/ 30480 h 782320"/>
                <a:gd name="T58" fmla="*/ 660400 w 853440"/>
                <a:gd name="T59" fmla="*/ 20320 h 782320"/>
                <a:gd name="T60" fmla="*/ 518160 w 853440"/>
                <a:gd name="T61" fmla="*/ 0 h 782320"/>
                <a:gd name="T62" fmla="*/ 467360 w 853440"/>
                <a:gd name="T63" fmla="*/ 10160 h 782320"/>
                <a:gd name="T64" fmla="*/ 406400 w 853440"/>
                <a:gd name="T65" fmla="*/ 40640 h 782320"/>
                <a:gd name="T66" fmla="*/ 213360 w 853440"/>
                <a:gd name="T67" fmla="*/ 50800 h 782320"/>
                <a:gd name="T68" fmla="*/ 142240 w 853440"/>
                <a:gd name="T69" fmla="*/ 81280 h 7823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53440"/>
                <a:gd name="T106" fmla="*/ 0 h 782320"/>
                <a:gd name="T107" fmla="*/ 853440 w 853440"/>
                <a:gd name="T108" fmla="*/ 782320 h 7823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53440" h="782320">
                  <a:moveTo>
                    <a:pt x="142240" y="81280"/>
                  </a:moveTo>
                  <a:lnTo>
                    <a:pt x="142240" y="81280"/>
                  </a:lnTo>
                  <a:cubicBezTo>
                    <a:pt x="86954" y="119980"/>
                    <a:pt x="46936" y="129648"/>
                    <a:pt x="20320" y="182880"/>
                  </a:cubicBezTo>
                  <a:cubicBezTo>
                    <a:pt x="15531" y="192459"/>
                    <a:pt x="13102" y="203062"/>
                    <a:pt x="10160" y="213360"/>
                  </a:cubicBezTo>
                  <a:cubicBezTo>
                    <a:pt x="6324" y="226786"/>
                    <a:pt x="3387" y="240453"/>
                    <a:pt x="0" y="254000"/>
                  </a:cubicBezTo>
                  <a:cubicBezTo>
                    <a:pt x="3387" y="338667"/>
                    <a:pt x="1133" y="423748"/>
                    <a:pt x="10160" y="508000"/>
                  </a:cubicBezTo>
                  <a:cubicBezTo>
                    <a:pt x="14334" y="546959"/>
                    <a:pt x="68058" y="551006"/>
                    <a:pt x="91440" y="558800"/>
                  </a:cubicBezTo>
                  <a:cubicBezTo>
                    <a:pt x="101600" y="562187"/>
                    <a:pt x="112341" y="564171"/>
                    <a:pt x="121920" y="568960"/>
                  </a:cubicBezTo>
                  <a:cubicBezTo>
                    <a:pt x="146763" y="581382"/>
                    <a:pt x="171499" y="591649"/>
                    <a:pt x="193040" y="609600"/>
                  </a:cubicBezTo>
                  <a:cubicBezTo>
                    <a:pt x="204078" y="618798"/>
                    <a:pt x="211565" y="632110"/>
                    <a:pt x="223520" y="640080"/>
                  </a:cubicBezTo>
                  <a:cubicBezTo>
                    <a:pt x="232431" y="646021"/>
                    <a:pt x="244421" y="645451"/>
                    <a:pt x="254000" y="650240"/>
                  </a:cubicBezTo>
                  <a:cubicBezTo>
                    <a:pt x="332782" y="689631"/>
                    <a:pt x="238348" y="655183"/>
                    <a:pt x="314960" y="680720"/>
                  </a:cubicBezTo>
                  <a:cubicBezTo>
                    <a:pt x="321733" y="690880"/>
                    <a:pt x="326646" y="702566"/>
                    <a:pt x="335280" y="711200"/>
                  </a:cubicBezTo>
                  <a:cubicBezTo>
                    <a:pt x="352620" y="728540"/>
                    <a:pt x="373516" y="735482"/>
                    <a:pt x="396240" y="741680"/>
                  </a:cubicBezTo>
                  <a:cubicBezTo>
                    <a:pt x="423183" y="749028"/>
                    <a:pt x="451026" y="753169"/>
                    <a:pt x="477520" y="762000"/>
                  </a:cubicBezTo>
                  <a:cubicBezTo>
                    <a:pt x="521247" y="776576"/>
                    <a:pt x="497610" y="769563"/>
                    <a:pt x="548640" y="782320"/>
                  </a:cubicBezTo>
                  <a:cubicBezTo>
                    <a:pt x="585893" y="778933"/>
                    <a:pt x="623719" y="779496"/>
                    <a:pt x="660400" y="772160"/>
                  </a:cubicBezTo>
                  <a:cubicBezTo>
                    <a:pt x="675252" y="769190"/>
                    <a:pt x="687119" y="757806"/>
                    <a:pt x="701040" y="751840"/>
                  </a:cubicBezTo>
                  <a:cubicBezTo>
                    <a:pt x="759930" y="726601"/>
                    <a:pt x="703425" y="760410"/>
                    <a:pt x="762000" y="721360"/>
                  </a:cubicBezTo>
                  <a:cubicBezTo>
                    <a:pt x="768773" y="711200"/>
                    <a:pt x="777510" y="702103"/>
                    <a:pt x="782320" y="690880"/>
                  </a:cubicBezTo>
                  <a:cubicBezTo>
                    <a:pt x="787821" y="678045"/>
                    <a:pt x="784734" y="661858"/>
                    <a:pt x="792480" y="650240"/>
                  </a:cubicBezTo>
                  <a:cubicBezTo>
                    <a:pt x="799253" y="640080"/>
                    <a:pt x="812800" y="636693"/>
                    <a:pt x="822960" y="629920"/>
                  </a:cubicBezTo>
                  <a:cubicBezTo>
                    <a:pt x="833234" y="614509"/>
                    <a:pt x="853440" y="589992"/>
                    <a:pt x="853440" y="568960"/>
                  </a:cubicBezTo>
                  <a:cubicBezTo>
                    <a:pt x="853440" y="558250"/>
                    <a:pt x="846667" y="548640"/>
                    <a:pt x="843280" y="538480"/>
                  </a:cubicBezTo>
                  <a:cubicBezTo>
                    <a:pt x="827509" y="349231"/>
                    <a:pt x="826385" y="393957"/>
                    <a:pt x="843280" y="132080"/>
                  </a:cubicBezTo>
                  <a:cubicBezTo>
                    <a:pt x="843970" y="121393"/>
                    <a:pt x="850053" y="111760"/>
                    <a:pt x="853440" y="101600"/>
                  </a:cubicBezTo>
                  <a:cubicBezTo>
                    <a:pt x="850053" y="88053"/>
                    <a:pt x="852003" y="71864"/>
                    <a:pt x="843280" y="60960"/>
                  </a:cubicBezTo>
                  <a:cubicBezTo>
                    <a:pt x="836590" y="52597"/>
                    <a:pt x="823098" y="53742"/>
                    <a:pt x="812800" y="50800"/>
                  </a:cubicBezTo>
                  <a:cubicBezTo>
                    <a:pt x="784262" y="42646"/>
                    <a:pt x="750168" y="35718"/>
                    <a:pt x="721360" y="30480"/>
                  </a:cubicBezTo>
                  <a:cubicBezTo>
                    <a:pt x="701092" y="26795"/>
                    <a:pt x="680772" y="23376"/>
                    <a:pt x="660400" y="20320"/>
                  </a:cubicBezTo>
                  <a:lnTo>
                    <a:pt x="518160" y="0"/>
                  </a:lnTo>
                  <a:cubicBezTo>
                    <a:pt x="501227" y="3387"/>
                    <a:pt x="483529" y="4097"/>
                    <a:pt x="467360" y="10160"/>
                  </a:cubicBezTo>
                  <a:cubicBezTo>
                    <a:pt x="428454" y="24750"/>
                    <a:pt x="448039" y="36855"/>
                    <a:pt x="406400" y="40640"/>
                  </a:cubicBezTo>
                  <a:cubicBezTo>
                    <a:pt x="342229" y="46474"/>
                    <a:pt x="277707" y="47413"/>
                    <a:pt x="213360" y="50800"/>
                  </a:cubicBezTo>
                  <a:cubicBezTo>
                    <a:pt x="143313" y="74149"/>
                    <a:pt x="154093" y="76200"/>
                    <a:pt x="142240" y="8128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55" name="Freihandform 18"/>
            <p:cNvSpPr>
              <a:spLocks/>
            </p:cNvSpPr>
            <p:nvPr/>
          </p:nvSpPr>
          <p:spPr bwMode="auto">
            <a:xfrm>
              <a:off x="1930400" y="5462588"/>
              <a:ext cx="277813" cy="431800"/>
            </a:xfrm>
            <a:custGeom>
              <a:avLst/>
              <a:gdLst>
                <a:gd name="T0" fmla="*/ 408852 w 805092"/>
                <a:gd name="T1" fmla="*/ 0 h 1117600"/>
                <a:gd name="T2" fmla="*/ 408852 w 805092"/>
                <a:gd name="T3" fmla="*/ 0 h 1117600"/>
                <a:gd name="T4" fmla="*/ 266612 w 805092"/>
                <a:gd name="T5" fmla="*/ 91440 h 1117600"/>
                <a:gd name="T6" fmla="*/ 236132 w 805092"/>
                <a:gd name="T7" fmla="*/ 111760 h 1117600"/>
                <a:gd name="T8" fmla="*/ 205652 w 805092"/>
                <a:gd name="T9" fmla="*/ 142240 h 1117600"/>
                <a:gd name="T10" fmla="*/ 175172 w 805092"/>
                <a:gd name="T11" fmla="*/ 162560 h 1117600"/>
                <a:gd name="T12" fmla="*/ 124372 w 805092"/>
                <a:gd name="T13" fmla="*/ 223520 h 1117600"/>
                <a:gd name="T14" fmla="*/ 134532 w 805092"/>
                <a:gd name="T15" fmla="*/ 304800 h 1117600"/>
                <a:gd name="T16" fmla="*/ 165012 w 805092"/>
                <a:gd name="T17" fmla="*/ 335280 h 1117600"/>
                <a:gd name="T18" fmla="*/ 175172 w 805092"/>
                <a:gd name="T19" fmla="*/ 365760 h 1117600"/>
                <a:gd name="T20" fmla="*/ 165012 w 805092"/>
                <a:gd name="T21" fmla="*/ 447040 h 1117600"/>
                <a:gd name="T22" fmla="*/ 134532 w 805092"/>
                <a:gd name="T23" fmla="*/ 477520 h 1117600"/>
                <a:gd name="T24" fmla="*/ 83732 w 805092"/>
                <a:gd name="T25" fmla="*/ 528320 h 1117600"/>
                <a:gd name="T26" fmla="*/ 73572 w 805092"/>
                <a:gd name="T27" fmla="*/ 558800 h 1117600"/>
                <a:gd name="T28" fmla="*/ 22772 w 805092"/>
                <a:gd name="T29" fmla="*/ 609600 h 1117600"/>
                <a:gd name="T30" fmla="*/ 2452 w 805092"/>
                <a:gd name="T31" fmla="*/ 670560 h 1117600"/>
                <a:gd name="T32" fmla="*/ 32932 w 805092"/>
                <a:gd name="T33" fmla="*/ 782320 h 1117600"/>
                <a:gd name="T34" fmla="*/ 63412 w 805092"/>
                <a:gd name="T35" fmla="*/ 802640 h 1117600"/>
                <a:gd name="T36" fmla="*/ 104052 w 805092"/>
                <a:gd name="T37" fmla="*/ 863600 h 1117600"/>
                <a:gd name="T38" fmla="*/ 215812 w 805092"/>
                <a:gd name="T39" fmla="*/ 944880 h 1117600"/>
                <a:gd name="T40" fmla="*/ 286932 w 805092"/>
                <a:gd name="T41" fmla="*/ 1016000 h 1117600"/>
                <a:gd name="T42" fmla="*/ 337732 w 805092"/>
                <a:gd name="T43" fmla="*/ 1066800 h 1117600"/>
                <a:gd name="T44" fmla="*/ 358052 w 805092"/>
                <a:gd name="T45" fmla="*/ 1097280 h 1117600"/>
                <a:gd name="T46" fmla="*/ 419012 w 805092"/>
                <a:gd name="T47" fmla="*/ 1117600 h 1117600"/>
                <a:gd name="T48" fmla="*/ 490132 w 805092"/>
                <a:gd name="T49" fmla="*/ 1107440 h 1117600"/>
                <a:gd name="T50" fmla="*/ 540932 w 805092"/>
                <a:gd name="T51" fmla="*/ 1097280 h 1117600"/>
                <a:gd name="T52" fmla="*/ 612052 w 805092"/>
                <a:gd name="T53" fmla="*/ 1016000 h 1117600"/>
                <a:gd name="T54" fmla="*/ 642532 w 805092"/>
                <a:gd name="T55" fmla="*/ 995680 h 1117600"/>
                <a:gd name="T56" fmla="*/ 662852 w 805092"/>
                <a:gd name="T57" fmla="*/ 965200 h 1117600"/>
                <a:gd name="T58" fmla="*/ 774612 w 805092"/>
                <a:gd name="T59" fmla="*/ 883920 h 1117600"/>
                <a:gd name="T60" fmla="*/ 805092 w 805092"/>
                <a:gd name="T61" fmla="*/ 802640 h 1117600"/>
                <a:gd name="T62" fmla="*/ 794932 w 805092"/>
                <a:gd name="T63" fmla="*/ 609600 h 1117600"/>
                <a:gd name="T64" fmla="*/ 754292 w 805092"/>
                <a:gd name="T65" fmla="*/ 518160 h 1117600"/>
                <a:gd name="T66" fmla="*/ 733972 w 805092"/>
                <a:gd name="T67" fmla="*/ 487680 h 1117600"/>
                <a:gd name="T68" fmla="*/ 713652 w 805092"/>
                <a:gd name="T69" fmla="*/ 447040 h 1117600"/>
                <a:gd name="T70" fmla="*/ 673012 w 805092"/>
                <a:gd name="T71" fmla="*/ 386080 h 1117600"/>
                <a:gd name="T72" fmla="*/ 652692 w 805092"/>
                <a:gd name="T73" fmla="*/ 254000 h 1117600"/>
                <a:gd name="T74" fmla="*/ 642532 w 805092"/>
                <a:gd name="T75" fmla="*/ 213360 h 1117600"/>
                <a:gd name="T76" fmla="*/ 622212 w 805092"/>
                <a:gd name="T77" fmla="*/ 182880 h 1117600"/>
                <a:gd name="T78" fmla="*/ 591732 w 805092"/>
                <a:gd name="T79" fmla="*/ 121920 h 1117600"/>
                <a:gd name="T80" fmla="*/ 561252 w 805092"/>
                <a:gd name="T81" fmla="*/ 101600 h 1117600"/>
                <a:gd name="T82" fmla="*/ 530772 w 805092"/>
                <a:gd name="T83" fmla="*/ 40640 h 1117600"/>
                <a:gd name="T84" fmla="*/ 520612 w 805092"/>
                <a:gd name="T85" fmla="*/ 10160 h 1117600"/>
                <a:gd name="T86" fmla="*/ 490132 w 805092"/>
                <a:gd name="T87" fmla="*/ 0 h 1117600"/>
                <a:gd name="T88" fmla="*/ 419012 w 805092"/>
                <a:gd name="T89" fmla="*/ 10160 h 1117600"/>
                <a:gd name="T90" fmla="*/ 408852 w 805092"/>
                <a:gd name="T91" fmla="*/ 0 h 11176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05092"/>
                <a:gd name="T139" fmla="*/ 0 h 1117600"/>
                <a:gd name="T140" fmla="*/ 805092 w 805092"/>
                <a:gd name="T141" fmla="*/ 1117600 h 11176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05092" h="1117600">
                  <a:moveTo>
                    <a:pt x="408852" y="0"/>
                  </a:moveTo>
                  <a:lnTo>
                    <a:pt x="408852" y="0"/>
                  </a:lnTo>
                  <a:cubicBezTo>
                    <a:pt x="286790" y="77676"/>
                    <a:pt x="333833" y="46626"/>
                    <a:pt x="266612" y="91440"/>
                  </a:cubicBezTo>
                  <a:cubicBezTo>
                    <a:pt x="256452" y="98213"/>
                    <a:pt x="244766" y="103126"/>
                    <a:pt x="236132" y="111760"/>
                  </a:cubicBezTo>
                  <a:cubicBezTo>
                    <a:pt x="225972" y="121920"/>
                    <a:pt x="216690" y="133042"/>
                    <a:pt x="205652" y="142240"/>
                  </a:cubicBezTo>
                  <a:cubicBezTo>
                    <a:pt x="196271" y="150057"/>
                    <a:pt x="184553" y="154743"/>
                    <a:pt x="175172" y="162560"/>
                  </a:cubicBezTo>
                  <a:cubicBezTo>
                    <a:pt x="145836" y="187006"/>
                    <a:pt x="144352" y="193550"/>
                    <a:pt x="124372" y="223520"/>
                  </a:cubicBezTo>
                  <a:cubicBezTo>
                    <a:pt x="127759" y="250613"/>
                    <a:pt x="125201" y="279140"/>
                    <a:pt x="134532" y="304800"/>
                  </a:cubicBezTo>
                  <a:cubicBezTo>
                    <a:pt x="139442" y="318303"/>
                    <a:pt x="157042" y="323325"/>
                    <a:pt x="165012" y="335280"/>
                  </a:cubicBezTo>
                  <a:cubicBezTo>
                    <a:pt x="170953" y="344191"/>
                    <a:pt x="171785" y="355600"/>
                    <a:pt x="175172" y="365760"/>
                  </a:cubicBezTo>
                  <a:cubicBezTo>
                    <a:pt x="171785" y="392853"/>
                    <a:pt x="174343" y="421380"/>
                    <a:pt x="165012" y="447040"/>
                  </a:cubicBezTo>
                  <a:cubicBezTo>
                    <a:pt x="160102" y="460543"/>
                    <a:pt x="143730" y="466482"/>
                    <a:pt x="134532" y="477520"/>
                  </a:cubicBezTo>
                  <a:cubicBezTo>
                    <a:pt x="92199" y="528320"/>
                    <a:pt x="139612" y="491067"/>
                    <a:pt x="83732" y="528320"/>
                  </a:cubicBezTo>
                  <a:cubicBezTo>
                    <a:pt x="80345" y="538480"/>
                    <a:pt x="80262" y="550437"/>
                    <a:pt x="73572" y="558800"/>
                  </a:cubicBezTo>
                  <a:cubicBezTo>
                    <a:pt x="29545" y="613833"/>
                    <a:pt x="53252" y="541020"/>
                    <a:pt x="22772" y="609600"/>
                  </a:cubicBezTo>
                  <a:cubicBezTo>
                    <a:pt x="14073" y="629173"/>
                    <a:pt x="2452" y="670560"/>
                    <a:pt x="2452" y="670560"/>
                  </a:cubicBezTo>
                  <a:cubicBezTo>
                    <a:pt x="8462" y="718640"/>
                    <a:pt x="0" y="749388"/>
                    <a:pt x="32932" y="782320"/>
                  </a:cubicBezTo>
                  <a:cubicBezTo>
                    <a:pt x="41566" y="790954"/>
                    <a:pt x="53252" y="795867"/>
                    <a:pt x="63412" y="802640"/>
                  </a:cubicBezTo>
                  <a:cubicBezTo>
                    <a:pt x="76959" y="822960"/>
                    <a:pt x="83732" y="850053"/>
                    <a:pt x="104052" y="863600"/>
                  </a:cubicBezTo>
                  <a:cubicBezTo>
                    <a:pt x="146335" y="891789"/>
                    <a:pt x="178548" y="910721"/>
                    <a:pt x="215812" y="944880"/>
                  </a:cubicBezTo>
                  <a:cubicBezTo>
                    <a:pt x="240526" y="967535"/>
                    <a:pt x="286932" y="1016000"/>
                    <a:pt x="286932" y="1016000"/>
                  </a:cubicBezTo>
                  <a:cubicBezTo>
                    <a:pt x="307345" y="1077238"/>
                    <a:pt x="279787" y="1018513"/>
                    <a:pt x="337732" y="1066800"/>
                  </a:cubicBezTo>
                  <a:cubicBezTo>
                    <a:pt x="347113" y="1074617"/>
                    <a:pt x="347697" y="1090808"/>
                    <a:pt x="358052" y="1097280"/>
                  </a:cubicBezTo>
                  <a:cubicBezTo>
                    <a:pt x="376215" y="1108632"/>
                    <a:pt x="419012" y="1117600"/>
                    <a:pt x="419012" y="1117600"/>
                  </a:cubicBezTo>
                  <a:cubicBezTo>
                    <a:pt x="442719" y="1114213"/>
                    <a:pt x="466510" y="1111377"/>
                    <a:pt x="490132" y="1107440"/>
                  </a:cubicBezTo>
                  <a:cubicBezTo>
                    <a:pt x="507166" y="1104601"/>
                    <a:pt x="527117" y="1107641"/>
                    <a:pt x="540932" y="1097280"/>
                  </a:cubicBezTo>
                  <a:cubicBezTo>
                    <a:pt x="569733" y="1075680"/>
                    <a:pt x="586596" y="1041456"/>
                    <a:pt x="612052" y="1016000"/>
                  </a:cubicBezTo>
                  <a:cubicBezTo>
                    <a:pt x="620686" y="1007366"/>
                    <a:pt x="632372" y="1002453"/>
                    <a:pt x="642532" y="995680"/>
                  </a:cubicBezTo>
                  <a:cubicBezTo>
                    <a:pt x="649305" y="985520"/>
                    <a:pt x="653317" y="972828"/>
                    <a:pt x="662852" y="965200"/>
                  </a:cubicBezTo>
                  <a:cubicBezTo>
                    <a:pt x="704903" y="931559"/>
                    <a:pt x="744662" y="925850"/>
                    <a:pt x="774612" y="883920"/>
                  </a:cubicBezTo>
                  <a:cubicBezTo>
                    <a:pt x="795046" y="855312"/>
                    <a:pt x="796911" y="835366"/>
                    <a:pt x="805092" y="802640"/>
                  </a:cubicBezTo>
                  <a:cubicBezTo>
                    <a:pt x="801705" y="738293"/>
                    <a:pt x="802924" y="673538"/>
                    <a:pt x="794932" y="609600"/>
                  </a:cubicBezTo>
                  <a:cubicBezTo>
                    <a:pt x="793190" y="595666"/>
                    <a:pt x="762669" y="532819"/>
                    <a:pt x="754292" y="518160"/>
                  </a:cubicBezTo>
                  <a:cubicBezTo>
                    <a:pt x="748234" y="507558"/>
                    <a:pt x="740030" y="498282"/>
                    <a:pt x="733972" y="487680"/>
                  </a:cubicBezTo>
                  <a:cubicBezTo>
                    <a:pt x="726458" y="474530"/>
                    <a:pt x="721444" y="460027"/>
                    <a:pt x="713652" y="447040"/>
                  </a:cubicBezTo>
                  <a:cubicBezTo>
                    <a:pt x="701087" y="426099"/>
                    <a:pt x="673012" y="386080"/>
                    <a:pt x="673012" y="386080"/>
                  </a:cubicBezTo>
                  <a:cubicBezTo>
                    <a:pt x="664215" y="315700"/>
                    <a:pt x="665990" y="313843"/>
                    <a:pt x="652692" y="254000"/>
                  </a:cubicBezTo>
                  <a:cubicBezTo>
                    <a:pt x="649663" y="240369"/>
                    <a:pt x="648033" y="226195"/>
                    <a:pt x="642532" y="213360"/>
                  </a:cubicBezTo>
                  <a:cubicBezTo>
                    <a:pt x="637722" y="202137"/>
                    <a:pt x="627673" y="193802"/>
                    <a:pt x="622212" y="182880"/>
                  </a:cubicBezTo>
                  <a:cubicBezTo>
                    <a:pt x="605685" y="149826"/>
                    <a:pt x="620849" y="151037"/>
                    <a:pt x="591732" y="121920"/>
                  </a:cubicBezTo>
                  <a:cubicBezTo>
                    <a:pt x="583098" y="113286"/>
                    <a:pt x="571412" y="108373"/>
                    <a:pt x="561252" y="101600"/>
                  </a:cubicBezTo>
                  <a:cubicBezTo>
                    <a:pt x="535715" y="24988"/>
                    <a:pt x="570163" y="119422"/>
                    <a:pt x="530772" y="40640"/>
                  </a:cubicBezTo>
                  <a:cubicBezTo>
                    <a:pt x="525983" y="31061"/>
                    <a:pt x="528185" y="17733"/>
                    <a:pt x="520612" y="10160"/>
                  </a:cubicBezTo>
                  <a:cubicBezTo>
                    <a:pt x="513039" y="2587"/>
                    <a:pt x="500292" y="3387"/>
                    <a:pt x="490132" y="0"/>
                  </a:cubicBezTo>
                  <a:cubicBezTo>
                    <a:pt x="466425" y="3387"/>
                    <a:pt x="442494" y="5464"/>
                    <a:pt x="419012" y="10160"/>
                  </a:cubicBezTo>
                  <a:cubicBezTo>
                    <a:pt x="408510" y="12260"/>
                    <a:pt x="410545" y="1693"/>
                    <a:pt x="408852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44" name="Freihandform 43"/>
            <p:cNvSpPr/>
            <p:nvPr/>
          </p:nvSpPr>
          <p:spPr bwMode="auto">
            <a:xfrm>
              <a:off x="3046413" y="1936750"/>
              <a:ext cx="660400" cy="622300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45" name="Freihandform 44"/>
            <p:cNvSpPr/>
            <p:nvPr/>
          </p:nvSpPr>
          <p:spPr bwMode="auto">
            <a:xfrm>
              <a:off x="2181225" y="2808288"/>
              <a:ext cx="461963" cy="446087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46" name="Freihandform 45"/>
            <p:cNvSpPr/>
            <p:nvPr/>
          </p:nvSpPr>
          <p:spPr bwMode="auto">
            <a:xfrm>
              <a:off x="1890713" y="3478213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47" name="Freihandform 46"/>
            <p:cNvSpPr/>
            <p:nvPr/>
          </p:nvSpPr>
          <p:spPr bwMode="auto">
            <a:xfrm>
              <a:off x="1673225" y="4787900"/>
              <a:ext cx="176213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48" name="Freihandform 47"/>
            <p:cNvSpPr/>
            <p:nvPr/>
          </p:nvSpPr>
          <p:spPr bwMode="auto">
            <a:xfrm>
              <a:off x="908050" y="4024313"/>
              <a:ext cx="176213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49" name="Freihandform 48"/>
            <p:cNvSpPr/>
            <p:nvPr/>
          </p:nvSpPr>
          <p:spPr bwMode="auto">
            <a:xfrm>
              <a:off x="2998788" y="4233863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0" name="Freihandform 49"/>
            <p:cNvSpPr/>
            <p:nvPr/>
          </p:nvSpPr>
          <p:spPr bwMode="auto">
            <a:xfrm>
              <a:off x="2816225" y="4922838"/>
              <a:ext cx="176213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43" name="Freihandform 3"/>
            <p:cNvSpPr>
              <a:spLocks/>
            </p:cNvSpPr>
            <p:nvPr/>
          </p:nvSpPr>
          <p:spPr bwMode="auto">
            <a:xfrm>
              <a:off x="650875" y="4846638"/>
              <a:ext cx="349250" cy="290512"/>
            </a:xfrm>
            <a:custGeom>
              <a:avLst/>
              <a:gdLst>
                <a:gd name="T0" fmla="*/ 190589 w 1013549"/>
                <a:gd name="T1" fmla="*/ 213360 h 752390"/>
                <a:gd name="T2" fmla="*/ 190589 w 1013549"/>
                <a:gd name="T3" fmla="*/ 213360 h 752390"/>
                <a:gd name="T4" fmla="*/ 210909 w 1013549"/>
                <a:gd name="T5" fmla="*/ 121920 h 752390"/>
                <a:gd name="T6" fmla="*/ 221069 w 1013549"/>
                <a:gd name="T7" fmla="*/ 91440 h 752390"/>
                <a:gd name="T8" fmla="*/ 241389 w 1013549"/>
                <a:gd name="T9" fmla="*/ 60960 h 752390"/>
                <a:gd name="T10" fmla="*/ 271869 w 1013549"/>
                <a:gd name="T11" fmla="*/ 50800 h 752390"/>
                <a:gd name="T12" fmla="*/ 363309 w 1013549"/>
                <a:gd name="T13" fmla="*/ 10160 h 752390"/>
                <a:gd name="T14" fmla="*/ 393789 w 1013549"/>
                <a:gd name="T15" fmla="*/ 0 h 752390"/>
                <a:gd name="T16" fmla="*/ 576669 w 1013549"/>
                <a:gd name="T17" fmla="*/ 20320 h 752390"/>
                <a:gd name="T18" fmla="*/ 607149 w 1013549"/>
                <a:gd name="T19" fmla="*/ 40640 h 752390"/>
                <a:gd name="T20" fmla="*/ 668109 w 1013549"/>
                <a:gd name="T21" fmla="*/ 50800 h 752390"/>
                <a:gd name="T22" fmla="*/ 830669 w 1013549"/>
                <a:gd name="T23" fmla="*/ 71120 h 752390"/>
                <a:gd name="T24" fmla="*/ 861149 w 1013549"/>
                <a:gd name="T25" fmla="*/ 81280 h 752390"/>
                <a:gd name="T26" fmla="*/ 922109 w 1013549"/>
                <a:gd name="T27" fmla="*/ 111760 h 752390"/>
                <a:gd name="T28" fmla="*/ 942429 w 1013549"/>
                <a:gd name="T29" fmla="*/ 142240 h 752390"/>
                <a:gd name="T30" fmla="*/ 993229 w 1013549"/>
                <a:gd name="T31" fmla="*/ 193040 h 752390"/>
                <a:gd name="T32" fmla="*/ 1013549 w 1013549"/>
                <a:gd name="T33" fmla="*/ 254000 h 752390"/>
                <a:gd name="T34" fmla="*/ 993229 w 1013549"/>
                <a:gd name="T35" fmla="*/ 528320 h 752390"/>
                <a:gd name="T36" fmla="*/ 942429 w 1013549"/>
                <a:gd name="T37" fmla="*/ 609600 h 752390"/>
                <a:gd name="T38" fmla="*/ 911949 w 1013549"/>
                <a:gd name="T39" fmla="*/ 619760 h 752390"/>
                <a:gd name="T40" fmla="*/ 881469 w 1013549"/>
                <a:gd name="T41" fmla="*/ 640080 h 752390"/>
                <a:gd name="T42" fmla="*/ 820509 w 1013549"/>
                <a:gd name="T43" fmla="*/ 660400 h 752390"/>
                <a:gd name="T44" fmla="*/ 403949 w 1013549"/>
                <a:gd name="T45" fmla="*/ 680720 h 752390"/>
                <a:gd name="T46" fmla="*/ 342989 w 1013549"/>
                <a:gd name="T47" fmla="*/ 690880 h 752390"/>
                <a:gd name="T48" fmla="*/ 312509 w 1013549"/>
                <a:gd name="T49" fmla="*/ 701040 h 752390"/>
                <a:gd name="T50" fmla="*/ 251549 w 1013549"/>
                <a:gd name="T51" fmla="*/ 711200 h 752390"/>
                <a:gd name="T52" fmla="*/ 170269 w 1013549"/>
                <a:gd name="T53" fmla="*/ 731520 h 752390"/>
                <a:gd name="T54" fmla="*/ 139789 w 1013549"/>
                <a:gd name="T55" fmla="*/ 741680 h 752390"/>
                <a:gd name="T56" fmla="*/ 88989 w 1013549"/>
                <a:gd name="T57" fmla="*/ 751840 h 752390"/>
                <a:gd name="T58" fmla="*/ 17869 w 1013549"/>
                <a:gd name="T59" fmla="*/ 741680 h 752390"/>
                <a:gd name="T60" fmla="*/ 7709 w 1013549"/>
                <a:gd name="T61" fmla="*/ 711200 h 752390"/>
                <a:gd name="T62" fmla="*/ 17869 w 1013549"/>
                <a:gd name="T63" fmla="*/ 497840 h 752390"/>
                <a:gd name="T64" fmla="*/ 78829 w 1013549"/>
                <a:gd name="T65" fmla="*/ 436880 h 752390"/>
                <a:gd name="T66" fmla="*/ 99149 w 1013549"/>
                <a:gd name="T67" fmla="*/ 406400 h 752390"/>
                <a:gd name="T68" fmla="*/ 160109 w 1013549"/>
                <a:gd name="T69" fmla="*/ 365760 h 752390"/>
                <a:gd name="T70" fmla="*/ 190589 w 1013549"/>
                <a:gd name="T71" fmla="*/ 345440 h 752390"/>
                <a:gd name="T72" fmla="*/ 180429 w 1013549"/>
                <a:gd name="T73" fmla="*/ 254000 h 752390"/>
                <a:gd name="T74" fmla="*/ 190589 w 1013549"/>
                <a:gd name="T75" fmla="*/ 213360 h 7523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13549"/>
                <a:gd name="T115" fmla="*/ 0 h 752390"/>
                <a:gd name="T116" fmla="*/ 1013549 w 1013549"/>
                <a:gd name="T117" fmla="*/ 752390 h 7523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13549" h="752390">
                  <a:moveTo>
                    <a:pt x="190589" y="213360"/>
                  </a:moveTo>
                  <a:lnTo>
                    <a:pt x="190589" y="213360"/>
                  </a:lnTo>
                  <a:cubicBezTo>
                    <a:pt x="197362" y="182880"/>
                    <a:pt x="203336" y="152211"/>
                    <a:pt x="210909" y="121920"/>
                  </a:cubicBezTo>
                  <a:cubicBezTo>
                    <a:pt x="213506" y="111530"/>
                    <a:pt x="216280" y="101019"/>
                    <a:pt x="221069" y="91440"/>
                  </a:cubicBezTo>
                  <a:cubicBezTo>
                    <a:pt x="226530" y="80518"/>
                    <a:pt x="231854" y="68588"/>
                    <a:pt x="241389" y="60960"/>
                  </a:cubicBezTo>
                  <a:cubicBezTo>
                    <a:pt x="249752" y="54270"/>
                    <a:pt x="262290" y="55589"/>
                    <a:pt x="271869" y="50800"/>
                  </a:cubicBezTo>
                  <a:cubicBezTo>
                    <a:pt x="368473" y="2498"/>
                    <a:pt x="206038" y="62584"/>
                    <a:pt x="363309" y="10160"/>
                  </a:cubicBezTo>
                  <a:lnTo>
                    <a:pt x="393789" y="0"/>
                  </a:lnTo>
                  <a:cubicBezTo>
                    <a:pt x="399898" y="611"/>
                    <a:pt x="560017" y="15778"/>
                    <a:pt x="576669" y="20320"/>
                  </a:cubicBezTo>
                  <a:cubicBezTo>
                    <a:pt x="588450" y="23533"/>
                    <a:pt x="595565" y="36779"/>
                    <a:pt x="607149" y="40640"/>
                  </a:cubicBezTo>
                  <a:cubicBezTo>
                    <a:pt x="626692" y="47154"/>
                    <a:pt x="647841" y="47115"/>
                    <a:pt x="668109" y="50800"/>
                  </a:cubicBezTo>
                  <a:cubicBezTo>
                    <a:pt x="773086" y="69887"/>
                    <a:pt x="663812" y="55951"/>
                    <a:pt x="830669" y="71120"/>
                  </a:cubicBezTo>
                  <a:cubicBezTo>
                    <a:pt x="840829" y="74507"/>
                    <a:pt x="851570" y="76491"/>
                    <a:pt x="861149" y="81280"/>
                  </a:cubicBezTo>
                  <a:cubicBezTo>
                    <a:pt x="939931" y="120671"/>
                    <a:pt x="845497" y="86223"/>
                    <a:pt x="922109" y="111760"/>
                  </a:cubicBezTo>
                  <a:cubicBezTo>
                    <a:pt x="928882" y="121920"/>
                    <a:pt x="933795" y="133606"/>
                    <a:pt x="942429" y="142240"/>
                  </a:cubicBezTo>
                  <a:cubicBezTo>
                    <a:pt x="977650" y="177461"/>
                    <a:pt x="971554" y="144272"/>
                    <a:pt x="993229" y="193040"/>
                  </a:cubicBezTo>
                  <a:cubicBezTo>
                    <a:pt x="1001928" y="212613"/>
                    <a:pt x="1013549" y="254000"/>
                    <a:pt x="1013549" y="254000"/>
                  </a:cubicBezTo>
                  <a:cubicBezTo>
                    <a:pt x="1012651" y="267463"/>
                    <a:pt x="998025" y="499544"/>
                    <a:pt x="993229" y="528320"/>
                  </a:cubicBezTo>
                  <a:cubicBezTo>
                    <a:pt x="984805" y="578864"/>
                    <a:pt x="981748" y="589941"/>
                    <a:pt x="942429" y="609600"/>
                  </a:cubicBezTo>
                  <a:cubicBezTo>
                    <a:pt x="932850" y="614389"/>
                    <a:pt x="921528" y="614971"/>
                    <a:pt x="911949" y="619760"/>
                  </a:cubicBezTo>
                  <a:cubicBezTo>
                    <a:pt x="901027" y="625221"/>
                    <a:pt x="892627" y="635121"/>
                    <a:pt x="881469" y="640080"/>
                  </a:cubicBezTo>
                  <a:cubicBezTo>
                    <a:pt x="861896" y="648779"/>
                    <a:pt x="840829" y="653627"/>
                    <a:pt x="820509" y="660400"/>
                  </a:cubicBezTo>
                  <a:cubicBezTo>
                    <a:pt x="667898" y="711270"/>
                    <a:pt x="800735" y="670278"/>
                    <a:pt x="403949" y="680720"/>
                  </a:cubicBezTo>
                  <a:cubicBezTo>
                    <a:pt x="383629" y="684107"/>
                    <a:pt x="363099" y="686411"/>
                    <a:pt x="342989" y="690880"/>
                  </a:cubicBezTo>
                  <a:cubicBezTo>
                    <a:pt x="332534" y="693203"/>
                    <a:pt x="322964" y="698717"/>
                    <a:pt x="312509" y="701040"/>
                  </a:cubicBezTo>
                  <a:cubicBezTo>
                    <a:pt x="292399" y="705509"/>
                    <a:pt x="271692" y="706884"/>
                    <a:pt x="251549" y="711200"/>
                  </a:cubicBezTo>
                  <a:cubicBezTo>
                    <a:pt x="224242" y="717052"/>
                    <a:pt x="196763" y="722689"/>
                    <a:pt x="170269" y="731520"/>
                  </a:cubicBezTo>
                  <a:cubicBezTo>
                    <a:pt x="160109" y="734907"/>
                    <a:pt x="150179" y="739083"/>
                    <a:pt x="139789" y="741680"/>
                  </a:cubicBezTo>
                  <a:cubicBezTo>
                    <a:pt x="123036" y="745868"/>
                    <a:pt x="105922" y="748453"/>
                    <a:pt x="88989" y="751840"/>
                  </a:cubicBezTo>
                  <a:cubicBezTo>
                    <a:pt x="65282" y="748453"/>
                    <a:pt x="39288" y="752390"/>
                    <a:pt x="17869" y="741680"/>
                  </a:cubicBezTo>
                  <a:cubicBezTo>
                    <a:pt x="8290" y="736891"/>
                    <a:pt x="7709" y="721910"/>
                    <a:pt x="7709" y="711200"/>
                  </a:cubicBezTo>
                  <a:cubicBezTo>
                    <a:pt x="7709" y="639999"/>
                    <a:pt x="0" y="566762"/>
                    <a:pt x="17869" y="497840"/>
                  </a:cubicBezTo>
                  <a:cubicBezTo>
                    <a:pt x="25081" y="470023"/>
                    <a:pt x="62889" y="460790"/>
                    <a:pt x="78829" y="436880"/>
                  </a:cubicBezTo>
                  <a:cubicBezTo>
                    <a:pt x="85602" y="426720"/>
                    <a:pt x="89959" y="414441"/>
                    <a:pt x="99149" y="406400"/>
                  </a:cubicBezTo>
                  <a:cubicBezTo>
                    <a:pt x="117528" y="390318"/>
                    <a:pt x="139789" y="379307"/>
                    <a:pt x="160109" y="365760"/>
                  </a:cubicBezTo>
                  <a:lnTo>
                    <a:pt x="190589" y="345440"/>
                  </a:lnTo>
                  <a:cubicBezTo>
                    <a:pt x="219376" y="259080"/>
                    <a:pt x="180429" y="396240"/>
                    <a:pt x="180429" y="254000"/>
                  </a:cubicBezTo>
                  <a:lnTo>
                    <a:pt x="190589" y="21336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45" name="Freihandform 6"/>
            <p:cNvSpPr>
              <a:spLocks/>
            </p:cNvSpPr>
            <p:nvPr/>
          </p:nvSpPr>
          <p:spPr bwMode="auto">
            <a:xfrm>
              <a:off x="1136650" y="4845050"/>
              <a:ext cx="287338" cy="361950"/>
            </a:xfrm>
            <a:custGeom>
              <a:avLst/>
              <a:gdLst>
                <a:gd name="T0" fmla="*/ 203200 w 833120"/>
                <a:gd name="T1" fmla="*/ 23841 h 939779"/>
                <a:gd name="T2" fmla="*/ 203200 w 833120"/>
                <a:gd name="T3" fmla="*/ 23841 h 939779"/>
                <a:gd name="T4" fmla="*/ 101600 w 833120"/>
                <a:gd name="T5" fmla="*/ 94961 h 939779"/>
                <a:gd name="T6" fmla="*/ 81280 w 833120"/>
                <a:gd name="T7" fmla="*/ 125441 h 939779"/>
                <a:gd name="T8" fmla="*/ 50800 w 833120"/>
                <a:gd name="T9" fmla="*/ 135601 h 939779"/>
                <a:gd name="T10" fmla="*/ 30480 w 833120"/>
                <a:gd name="T11" fmla="*/ 196561 h 939779"/>
                <a:gd name="T12" fmla="*/ 20320 w 833120"/>
                <a:gd name="T13" fmla="*/ 227041 h 939779"/>
                <a:gd name="T14" fmla="*/ 0 w 833120"/>
                <a:gd name="T15" fmla="*/ 298161 h 939779"/>
                <a:gd name="T16" fmla="*/ 10160 w 833120"/>
                <a:gd name="T17" fmla="*/ 379441 h 939779"/>
                <a:gd name="T18" fmla="*/ 50800 w 833120"/>
                <a:gd name="T19" fmla="*/ 450561 h 939779"/>
                <a:gd name="T20" fmla="*/ 101600 w 833120"/>
                <a:gd name="T21" fmla="*/ 501361 h 939779"/>
                <a:gd name="T22" fmla="*/ 111760 w 833120"/>
                <a:gd name="T23" fmla="*/ 531841 h 939779"/>
                <a:gd name="T24" fmla="*/ 121920 w 833120"/>
                <a:gd name="T25" fmla="*/ 623281 h 939779"/>
                <a:gd name="T26" fmla="*/ 182880 w 833120"/>
                <a:gd name="T27" fmla="*/ 674081 h 939779"/>
                <a:gd name="T28" fmla="*/ 203200 w 833120"/>
                <a:gd name="T29" fmla="*/ 704561 h 939779"/>
                <a:gd name="T30" fmla="*/ 233680 w 833120"/>
                <a:gd name="T31" fmla="*/ 724881 h 939779"/>
                <a:gd name="T32" fmla="*/ 243840 w 833120"/>
                <a:gd name="T33" fmla="*/ 775681 h 939779"/>
                <a:gd name="T34" fmla="*/ 274320 w 833120"/>
                <a:gd name="T35" fmla="*/ 846801 h 939779"/>
                <a:gd name="T36" fmla="*/ 365760 w 833120"/>
                <a:gd name="T37" fmla="*/ 897601 h 939779"/>
                <a:gd name="T38" fmla="*/ 436880 w 833120"/>
                <a:gd name="T39" fmla="*/ 928081 h 939779"/>
                <a:gd name="T40" fmla="*/ 518160 w 833120"/>
                <a:gd name="T41" fmla="*/ 938241 h 939779"/>
                <a:gd name="T42" fmla="*/ 629920 w 833120"/>
                <a:gd name="T43" fmla="*/ 907761 h 939779"/>
                <a:gd name="T44" fmla="*/ 640080 w 833120"/>
                <a:gd name="T45" fmla="*/ 877281 h 939779"/>
                <a:gd name="T46" fmla="*/ 660400 w 833120"/>
                <a:gd name="T47" fmla="*/ 846801 h 939779"/>
                <a:gd name="T48" fmla="*/ 670560 w 833120"/>
                <a:gd name="T49" fmla="*/ 816321 h 939779"/>
                <a:gd name="T50" fmla="*/ 711200 w 833120"/>
                <a:gd name="T51" fmla="*/ 755361 h 939779"/>
                <a:gd name="T52" fmla="*/ 731520 w 833120"/>
                <a:gd name="T53" fmla="*/ 714721 h 939779"/>
                <a:gd name="T54" fmla="*/ 741680 w 833120"/>
                <a:gd name="T55" fmla="*/ 684241 h 939779"/>
                <a:gd name="T56" fmla="*/ 762000 w 833120"/>
                <a:gd name="T57" fmla="*/ 653761 h 939779"/>
                <a:gd name="T58" fmla="*/ 792480 w 833120"/>
                <a:gd name="T59" fmla="*/ 592801 h 939779"/>
                <a:gd name="T60" fmla="*/ 802640 w 833120"/>
                <a:gd name="T61" fmla="*/ 521681 h 939779"/>
                <a:gd name="T62" fmla="*/ 822960 w 833120"/>
                <a:gd name="T63" fmla="*/ 491201 h 939779"/>
                <a:gd name="T64" fmla="*/ 833120 w 833120"/>
                <a:gd name="T65" fmla="*/ 460721 h 939779"/>
                <a:gd name="T66" fmla="*/ 822960 w 833120"/>
                <a:gd name="T67" fmla="*/ 338801 h 939779"/>
                <a:gd name="T68" fmla="*/ 762000 w 833120"/>
                <a:gd name="T69" fmla="*/ 237201 h 939779"/>
                <a:gd name="T70" fmla="*/ 711200 w 833120"/>
                <a:gd name="T71" fmla="*/ 176241 h 939779"/>
                <a:gd name="T72" fmla="*/ 660400 w 833120"/>
                <a:gd name="T73" fmla="*/ 115281 h 939779"/>
                <a:gd name="T74" fmla="*/ 629920 w 833120"/>
                <a:gd name="T75" fmla="*/ 105121 h 939779"/>
                <a:gd name="T76" fmla="*/ 568960 w 833120"/>
                <a:gd name="T77" fmla="*/ 64481 h 939779"/>
                <a:gd name="T78" fmla="*/ 497840 w 833120"/>
                <a:gd name="T79" fmla="*/ 44161 h 939779"/>
                <a:gd name="T80" fmla="*/ 416560 w 833120"/>
                <a:gd name="T81" fmla="*/ 34001 h 939779"/>
                <a:gd name="T82" fmla="*/ 386080 w 833120"/>
                <a:gd name="T83" fmla="*/ 23841 h 939779"/>
                <a:gd name="T84" fmla="*/ 294640 w 833120"/>
                <a:gd name="T85" fmla="*/ 3521 h 939779"/>
                <a:gd name="T86" fmla="*/ 203200 w 833120"/>
                <a:gd name="T87" fmla="*/ 23841 h 9397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3120"/>
                <a:gd name="T133" fmla="*/ 0 h 939779"/>
                <a:gd name="T134" fmla="*/ 833120 w 833120"/>
                <a:gd name="T135" fmla="*/ 939779 h 93977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3120" h="939779">
                  <a:moveTo>
                    <a:pt x="203200" y="23841"/>
                  </a:moveTo>
                  <a:lnTo>
                    <a:pt x="203200" y="23841"/>
                  </a:lnTo>
                  <a:cubicBezTo>
                    <a:pt x="169333" y="47548"/>
                    <a:pt x="124531" y="60564"/>
                    <a:pt x="101600" y="94961"/>
                  </a:cubicBezTo>
                  <a:cubicBezTo>
                    <a:pt x="94827" y="105121"/>
                    <a:pt x="90815" y="117813"/>
                    <a:pt x="81280" y="125441"/>
                  </a:cubicBezTo>
                  <a:cubicBezTo>
                    <a:pt x="72917" y="132131"/>
                    <a:pt x="60960" y="132214"/>
                    <a:pt x="50800" y="135601"/>
                  </a:cubicBezTo>
                  <a:lnTo>
                    <a:pt x="30480" y="196561"/>
                  </a:lnTo>
                  <a:cubicBezTo>
                    <a:pt x="27093" y="206721"/>
                    <a:pt x="22917" y="216651"/>
                    <a:pt x="20320" y="227041"/>
                  </a:cubicBezTo>
                  <a:cubicBezTo>
                    <a:pt x="7563" y="278071"/>
                    <a:pt x="14576" y="254434"/>
                    <a:pt x="0" y="298161"/>
                  </a:cubicBezTo>
                  <a:cubicBezTo>
                    <a:pt x="3387" y="325254"/>
                    <a:pt x="5276" y="352577"/>
                    <a:pt x="10160" y="379441"/>
                  </a:cubicBezTo>
                  <a:cubicBezTo>
                    <a:pt x="16594" y="414828"/>
                    <a:pt x="28252" y="418994"/>
                    <a:pt x="50800" y="450561"/>
                  </a:cubicBezTo>
                  <a:cubicBezTo>
                    <a:pt x="81588" y="493664"/>
                    <a:pt x="57265" y="471805"/>
                    <a:pt x="101600" y="501361"/>
                  </a:cubicBezTo>
                  <a:cubicBezTo>
                    <a:pt x="104987" y="511521"/>
                    <a:pt x="109999" y="521277"/>
                    <a:pt x="111760" y="531841"/>
                  </a:cubicBezTo>
                  <a:cubicBezTo>
                    <a:pt x="116802" y="562091"/>
                    <a:pt x="112222" y="594187"/>
                    <a:pt x="121920" y="623281"/>
                  </a:cubicBezTo>
                  <a:cubicBezTo>
                    <a:pt x="127508" y="640044"/>
                    <a:pt x="168937" y="664786"/>
                    <a:pt x="182880" y="674081"/>
                  </a:cubicBezTo>
                  <a:cubicBezTo>
                    <a:pt x="189653" y="684241"/>
                    <a:pt x="194566" y="695927"/>
                    <a:pt x="203200" y="704561"/>
                  </a:cubicBezTo>
                  <a:cubicBezTo>
                    <a:pt x="211834" y="713195"/>
                    <a:pt x="227622" y="714279"/>
                    <a:pt x="233680" y="724881"/>
                  </a:cubicBezTo>
                  <a:cubicBezTo>
                    <a:pt x="242248" y="739874"/>
                    <a:pt x="240094" y="758824"/>
                    <a:pt x="243840" y="775681"/>
                  </a:cubicBezTo>
                  <a:cubicBezTo>
                    <a:pt x="249618" y="801683"/>
                    <a:pt x="252676" y="827862"/>
                    <a:pt x="274320" y="846801"/>
                  </a:cubicBezTo>
                  <a:cubicBezTo>
                    <a:pt x="337683" y="902244"/>
                    <a:pt x="314966" y="875832"/>
                    <a:pt x="365760" y="897601"/>
                  </a:cubicBezTo>
                  <a:cubicBezTo>
                    <a:pt x="391571" y="908663"/>
                    <a:pt x="409291" y="923065"/>
                    <a:pt x="436880" y="928081"/>
                  </a:cubicBezTo>
                  <a:cubicBezTo>
                    <a:pt x="463744" y="932965"/>
                    <a:pt x="491067" y="934854"/>
                    <a:pt x="518160" y="938241"/>
                  </a:cubicBezTo>
                  <a:cubicBezTo>
                    <a:pt x="549876" y="934277"/>
                    <a:pt x="604306" y="939779"/>
                    <a:pt x="629920" y="907761"/>
                  </a:cubicBezTo>
                  <a:cubicBezTo>
                    <a:pt x="636610" y="899398"/>
                    <a:pt x="635291" y="886860"/>
                    <a:pt x="640080" y="877281"/>
                  </a:cubicBezTo>
                  <a:cubicBezTo>
                    <a:pt x="645541" y="866359"/>
                    <a:pt x="654939" y="857723"/>
                    <a:pt x="660400" y="846801"/>
                  </a:cubicBezTo>
                  <a:cubicBezTo>
                    <a:pt x="665189" y="837222"/>
                    <a:pt x="665359" y="825683"/>
                    <a:pt x="670560" y="816321"/>
                  </a:cubicBezTo>
                  <a:cubicBezTo>
                    <a:pt x="682420" y="794973"/>
                    <a:pt x="700278" y="777204"/>
                    <a:pt x="711200" y="755361"/>
                  </a:cubicBezTo>
                  <a:cubicBezTo>
                    <a:pt x="717973" y="741814"/>
                    <a:pt x="725554" y="728642"/>
                    <a:pt x="731520" y="714721"/>
                  </a:cubicBezTo>
                  <a:cubicBezTo>
                    <a:pt x="735739" y="704877"/>
                    <a:pt x="736891" y="693820"/>
                    <a:pt x="741680" y="684241"/>
                  </a:cubicBezTo>
                  <a:cubicBezTo>
                    <a:pt x="747141" y="673319"/>
                    <a:pt x="756539" y="664683"/>
                    <a:pt x="762000" y="653761"/>
                  </a:cubicBezTo>
                  <a:cubicBezTo>
                    <a:pt x="804064" y="569633"/>
                    <a:pt x="734246" y="680152"/>
                    <a:pt x="792480" y="592801"/>
                  </a:cubicBezTo>
                  <a:cubicBezTo>
                    <a:pt x="795867" y="569094"/>
                    <a:pt x="795759" y="544618"/>
                    <a:pt x="802640" y="521681"/>
                  </a:cubicBezTo>
                  <a:cubicBezTo>
                    <a:pt x="806149" y="509985"/>
                    <a:pt x="817499" y="502123"/>
                    <a:pt x="822960" y="491201"/>
                  </a:cubicBezTo>
                  <a:cubicBezTo>
                    <a:pt x="827749" y="481622"/>
                    <a:pt x="829733" y="470881"/>
                    <a:pt x="833120" y="460721"/>
                  </a:cubicBezTo>
                  <a:cubicBezTo>
                    <a:pt x="829733" y="420081"/>
                    <a:pt x="830475" y="378883"/>
                    <a:pt x="822960" y="338801"/>
                  </a:cubicBezTo>
                  <a:cubicBezTo>
                    <a:pt x="818885" y="317068"/>
                    <a:pt x="767236" y="245056"/>
                    <a:pt x="762000" y="237201"/>
                  </a:cubicBezTo>
                  <a:cubicBezTo>
                    <a:pt x="711549" y="161525"/>
                    <a:pt x="776391" y="254470"/>
                    <a:pt x="711200" y="176241"/>
                  </a:cubicBezTo>
                  <a:cubicBezTo>
                    <a:pt x="687772" y="148128"/>
                    <a:pt x="693793" y="137543"/>
                    <a:pt x="660400" y="115281"/>
                  </a:cubicBezTo>
                  <a:cubicBezTo>
                    <a:pt x="651489" y="109340"/>
                    <a:pt x="639282" y="110322"/>
                    <a:pt x="629920" y="105121"/>
                  </a:cubicBezTo>
                  <a:cubicBezTo>
                    <a:pt x="608572" y="93261"/>
                    <a:pt x="592128" y="72204"/>
                    <a:pt x="568960" y="64481"/>
                  </a:cubicBezTo>
                  <a:cubicBezTo>
                    <a:pt x="544802" y="56428"/>
                    <a:pt x="523355" y="48413"/>
                    <a:pt x="497840" y="44161"/>
                  </a:cubicBezTo>
                  <a:cubicBezTo>
                    <a:pt x="470907" y="39672"/>
                    <a:pt x="443653" y="37388"/>
                    <a:pt x="416560" y="34001"/>
                  </a:cubicBezTo>
                  <a:cubicBezTo>
                    <a:pt x="406400" y="30614"/>
                    <a:pt x="396535" y="26164"/>
                    <a:pt x="386080" y="23841"/>
                  </a:cubicBezTo>
                  <a:cubicBezTo>
                    <a:pt x="278794" y="0"/>
                    <a:pt x="363255" y="26393"/>
                    <a:pt x="294640" y="3521"/>
                  </a:cubicBezTo>
                  <a:cubicBezTo>
                    <a:pt x="206639" y="14521"/>
                    <a:pt x="218440" y="20454"/>
                    <a:pt x="203200" y="2384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46" name="Freihandform 9"/>
            <p:cNvSpPr>
              <a:spLocks/>
            </p:cNvSpPr>
            <p:nvPr/>
          </p:nvSpPr>
          <p:spPr bwMode="auto">
            <a:xfrm>
              <a:off x="1189038" y="5294313"/>
              <a:ext cx="290512" cy="442912"/>
            </a:xfrm>
            <a:custGeom>
              <a:avLst/>
              <a:gdLst>
                <a:gd name="T0" fmla="*/ 487680 w 842338"/>
                <a:gd name="T1" fmla="*/ 6686 h 1145542"/>
                <a:gd name="T2" fmla="*/ 487680 w 842338"/>
                <a:gd name="T3" fmla="*/ 6686 h 1145542"/>
                <a:gd name="T4" fmla="*/ 335280 w 842338"/>
                <a:gd name="T5" fmla="*/ 87966 h 1145542"/>
                <a:gd name="T6" fmla="*/ 264160 w 842338"/>
                <a:gd name="T7" fmla="*/ 138766 h 1145542"/>
                <a:gd name="T8" fmla="*/ 233680 w 842338"/>
                <a:gd name="T9" fmla="*/ 209886 h 1145542"/>
                <a:gd name="T10" fmla="*/ 223520 w 842338"/>
                <a:gd name="T11" fmla="*/ 240366 h 1145542"/>
                <a:gd name="T12" fmla="*/ 203200 w 842338"/>
                <a:gd name="T13" fmla="*/ 291166 h 1145542"/>
                <a:gd name="T14" fmla="*/ 213360 w 842338"/>
                <a:gd name="T15" fmla="*/ 362286 h 1145542"/>
                <a:gd name="T16" fmla="*/ 223520 w 842338"/>
                <a:gd name="T17" fmla="*/ 392766 h 1145542"/>
                <a:gd name="T18" fmla="*/ 254000 w 842338"/>
                <a:gd name="T19" fmla="*/ 402926 h 1145542"/>
                <a:gd name="T20" fmla="*/ 274320 w 842338"/>
                <a:gd name="T21" fmla="*/ 433406 h 1145542"/>
                <a:gd name="T22" fmla="*/ 304800 w 842338"/>
                <a:gd name="T23" fmla="*/ 463886 h 1145542"/>
                <a:gd name="T24" fmla="*/ 314960 w 842338"/>
                <a:gd name="T25" fmla="*/ 514686 h 1145542"/>
                <a:gd name="T26" fmla="*/ 304800 w 842338"/>
                <a:gd name="T27" fmla="*/ 606126 h 1145542"/>
                <a:gd name="T28" fmla="*/ 233680 w 842338"/>
                <a:gd name="T29" fmla="*/ 646766 h 1145542"/>
                <a:gd name="T30" fmla="*/ 182880 w 842338"/>
                <a:gd name="T31" fmla="*/ 656926 h 1145542"/>
                <a:gd name="T32" fmla="*/ 121920 w 842338"/>
                <a:gd name="T33" fmla="*/ 677246 h 1145542"/>
                <a:gd name="T34" fmla="*/ 10160 w 842338"/>
                <a:gd name="T35" fmla="*/ 707726 h 1145542"/>
                <a:gd name="T36" fmla="*/ 0 w 842338"/>
                <a:gd name="T37" fmla="*/ 738206 h 1145542"/>
                <a:gd name="T38" fmla="*/ 10160 w 842338"/>
                <a:gd name="T39" fmla="*/ 799166 h 1145542"/>
                <a:gd name="T40" fmla="*/ 101600 w 842338"/>
                <a:gd name="T41" fmla="*/ 900766 h 1145542"/>
                <a:gd name="T42" fmla="*/ 121920 w 842338"/>
                <a:gd name="T43" fmla="*/ 941406 h 1145542"/>
                <a:gd name="T44" fmla="*/ 152400 w 842338"/>
                <a:gd name="T45" fmla="*/ 961726 h 1145542"/>
                <a:gd name="T46" fmla="*/ 182880 w 842338"/>
                <a:gd name="T47" fmla="*/ 992206 h 1145542"/>
                <a:gd name="T48" fmla="*/ 243840 w 842338"/>
                <a:gd name="T49" fmla="*/ 1022686 h 1145542"/>
                <a:gd name="T50" fmla="*/ 264160 w 842338"/>
                <a:gd name="T51" fmla="*/ 1053166 h 1145542"/>
                <a:gd name="T52" fmla="*/ 335280 w 842338"/>
                <a:gd name="T53" fmla="*/ 1083646 h 1145542"/>
                <a:gd name="T54" fmla="*/ 365760 w 842338"/>
                <a:gd name="T55" fmla="*/ 1103966 h 1145542"/>
                <a:gd name="T56" fmla="*/ 447040 w 842338"/>
                <a:gd name="T57" fmla="*/ 1124286 h 1145542"/>
                <a:gd name="T58" fmla="*/ 558800 w 842338"/>
                <a:gd name="T59" fmla="*/ 1144606 h 1145542"/>
                <a:gd name="T60" fmla="*/ 751840 w 842338"/>
                <a:gd name="T61" fmla="*/ 1124286 h 1145542"/>
                <a:gd name="T62" fmla="*/ 792480 w 842338"/>
                <a:gd name="T63" fmla="*/ 1063326 h 1145542"/>
                <a:gd name="T64" fmla="*/ 822960 w 842338"/>
                <a:gd name="T65" fmla="*/ 941406 h 1145542"/>
                <a:gd name="T66" fmla="*/ 822960 w 842338"/>
                <a:gd name="T67" fmla="*/ 453726 h 1145542"/>
                <a:gd name="T68" fmla="*/ 782320 w 842338"/>
                <a:gd name="T69" fmla="*/ 362286 h 1145542"/>
                <a:gd name="T70" fmla="*/ 772160 w 842338"/>
                <a:gd name="T71" fmla="*/ 331806 h 1145542"/>
                <a:gd name="T72" fmla="*/ 741680 w 842338"/>
                <a:gd name="T73" fmla="*/ 311486 h 1145542"/>
                <a:gd name="T74" fmla="*/ 731520 w 842338"/>
                <a:gd name="T75" fmla="*/ 260686 h 1145542"/>
                <a:gd name="T76" fmla="*/ 711200 w 842338"/>
                <a:gd name="T77" fmla="*/ 199726 h 1145542"/>
                <a:gd name="T78" fmla="*/ 701040 w 842338"/>
                <a:gd name="T79" fmla="*/ 138766 h 1145542"/>
                <a:gd name="T80" fmla="*/ 680720 w 842338"/>
                <a:gd name="T81" fmla="*/ 77806 h 1145542"/>
                <a:gd name="T82" fmla="*/ 609600 w 842338"/>
                <a:gd name="T83" fmla="*/ 57486 h 1145542"/>
                <a:gd name="T84" fmla="*/ 538480 w 842338"/>
                <a:gd name="T85" fmla="*/ 16846 h 1145542"/>
                <a:gd name="T86" fmla="*/ 487680 w 842338"/>
                <a:gd name="T87" fmla="*/ 6686 h 11455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2338"/>
                <a:gd name="T133" fmla="*/ 0 h 1145542"/>
                <a:gd name="T134" fmla="*/ 842338 w 842338"/>
                <a:gd name="T135" fmla="*/ 1145542 h 11455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2338" h="1145542">
                  <a:moveTo>
                    <a:pt x="487680" y="6686"/>
                  </a:moveTo>
                  <a:lnTo>
                    <a:pt x="487680" y="6686"/>
                  </a:lnTo>
                  <a:cubicBezTo>
                    <a:pt x="436880" y="33779"/>
                    <a:pt x="381339" y="53422"/>
                    <a:pt x="335280" y="87966"/>
                  </a:cubicBezTo>
                  <a:cubicBezTo>
                    <a:pt x="284871" y="125772"/>
                    <a:pt x="308729" y="109053"/>
                    <a:pt x="264160" y="138766"/>
                  </a:cubicBezTo>
                  <a:cubicBezTo>
                    <a:pt x="240333" y="210247"/>
                    <a:pt x="271344" y="122003"/>
                    <a:pt x="233680" y="209886"/>
                  </a:cubicBezTo>
                  <a:cubicBezTo>
                    <a:pt x="229461" y="219730"/>
                    <a:pt x="227280" y="230338"/>
                    <a:pt x="223520" y="240366"/>
                  </a:cubicBezTo>
                  <a:cubicBezTo>
                    <a:pt x="217116" y="257443"/>
                    <a:pt x="209973" y="274233"/>
                    <a:pt x="203200" y="291166"/>
                  </a:cubicBezTo>
                  <a:cubicBezTo>
                    <a:pt x="206587" y="314873"/>
                    <a:pt x="208664" y="338804"/>
                    <a:pt x="213360" y="362286"/>
                  </a:cubicBezTo>
                  <a:cubicBezTo>
                    <a:pt x="215460" y="372788"/>
                    <a:pt x="215947" y="385193"/>
                    <a:pt x="223520" y="392766"/>
                  </a:cubicBezTo>
                  <a:cubicBezTo>
                    <a:pt x="231093" y="400339"/>
                    <a:pt x="243840" y="399539"/>
                    <a:pt x="254000" y="402926"/>
                  </a:cubicBezTo>
                  <a:cubicBezTo>
                    <a:pt x="260773" y="413086"/>
                    <a:pt x="266503" y="424025"/>
                    <a:pt x="274320" y="433406"/>
                  </a:cubicBezTo>
                  <a:cubicBezTo>
                    <a:pt x="283518" y="444444"/>
                    <a:pt x="298374" y="451035"/>
                    <a:pt x="304800" y="463886"/>
                  </a:cubicBezTo>
                  <a:cubicBezTo>
                    <a:pt x="312523" y="479332"/>
                    <a:pt x="311573" y="497753"/>
                    <a:pt x="314960" y="514686"/>
                  </a:cubicBezTo>
                  <a:cubicBezTo>
                    <a:pt x="311573" y="545166"/>
                    <a:pt x="315280" y="577305"/>
                    <a:pt x="304800" y="606126"/>
                  </a:cubicBezTo>
                  <a:cubicBezTo>
                    <a:pt x="301725" y="614583"/>
                    <a:pt x="235620" y="646119"/>
                    <a:pt x="233680" y="646766"/>
                  </a:cubicBezTo>
                  <a:cubicBezTo>
                    <a:pt x="217297" y="652227"/>
                    <a:pt x="199540" y="652382"/>
                    <a:pt x="182880" y="656926"/>
                  </a:cubicBezTo>
                  <a:cubicBezTo>
                    <a:pt x="162216" y="662562"/>
                    <a:pt x="142700" y="672051"/>
                    <a:pt x="121920" y="677246"/>
                  </a:cubicBezTo>
                  <a:cubicBezTo>
                    <a:pt x="30250" y="700163"/>
                    <a:pt x="67134" y="688735"/>
                    <a:pt x="10160" y="707726"/>
                  </a:cubicBezTo>
                  <a:cubicBezTo>
                    <a:pt x="6773" y="717886"/>
                    <a:pt x="0" y="727496"/>
                    <a:pt x="0" y="738206"/>
                  </a:cubicBezTo>
                  <a:cubicBezTo>
                    <a:pt x="0" y="758806"/>
                    <a:pt x="2237" y="780150"/>
                    <a:pt x="10160" y="799166"/>
                  </a:cubicBezTo>
                  <a:cubicBezTo>
                    <a:pt x="33203" y="854468"/>
                    <a:pt x="58037" y="865915"/>
                    <a:pt x="101600" y="900766"/>
                  </a:cubicBezTo>
                  <a:cubicBezTo>
                    <a:pt x="108373" y="914313"/>
                    <a:pt x="112224" y="929771"/>
                    <a:pt x="121920" y="941406"/>
                  </a:cubicBezTo>
                  <a:cubicBezTo>
                    <a:pt x="129737" y="950787"/>
                    <a:pt x="143019" y="953909"/>
                    <a:pt x="152400" y="961726"/>
                  </a:cubicBezTo>
                  <a:cubicBezTo>
                    <a:pt x="163438" y="970924"/>
                    <a:pt x="171842" y="983008"/>
                    <a:pt x="182880" y="992206"/>
                  </a:cubicBezTo>
                  <a:cubicBezTo>
                    <a:pt x="209141" y="1014090"/>
                    <a:pt x="213292" y="1012503"/>
                    <a:pt x="243840" y="1022686"/>
                  </a:cubicBezTo>
                  <a:cubicBezTo>
                    <a:pt x="250613" y="1032846"/>
                    <a:pt x="254779" y="1045349"/>
                    <a:pt x="264160" y="1053166"/>
                  </a:cubicBezTo>
                  <a:cubicBezTo>
                    <a:pt x="295873" y="1079593"/>
                    <a:pt x="303518" y="1067765"/>
                    <a:pt x="335280" y="1083646"/>
                  </a:cubicBezTo>
                  <a:cubicBezTo>
                    <a:pt x="346202" y="1089107"/>
                    <a:pt x="354838" y="1098505"/>
                    <a:pt x="365760" y="1103966"/>
                  </a:cubicBezTo>
                  <a:cubicBezTo>
                    <a:pt x="387546" y="1114859"/>
                    <a:pt x="426172" y="1119649"/>
                    <a:pt x="447040" y="1124286"/>
                  </a:cubicBezTo>
                  <a:cubicBezTo>
                    <a:pt x="533268" y="1143448"/>
                    <a:pt x="435518" y="1126994"/>
                    <a:pt x="558800" y="1144606"/>
                  </a:cubicBezTo>
                  <a:cubicBezTo>
                    <a:pt x="623147" y="1137833"/>
                    <a:pt x="690729" y="1145542"/>
                    <a:pt x="751840" y="1124286"/>
                  </a:cubicBezTo>
                  <a:cubicBezTo>
                    <a:pt x="774906" y="1116263"/>
                    <a:pt x="784757" y="1086494"/>
                    <a:pt x="792480" y="1063326"/>
                  </a:cubicBezTo>
                  <a:cubicBezTo>
                    <a:pt x="819314" y="982823"/>
                    <a:pt x="809279" y="1023494"/>
                    <a:pt x="822960" y="941406"/>
                  </a:cubicBezTo>
                  <a:cubicBezTo>
                    <a:pt x="833697" y="737409"/>
                    <a:pt x="842338" y="679807"/>
                    <a:pt x="822960" y="453726"/>
                  </a:cubicBezTo>
                  <a:cubicBezTo>
                    <a:pt x="817537" y="390456"/>
                    <a:pt x="803827" y="405301"/>
                    <a:pt x="782320" y="362286"/>
                  </a:cubicBezTo>
                  <a:cubicBezTo>
                    <a:pt x="777531" y="352707"/>
                    <a:pt x="778850" y="340169"/>
                    <a:pt x="772160" y="331806"/>
                  </a:cubicBezTo>
                  <a:cubicBezTo>
                    <a:pt x="764532" y="322271"/>
                    <a:pt x="751840" y="318259"/>
                    <a:pt x="741680" y="311486"/>
                  </a:cubicBezTo>
                  <a:cubicBezTo>
                    <a:pt x="738293" y="294553"/>
                    <a:pt x="736064" y="277346"/>
                    <a:pt x="731520" y="260686"/>
                  </a:cubicBezTo>
                  <a:cubicBezTo>
                    <a:pt x="725884" y="240022"/>
                    <a:pt x="714721" y="220854"/>
                    <a:pt x="711200" y="199726"/>
                  </a:cubicBezTo>
                  <a:cubicBezTo>
                    <a:pt x="707813" y="179406"/>
                    <a:pt x="706036" y="158751"/>
                    <a:pt x="701040" y="138766"/>
                  </a:cubicBezTo>
                  <a:cubicBezTo>
                    <a:pt x="695845" y="117986"/>
                    <a:pt x="701500" y="83001"/>
                    <a:pt x="680720" y="77806"/>
                  </a:cubicBezTo>
                  <a:cubicBezTo>
                    <a:pt x="660097" y="72650"/>
                    <a:pt x="630006" y="66231"/>
                    <a:pt x="609600" y="57486"/>
                  </a:cubicBezTo>
                  <a:cubicBezTo>
                    <a:pt x="484915" y="4049"/>
                    <a:pt x="640516" y="67864"/>
                    <a:pt x="538480" y="16846"/>
                  </a:cubicBezTo>
                  <a:cubicBezTo>
                    <a:pt x="504787" y="0"/>
                    <a:pt x="496147" y="8379"/>
                    <a:pt x="487680" y="6686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47" name="Freihandform 10"/>
            <p:cNvSpPr>
              <a:spLocks/>
            </p:cNvSpPr>
            <p:nvPr/>
          </p:nvSpPr>
          <p:spPr bwMode="auto">
            <a:xfrm>
              <a:off x="547688" y="5202238"/>
              <a:ext cx="273050" cy="244475"/>
            </a:xfrm>
            <a:custGeom>
              <a:avLst/>
              <a:gdLst>
                <a:gd name="T0" fmla="*/ 467360 w 792480"/>
                <a:gd name="T1" fmla="*/ 2088 h 632008"/>
                <a:gd name="T2" fmla="*/ 467360 w 792480"/>
                <a:gd name="T3" fmla="*/ 2088 h 632008"/>
                <a:gd name="T4" fmla="*/ 609600 w 792480"/>
                <a:gd name="T5" fmla="*/ 12248 h 632008"/>
                <a:gd name="T6" fmla="*/ 619760 w 792480"/>
                <a:gd name="T7" fmla="*/ 42728 h 632008"/>
                <a:gd name="T8" fmla="*/ 650240 w 792480"/>
                <a:gd name="T9" fmla="*/ 73208 h 632008"/>
                <a:gd name="T10" fmla="*/ 690880 w 792480"/>
                <a:gd name="T11" fmla="*/ 134168 h 632008"/>
                <a:gd name="T12" fmla="*/ 751840 w 792480"/>
                <a:gd name="T13" fmla="*/ 195128 h 632008"/>
                <a:gd name="T14" fmla="*/ 782320 w 792480"/>
                <a:gd name="T15" fmla="*/ 225608 h 632008"/>
                <a:gd name="T16" fmla="*/ 792480 w 792480"/>
                <a:gd name="T17" fmla="*/ 256088 h 632008"/>
                <a:gd name="T18" fmla="*/ 782320 w 792480"/>
                <a:gd name="T19" fmla="*/ 337368 h 632008"/>
                <a:gd name="T20" fmla="*/ 731520 w 792480"/>
                <a:gd name="T21" fmla="*/ 388168 h 632008"/>
                <a:gd name="T22" fmla="*/ 701040 w 792480"/>
                <a:gd name="T23" fmla="*/ 418648 h 632008"/>
                <a:gd name="T24" fmla="*/ 670560 w 792480"/>
                <a:gd name="T25" fmla="*/ 479608 h 632008"/>
                <a:gd name="T26" fmla="*/ 660400 w 792480"/>
                <a:gd name="T27" fmla="*/ 510088 h 632008"/>
                <a:gd name="T28" fmla="*/ 640080 w 792480"/>
                <a:gd name="T29" fmla="*/ 540568 h 632008"/>
                <a:gd name="T30" fmla="*/ 629920 w 792480"/>
                <a:gd name="T31" fmla="*/ 571048 h 632008"/>
                <a:gd name="T32" fmla="*/ 568960 w 792480"/>
                <a:gd name="T33" fmla="*/ 601528 h 632008"/>
                <a:gd name="T34" fmla="*/ 538480 w 792480"/>
                <a:gd name="T35" fmla="*/ 621848 h 632008"/>
                <a:gd name="T36" fmla="*/ 304800 w 792480"/>
                <a:gd name="T37" fmla="*/ 632008 h 632008"/>
                <a:gd name="T38" fmla="*/ 243840 w 792480"/>
                <a:gd name="T39" fmla="*/ 611688 h 632008"/>
                <a:gd name="T40" fmla="*/ 142240 w 792480"/>
                <a:gd name="T41" fmla="*/ 540568 h 632008"/>
                <a:gd name="T42" fmla="*/ 71120 w 792480"/>
                <a:gd name="T43" fmla="*/ 489768 h 632008"/>
                <a:gd name="T44" fmla="*/ 40640 w 792480"/>
                <a:gd name="T45" fmla="*/ 459288 h 632008"/>
                <a:gd name="T46" fmla="*/ 10160 w 792480"/>
                <a:gd name="T47" fmla="*/ 398328 h 632008"/>
                <a:gd name="T48" fmla="*/ 0 w 792480"/>
                <a:gd name="T49" fmla="*/ 367848 h 632008"/>
                <a:gd name="T50" fmla="*/ 20320 w 792480"/>
                <a:gd name="T51" fmla="*/ 296728 h 632008"/>
                <a:gd name="T52" fmla="*/ 60960 w 792480"/>
                <a:gd name="T53" fmla="*/ 286568 h 632008"/>
                <a:gd name="T54" fmla="*/ 101600 w 792480"/>
                <a:gd name="T55" fmla="*/ 266248 h 632008"/>
                <a:gd name="T56" fmla="*/ 193040 w 792480"/>
                <a:gd name="T57" fmla="*/ 235768 h 632008"/>
                <a:gd name="T58" fmla="*/ 223520 w 792480"/>
                <a:gd name="T59" fmla="*/ 215448 h 632008"/>
                <a:gd name="T60" fmla="*/ 254000 w 792480"/>
                <a:gd name="T61" fmla="*/ 205288 h 632008"/>
                <a:gd name="T62" fmla="*/ 264160 w 792480"/>
                <a:gd name="T63" fmla="*/ 174808 h 632008"/>
                <a:gd name="T64" fmla="*/ 304800 w 792480"/>
                <a:gd name="T65" fmla="*/ 144328 h 632008"/>
                <a:gd name="T66" fmla="*/ 355600 w 792480"/>
                <a:gd name="T67" fmla="*/ 93528 h 632008"/>
                <a:gd name="T68" fmla="*/ 436880 w 792480"/>
                <a:gd name="T69" fmla="*/ 22408 h 632008"/>
                <a:gd name="T70" fmla="*/ 467360 w 792480"/>
                <a:gd name="T71" fmla="*/ 2088 h 6320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92480"/>
                <a:gd name="T109" fmla="*/ 0 h 632008"/>
                <a:gd name="T110" fmla="*/ 792480 w 792480"/>
                <a:gd name="T111" fmla="*/ 632008 h 6320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92480" h="632008">
                  <a:moveTo>
                    <a:pt x="467360" y="2088"/>
                  </a:moveTo>
                  <a:lnTo>
                    <a:pt x="467360" y="2088"/>
                  </a:lnTo>
                  <a:cubicBezTo>
                    <a:pt x="514773" y="5475"/>
                    <a:pt x="563671" y="0"/>
                    <a:pt x="609600" y="12248"/>
                  </a:cubicBezTo>
                  <a:cubicBezTo>
                    <a:pt x="619948" y="15007"/>
                    <a:pt x="613819" y="33817"/>
                    <a:pt x="619760" y="42728"/>
                  </a:cubicBezTo>
                  <a:cubicBezTo>
                    <a:pt x="627730" y="54683"/>
                    <a:pt x="641419" y="61866"/>
                    <a:pt x="650240" y="73208"/>
                  </a:cubicBezTo>
                  <a:cubicBezTo>
                    <a:pt x="665233" y="92485"/>
                    <a:pt x="673611" y="116899"/>
                    <a:pt x="690880" y="134168"/>
                  </a:cubicBezTo>
                  <a:lnTo>
                    <a:pt x="751840" y="195128"/>
                  </a:lnTo>
                  <a:lnTo>
                    <a:pt x="782320" y="225608"/>
                  </a:lnTo>
                  <a:cubicBezTo>
                    <a:pt x="785707" y="235768"/>
                    <a:pt x="792480" y="245378"/>
                    <a:pt x="792480" y="256088"/>
                  </a:cubicBezTo>
                  <a:cubicBezTo>
                    <a:pt x="792480" y="283392"/>
                    <a:pt x="789504" y="311026"/>
                    <a:pt x="782320" y="337368"/>
                  </a:cubicBezTo>
                  <a:cubicBezTo>
                    <a:pt x="773555" y="369508"/>
                    <a:pt x="753832" y="369575"/>
                    <a:pt x="731520" y="388168"/>
                  </a:cubicBezTo>
                  <a:cubicBezTo>
                    <a:pt x="720482" y="397366"/>
                    <a:pt x="711200" y="408488"/>
                    <a:pt x="701040" y="418648"/>
                  </a:cubicBezTo>
                  <a:cubicBezTo>
                    <a:pt x="675503" y="495260"/>
                    <a:pt x="709951" y="400826"/>
                    <a:pt x="670560" y="479608"/>
                  </a:cubicBezTo>
                  <a:cubicBezTo>
                    <a:pt x="665771" y="489187"/>
                    <a:pt x="665189" y="500509"/>
                    <a:pt x="660400" y="510088"/>
                  </a:cubicBezTo>
                  <a:cubicBezTo>
                    <a:pt x="654939" y="521010"/>
                    <a:pt x="645541" y="529646"/>
                    <a:pt x="640080" y="540568"/>
                  </a:cubicBezTo>
                  <a:cubicBezTo>
                    <a:pt x="635291" y="550147"/>
                    <a:pt x="636610" y="562685"/>
                    <a:pt x="629920" y="571048"/>
                  </a:cubicBezTo>
                  <a:cubicBezTo>
                    <a:pt x="610509" y="595312"/>
                    <a:pt x="593501" y="589257"/>
                    <a:pt x="568960" y="601528"/>
                  </a:cubicBezTo>
                  <a:cubicBezTo>
                    <a:pt x="558038" y="606989"/>
                    <a:pt x="550610" y="620448"/>
                    <a:pt x="538480" y="621848"/>
                  </a:cubicBezTo>
                  <a:cubicBezTo>
                    <a:pt x="461027" y="630785"/>
                    <a:pt x="382693" y="628621"/>
                    <a:pt x="304800" y="632008"/>
                  </a:cubicBezTo>
                  <a:cubicBezTo>
                    <a:pt x="284480" y="625235"/>
                    <a:pt x="262998" y="621267"/>
                    <a:pt x="243840" y="611688"/>
                  </a:cubicBezTo>
                  <a:cubicBezTo>
                    <a:pt x="212698" y="596117"/>
                    <a:pt x="171973" y="561806"/>
                    <a:pt x="142240" y="540568"/>
                  </a:cubicBezTo>
                  <a:cubicBezTo>
                    <a:pt x="110077" y="517594"/>
                    <a:pt x="104324" y="518229"/>
                    <a:pt x="71120" y="489768"/>
                  </a:cubicBezTo>
                  <a:cubicBezTo>
                    <a:pt x="60211" y="480417"/>
                    <a:pt x="50800" y="469448"/>
                    <a:pt x="40640" y="459288"/>
                  </a:cubicBezTo>
                  <a:cubicBezTo>
                    <a:pt x="15103" y="382676"/>
                    <a:pt x="49551" y="477110"/>
                    <a:pt x="10160" y="398328"/>
                  </a:cubicBezTo>
                  <a:cubicBezTo>
                    <a:pt x="5371" y="388749"/>
                    <a:pt x="3387" y="378008"/>
                    <a:pt x="0" y="367848"/>
                  </a:cubicBezTo>
                  <a:cubicBezTo>
                    <a:pt x="6773" y="344141"/>
                    <a:pt x="5527" y="316452"/>
                    <a:pt x="20320" y="296728"/>
                  </a:cubicBezTo>
                  <a:cubicBezTo>
                    <a:pt x="28698" y="285557"/>
                    <a:pt x="47885" y="291471"/>
                    <a:pt x="60960" y="286568"/>
                  </a:cubicBezTo>
                  <a:cubicBezTo>
                    <a:pt x="75141" y="281250"/>
                    <a:pt x="87760" y="272399"/>
                    <a:pt x="101600" y="266248"/>
                  </a:cubicBezTo>
                  <a:cubicBezTo>
                    <a:pt x="150790" y="244386"/>
                    <a:pt x="145866" y="247562"/>
                    <a:pt x="193040" y="235768"/>
                  </a:cubicBezTo>
                  <a:cubicBezTo>
                    <a:pt x="203200" y="228995"/>
                    <a:pt x="212598" y="220909"/>
                    <a:pt x="223520" y="215448"/>
                  </a:cubicBezTo>
                  <a:cubicBezTo>
                    <a:pt x="233099" y="210659"/>
                    <a:pt x="246427" y="212861"/>
                    <a:pt x="254000" y="205288"/>
                  </a:cubicBezTo>
                  <a:cubicBezTo>
                    <a:pt x="261573" y="197715"/>
                    <a:pt x="257304" y="183035"/>
                    <a:pt x="264160" y="174808"/>
                  </a:cubicBezTo>
                  <a:cubicBezTo>
                    <a:pt x="275000" y="161799"/>
                    <a:pt x="292826" y="156302"/>
                    <a:pt x="304800" y="144328"/>
                  </a:cubicBezTo>
                  <a:cubicBezTo>
                    <a:pt x="372533" y="76595"/>
                    <a:pt x="274320" y="147715"/>
                    <a:pt x="355600" y="93528"/>
                  </a:cubicBezTo>
                  <a:cubicBezTo>
                    <a:pt x="379307" y="57968"/>
                    <a:pt x="386080" y="39341"/>
                    <a:pt x="436880" y="22408"/>
                  </a:cubicBezTo>
                  <a:cubicBezTo>
                    <a:pt x="470573" y="11177"/>
                    <a:pt x="462280" y="5475"/>
                    <a:pt x="467360" y="2088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48" name="Freihandform 11"/>
            <p:cNvSpPr>
              <a:spLocks/>
            </p:cNvSpPr>
            <p:nvPr/>
          </p:nvSpPr>
          <p:spPr bwMode="auto">
            <a:xfrm>
              <a:off x="1489075" y="4892675"/>
              <a:ext cx="268288" cy="455613"/>
            </a:xfrm>
            <a:custGeom>
              <a:avLst/>
              <a:gdLst>
                <a:gd name="T0" fmla="*/ 378911 w 776434"/>
                <a:gd name="T1" fmla="*/ 10160 h 1178560"/>
                <a:gd name="T2" fmla="*/ 378911 w 776434"/>
                <a:gd name="T3" fmla="*/ 10160 h 1178560"/>
                <a:gd name="T4" fmla="*/ 328111 w 776434"/>
                <a:gd name="T5" fmla="*/ 152400 h 1178560"/>
                <a:gd name="T6" fmla="*/ 317951 w 776434"/>
                <a:gd name="T7" fmla="*/ 182880 h 1178560"/>
                <a:gd name="T8" fmla="*/ 307791 w 776434"/>
                <a:gd name="T9" fmla="*/ 213360 h 1178560"/>
                <a:gd name="T10" fmla="*/ 287471 w 776434"/>
                <a:gd name="T11" fmla="*/ 243840 h 1178560"/>
                <a:gd name="T12" fmla="*/ 236671 w 776434"/>
                <a:gd name="T13" fmla="*/ 325120 h 1178560"/>
                <a:gd name="T14" fmla="*/ 226511 w 776434"/>
                <a:gd name="T15" fmla="*/ 355600 h 1178560"/>
                <a:gd name="T16" fmla="*/ 165551 w 776434"/>
                <a:gd name="T17" fmla="*/ 396240 h 1178560"/>
                <a:gd name="T18" fmla="*/ 145231 w 776434"/>
                <a:gd name="T19" fmla="*/ 426720 h 1178560"/>
                <a:gd name="T20" fmla="*/ 84271 w 776434"/>
                <a:gd name="T21" fmla="*/ 477520 h 1178560"/>
                <a:gd name="T22" fmla="*/ 43631 w 776434"/>
                <a:gd name="T23" fmla="*/ 538480 h 1178560"/>
                <a:gd name="T24" fmla="*/ 23311 w 776434"/>
                <a:gd name="T25" fmla="*/ 568960 h 1178560"/>
                <a:gd name="T26" fmla="*/ 13151 w 776434"/>
                <a:gd name="T27" fmla="*/ 599440 h 1178560"/>
                <a:gd name="T28" fmla="*/ 94431 w 776434"/>
                <a:gd name="T29" fmla="*/ 701040 h 1178560"/>
                <a:gd name="T30" fmla="*/ 124911 w 776434"/>
                <a:gd name="T31" fmla="*/ 741680 h 1178560"/>
                <a:gd name="T32" fmla="*/ 185871 w 776434"/>
                <a:gd name="T33" fmla="*/ 782320 h 1178560"/>
                <a:gd name="T34" fmla="*/ 206191 w 776434"/>
                <a:gd name="T35" fmla="*/ 1036320 h 1178560"/>
                <a:gd name="T36" fmla="*/ 226511 w 776434"/>
                <a:gd name="T37" fmla="*/ 1097280 h 1178560"/>
                <a:gd name="T38" fmla="*/ 246831 w 776434"/>
                <a:gd name="T39" fmla="*/ 1127760 h 1178560"/>
                <a:gd name="T40" fmla="*/ 338271 w 776434"/>
                <a:gd name="T41" fmla="*/ 1158240 h 1178560"/>
                <a:gd name="T42" fmla="*/ 368751 w 776434"/>
                <a:gd name="T43" fmla="*/ 1168400 h 1178560"/>
                <a:gd name="T44" fmla="*/ 399231 w 776434"/>
                <a:gd name="T45" fmla="*/ 1178560 h 1178560"/>
                <a:gd name="T46" fmla="*/ 480511 w 776434"/>
                <a:gd name="T47" fmla="*/ 1168400 h 1178560"/>
                <a:gd name="T48" fmla="*/ 571951 w 776434"/>
                <a:gd name="T49" fmla="*/ 1097280 h 1178560"/>
                <a:gd name="T50" fmla="*/ 612591 w 776434"/>
                <a:gd name="T51" fmla="*/ 1066800 h 1178560"/>
                <a:gd name="T52" fmla="*/ 663391 w 776434"/>
                <a:gd name="T53" fmla="*/ 975360 h 1178560"/>
                <a:gd name="T54" fmla="*/ 683711 w 776434"/>
                <a:gd name="T55" fmla="*/ 944880 h 1178560"/>
                <a:gd name="T56" fmla="*/ 704031 w 776434"/>
                <a:gd name="T57" fmla="*/ 873760 h 1178560"/>
                <a:gd name="T58" fmla="*/ 724351 w 776434"/>
                <a:gd name="T59" fmla="*/ 843280 h 1178560"/>
                <a:gd name="T60" fmla="*/ 754831 w 776434"/>
                <a:gd name="T61" fmla="*/ 772160 h 1178560"/>
                <a:gd name="T62" fmla="*/ 734511 w 776434"/>
                <a:gd name="T63" fmla="*/ 254000 h 1178560"/>
                <a:gd name="T64" fmla="*/ 714191 w 776434"/>
                <a:gd name="T65" fmla="*/ 182880 h 1178560"/>
                <a:gd name="T66" fmla="*/ 673551 w 776434"/>
                <a:gd name="T67" fmla="*/ 121920 h 1178560"/>
                <a:gd name="T68" fmla="*/ 632911 w 776434"/>
                <a:gd name="T69" fmla="*/ 60960 h 1178560"/>
                <a:gd name="T70" fmla="*/ 612591 w 776434"/>
                <a:gd name="T71" fmla="*/ 30480 h 1178560"/>
                <a:gd name="T72" fmla="*/ 551631 w 776434"/>
                <a:gd name="T73" fmla="*/ 0 h 1178560"/>
                <a:gd name="T74" fmla="*/ 439871 w 776434"/>
                <a:gd name="T75" fmla="*/ 10160 h 1178560"/>
                <a:gd name="T76" fmla="*/ 378911 w 776434"/>
                <a:gd name="T77" fmla="*/ 10160 h 11785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6434"/>
                <a:gd name="T118" fmla="*/ 0 h 1178560"/>
                <a:gd name="T119" fmla="*/ 776434 w 776434"/>
                <a:gd name="T120" fmla="*/ 1178560 h 11785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6434" h="1178560">
                  <a:moveTo>
                    <a:pt x="378911" y="10160"/>
                  </a:moveTo>
                  <a:lnTo>
                    <a:pt x="378911" y="10160"/>
                  </a:lnTo>
                  <a:cubicBezTo>
                    <a:pt x="340910" y="111495"/>
                    <a:pt x="357581" y="63989"/>
                    <a:pt x="328111" y="152400"/>
                  </a:cubicBezTo>
                  <a:lnTo>
                    <a:pt x="317951" y="182880"/>
                  </a:lnTo>
                  <a:cubicBezTo>
                    <a:pt x="314564" y="193040"/>
                    <a:pt x="313732" y="204449"/>
                    <a:pt x="307791" y="213360"/>
                  </a:cubicBezTo>
                  <a:cubicBezTo>
                    <a:pt x="301018" y="223520"/>
                    <a:pt x="292430" y="232682"/>
                    <a:pt x="287471" y="243840"/>
                  </a:cubicBezTo>
                  <a:cubicBezTo>
                    <a:pt x="251835" y="324020"/>
                    <a:pt x="291503" y="288565"/>
                    <a:pt x="236671" y="325120"/>
                  </a:cubicBezTo>
                  <a:cubicBezTo>
                    <a:pt x="233284" y="335280"/>
                    <a:pt x="234084" y="348027"/>
                    <a:pt x="226511" y="355600"/>
                  </a:cubicBezTo>
                  <a:cubicBezTo>
                    <a:pt x="209242" y="372869"/>
                    <a:pt x="165551" y="396240"/>
                    <a:pt x="165551" y="396240"/>
                  </a:cubicBezTo>
                  <a:cubicBezTo>
                    <a:pt x="158778" y="406400"/>
                    <a:pt x="153048" y="417339"/>
                    <a:pt x="145231" y="426720"/>
                  </a:cubicBezTo>
                  <a:cubicBezTo>
                    <a:pt x="120785" y="456056"/>
                    <a:pt x="114241" y="457540"/>
                    <a:pt x="84271" y="477520"/>
                  </a:cubicBezTo>
                  <a:lnTo>
                    <a:pt x="43631" y="538480"/>
                  </a:lnTo>
                  <a:cubicBezTo>
                    <a:pt x="36858" y="548640"/>
                    <a:pt x="27172" y="557376"/>
                    <a:pt x="23311" y="568960"/>
                  </a:cubicBezTo>
                  <a:lnTo>
                    <a:pt x="13151" y="599440"/>
                  </a:lnTo>
                  <a:cubicBezTo>
                    <a:pt x="38940" y="676808"/>
                    <a:pt x="0" y="575131"/>
                    <a:pt x="94431" y="701040"/>
                  </a:cubicBezTo>
                  <a:cubicBezTo>
                    <a:pt x="104591" y="714587"/>
                    <a:pt x="112255" y="730430"/>
                    <a:pt x="124911" y="741680"/>
                  </a:cubicBezTo>
                  <a:cubicBezTo>
                    <a:pt x="143164" y="757905"/>
                    <a:pt x="185871" y="782320"/>
                    <a:pt x="185871" y="782320"/>
                  </a:cubicBezTo>
                  <a:cubicBezTo>
                    <a:pt x="186933" y="797194"/>
                    <a:pt x="200984" y="1006814"/>
                    <a:pt x="206191" y="1036320"/>
                  </a:cubicBezTo>
                  <a:cubicBezTo>
                    <a:pt x="209913" y="1057413"/>
                    <a:pt x="214630" y="1079458"/>
                    <a:pt x="226511" y="1097280"/>
                  </a:cubicBezTo>
                  <a:cubicBezTo>
                    <a:pt x="233284" y="1107440"/>
                    <a:pt x="236476" y="1121288"/>
                    <a:pt x="246831" y="1127760"/>
                  </a:cubicBezTo>
                  <a:lnTo>
                    <a:pt x="338271" y="1158240"/>
                  </a:lnTo>
                  <a:lnTo>
                    <a:pt x="368751" y="1168400"/>
                  </a:lnTo>
                  <a:lnTo>
                    <a:pt x="399231" y="1178560"/>
                  </a:lnTo>
                  <a:cubicBezTo>
                    <a:pt x="426324" y="1175173"/>
                    <a:pt x="454798" y="1177583"/>
                    <a:pt x="480511" y="1168400"/>
                  </a:cubicBezTo>
                  <a:cubicBezTo>
                    <a:pt x="531476" y="1150198"/>
                    <a:pt x="537117" y="1127138"/>
                    <a:pt x="571951" y="1097280"/>
                  </a:cubicBezTo>
                  <a:cubicBezTo>
                    <a:pt x="584808" y="1086260"/>
                    <a:pt x="601341" y="1079456"/>
                    <a:pt x="612591" y="1066800"/>
                  </a:cubicBezTo>
                  <a:cubicBezTo>
                    <a:pt x="685813" y="984425"/>
                    <a:pt x="633825" y="1034492"/>
                    <a:pt x="663391" y="975360"/>
                  </a:cubicBezTo>
                  <a:cubicBezTo>
                    <a:pt x="668852" y="964438"/>
                    <a:pt x="678250" y="955802"/>
                    <a:pt x="683711" y="944880"/>
                  </a:cubicBezTo>
                  <a:cubicBezTo>
                    <a:pt x="703482" y="905337"/>
                    <a:pt x="684499" y="919334"/>
                    <a:pt x="704031" y="873760"/>
                  </a:cubicBezTo>
                  <a:cubicBezTo>
                    <a:pt x="708841" y="862537"/>
                    <a:pt x="718293" y="853882"/>
                    <a:pt x="724351" y="843280"/>
                  </a:cubicBezTo>
                  <a:cubicBezTo>
                    <a:pt x="744439" y="808127"/>
                    <a:pt x="743433" y="806355"/>
                    <a:pt x="754831" y="772160"/>
                  </a:cubicBezTo>
                  <a:cubicBezTo>
                    <a:pt x="748058" y="599440"/>
                    <a:pt x="776434" y="421692"/>
                    <a:pt x="734511" y="254000"/>
                  </a:cubicBezTo>
                  <a:cubicBezTo>
                    <a:pt x="732120" y="244434"/>
                    <a:pt x="720816" y="194806"/>
                    <a:pt x="714191" y="182880"/>
                  </a:cubicBezTo>
                  <a:cubicBezTo>
                    <a:pt x="702331" y="161532"/>
                    <a:pt x="681274" y="145088"/>
                    <a:pt x="673551" y="121920"/>
                  </a:cubicBezTo>
                  <a:cubicBezTo>
                    <a:pt x="655696" y="68355"/>
                    <a:pt x="675192" y="111697"/>
                    <a:pt x="632911" y="60960"/>
                  </a:cubicBezTo>
                  <a:cubicBezTo>
                    <a:pt x="625094" y="51579"/>
                    <a:pt x="621225" y="39114"/>
                    <a:pt x="612591" y="30480"/>
                  </a:cubicBezTo>
                  <a:cubicBezTo>
                    <a:pt x="592896" y="10785"/>
                    <a:pt x="576421" y="8263"/>
                    <a:pt x="551631" y="0"/>
                  </a:cubicBezTo>
                  <a:cubicBezTo>
                    <a:pt x="514378" y="3387"/>
                    <a:pt x="476902" y="4870"/>
                    <a:pt x="439871" y="10160"/>
                  </a:cubicBezTo>
                  <a:cubicBezTo>
                    <a:pt x="361254" y="21391"/>
                    <a:pt x="389071" y="10160"/>
                    <a:pt x="378911" y="1016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49" name="Freihandform 12"/>
            <p:cNvSpPr>
              <a:spLocks/>
            </p:cNvSpPr>
            <p:nvPr/>
          </p:nvSpPr>
          <p:spPr bwMode="auto">
            <a:xfrm>
              <a:off x="739775" y="5461000"/>
              <a:ext cx="279400" cy="279400"/>
            </a:xfrm>
            <a:custGeom>
              <a:avLst/>
              <a:gdLst>
                <a:gd name="T0" fmla="*/ 406400 w 809091"/>
                <a:gd name="T1" fmla="*/ 2875 h 724993"/>
                <a:gd name="T2" fmla="*/ 406400 w 809091"/>
                <a:gd name="T3" fmla="*/ 2875 h 724993"/>
                <a:gd name="T4" fmla="*/ 71120 w 809091"/>
                <a:gd name="T5" fmla="*/ 13035 h 724993"/>
                <a:gd name="T6" fmla="*/ 20320 w 809091"/>
                <a:gd name="T7" fmla="*/ 53675 h 724993"/>
                <a:gd name="T8" fmla="*/ 0 w 809091"/>
                <a:gd name="T9" fmla="*/ 124795 h 724993"/>
                <a:gd name="T10" fmla="*/ 30480 w 809091"/>
                <a:gd name="T11" fmla="*/ 277195 h 724993"/>
                <a:gd name="T12" fmla="*/ 91440 w 809091"/>
                <a:gd name="T13" fmla="*/ 358475 h 724993"/>
                <a:gd name="T14" fmla="*/ 121920 w 809091"/>
                <a:gd name="T15" fmla="*/ 378795 h 724993"/>
                <a:gd name="T16" fmla="*/ 182880 w 809091"/>
                <a:gd name="T17" fmla="*/ 439755 h 724993"/>
                <a:gd name="T18" fmla="*/ 213360 w 809091"/>
                <a:gd name="T19" fmla="*/ 470235 h 724993"/>
                <a:gd name="T20" fmla="*/ 243840 w 809091"/>
                <a:gd name="T21" fmla="*/ 490555 h 724993"/>
                <a:gd name="T22" fmla="*/ 274320 w 809091"/>
                <a:gd name="T23" fmla="*/ 521035 h 724993"/>
                <a:gd name="T24" fmla="*/ 304800 w 809091"/>
                <a:gd name="T25" fmla="*/ 531195 h 724993"/>
                <a:gd name="T26" fmla="*/ 335280 w 809091"/>
                <a:gd name="T27" fmla="*/ 551515 h 724993"/>
                <a:gd name="T28" fmla="*/ 436880 w 809091"/>
                <a:gd name="T29" fmla="*/ 632795 h 724993"/>
                <a:gd name="T30" fmla="*/ 487680 w 809091"/>
                <a:gd name="T31" fmla="*/ 663275 h 724993"/>
                <a:gd name="T32" fmla="*/ 558800 w 809091"/>
                <a:gd name="T33" fmla="*/ 703915 h 724993"/>
                <a:gd name="T34" fmla="*/ 680720 w 809091"/>
                <a:gd name="T35" fmla="*/ 724235 h 724993"/>
                <a:gd name="T36" fmla="*/ 741680 w 809091"/>
                <a:gd name="T37" fmla="*/ 714075 h 724993"/>
                <a:gd name="T38" fmla="*/ 762000 w 809091"/>
                <a:gd name="T39" fmla="*/ 673435 h 724993"/>
                <a:gd name="T40" fmla="*/ 792480 w 809091"/>
                <a:gd name="T41" fmla="*/ 612475 h 724993"/>
                <a:gd name="T42" fmla="*/ 792480 w 809091"/>
                <a:gd name="T43" fmla="*/ 287355 h 724993"/>
                <a:gd name="T44" fmla="*/ 762000 w 809091"/>
                <a:gd name="T45" fmla="*/ 226395 h 724993"/>
                <a:gd name="T46" fmla="*/ 731520 w 809091"/>
                <a:gd name="T47" fmla="*/ 206075 h 724993"/>
                <a:gd name="T48" fmla="*/ 711200 w 809091"/>
                <a:gd name="T49" fmla="*/ 175595 h 724993"/>
                <a:gd name="T50" fmla="*/ 680720 w 809091"/>
                <a:gd name="T51" fmla="*/ 165435 h 724993"/>
                <a:gd name="T52" fmla="*/ 640080 w 809091"/>
                <a:gd name="T53" fmla="*/ 104475 h 724993"/>
                <a:gd name="T54" fmla="*/ 599440 w 809091"/>
                <a:gd name="T55" fmla="*/ 43515 h 724993"/>
                <a:gd name="T56" fmla="*/ 548640 w 809091"/>
                <a:gd name="T57" fmla="*/ 2875 h 724993"/>
                <a:gd name="T58" fmla="*/ 406400 w 809091"/>
                <a:gd name="T59" fmla="*/ 2875 h 7249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09091"/>
                <a:gd name="T91" fmla="*/ 0 h 724993"/>
                <a:gd name="T92" fmla="*/ 809091 w 809091"/>
                <a:gd name="T93" fmla="*/ 724993 h 7249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09091" h="724993">
                  <a:moveTo>
                    <a:pt x="406400" y="2875"/>
                  </a:moveTo>
                  <a:lnTo>
                    <a:pt x="406400" y="2875"/>
                  </a:lnTo>
                  <a:cubicBezTo>
                    <a:pt x="294640" y="6262"/>
                    <a:pt x="182759" y="6833"/>
                    <a:pt x="71120" y="13035"/>
                  </a:cubicBezTo>
                  <a:cubicBezTo>
                    <a:pt x="40988" y="14709"/>
                    <a:pt x="32976" y="28362"/>
                    <a:pt x="20320" y="53675"/>
                  </a:cubicBezTo>
                  <a:cubicBezTo>
                    <a:pt x="13032" y="68251"/>
                    <a:pt x="3255" y="111774"/>
                    <a:pt x="0" y="124795"/>
                  </a:cubicBezTo>
                  <a:cubicBezTo>
                    <a:pt x="3930" y="160161"/>
                    <a:pt x="6466" y="241173"/>
                    <a:pt x="30480" y="277195"/>
                  </a:cubicBezTo>
                  <a:cubicBezTo>
                    <a:pt x="49239" y="305334"/>
                    <a:pt x="67306" y="334341"/>
                    <a:pt x="91440" y="358475"/>
                  </a:cubicBezTo>
                  <a:cubicBezTo>
                    <a:pt x="100074" y="367109"/>
                    <a:pt x="112794" y="370683"/>
                    <a:pt x="121920" y="378795"/>
                  </a:cubicBezTo>
                  <a:cubicBezTo>
                    <a:pt x="143398" y="397887"/>
                    <a:pt x="162560" y="419435"/>
                    <a:pt x="182880" y="439755"/>
                  </a:cubicBezTo>
                  <a:cubicBezTo>
                    <a:pt x="193040" y="449915"/>
                    <a:pt x="201405" y="462265"/>
                    <a:pt x="213360" y="470235"/>
                  </a:cubicBezTo>
                  <a:cubicBezTo>
                    <a:pt x="223520" y="477008"/>
                    <a:pt x="234459" y="482738"/>
                    <a:pt x="243840" y="490555"/>
                  </a:cubicBezTo>
                  <a:cubicBezTo>
                    <a:pt x="254878" y="499753"/>
                    <a:pt x="262365" y="513065"/>
                    <a:pt x="274320" y="521035"/>
                  </a:cubicBezTo>
                  <a:cubicBezTo>
                    <a:pt x="283231" y="526976"/>
                    <a:pt x="295221" y="526406"/>
                    <a:pt x="304800" y="531195"/>
                  </a:cubicBezTo>
                  <a:cubicBezTo>
                    <a:pt x="315722" y="536656"/>
                    <a:pt x="325120" y="544742"/>
                    <a:pt x="335280" y="551515"/>
                  </a:cubicBezTo>
                  <a:cubicBezTo>
                    <a:pt x="372942" y="608008"/>
                    <a:pt x="346241" y="577017"/>
                    <a:pt x="436880" y="632795"/>
                  </a:cubicBezTo>
                  <a:cubicBezTo>
                    <a:pt x="453698" y="643145"/>
                    <a:pt x="471249" y="652321"/>
                    <a:pt x="487680" y="663275"/>
                  </a:cubicBezTo>
                  <a:cubicBezTo>
                    <a:pt x="509977" y="678140"/>
                    <a:pt x="533019" y="695321"/>
                    <a:pt x="558800" y="703915"/>
                  </a:cubicBezTo>
                  <a:cubicBezTo>
                    <a:pt x="581085" y="711343"/>
                    <a:pt x="664613" y="721934"/>
                    <a:pt x="680720" y="724235"/>
                  </a:cubicBezTo>
                  <a:cubicBezTo>
                    <a:pt x="701040" y="720848"/>
                    <a:pt x="724211" y="724993"/>
                    <a:pt x="741680" y="714075"/>
                  </a:cubicBezTo>
                  <a:cubicBezTo>
                    <a:pt x="754523" y="706048"/>
                    <a:pt x="754486" y="686585"/>
                    <a:pt x="762000" y="673435"/>
                  </a:cubicBezTo>
                  <a:cubicBezTo>
                    <a:pt x="793513" y="618288"/>
                    <a:pt x="773852" y="668358"/>
                    <a:pt x="792480" y="612475"/>
                  </a:cubicBezTo>
                  <a:cubicBezTo>
                    <a:pt x="806632" y="456806"/>
                    <a:pt x="809091" y="486689"/>
                    <a:pt x="792480" y="287355"/>
                  </a:cubicBezTo>
                  <a:cubicBezTo>
                    <a:pt x="790978" y="269326"/>
                    <a:pt x="773987" y="238382"/>
                    <a:pt x="762000" y="226395"/>
                  </a:cubicBezTo>
                  <a:cubicBezTo>
                    <a:pt x="753366" y="217761"/>
                    <a:pt x="741680" y="212848"/>
                    <a:pt x="731520" y="206075"/>
                  </a:cubicBezTo>
                  <a:cubicBezTo>
                    <a:pt x="724747" y="195915"/>
                    <a:pt x="720735" y="183223"/>
                    <a:pt x="711200" y="175595"/>
                  </a:cubicBezTo>
                  <a:cubicBezTo>
                    <a:pt x="702837" y="168905"/>
                    <a:pt x="688293" y="173008"/>
                    <a:pt x="680720" y="165435"/>
                  </a:cubicBezTo>
                  <a:cubicBezTo>
                    <a:pt x="663451" y="148166"/>
                    <a:pt x="653627" y="124795"/>
                    <a:pt x="640080" y="104475"/>
                  </a:cubicBezTo>
                  <a:lnTo>
                    <a:pt x="599440" y="43515"/>
                  </a:lnTo>
                  <a:cubicBezTo>
                    <a:pt x="582551" y="18181"/>
                    <a:pt x="582485" y="4567"/>
                    <a:pt x="548640" y="2875"/>
                  </a:cubicBezTo>
                  <a:cubicBezTo>
                    <a:pt x="491138" y="0"/>
                    <a:pt x="430107" y="2875"/>
                    <a:pt x="406400" y="287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50" name="Freihandform 13"/>
            <p:cNvSpPr>
              <a:spLocks/>
            </p:cNvSpPr>
            <p:nvPr/>
          </p:nvSpPr>
          <p:spPr bwMode="auto">
            <a:xfrm>
              <a:off x="1593850" y="5389563"/>
              <a:ext cx="254000" cy="377825"/>
            </a:xfrm>
            <a:custGeom>
              <a:avLst/>
              <a:gdLst>
                <a:gd name="T0" fmla="*/ 510766 w 734286"/>
                <a:gd name="T1" fmla="*/ 4649 h 976494"/>
                <a:gd name="T2" fmla="*/ 510766 w 734286"/>
                <a:gd name="T3" fmla="*/ 4649 h 976494"/>
                <a:gd name="T4" fmla="*/ 307566 w 734286"/>
                <a:gd name="T5" fmla="*/ 14809 h 976494"/>
                <a:gd name="T6" fmla="*/ 216126 w 734286"/>
                <a:gd name="T7" fmla="*/ 85929 h 976494"/>
                <a:gd name="T8" fmla="*/ 175486 w 734286"/>
                <a:gd name="T9" fmla="*/ 146889 h 976494"/>
                <a:gd name="T10" fmla="*/ 104366 w 734286"/>
                <a:gd name="T11" fmla="*/ 197689 h 976494"/>
                <a:gd name="T12" fmla="*/ 84046 w 734286"/>
                <a:gd name="T13" fmla="*/ 228169 h 976494"/>
                <a:gd name="T14" fmla="*/ 63726 w 734286"/>
                <a:gd name="T15" fmla="*/ 350089 h 976494"/>
                <a:gd name="T16" fmla="*/ 33246 w 734286"/>
                <a:gd name="T17" fmla="*/ 451689 h 976494"/>
                <a:gd name="T18" fmla="*/ 12926 w 734286"/>
                <a:gd name="T19" fmla="*/ 512649 h 976494"/>
                <a:gd name="T20" fmla="*/ 2766 w 734286"/>
                <a:gd name="T21" fmla="*/ 543129 h 976494"/>
                <a:gd name="T22" fmla="*/ 33246 w 734286"/>
                <a:gd name="T23" fmla="*/ 654889 h 976494"/>
                <a:gd name="T24" fmla="*/ 43406 w 734286"/>
                <a:gd name="T25" fmla="*/ 685369 h 976494"/>
                <a:gd name="T26" fmla="*/ 73886 w 734286"/>
                <a:gd name="T27" fmla="*/ 715849 h 976494"/>
                <a:gd name="T28" fmla="*/ 94206 w 734286"/>
                <a:gd name="T29" fmla="*/ 746329 h 976494"/>
                <a:gd name="T30" fmla="*/ 114526 w 734286"/>
                <a:gd name="T31" fmla="*/ 827609 h 976494"/>
                <a:gd name="T32" fmla="*/ 124686 w 734286"/>
                <a:gd name="T33" fmla="*/ 878409 h 976494"/>
                <a:gd name="T34" fmla="*/ 175486 w 734286"/>
                <a:gd name="T35" fmla="*/ 929209 h 976494"/>
                <a:gd name="T36" fmla="*/ 216126 w 734286"/>
                <a:gd name="T37" fmla="*/ 949529 h 976494"/>
                <a:gd name="T38" fmla="*/ 327886 w 734286"/>
                <a:gd name="T39" fmla="*/ 959689 h 976494"/>
                <a:gd name="T40" fmla="*/ 592046 w 734286"/>
                <a:gd name="T41" fmla="*/ 949529 h 976494"/>
                <a:gd name="T42" fmla="*/ 612366 w 734286"/>
                <a:gd name="T43" fmla="*/ 868249 h 976494"/>
                <a:gd name="T44" fmla="*/ 642846 w 734286"/>
                <a:gd name="T45" fmla="*/ 827609 h 976494"/>
                <a:gd name="T46" fmla="*/ 683486 w 734286"/>
                <a:gd name="T47" fmla="*/ 726009 h 976494"/>
                <a:gd name="T48" fmla="*/ 693646 w 734286"/>
                <a:gd name="T49" fmla="*/ 695529 h 976494"/>
                <a:gd name="T50" fmla="*/ 703806 w 734286"/>
                <a:gd name="T51" fmla="*/ 665049 h 976494"/>
                <a:gd name="T52" fmla="*/ 713966 w 734286"/>
                <a:gd name="T53" fmla="*/ 512649 h 976494"/>
                <a:gd name="T54" fmla="*/ 734286 w 734286"/>
                <a:gd name="T55" fmla="*/ 441529 h 976494"/>
                <a:gd name="T56" fmla="*/ 724126 w 734286"/>
                <a:gd name="T57" fmla="*/ 278969 h 976494"/>
                <a:gd name="T58" fmla="*/ 683486 w 734286"/>
                <a:gd name="T59" fmla="*/ 187529 h 976494"/>
                <a:gd name="T60" fmla="*/ 663166 w 734286"/>
                <a:gd name="T61" fmla="*/ 126569 h 976494"/>
                <a:gd name="T62" fmla="*/ 642846 w 734286"/>
                <a:gd name="T63" fmla="*/ 96089 h 976494"/>
                <a:gd name="T64" fmla="*/ 622526 w 734286"/>
                <a:gd name="T65" fmla="*/ 35129 h 976494"/>
                <a:gd name="T66" fmla="*/ 592046 w 734286"/>
                <a:gd name="T67" fmla="*/ 24969 h 976494"/>
                <a:gd name="T68" fmla="*/ 561566 w 734286"/>
                <a:gd name="T69" fmla="*/ 4649 h 976494"/>
                <a:gd name="T70" fmla="*/ 510766 w 734286"/>
                <a:gd name="T71" fmla="*/ 4649 h 9764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34286"/>
                <a:gd name="T109" fmla="*/ 0 h 976494"/>
                <a:gd name="T110" fmla="*/ 734286 w 734286"/>
                <a:gd name="T111" fmla="*/ 976494 h 9764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34286" h="976494">
                  <a:moveTo>
                    <a:pt x="510766" y="4649"/>
                  </a:moveTo>
                  <a:lnTo>
                    <a:pt x="510766" y="4649"/>
                  </a:lnTo>
                  <a:cubicBezTo>
                    <a:pt x="443033" y="8036"/>
                    <a:pt x="374164" y="2002"/>
                    <a:pt x="307566" y="14809"/>
                  </a:cubicBezTo>
                  <a:cubicBezTo>
                    <a:pt x="287491" y="18670"/>
                    <a:pt x="232786" y="64509"/>
                    <a:pt x="216126" y="85929"/>
                  </a:cubicBezTo>
                  <a:cubicBezTo>
                    <a:pt x="201133" y="105206"/>
                    <a:pt x="195023" y="132236"/>
                    <a:pt x="175486" y="146889"/>
                  </a:cubicBezTo>
                  <a:cubicBezTo>
                    <a:pt x="125077" y="184695"/>
                    <a:pt x="148935" y="167976"/>
                    <a:pt x="104366" y="197689"/>
                  </a:cubicBezTo>
                  <a:cubicBezTo>
                    <a:pt x="97593" y="207849"/>
                    <a:pt x="89507" y="217247"/>
                    <a:pt x="84046" y="228169"/>
                  </a:cubicBezTo>
                  <a:cubicBezTo>
                    <a:pt x="66400" y="263460"/>
                    <a:pt x="68734" y="317540"/>
                    <a:pt x="63726" y="350089"/>
                  </a:cubicBezTo>
                  <a:cubicBezTo>
                    <a:pt x="59339" y="378605"/>
                    <a:pt x="41158" y="427953"/>
                    <a:pt x="33246" y="451689"/>
                  </a:cubicBezTo>
                  <a:lnTo>
                    <a:pt x="12926" y="512649"/>
                  </a:lnTo>
                  <a:lnTo>
                    <a:pt x="2766" y="543129"/>
                  </a:lnTo>
                  <a:cubicBezTo>
                    <a:pt x="18572" y="653773"/>
                    <a:pt x="0" y="577315"/>
                    <a:pt x="33246" y="654889"/>
                  </a:cubicBezTo>
                  <a:cubicBezTo>
                    <a:pt x="37465" y="664733"/>
                    <a:pt x="37465" y="676458"/>
                    <a:pt x="43406" y="685369"/>
                  </a:cubicBezTo>
                  <a:cubicBezTo>
                    <a:pt x="51376" y="697324"/>
                    <a:pt x="64688" y="704811"/>
                    <a:pt x="73886" y="715849"/>
                  </a:cubicBezTo>
                  <a:cubicBezTo>
                    <a:pt x="81703" y="725230"/>
                    <a:pt x="87433" y="736169"/>
                    <a:pt x="94206" y="746329"/>
                  </a:cubicBezTo>
                  <a:cubicBezTo>
                    <a:pt x="100979" y="773422"/>
                    <a:pt x="109049" y="800224"/>
                    <a:pt x="114526" y="827609"/>
                  </a:cubicBezTo>
                  <a:cubicBezTo>
                    <a:pt x="117913" y="844542"/>
                    <a:pt x="118623" y="862240"/>
                    <a:pt x="124686" y="878409"/>
                  </a:cubicBezTo>
                  <a:cubicBezTo>
                    <a:pt x="134846" y="905502"/>
                    <a:pt x="151779" y="915662"/>
                    <a:pt x="175486" y="929209"/>
                  </a:cubicBezTo>
                  <a:cubicBezTo>
                    <a:pt x="188636" y="936723"/>
                    <a:pt x="201274" y="946559"/>
                    <a:pt x="216126" y="949529"/>
                  </a:cubicBezTo>
                  <a:cubicBezTo>
                    <a:pt x="252807" y="956865"/>
                    <a:pt x="290633" y="956302"/>
                    <a:pt x="327886" y="959689"/>
                  </a:cubicBezTo>
                  <a:cubicBezTo>
                    <a:pt x="415939" y="956302"/>
                    <a:pt x="508155" y="976494"/>
                    <a:pt x="592046" y="949529"/>
                  </a:cubicBezTo>
                  <a:cubicBezTo>
                    <a:pt x="618633" y="940983"/>
                    <a:pt x="595610" y="890591"/>
                    <a:pt x="612366" y="868249"/>
                  </a:cubicBezTo>
                  <a:cubicBezTo>
                    <a:pt x="622526" y="854702"/>
                    <a:pt x="633871" y="841968"/>
                    <a:pt x="642846" y="827609"/>
                  </a:cubicBezTo>
                  <a:cubicBezTo>
                    <a:pt x="664202" y="793439"/>
                    <a:pt x="670458" y="765094"/>
                    <a:pt x="683486" y="726009"/>
                  </a:cubicBezTo>
                  <a:lnTo>
                    <a:pt x="693646" y="695529"/>
                  </a:lnTo>
                  <a:lnTo>
                    <a:pt x="703806" y="665049"/>
                  </a:lnTo>
                  <a:cubicBezTo>
                    <a:pt x="707193" y="614249"/>
                    <a:pt x="708636" y="563282"/>
                    <a:pt x="713966" y="512649"/>
                  </a:cubicBezTo>
                  <a:cubicBezTo>
                    <a:pt x="715929" y="494003"/>
                    <a:pt x="727990" y="460418"/>
                    <a:pt x="734286" y="441529"/>
                  </a:cubicBezTo>
                  <a:cubicBezTo>
                    <a:pt x="730899" y="387342"/>
                    <a:pt x="731462" y="332764"/>
                    <a:pt x="724126" y="278969"/>
                  </a:cubicBezTo>
                  <a:cubicBezTo>
                    <a:pt x="712224" y="191691"/>
                    <a:pt x="708687" y="244230"/>
                    <a:pt x="683486" y="187529"/>
                  </a:cubicBezTo>
                  <a:cubicBezTo>
                    <a:pt x="674787" y="167956"/>
                    <a:pt x="675047" y="144391"/>
                    <a:pt x="663166" y="126569"/>
                  </a:cubicBezTo>
                  <a:cubicBezTo>
                    <a:pt x="656393" y="116409"/>
                    <a:pt x="647805" y="107247"/>
                    <a:pt x="642846" y="96089"/>
                  </a:cubicBezTo>
                  <a:cubicBezTo>
                    <a:pt x="634147" y="76516"/>
                    <a:pt x="642846" y="41902"/>
                    <a:pt x="622526" y="35129"/>
                  </a:cubicBezTo>
                  <a:cubicBezTo>
                    <a:pt x="612366" y="31742"/>
                    <a:pt x="601625" y="29758"/>
                    <a:pt x="592046" y="24969"/>
                  </a:cubicBezTo>
                  <a:cubicBezTo>
                    <a:pt x="581124" y="19508"/>
                    <a:pt x="573540" y="7044"/>
                    <a:pt x="561566" y="4649"/>
                  </a:cubicBezTo>
                  <a:cubicBezTo>
                    <a:pt x="538320" y="0"/>
                    <a:pt x="519233" y="4649"/>
                    <a:pt x="510766" y="464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51" name="Freihandform 14"/>
            <p:cNvSpPr>
              <a:spLocks/>
            </p:cNvSpPr>
            <p:nvPr/>
          </p:nvSpPr>
          <p:spPr bwMode="auto">
            <a:xfrm>
              <a:off x="1012825" y="5708650"/>
              <a:ext cx="266700" cy="330200"/>
            </a:xfrm>
            <a:custGeom>
              <a:avLst/>
              <a:gdLst>
                <a:gd name="T0" fmla="*/ 458895 w 773855"/>
                <a:gd name="T1" fmla="*/ 21141 h 854261"/>
                <a:gd name="T2" fmla="*/ 458895 w 773855"/>
                <a:gd name="T3" fmla="*/ 21141 h 854261"/>
                <a:gd name="T4" fmla="*/ 367455 w 773855"/>
                <a:gd name="T5" fmla="*/ 10981 h 854261"/>
                <a:gd name="T6" fmla="*/ 235375 w 773855"/>
                <a:gd name="T7" fmla="*/ 21141 h 854261"/>
                <a:gd name="T8" fmla="*/ 204895 w 773855"/>
                <a:gd name="T9" fmla="*/ 41461 h 854261"/>
                <a:gd name="T10" fmla="*/ 143935 w 773855"/>
                <a:gd name="T11" fmla="*/ 112581 h 854261"/>
                <a:gd name="T12" fmla="*/ 123615 w 773855"/>
                <a:gd name="T13" fmla="*/ 153221 h 854261"/>
                <a:gd name="T14" fmla="*/ 103295 w 773855"/>
                <a:gd name="T15" fmla="*/ 183701 h 854261"/>
                <a:gd name="T16" fmla="*/ 93135 w 773855"/>
                <a:gd name="T17" fmla="*/ 224341 h 854261"/>
                <a:gd name="T18" fmla="*/ 52495 w 773855"/>
                <a:gd name="T19" fmla="*/ 285301 h 854261"/>
                <a:gd name="T20" fmla="*/ 32175 w 773855"/>
                <a:gd name="T21" fmla="*/ 315781 h 854261"/>
                <a:gd name="T22" fmla="*/ 22015 w 773855"/>
                <a:gd name="T23" fmla="*/ 346261 h 854261"/>
                <a:gd name="T24" fmla="*/ 1695 w 773855"/>
                <a:gd name="T25" fmla="*/ 427541 h 854261"/>
                <a:gd name="T26" fmla="*/ 11855 w 773855"/>
                <a:gd name="T27" fmla="*/ 661221 h 854261"/>
                <a:gd name="T28" fmla="*/ 42335 w 773855"/>
                <a:gd name="T29" fmla="*/ 691701 h 854261"/>
                <a:gd name="T30" fmla="*/ 93135 w 773855"/>
                <a:gd name="T31" fmla="*/ 722181 h 854261"/>
                <a:gd name="T32" fmla="*/ 164255 w 773855"/>
                <a:gd name="T33" fmla="*/ 742501 h 854261"/>
                <a:gd name="T34" fmla="*/ 194735 w 773855"/>
                <a:gd name="T35" fmla="*/ 772981 h 854261"/>
                <a:gd name="T36" fmla="*/ 347135 w 773855"/>
                <a:gd name="T37" fmla="*/ 823781 h 854261"/>
                <a:gd name="T38" fmla="*/ 387775 w 773855"/>
                <a:gd name="T39" fmla="*/ 833941 h 854261"/>
                <a:gd name="T40" fmla="*/ 469055 w 773855"/>
                <a:gd name="T41" fmla="*/ 844101 h 854261"/>
                <a:gd name="T42" fmla="*/ 499535 w 773855"/>
                <a:gd name="T43" fmla="*/ 854261 h 854261"/>
                <a:gd name="T44" fmla="*/ 601135 w 773855"/>
                <a:gd name="T45" fmla="*/ 833941 h 854261"/>
                <a:gd name="T46" fmla="*/ 641775 w 773855"/>
                <a:gd name="T47" fmla="*/ 803461 h 854261"/>
                <a:gd name="T48" fmla="*/ 672255 w 773855"/>
                <a:gd name="T49" fmla="*/ 783141 h 854261"/>
                <a:gd name="T50" fmla="*/ 743375 w 773855"/>
                <a:gd name="T51" fmla="*/ 681541 h 854261"/>
                <a:gd name="T52" fmla="*/ 773855 w 773855"/>
                <a:gd name="T53" fmla="*/ 661221 h 854261"/>
                <a:gd name="T54" fmla="*/ 763695 w 773855"/>
                <a:gd name="T55" fmla="*/ 386901 h 854261"/>
                <a:gd name="T56" fmla="*/ 743375 w 773855"/>
                <a:gd name="T57" fmla="*/ 325941 h 854261"/>
                <a:gd name="T58" fmla="*/ 733215 w 773855"/>
                <a:gd name="T59" fmla="*/ 295461 h 854261"/>
                <a:gd name="T60" fmla="*/ 723055 w 773855"/>
                <a:gd name="T61" fmla="*/ 264981 h 854261"/>
                <a:gd name="T62" fmla="*/ 712895 w 773855"/>
                <a:gd name="T63" fmla="*/ 234501 h 854261"/>
                <a:gd name="T64" fmla="*/ 682415 w 773855"/>
                <a:gd name="T65" fmla="*/ 204021 h 854261"/>
                <a:gd name="T66" fmla="*/ 672255 w 773855"/>
                <a:gd name="T67" fmla="*/ 173541 h 854261"/>
                <a:gd name="T68" fmla="*/ 631615 w 773855"/>
                <a:gd name="T69" fmla="*/ 112581 h 854261"/>
                <a:gd name="T70" fmla="*/ 601135 w 773855"/>
                <a:gd name="T71" fmla="*/ 51621 h 854261"/>
                <a:gd name="T72" fmla="*/ 560495 w 773855"/>
                <a:gd name="T73" fmla="*/ 41461 h 854261"/>
                <a:gd name="T74" fmla="*/ 499535 w 773855"/>
                <a:gd name="T75" fmla="*/ 21141 h 854261"/>
                <a:gd name="T76" fmla="*/ 408095 w 773855"/>
                <a:gd name="T77" fmla="*/ 821 h 854261"/>
                <a:gd name="T78" fmla="*/ 458895 w 773855"/>
                <a:gd name="T79" fmla="*/ 21141 h 85426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3855"/>
                <a:gd name="T121" fmla="*/ 0 h 854261"/>
                <a:gd name="T122" fmla="*/ 773855 w 773855"/>
                <a:gd name="T123" fmla="*/ 854261 h 85426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3855" h="854261">
                  <a:moveTo>
                    <a:pt x="458895" y="21141"/>
                  </a:moveTo>
                  <a:lnTo>
                    <a:pt x="458895" y="21141"/>
                  </a:lnTo>
                  <a:cubicBezTo>
                    <a:pt x="428415" y="17754"/>
                    <a:pt x="398123" y="10981"/>
                    <a:pt x="367455" y="10981"/>
                  </a:cubicBezTo>
                  <a:cubicBezTo>
                    <a:pt x="323298" y="10981"/>
                    <a:pt x="278775" y="13003"/>
                    <a:pt x="235375" y="21141"/>
                  </a:cubicBezTo>
                  <a:cubicBezTo>
                    <a:pt x="223373" y="23391"/>
                    <a:pt x="214276" y="33644"/>
                    <a:pt x="204895" y="41461"/>
                  </a:cubicBezTo>
                  <a:cubicBezTo>
                    <a:pt x="183211" y="59531"/>
                    <a:pt x="158559" y="89182"/>
                    <a:pt x="143935" y="112581"/>
                  </a:cubicBezTo>
                  <a:cubicBezTo>
                    <a:pt x="135908" y="125424"/>
                    <a:pt x="131129" y="140071"/>
                    <a:pt x="123615" y="153221"/>
                  </a:cubicBezTo>
                  <a:cubicBezTo>
                    <a:pt x="117557" y="163823"/>
                    <a:pt x="110068" y="173541"/>
                    <a:pt x="103295" y="183701"/>
                  </a:cubicBezTo>
                  <a:cubicBezTo>
                    <a:pt x="99908" y="197248"/>
                    <a:pt x="99380" y="211852"/>
                    <a:pt x="93135" y="224341"/>
                  </a:cubicBezTo>
                  <a:cubicBezTo>
                    <a:pt x="82213" y="246184"/>
                    <a:pt x="66042" y="264981"/>
                    <a:pt x="52495" y="285301"/>
                  </a:cubicBezTo>
                  <a:cubicBezTo>
                    <a:pt x="45722" y="295461"/>
                    <a:pt x="36036" y="304197"/>
                    <a:pt x="32175" y="315781"/>
                  </a:cubicBezTo>
                  <a:cubicBezTo>
                    <a:pt x="28788" y="325941"/>
                    <a:pt x="24833" y="335929"/>
                    <a:pt x="22015" y="346261"/>
                  </a:cubicBezTo>
                  <a:cubicBezTo>
                    <a:pt x="14667" y="373204"/>
                    <a:pt x="1695" y="427541"/>
                    <a:pt x="1695" y="427541"/>
                  </a:cubicBezTo>
                  <a:cubicBezTo>
                    <a:pt x="5082" y="505434"/>
                    <a:pt x="0" y="584161"/>
                    <a:pt x="11855" y="661221"/>
                  </a:cubicBezTo>
                  <a:cubicBezTo>
                    <a:pt x="14040" y="675422"/>
                    <a:pt x="30840" y="683080"/>
                    <a:pt x="42335" y="691701"/>
                  </a:cubicBezTo>
                  <a:cubicBezTo>
                    <a:pt x="58133" y="703549"/>
                    <a:pt x="75472" y="713350"/>
                    <a:pt x="93135" y="722181"/>
                  </a:cubicBezTo>
                  <a:cubicBezTo>
                    <a:pt x="107711" y="729469"/>
                    <a:pt x="151234" y="739246"/>
                    <a:pt x="164255" y="742501"/>
                  </a:cubicBezTo>
                  <a:cubicBezTo>
                    <a:pt x="174415" y="752661"/>
                    <a:pt x="182613" y="765267"/>
                    <a:pt x="194735" y="772981"/>
                  </a:cubicBezTo>
                  <a:cubicBezTo>
                    <a:pt x="277587" y="825705"/>
                    <a:pt x="261719" y="808251"/>
                    <a:pt x="347135" y="823781"/>
                  </a:cubicBezTo>
                  <a:cubicBezTo>
                    <a:pt x="360873" y="826279"/>
                    <a:pt x="374001" y="831645"/>
                    <a:pt x="387775" y="833941"/>
                  </a:cubicBezTo>
                  <a:cubicBezTo>
                    <a:pt x="414708" y="838430"/>
                    <a:pt x="441962" y="840714"/>
                    <a:pt x="469055" y="844101"/>
                  </a:cubicBezTo>
                  <a:cubicBezTo>
                    <a:pt x="479215" y="847488"/>
                    <a:pt x="488825" y="854261"/>
                    <a:pt x="499535" y="854261"/>
                  </a:cubicBezTo>
                  <a:cubicBezTo>
                    <a:pt x="546233" y="854261"/>
                    <a:pt x="563600" y="846453"/>
                    <a:pt x="601135" y="833941"/>
                  </a:cubicBezTo>
                  <a:cubicBezTo>
                    <a:pt x="614682" y="823781"/>
                    <a:pt x="627996" y="813303"/>
                    <a:pt x="641775" y="803461"/>
                  </a:cubicBezTo>
                  <a:cubicBezTo>
                    <a:pt x="651711" y="796364"/>
                    <a:pt x="664214" y="792331"/>
                    <a:pt x="672255" y="783141"/>
                  </a:cubicBezTo>
                  <a:cubicBezTo>
                    <a:pt x="695490" y="756587"/>
                    <a:pt x="716823" y="708093"/>
                    <a:pt x="743375" y="681541"/>
                  </a:cubicBezTo>
                  <a:cubicBezTo>
                    <a:pt x="752009" y="672907"/>
                    <a:pt x="763695" y="667994"/>
                    <a:pt x="773855" y="661221"/>
                  </a:cubicBezTo>
                  <a:cubicBezTo>
                    <a:pt x="770468" y="569781"/>
                    <a:pt x="771979" y="478028"/>
                    <a:pt x="763695" y="386901"/>
                  </a:cubicBezTo>
                  <a:cubicBezTo>
                    <a:pt x="761756" y="365570"/>
                    <a:pt x="750148" y="346261"/>
                    <a:pt x="743375" y="325941"/>
                  </a:cubicBezTo>
                  <a:lnTo>
                    <a:pt x="733215" y="295461"/>
                  </a:lnTo>
                  <a:lnTo>
                    <a:pt x="723055" y="264981"/>
                  </a:lnTo>
                  <a:cubicBezTo>
                    <a:pt x="719668" y="254821"/>
                    <a:pt x="720468" y="242074"/>
                    <a:pt x="712895" y="234501"/>
                  </a:cubicBezTo>
                  <a:lnTo>
                    <a:pt x="682415" y="204021"/>
                  </a:lnTo>
                  <a:cubicBezTo>
                    <a:pt x="679028" y="193861"/>
                    <a:pt x="677456" y="182903"/>
                    <a:pt x="672255" y="173541"/>
                  </a:cubicBezTo>
                  <a:cubicBezTo>
                    <a:pt x="660395" y="152193"/>
                    <a:pt x="639338" y="135749"/>
                    <a:pt x="631615" y="112581"/>
                  </a:cubicBezTo>
                  <a:cubicBezTo>
                    <a:pt x="625819" y="95194"/>
                    <a:pt x="618017" y="62876"/>
                    <a:pt x="601135" y="51621"/>
                  </a:cubicBezTo>
                  <a:cubicBezTo>
                    <a:pt x="589517" y="43875"/>
                    <a:pt x="573870" y="45473"/>
                    <a:pt x="560495" y="41461"/>
                  </a:cubicBezTo>
                  <a:cubicBezTo>
                    <a:pt x="539979" y="35306"/>
                    <a:pt x="520315" y="26336"/>
                    <a:pt x="499535" y="21141"/>
                  </a:cubicBezTo>
                  <a:cubicBezTo>
                    <a:pt x="414969" y="0"/>
                    <a:pt x="446182" y="821"/>
                    <a:pt x="408095" y="821"/>
                  </a:cubicBezTo>
                  <a:lnTo>
                    <a:pt x="458895" y="2114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52" name="Freihandform 15"/>
            <p:cNvSpPr>
              <a:spLocks/>
            </p:cNvSpPr>
            <p:nvPr/>
          </p:nvSpPr>
          <p:spPr bwMode="auto">
            <a:xfrm>
              <a:off x="596900" y="5732463"/>
              <a:ext cx="325438" cy="317500"/>
            </a:xfrm>
            <a:custGeom>
              <a:avLst/>
              <a:gdLst>
                <a:gd name="T0" fmla="*/ 223962 w 945410"/>
                <a:gd name="T1" fmla="*/ 20242 h 822882"/>
                <a:gd name="T2" fmla="*/ 223962 w 945410"/>
                <a:gd name="T3" fmla="*/ 20242 h 822882"/>
                <a:gd name="T4" fmla="*/ 315402 w 945410"/>
                <a:gd name="T5" fmla="*/ 30402 h 822882"/>
                <a:gd name="T6" fmla="*/ 366202 w 945410"/>
                <a:gd name="T7" fmla="*/ 60882 h 822882"/>
                <a:gd name="T8" fmla="*/ 447482 w 945410"/>
                <a:gd name="T9" fmla="*/ 81202 h 822882"/>
                <a:gd name="T10" fmla="*/ 477962 w 945410"/>
                <a:gd name="T11" fmla="*/ 91362 h 822882"/>
                <a:gd name="T12" fmla="*/ 538922 w 945410"/>
                <a:gd name="T13" fmla="*/ 142162 h 822882"/>
                <a:gd name="T14" fmla="*/ 579562 w 945410"/>
                <a:gd name="T15" fmla="*/ 192962 h 822882"/>
                <a:gd name="T16" fmla="*/ 711642 w 945410"/>
                <a:gd name="T17" fmla="*/ 304722 h 822882"/>
                <a:gd name="T18" fmla="*/ 782762 w 945410"/>
                <a:gd name="T19" fmla="*/ 345362 h 822882"/>
                <a:gd name="T20" fmla="*/ 843722 w 945410"/>
                <a:gd name="T21" fmla="*/ 386002 h 822882"/>
                <a:gd name="T22" fmla="*/ 914842 w 945410"/>
                <a:gd name="T23" fmla="*/ 426642 h 822882"/>
                <a:gd name="T24" fmla="*/ 935162 w 945410"/>
                <a:gd name="T25" fmla="*/ 467282 h 822882"/>
                <a:gd name="T26" fmla="*/ 904682 w 945410"/>
                <a:gd name="T27" fmla="*/ 680642 h 822882"/>
                <a:gd name="T28" fmla="*/ 874202 w 945410"/>
                <a:gd name="T29" fmla="*/ 741602 h 822882"/>
                <a:gd name="T30" fmla="*/ 803082 w 945410"/>
                <a:gd name="T31" fmla="*/ 792402 h 822882"/>
                <a:gd name="T32" fmla="*/ 772602 w 945410"/>
                <a:gd name="T33" fmla="*/ 802562 h 822882"/>
                <a:gd name="T34" fmla="*/ 731962 w 945410"/>
                <a:gd name="T35" fmla="*/ 792402 h 822882"/>
                <a:gd name="T36" fmla="*/ 701482 w 945410"/>
                <a:gd name="T37" fmla="*/ 772082 h 822882"/>
                <a:gd name="T38" fmla="*/ 620202 w 945410"/>
                <a:gd name="T39" fmla="*/ 792402 h 822882"/>
                <a:gd name="T40" fmla="*/ 589722 w 945410"/>
                <a:gd name="T41" fmla="*/ 812722 h 822882"/>
                <a:gd name="T42" fmla="*/ 538922 w 945410"/>
                <a:gd name="T43" fmla="*/ 822882 h 822882"/>
                <a:gd name="T44" fmla="*/ 264602 w 945410"/>
                <a:gd name="T45" fmla="*/ 812722 h 822882"/>
                <a:gd name="T46" fmla="*/ 213802 w 945410"/>
                <a:gd name="T47" fmla="*/ 731442 h 822882"/>
                <a:gd name="T48" fmla="*/ 183322 w 945410"/>
                <a:gd name="T49" fmla="*/ 700962 h 822882"/>
                <a:gd name="T50" fmla="*/ 102042 w 945410"/>
                <a:gd name="T51" fmla="*/ 558722 h 822882"/>
                <a:gd name="T52" fmla="*/ 41082 w 945410"/>
                <a:gd name="T53" fmla="*/ 467282 h 822882"/>
                <a:gd name="T54" fmla="*/ 20762 w 945410"/>
                <a:gd name="T55" fmla="*/ 436802 h 822882"/>
                <a:gd name="T56" fmla="*/ 10602 w 945410"/>
                <a:gd name="T57" fmla="*/ 345362 h 822882"/>
                <a:gd name="T58" fmla="*/ 442 w 945410"/>
                <a:gd name="T59" fmla="*/ 294562 h 822882"/>
                <a:gd name="T60" fmla="*/ 10602 w 945410"/>
                <a:gd name="T61" fmla="*/ 243762 h 822882"/>
                <a:gd name="T62" fmla="*/ 71562 w 945410"/>
                <a:gd name="T63" fmla="*/ 203122 h 822882"/>
                <a:gd name="T64" fmla="*/ 112202 w 945410"/>
                <a:gd name="T65" fmla="*/ 172642 h 822882"/>
                <a:gd name="T66" fmla="*/ 122362 w 945410"/>
                <a:gd name="T67" fmla="*/ 142162 h 822882"/>
                <a:gd name="T68" fmla="*/ 173162 w 945410"/>
                <a:gd name="T69" fmla="*/ 50722 h 822882"/>
                <a:gd name="T70" fmla="*/ 183322 w 945410"/>
                <a:gd name="T71" fmla="*/ 10082 h 822882"/>
                <a:gd name="T72" fmla="*/ 223962 w 945410"/>
                <a:gd name="T73" fmla="*/ 20242 h 8228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5410"/>
                <a:gd name="T112" fmla="*/ 0 h 822882"/>
                <a:gd name="T113" fmla="*/ 945410 w 945410"/>
                <a:gd name="T114" fmla="*/ 822882 h 82288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5410" h="822882">
                  <a:moveTo>
                    <a:pt x="223962" y="20242"/>
                  </a:moveTo>
                  <a:lnTo>
                    <a:pt x="223962" y="20242"/>
                  </a:lnTo>
                  <a:cubicBezTo>
                    <a:pt x="254442" y="23629"/>
                    <a:pt x="285914" y="21977"/>
                    <a:pt x="315402" y="30402"/>
                  </a:cubicBezTo>
                  <a:cubicBezTo>
                    <a:pt x="334390" y="35827"/>
                    <a:pt x="348539" y="52051"/>
                    <a:pt x="366202" y="60882"/>
                  </a:cubicBezTo>
                  <a:cubicBezTo>
                    <a:pt x="389426" y="72494"/>
                    <a:pt x="424296" y="75405"/>
                    <a:pt x="447482" y="81202"/>
                  </a:cubicBezTo>
                  <a:cubicBezTo>
                    <a:pt x="457872" y="83799"/>
                    <a:pt x="467802" y="87975"/>
                    <a:pt x="477962" y="91362"/>
                  </a:cubicBezTo>
                  <a:cubicBezTo>
                    <a:pt x="531625" y="171857"/>
                    <a:pt x="456423" y="69976"/>
                    <a:pt x="538922" y="142162"/>
                  </a:cubicBezTo>
                  <a:cubicBezTo>
                    <a:pt x="555242" y="156442"/>
                    <a:pt x="565282" y="176642"/>
                    <a:pt x="579562" y="192962"/>
                  </a:cubicBezTo>
                  <a:cubicBezTo>
                    <a:pt x="614252" y="232607"/>
                    <a:pt x="678685" y="279370"/>
                    <a:pt x="711642" y="304722"/>
                  </a:cubicBezTo>
                  <a:cubicBezTo>
                    <a:pt x="753178" y="336673"/>
                    <a:pt x="733118" y="315576"/>
                    <a:pt x="782762" y="345362"/>
                  </a:cubicBezTo>
                  <a:cubicBezTo>
                    <a:pt x="803703" y="357927"/>
                    <a:pt x="821879" y="375080"/>
                    <a:pt x="843722" y="386002"/>
                  </a:cubicBezTo>
                  <a:cubicBezTo>
                    <a:pt x="895284" y="411783"/>
                    <a:pt x="871760" y="397921"/>
                    <a:pt x="914842" y="426642"/>
                  </a:cubicBezTo>
                  <a:cubicBezTo>
                    <a:pt x="921615" y="440189"/>
                    <a:pt x="934442" y="452154"/>
                    <a:pt x="935162" y="467282"/>
                  </a:cubicBezTo>
                  <a:cubicBezTo>
                    <a:pt x="944616" y="665811"/>
                    <a:pt x="945410" y="585611"/>
                    <a:pt x="904682" y="680642"/>
                  </a:cubicBezTo>
                  <a:cubicBezTo>
                    <a:pt x="892287" y="709564"/>
                    <a:pt x="898608" y="717196"/>
                    <a:pt x="874202" y="741602"/>
                  </a:cubicBezTo>
                  <a:cubicBezTo>
                    <a:pt x="869600" y="746204"/>
                    <a:pt x="814620" y="786633"/>
                    <a:pt x="803082" y="792402"/>
                  </a:cubicBezTo>
                  <a:cubicBezTo>
                    <a:pt x="793503" y="797191"/>
                    <a:pt x="782762" y="799175"/>
                    <a:pt x="772602" y="802562"/>
                  </a:cubicBezTo>
                  <a:cubicBezTo>
                    <a:pt x="759055" y="799175"/>
                    <a:pt x="744797" y="797903"/>
                    <a:pt x="731962" y="792402"/>
                  </a:cubicBezTo>
                  <a:cubicBezTo>
                    <a:pt x="720739" y="787592"/>
                    <a:pt x="713693" y="772082"/>
                    <a:pt x="701482" y="772082"/>
                  </a:cubicBezTo>
                  <a:cubicBezTo>
                    <a:pt x="673555" y="772082"/>
                    <a:pt x="647295" y="785629"/>
                    <a:pt x="620202" y="792402"/>
                  </a:cubicBezTo>
                  <a:cubicBezTo>
                    <a:pt x="610042" y="799175"/>
                    <a:pt x="601155" y="808435"/>
                    <a:pt x="589722" y="812722"/>
                  </a:cubicBezTo>
                  <a:cubicBezTo>
                    <a:pt x="573553" y="818785"/>
                    <a:pt x="556191" y="822882"/>
                    <a:pt x="538922" y="822882"/>
                  </a:cubicBezTo>
                  <a:cubicBezTo>
                    <a:pt x="447419" y="822882"/>
                    <a:pt x="356042" y="816109"/>
                    <a:pt x="264602" y="812722"/>
                  </a:cubicBezTo>
                  <a:cubicBezTo>
                    <a:pt x="243787" y="771092"/>
                    <a:pt x="245456" y="768372"/>
                    <a:pt x="213802" y="731442"/>
                  </a:cubicBezTo>
                  <a:cubicBezTo>
                    <a:pt x="204451" y="720533"/>
                    <a:pt x="192143" y="712304"/>
                    <a:pt x="183322" y="700962"/>
                  </a:cubicBezTo>
                  <a:cubicBezTo>
                    <a:pt x="86325" y="576251"/>
                    <a:pt x="202665" y="709657"/>
                    <a:pt x="102042" y="558722"/>
                  </a:cubicBezTo>
                  <a:lnTo>
                    <a:pt x="41082" y="467282"/>
                  </a:lnTo>
                  <a:lnTo>
                    <a:pt x="20762" y="436802"/>
                  </a:lnTo>
                  <a:cubicBezTo>
                    <a:pt x="17375" y="406322"/>
                    <a:pt x="14939" y="375721"/>
                    <a:pt x="10602" y="345362"/>
                  </a:cubicBezTo>
                  <a:cubicBezTo>
                    <a:pt x="8160" y="328267"/>
                    <a:pt x="442" y="311831"/>
                    <a:pt x="442" y="294562"/>
                  </a:cubicBezTo>
                  <a:cubicBezTo>
                    <a:pt x="442" y="277293"/>
                    <a:pt x="0" y="257393"/>
                    <a:pt x="10602" y="243762"/>
                  </a:cubicBezTo>
                  <a:cubicBezTo>
                    <a:pt x="25595" y="224485"/>
                    <a:pt x="52025" y="217775"/>
                    <a:pt x="71562" y="203122"/>
                  </a:cubicBezTo>
                  <a:lnTo>
                    <a:pt x="112202" y="172642"/>
                  </a:lnTo>
                  <a:cubicBezTo>
                    <a:pt x="115589" y="162482"/>
                    <a:pt x="117161" y="151524"/>
                    <a:pt x="122362" y="142162"/>
                  </a:cubicBezTo>
                  <a:cubicBezTo>
                    <a:pt x="165169" y="65110"/>
                    <a:pt x="156934" y="107520"/>
                    <a:pt x="173162" y="50722"/>
                  </a:cubicBezTo>
                  <a:cubicBezTo>
                    <a:pt x="176998" y="37296"/>
                    <a:pt x="171198" y="17010"/>
                    <a:pt x="183322" y="10082"/>
                  </a:cubicBezTo>
                  <a:cubicBezTo>
                    <a:pt x="200965" y="0"/>
                    <a:pt x="217189" y="18549"/>
                    <a:pt x="223962" y="20242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53" name="Freihandform 16"/>
            <p:cNvSpPr>
              <a:spLocks/>
            </p:cNvSpPr>
            <p:nvPr/>
          </p:nvSpPr>
          <p:spPr bwMode="auto">
            <a:xfrm>
              <a:off x="1360488" y="5788025"/>
              <a:ext cx="269875" cy="333375"/>
            </a:xfrm>
            <a:custGeom>
              <a:avLst/>
              <a:gdLst>
                <a:gd name="T0" fmla="*/ 782320 w 782320"/>
                <a:gd name="T1" fmla="*/ 132080 h 863600"/>
                <a:gd name="T2" fmla="*/ 782320 w 782320"/>
                <a:gd name="T3" fmla="*/ 132080 h 863600"/>
                <a:gd name="T4" fmla="*/ 680720 w 782320"/>
                <a:gd name="T5" fmla="*/ 60960 h 863600"/>
                <a:gd name="T6" fmla="*/ 609600 w 782320"/>
                <a:gd name="T7" fmla="*/ 20320 h 863600"/>
                <a:gd name="T8" fmla="*/ 568960 w 782320"/>
                <a:gd name="T9" fmla="*/ 10160 h 863600"/>
                <a:gd name="T10" fmla="*/ 538480 w 782320"/>
                <a:gd name="T11" fmla="*/ 0 h 863600"/>
                <a:gd name="T12" fmla="*/ 284480 w 782320"/>
                <a:gd name="T13" fmla="*/ 20320 h 863600"/>
                <a:gd name="T14" fmla="*/ 254000 w 782320"/>
                <a:gd name="T15" fmla="*/ 81280 h 863600"/>
                <a:gd name="T16" fmla="*/ 193040 w 782320"/>
                <a:gd name="T17" fmla="*/ 101600 h 863600"/>
                <a:gd name="T18" fmla="*/ 162560 w 782320"/>
                <a:gd name="T19" fmla="*/ 121920 h 863600"/>
                <a:gd name="T20" fmla="*/ 132080 w 782320"/>
                <a:gd name="T21" fmla="*/ 132080 h 863600"/>
                <a:gd name="T22" fmla="*/ 81280 w 782320"/>
                <a:gd name="T23" fmla="*/ 152400 h 863600"/>
                <a:gd name="T24" fmla="*/ 50800 w 782320"/>
                <a:gd name="T25" fmla="*/ 172720 h 863600"/>
                <a:gd name="T26" fmla="*/ 30480 w 782320"/>
                <a:gd name="T27" fmla="*/ 203200 h 863600"/>
                <a:gd name="T28" fmla="*/ 20320 w 782320"/>
                <a:gd name="T29" fmla="*/ 233680 h 863600"/>
                <a:gd name="T30" fmla="*/ 0 w 782320"/>
                <a:gd name="T31" fmla="*/ 325120 h 863600"/>
                <a:gd name="T32" fmla="*/ 10160 w 782320"/>
                <a:gd name="T33" fmla="*/ 640080 h 863600"/>
                <a:gd name="T34" fmla="*/ 40640 w 782320"/>
                <a:gd name="T35" fmla="*/ 701040 h 863600"/>
                <a:gd name="T36" fmla="*/ 71120 w 782320"/>
                <a:gd name="T37" fmla="*/ 721360 h 863600"/>
                <a:gd name="T38" fmla="*/ 111760 w 782320"/>
                <a:gd name="T39" fmla="*/ 751840 h 863600"/>
                <a:gd name="T40" fmla="*/ 152400 w 782320"/>
                <a:gd name="T41" fmla="*/ 762000 h 863600"/>
                <a:gd name="T42" fmla="*/ 193040 w 782320"/>
                <a:gd name="T43" fmla="*/ 792480 h 863600"/>
                <a:gd name="T44" fmla="*/ 314960 w 782320"/>
                <a:gd name="T45" fmla="*/ 843280 h 863600"/>
                <a:gd name="T46" fmla="*/ 345440 w 782320"/>
                <a:gd name="T47" fmla="*/ 853440 h 863600"/>
                <a:gd name="T48" fmla="*/ 416560 w 782320"/>
                <a:gd name="T49" fmla="*/ 863600 h 863600"/>
                <a:gd name="T50" fmla="*/ 599440 w 782320"/>
                <a:gd name="T51" fmla="*/ 843280 h 863600"/>
                <a:gd name="T52" fmla="*/ 629920 w 782320"/>
                <a:gd name="T53" fmla="*/ 812800 h 863600"/>
                <a:gd name="T54" fmla="*/ 660400 w 782320"/>
                <a:gd name="T55" fmla="*/ 772160 h 863600"/>
                <a:gd name="T56" fmla="*/ 711200 w 782320"/>
                <a:gd name="T57" fmla="*/ 721360 h 863600"/>
                <a:gd name="T58" fmla="*/ 741680 w 782320"/>
                <a:gd name="T59" fmla="*/ 660400 h 863600"/>
                <a:gd name="T60" fmla="*/ 762000 w 782320"/>
                <a:gd name="T61" fmla="*/ 579120 h 863600"/>
                <a:gd name="T62" fmla="*/ 782320 w 782320"/>
                <a:gd name="T63" fmla="*/ 132080 h 8636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82320"/>
                <a:gd name="T97" fmla="*/ 0 h 863600"/>
                <a:gd name="T98" fmla="*/ 782320 w 782320"/>
                <a:gd name="T99" fmla="*/ 863600 h 86360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82320" h="863600">
                  <a:moveTo>
                    <a:pt x="782320" y="132080"/>
                  </a:moveTo>
                  <a:lnTo>
                    <a:pt x="782320" y="132080"/>
                  </a:lnTo>
                  <a:lnTo>
                    <a:pt x="680720" y="60960"/>
                  </a:lnTo>
                  <a:cubicBezTo>
                    <a:pt x="657496" y="44882"/>
                    <a:pt x="636531" y="30419"/>
                    <a:pt x="609600" y="20320"/>
                  </a:cubicBezTo>
                  <a:cubicBezTo>
                    <a:pt x="596525" y="15417"/>
                    <a:pt x="582386" y="13996"/>
                    <a:pt x="568960" y="10160"/>
                  </a:cubicBezTo>
                  <a:cubicBezTo>
                    <a:pt x="558662" y="7218"/>
                    <a:pt x="548640" y="3387"/>
                    <a:pt x="538480" y="0"/>
                  </a:cubicBezTo>
                  <a:cubicBezTo>
                    <a:pt x="453813" y="6773"/>
                    <a:pt x="367997" y="4854"/>
                    <a:pt x="284480" y="20320"/>
                  </a:cubicBezTo>
                  <a:cubicBezTo>
                    <a:pt x="254414" y="25888"/>
                    <a:pt x="271359" y="68881"/>
                    <a:pt x="254000" y="81280"/>
                  </a:cubicBezTo>
                  <a:cubicBezTo>
                    <a:pt x="236571" y="93730"/>
                    <a:pt x="210862" y="89719"/>
                    <a:pt x="193040" y="101600"/>
                  </a:cubicBezTo>
                  <a:cubicBezTo>
                    <a:pt x="182880" y="108373"/>
                    <a:pt x="173482" y="116459"/>
                    <a:pt x="162560" y="121920"/>
                  </a:cubicBezTo>
                  <a:cubicBezTo>
                    <a:pt x="152981" y="126709"/>
                    <a:pt x="142108" y="128320"/>
                    <a:pt x="132080" y="132080"/>
                  </a:cubicBezTo>
                  <a:cubicBezTo>
                    <a:pt x="115003" y="138484"/>
                    <a:pt x="97592" y="144244"/>
                    <a:pt x="81280" y="152400"/>
                  </a:cubicBezTo>
                  <a:cubicBezTo>
                    <a:pt x="70358" y="157861"/>
                    <a:pt x="60960" y="165947"/>
                    <a:pt x="50800" y="172720"/>
                  </a:cubicBezTo>
                  <a:cubicBezTo>
                    <a:pt x="44027" y="182880"/>
                    <a:pt x="35941" y="192278"/>
                    <a:pt x="30480" y="203200"/>
                  </a:cubicBezTo>
                  <a:cubicBezTo>
                    <a:pt x="25691" y="212779"/>
                    <a:pt x="23262" y="223382"/>
                    <a:pt x="20320" y="233680"/>
                  </a:cubicBezTo>
                  <a:cubicBezTo>
                    <a:pt x="10754" y="267159"/>
                    <a:pt x="6984" y="290202"/>
                    <a:pt x="0" y="325120"/>
                  </a:cubicBezTo>
                  <a:cubicBezTo>
                    <a:pt x="3387" y="430107"/>
                    <a:pt x="3992" y="535220"/>
                    <a:pt x="10160" y="640080"/>
                  </a:cubicBezTo>
                  <a:cubicBezTo>
                    <a:pt x="11193" y="657640"/>
                    <a:pt x="29189" y="689589"/>
                    <a:pt x="40640" y="701040"/>
                  </a:cubicBezTo>
                  <a:cubicBezTo>
                    <a:pt x="49274" y="709674"/>
                    <a:pt x="61184" y="714263"/>
                    <a:pt x="71120" y="721360"/>
                  </a:cubicBezTo>
                  <a:cubicBezTo>
                    <a:pt x="84899" y="731202"/>
                    <a:pt x="96614" y="744267"/>
                    <a:pt x="111760" y="751840"/>
                  </a:cubicBezTo>
                  <a:cubicBezTo>
                    <a:pt x="124249" y="758085"/>
                    <a:pt x="138853" y="758613"/>
                    <a:pt x="152400" y="762000"/>
                  </a:cubicBezTo>
                  <a:cubicBezTo>
                    <a:pt x="165947" y="772160"/>
                    <a:pt x="178413" y="783948"/>
                    <a:pt x="193040" y="792480"/>
                  </a:cubicBezTo>
                  <a:cubicBezTo>
                    <a:pt x="278783" y="842497"/>
                    <a:pt x="248633" y="824329"/>
                    <a:pt x="314960" y="843280"/>
                  </a:cubicBezTo>
                  <a:cubicBezTo>
                    <a:pt x="325258" y="846222"/>
                    <a:pt x="334938" y="851340"/>
                    <a:pt x="345440" y="853440"/>
                  </a:cubicBezTo>
                  <a:cubicBezTo>
                    <a:pt x="368922" y="858136"/>
                    <a:pt x="392853" y="860213"/>
                    <a:pt x="416560" y="863600"/>
                  </a:cubicBezTo>
                  <a:cubicBezTo>
                    <a:pt x="477520" y="856827"/>
                    <a:pt x="539773" y="857486"/>
                    <a:pt x="599440" y="843280"/>
                  </a:cubicBezTo>
                  <a:cubicBezTo>
                    <a:pt x="613418" y="839952"/>
                    <a:pt x="620569" y="823709"/>
                    <a:pt x="629920" y="812800"/>
                  </a:cubicBezTo>
                  <a:cubicBezTo>
                    <a:pt x="640940" y="799943"/>
                    <a:pt x="649150" y="784816"/>
                    <a:pt x="660400" y="772160"/>
                  </a:cubicBezTo>
                  <a:cubicBezTo>
                    <a:pt x="676310" y="754262"/>
                    <a:pt x="695431" y="739382"/>
                    <a:pt x="711200" y="721360"/>
                  </a:cubicBezTo>
                  <a:cubicBezTo>
                    <a:pt x="729522" y="700421"/>
                    <a:pt x="734622" y="686281"/>
                    <a:pt x="741680" y="660400"/>
                  </a:cubicBezTo>
                  <a:cubicBezTo>
                    <a:pt x="749028" y="633457"/>
                    <a:pt x="762000" y="579120"/>
                    <a:pt x="762000" y="579120"/>
                  </a:cubicBezTo>
                  <a:cubicBezTo>
                    <a:pt x="773355" y="193058"/>
                    <a:pt x="772160" y="348876"/>
                    <a:pt x="782320" y="13208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54" name="Freihandform 17"/>
            <p:cNvSpPr>
              <a:spLocks/>
            </p:cNvSpPr>
            <p:nvPr/>
          </p:nvSpPr>
          <p:spPr bwMode="auto">
            <a:xfrm>
              <a:off x="1809750" y="4948238"/>
              <a:ext cx="250825" cy="433387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56" name="Freihandform 19"/>
            <p:cNvSpPr>
              <a:spLocks/>
            </p:cNvSpPr>
            <p:nvPr/>
          </p:nvSpPr>
          <p:spPr bwMode="auto">
            <a:xfrm>
              <a:off x="1711325" y="5824538"/>
              <a:ext cx="273050" cy="390525"/>
            </a:xfrm>
            <a:custGeom>
              <a:avLst/>
              <a:gdLst>
                <a:gd name="T0" fmla="*/ 629920 w 792480"/>
                <a:gd name="T1" fmla="*/ 106274 h 1010514"/>
                <a:gd name="T2" fmla="*/ 629920 w 792480"/>
                <a:gd name="T3" fmla="*/ 106274 h 1010514"/>
                <a:gd name="T4" fmla="*/ 487680 w 792480"/>
                <a:gd name="T5" fmla="*/ 96114 h 1010514"/>
                <a:gd name="T6" fmla="*/ 416560 w 792480"/>
                <a:gd name="T7" fmla="*/ 65634 h 1010514"/>
                <a:gd name="T8" fmla="*/ 386080 w 792480"/>
                <a:gd name="T9" fmla="*/ 45314 h 1010514"/>
                <a:gd name="T10" fmla="*/ 345440 w 792480"/>
                <a:gd name="T11" fmla="*/ 35154 h 1010514"/>
                <a:gd name="T12" fmla="*/ 284480 w 792480"/>
                <a:gd name="T13" fmla="*/ 4674 h 1010514"/>
                <a:gd name="T14" fmla="*/ 254000 w 792480"/>
                <a:gd name="T15" fmla="*/ 35154 h 1010514"/>
                <a:gd name="T16" fmla="*/ 223520 w 792480"/>
                <a:gd name="T17" fmla="*/ 96114 h 1010514"/>
                <a:gd name="T18" fmla="*/ 193040 w 792480"/>
                <a:gd name="T19" fmla="*/ 157074 h 1010514"/>
                <a:gd name="T20" fmla="*/ 162560 w 792480"/>
                <a:gd name="T21" fmla="*/ 228194 h 1010514"/>
                <a:gd name="T22" fmla="*/ 132080 w 792480"/>
                <a:gd name="T23" fmla="*/ 248514 h 1010514"/>
                <a:gd name="T24" fmla="*/ 111760 w 792480"/>
                <a:gd name="T25" fmla="*/ 278994 h 1010514"/>
                <a:gd name="T26" fmla="*/ 50800 w 792480"/>
                <a:gd name="T27" fmla="*/ 329794 h 1010514"/>
                <a:gd name="T28" fmla="*/ 20320 w 792480"/>
                <a:gd name="T29" fmla="*/ 339954 h 1010514"/>
                <a:gd name="T30" fmla="*/ 0 w 792480"/>
                <a:gd name="T31" fmla="*/ 492354 h 1010514"/>
                <a:gd name="T32" fmla="*/ 10160 w 792480"/>
                <a:gd name="T33" fmla="*/ 797154 h 1010514"/>
                <a:gd name="T34" fmla="*/ 20320 w 792480"/>
                <a:gd name="T35" fmla="*/ 827634 h 1010514"/>
                <a:gd name="T36" fmla="*/ 40640 w 792480"/>
                <a:gd name="T37" fmla="*/ 868274 h 1010514"/>
                <a:gd name="T38" fmla="*/ 142240 w 792480"/>
                <a:gd name="T39" fmla="*/ 939394 h 1010514"/>
                <a:gd name="T40" fmla="*/ 203200 w 792480"/>
                <a:gd name="T41" fmla="*/ 980034 h 1010514"/>
                <a:gd name="T42" fmla="*/ 264160 w 792480"/>
                <a:gd name="T43" fmla="*/ 990194 h 1010514"/>
                <a:gd name="T44" fmla="*/ 294640 w 792480"/>
                <a:gd name="T45" fmla="*/ 1000354 h 1010514"/>
                <a:gd name="T46" fmla="*/ 365760 w 792480"/>
                <a:gd name="T47" fmla="*/ 1010514 h 1010514"/>
                <a:gd name="T48" fmla="*/ 528320 w 792480"/>
                <a:gd name="T49" fmla="*/ 969874 h 1010514"/>
                <a:gd name="T50" fmla="*/ 548640 w 792480"/>
                <a:gd name="T51" fmla="*/ 919074 h 1010514"/>
                <a:gd name="T52" fmla="*/ 609600 w 792480"/>
                <a:gd name="T53" fmla="*/ 868274 h 1010514"/>
                <a:gd name="T54" fmla="*/ 650240 w 792480"/>
                <a:gd name="T55" fmla="*/ 827634 h 1010514"/>
                <a:gd name="T56" fmla="*/ 660400 w 792480"/>
                <a:gd name="T57" fmla="*/ 797154 h 1010514"/>
                <a:gd name="T58" fmla="*/ 680720 w 792480"/>
                <a:gd name="T59" fmla="*/ 715874 h 1010514"/>
                <a:gd name="T60" fmla="*/ 690880 w 792480"/>
                <a:gd name="T61" fmla="*/ 685394 h 1010514"/>
                <a:gd name="T62" fmla="*/ 721360 w 792480"/>
                <a:gd name="T63" fmla="*/ 492354 h 1010514"/>
                <a:gd name="T64" fmla="*/ 731520 w 792480"/>
                <a:gd name="T65" fmla="*/ 441554 h 1010514"/>
                <a:gd name="T66" fmla="*/ 762000 w 792480"/>
                <a:gd name="T67" fmla="*/ 411074 h 1010514"/>
                <a:gd name="T68" fmla="*/ 792480 w 792480"/>
                <a:gd name="T69" fmla="*/ 350114 h 1010514"/>
                <a:gd name="T70" fmla="*/ 782320 w 792480"/>
                <a:gd name="T71" fmla="*/ 238354 h 1010514"/>
                <a:gd name="T72" fmla="*/ 772160 w 792480"/>
                <a:gd name="T73" fmla="*/ 207874 h 1010514"/>
                <a:gd name="T74" fmla="*/ 741680 w 792480"/>
                <a:gd name="T75" fmla="*/ 187554 h 1010514"/>
                <a:gd name="T76" fmla="*/ 731520 w 792480"/>
                <a:gd name="T77" fmla="*/ 157074 h 1010514"/>
                <a:gd name="T78" fmla="*/ 701040 w 792480"/>
                <a:gd name="T79" fmla="*/ 146914 h 1010514"/>
                <a:gd name="T80" fmla="*/ 640080 w 792480"/>
                <a:gd name="T81" fmla="*/ 106274 h 1010514"/>
                <a:gd name="T82" fmla="*/ 629920 w 792480"/>
                <a:gd name="T83" fmla="*/ 106274 h 10105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92480"/>
                <a:gd name="T127" fmla="*/ 0 h 1010514"/>
                <a:gd name="T128" fmla="*/ 792480 w 792480"/>
                <a:gd name="T129" fmla="*/ 1010514 h 10105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92480" h="1010514">
                  <a:moveTo>
                    <a:pt x="629920" y="106274"/>
                  </a:moveTo>
                  <a:lnTo>
                    <a:pt x="629920" y="106274"/>
                  </a:lnTo>
                  <a:cubicBezTo>
                    <a:pt x="582507" y="102887"/>
                    <a:pt x="534889" y="101668"/>
                    <a:pt x="487680" y="96114"/>
                  </a:cubicBezTo>
                  <a:cubicBezTo>
                    <a:pt x="469738" y="94003"/>
                    <a:pt x="428728" y="72587"/>
                    <a:pt x="416560" y="65634"/>
                  </a:cubicBezTo>
                  <a:cubicBezTo>
                    <a:pt x="405958" y="59576"/>
                    <a:pt x="397303" y="50124"/>
                    <a:pt x="386080" y="45314"/>
                  </a:cubicBezTo>
                  <a:cubicBezTo>
                    <a:pt x="373245" y="39813"/>
                    <a:pt x="358987" y="38541"/>
                    <a:pt x="345440" y="35154"/>
                  </a:cubicBezTo>
                  <a:cubicBezTo>
                    <a:pt x="338023" y="30209"/>
                    <a:pt x="298501" y="0"/>
                    <a:pt x="284480" y="4674"/>
                  </a:cubicBezTo>
                  <a:cubicBezTo>
                    <a:pt x="270849" y="9218"/>
                    <a:pt x="264160" y="24994"/>
                    <a:pt x="254000" y="35154"/>
                  </a:cubicBezTo>
                  <a:cubicBezTo>
                    <a:pt x="228463" y="111766"/>
                    <a:pt x="262911" y="17332"/>
                    <a:pt x="223520" y="96114"/>
                  </a:cubicBezTo>
                  <a:cubicBezTo>
                    <a:pt x="181456" y="180242"/>
                    <a:pt x="251274" y="69723"/>
                    <a:pt x="193040" y="157074"/>
                  </a:cubicBezTo>
                  <a:cubicBezTo>
                    <a:pt x="185267" y="188164"/>
                    <a:pt x="185948" y="204806"/>
                    <a:pt x="162560" y="228194"/>
                  </a:cubicBezTo>
                  <a:cubicBezTo>
                    <a:pt x="153926" y="236828"/>
                    <a:pt x="142240" y="241741"/>
                    <a:pt x="132080" y="248514"/>
                  </a:cubicBezTo>
                  <a:cubicBezTo>
                    <a:pt x="125307" y="258674"/>
                    <a:pt x="119577" y="269613"/>
                    <a:pt x="111760" y="278994"/>
                  </a:cubicBezTo>
                  <a:cubicBezTo>
                    <a:pt x="95710" y="298254"/>
                    <a:pt x="73634" y="318377"/>
                    <a:pt x="50800" y="329794"/>
                  </a:cubicBezTo>
                  <a:cubicBezTo>
                    <a:pt x="41221" y="334583"/>
                    <a:pt x="30480" y="336567"/>
                    <a:pt x="20320" y="339954"/>
                  </a:cubicBezTo>
                  <a:cubicBezTo>
                    <a:pt x="166" y="400417"/>
                    <a:pt x="0" y="392910"/>
                    <a:pt x="0" y="492354"/>
                  </a:cubicBezTo>
                  <a:cubicBezTo>
                    <a:pt x="0" y="594010"/>
                    <a:pt x="4010" y="695684"/>
                    <a:pt x="10160" y="797154"/>
                  </a:cubicBezTo>
                  <a:cubicBezTo>
                    <a:pt x="10808" y="807844"/>
                    <a:pt x="16101" y="817790"/>
                    <a:pt x="20320" y="827634"/>
                  </a:cubicBezTo>
                  <a:cubicBezTo>
                    <a:pt x="26286" y="841555"/>
                    <a:pt x="31837" y="855949"/>
                    <a:pt x="40640" y="868274"/>
                  </a:cubicBezTo>
                  <a:cubicBezTo>
                    <a:pt x="67510" y="905892"/>
                    <a:pt x="102194" y="914750"/>
                    <a:pt x="142240" y="939394"/>
                  </a:cubicBezTo>
                  <a:cubicBezTo>
                    <a:pt x="163039" y="952193"/>
                    <a:pt x="179111" y="976019"/>
                    <a:pt x="203200" y="980034"/>
                  </a:cubicBezTo>
                  <a:cubicBezTo>
                    <a:pt x="223520" y="983421"/>
                    <a:pt x="244050" y="985725"/>
                    <a:pt x="264160" y="990194"/>
                  </a:cubicBezTo>
                  <a:cubicBezTo>
                    <a:pt x="274615" y="992517"/>
                    <a:pt x="284138" y="998254"/>
                    <a:pt x="294640" y="1000354"/>
                  </a:cubicBezTo>
                  <a:cubicBezTo>
                    <a:pt x="318122" y="1005050"/>
                    <a:pt x="342053" y="1007127"/>
                    <a:pt x="365760" y="1010514"/>
                  </a:cubicBezTo>
                  <a:cubicBezTo>
                    <a:pt x="419947" y="996967"/>
                    <a:pt x="478362" y="994853"/>
                    <a:pt x="528320" y="969874"/>
                  </a:cubicBezTo>
                  <a:cubicBezTo>
                    <a:pt x="544632" y="961718"/>
                    <a:pt x="537247" y="933315"/>
                    <a:pt x="548640" y="919074"/>
                  </a:cubicBezTo>
                  <a:cubicBezTo>
                    <a:pt x="565164" y="898419"/>
                    <a:pt x="589939" y="885969"/>
                    <a:pt x="609600" y="868274"/>
                  </a:cubicBezTo>
                  <a:cubicBezTo>
                    <a:pt x="623840" y="855458"/>
                    <a:pt x="636693" y="841181"/>
                    <a:pt x="650240" y="827634"/>
                  </a:cubicBezTo>
                  <a:cubicBezTo>
                    <a:pt x="653627" y="817474"/>
                    <a:pt x="657582" y="807486"/>
                    <a:pt x="660400" y="797154"/>
                  </a:cubicBezTo>
                  <a:cubicBezTo>
                    <a:pt x="667748" y="770211"/>
                    <a:pt x="671889" y="742368"/>
                    <a:pt x="680720" y="715874"/>
                  </a:cubicBezTo>
                  <a:lnTo>
                    <a:pt x="690880" y="685394"/>
                  </a:lnTo>
                  <a:cubicBezTo>
                    <a:pt x="710130" y="473644"/>
                    <a:pt x="687069" y="663810"/>
                    <a:pt x="721360" y="492354"/>
                  </a:cubicBezTo>
                  <a:cubicBezTo>
                    <a:pt x="724747" y="475421"/>
                    <a:pt x="723797" y="457000"/>
                    <a:pt x="731520" y="441554"/>
                  </a:cubicBezTo>
                  <a:cubicBezTo>
                    <a:pt x="737946" y="428703"/>
                    <a:pt x="752802" y="422112"/>
                    <a:pt x="762000" y="411074"/>
                  </a:cubicBezTo>
                  <a:cubicBezTo>
                    <a:pt x="783884" y="384813"/>
                    <a:pt x="782297" y="380662"/>
                    <a:pt x="792480" y="350114"/>
                  </a:cubicBezTo>
                  <a:cubicBezTo>
                    <a:pt x="789093" y="312861"/>
                    <a:pt x="787610" y="275385"/>
                    <a:pt x="782320" y="238354"/>
                  </a:cubicBezTo>
                  <a:cubicBezTo>
                    <a:pt x="780805" y="227752"/>
                    <a:pt x="778850" y="216237"/>
                    <a:pt x="772160" y="207874"/>
                  </a:cubicBezTo>
                  <a:cubicBezTo>
                    <a:pt x="764532" y="198339"/>
                    <a:pt x="751840" y="194327"/>
                    <a:pt x="741680" y="187554"/>
                  </a:cubicBezTo>
                  <a:cubicBezTo>
                    <a:pt x="738293" y="177394"/>
                    <a:pt x="739093" y="164647"/>
                    <a:pt x="731520" y="157074"/>
                  </a:cubicBezTo>
                  <a:cubicBezTo>
                    <a:pt x="723947" y="149501"/>
                    <a:pt x="710402" y="152115"/>
                    <a:pt x="701040" y="146914"/>
                  </a:cubicBezTo>
                  <a:cubicBezTo>
                    <a:pt x="679692" y="135054"/>
                    <a:pt x="661923" y="117196"/>
                    <a:pt x="640080" y="106274"/>
                  </a:cubicBezTo>
                  <a:lnTo>
                    <a:pt x="629920" y="10627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23" name="Freihandform 3"/>
            <p:cNvSpPr>
              <a:spLocks/>
            </p:cNvSpPr>
            <p:nvPr/>
          </p:nvSpPr>
          <p:spPr bwMode="auto">
            <a:xfrm>
              <a:off x="2081213" y="4921250"/>
              <a:ext cx="349250" cy="290513"/>
            </a:xfrm>
            <a:custGeom>
              <a:avLst/>
              <a:gdLst>
                <a:gd name="T0" fmla="*/ 190589 w 1013549"/>
                <a:gd name="T1" fmla="*/ 213360 h 752390"/>
                <a:gd name="T2" fmla="*/ 190589 w 1013549"/>
                <a:gd name="T3" fmla="*/ 213360 h 752390"/>
                <a:gd name="T4" fmla="*/ 210909 w 1013549"/>
                <a:gd name="T5" fmla="*/ 121920 h 752390"/>
                <a:gd name="T6" fmla="*/ 221069 w 1013549"/>
                <a:gd name="T7" fmla="*/ 91440 h 752390"/>
                <a:gd name="T8" fmla="*/ 241389 w 1013549"/>
                <a:gd name="T9" fmla="*/ 60960 h 752390"/>
                <a:gd name="T10" fmla="*/ 271869 w 1013549"/>
                <a:gd name="T11" fmla="*/ 50800 h 752390"/>
                <a:gd name="T12" fmla="*/ 363309 w 1013549"/>
                <a:gd name="T13" fmla="*/ 10160 h 752390"/>
                <a:gd name="T14" fmla="*/ 393789 w 1013549"/>
                <a:gd name="T15" fmla="*/ 0 h 752390"/>
                <a:gd name="T16" fmla="*/ 576669 w 1013549"/>
                <a:gd name="T17" fmla="*/ 20320 h 752390"/>
                <a:gd name="T18" fmla="*/ 607149 w 1013549"/>
                <a:gd name="T19" fmla="*/ 40640 h 752390"/>
                <a:gd name="T20" fmla="*/ 668109 w 1013549"/>
                <a:gd name="T21" fmla="*/ 50800 h 752390"/>
                <a:gd name="T22" fmla="*/ 830669 w 1013549"/>
                <a:gd name="T23" fmla="*/ 71120 h 752390"/>
                <a:gd name="T24" fmla="*/ 861149 w 1013549"/>
                <a:gd name="T25" fmla="*/ 81280 h 752390"/>
                <a:gd name="T26" fmla="*/ 922109 w 1013549"/>
                <a:gd name="T27" fmla="*/ 111760 h 752390"/>
                <a:gd name="T28" fmla="*/ 942429 w 1013549"/>
                <a:gd name="T29" fmla="*/ 142240 h 752390"/>
                <a:gd name="T30" fmla="*/ 993229 w 1013549"/>
                <a:gd name="T31" fmla="*/ 193040 h 752390"/>
                <a:gd name="T32" fmla="*/ 1013549 w 1013549"/>
                <a:gd name="T33" fmla="*/ 254000 h 752390"/>
                <a:gd name="T34" fmla="*/ 993229 w 1013549"/>
                <a:gd name="T35" fmla="*/ 528320 h 752390"/>
                <a:gd name="T36" fmla="*/ 942429 w 1013549"/>
                <a:gd name="T37" fmla="*/ 609600 h 752390"/>
                <a:gd name="T38" fmla="*/ 911949 w 1013549"/>
                <a:gd name="T39" fmla="*/ 619760 h 752390"/>
                <a:gd name="T40" fmla="*/ 881469 w 1013549"/>
                <a:gd name="T41" fmla="*/ 640080 h 752390"/>
                <a:gd name="T42" fmla="*/ 820509 w 1013549"/>
                <a:gd name="T43" fmla="*/ 660400 h 752390"/>
                <a:gd name="T44" fmla="*/ 403949 w 1013549"/>
                <a:gd name="T45" fmla="*/ 680720 h 752390"/>
                <a:gd name="T46" fmla="*/ 342989 w 1013549"/>
                <a:gd name="T47" fmla="*/ 690880 h 752390"/>
                <a:gd name="T48" fmla="*/ 312509 w 1013549"/>
                <a:gd name="T49" fmla="*/ 701040 h 752390"/>
                <a:gd name="T50" fmla="*/ 251549 w 1013549"/>
                <a:gd name="T51" fmla="*/ 711200 h 752390"/>
                <a:gd name="T52" fmla="*/ 170269 w 1013549"/>
                <a:gd name="T53" fmla="*/ 731520 h 752390"/>
                <a:gd name="T54" fmla="*/ 139789 w 1013549"/>
                <a:gd name="T55" fmla="*/ 741680 h 752390"/>
                <a:gd name="T56" fmla="*/ 88989 w 1013549"/>
                <a:gd name="T57" fmla="*/ 751840 h 752390"/>
                <a:gd name="T58" fmla="*/ 17869 w 1013549"/>
                <a:gd name="T59" fmla="*/ 741680 h 752390"/>
                <a:gd name="T60" fmla="*/ 7709 w 1013549"/>
                <a:gd name="T61" fmla="*/ 711200 h 752390"/>
                <a:gd name="T62" fmla="*/ 17869 w 1013549"/>
                <a:gd name="T63" fmla="*/ 497840 h 752390"/>
                <a:gd name="T64" fmla="*/ 78829 w 1013549"/>
                <a:gd name="T65" fmla="*/ 436880 h 752390"/>
                <a:gd name="T66" fmla="*/ 99149 w 1013549"/>
                <a:gd name="T67" fmla="*/ 406400 h 752390"/>
                <a:gd name="T68" fmla="*/ 160109 w 1013549"/>
                <a:gd name="T69" fmla="*/ 365760 h 752390"/>
                <a:gd name="T70" fmla="*/ 190589 w 1013549"/>
                <a:gd name="T71" fmla="*/ 345440 h 752390"/>
                <a:gd name="T72" fmla="*/ 180429 w 1013549"/>
                <a:gd name="T73" fmla="*/ 254000 h 752390"/>
                <a:gd name="T74" fmla="*/ 190589 w 1013549"/>
                <a:gd name="T75" fmla="*/ 213360 h 7523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13549"/>
                <a:gd name="T115" fmla="*/ 0 h 752390"/>
                <a:gd name="T116" fmla="*/ 1013549 w 1013549"/>
                <a:gd name="T117" fmla="*/ 752390 h 7523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13549" h="752390">
                  <a:moveTo>
                    <a:pt x="190589" y="213360"/>
                  </a:moveTo>
                  <a:lnTo>
                    <a:pt x="190589" y="213360"/>
                  </a:lnTo>
                  <a:cubicBezTo>
                    <a:pt x="197362" y="182880"/>
                    <a:pt x="203336" y="152211"/>
                    <a:pt x="210909" y="121920"/>
                  </a:cubicBezTo>
                  <a:cubicBezTo>
                    <a:pt x="213506" y="111530"/>
                    <a:pt x="216280" y="101019"/>
                    <a:pt x="221069" y="91440"/>
                  </a:cubicBezTo>
                  <a:cubicBezTo>
                    <a:pt x="226530" y="80518"/>
                    <a:pt x="231854" y="68588"/>
                    <a:pt x="241389" y="60960"/>
                  </a:cubicBezTo>
                  <a:cubicBezTo>
                    <a:pt x="249752" y="54270"/>
                    <a:pt x="262290" y="55589"/>
                    <a:pt x="271869" y="50800"/>
                  </a:cubicBezTo>
                  <a:cubicBezTo>
                    <a:pt x="368473" y="2498"/>
                    <a:pt x="206038" y="62584"/>
                    <a:pt x="363309" y="10160"/>
                  </a:cubicBezTo>
                  <a:lnTo>
                    <a:pt x="393789" y="0"/>
                  </a:lnTo>
                  <a:cubicBezTo>
                    <a:pt x="399898" y="611"/>
                    <a:pt x="560017" y="15778"/>
                    <a:pt x="576669" y="20320"/>
                  </a:cubicBezTo>
                  <a:cubicBezTo>
                    <a:pt x="588450" y="23533"/>
                    <a:pt x="595565" y="36779"/>
                    <a:pt x="607149" y="40640"/>
                  </a:cubicBezTo>
                  <a:cubicBezTo>
                    <a:pt x="626692" y="47154"/>
                    <a:pt x="647841" y="47115"/>
                    <a:pt x="668109" y="50800"/>
                  </a:cubicBezTo>
                  <a:cubicBezTo>
                    <a:pt x="773086" y="69887"/>
                    <a:pt x="663812" y="55951"/>
                    <a:pt x="830669" y="71120"/>
                  </a:cubicBezTo>
                  <a:cubicBezTo>
                    <a:pt x="840829" y="74507"/>
                    <a:pt x="851570" y="76491"/>
                    <a:pt x="861149" y="81280"/>
                  </a:cubicBezTo>
                  <a:cubicBezTo>
                    <a:pt x="939931" y="120671"/>
                    <a:pt x="845497" y="86223"/>
                    <a:pt x="922109" y="111760"/>
                  </a:cubicBezTo>
                  <a:cubicBezTo>
                    <a:pt x="928882" y="121920"/>
                    <a:pt x="933795" y="133606"/>
                    <a:pt x="942429" y="142240"/>
                  </a:cubicBezTo>
                  <a:cubicBezTo>
                    <a:pt x="977650" y="177461"/>
                    <a:pt x="971554" y="144272"/>
                    <a:pt x="993229" y="193040"/>
                  </a:cubicBezTo>
                  <a:cubicBezTo>
                    <a:pt x="1001928" y="212613"/>
                    <a:pt x="1013549" y="254000"/>
                    <a:pt x="1013549" y="254000"/>
                  </a:cubicBezTo>
                  <a:cubicBezTo>
                    <a:pt x="1012651" y="267463"/>
                    <a:pt x="998025" y="499544"/>
                    <a:pt x="993229" y="528320"/>
                  </a:cubicBezTo>
                  <a:cubicBezTo>
                    <a:pt x="984805" y="578864"/>
                    <a:pt x="981748" y="589941"/>
                    <a:pt x="942429" y="609600"/>
                  </a:cubicBezTo>
                  <a:cubicBezTo>
                    <a:pt x="932850" y="614389"/>
                    <a:pt x="921528" y="614971"/>
                    <a:pt x="911949" y="619760"/>
                  </a:cubicBezTo>
                  <a:cubicBezTo>
                    <a:pt x="901027" y="625221"/>
                    <a:pt x="892627" y="635121"/>
                    <a:pt x="881469" y="640080"/>
                  </a:cubicBezTo>
                  <a:cubicBezTo>
                    <a:pt x="861896" y="648779"/>
                    <a:pt x="840829" y="653627"/>
                    <a:pt x="820509" y="660400"/>
                  </a:cubicBezTo>
                  <a:cubicBezTo>
                    <a:pt x="667898" y="711270"/>
                    <a:pt x="800735" y="670278"/>
                    <a:pt x="403949" y="680720"/>
                  </a:cubicBezTo>
                  <a:cubicBezTo>
                    <a:pt x="383629" y="684107"/>
                    <a:pt x="363099" y="686411"/>
                    <a:pt x="342989" y="690880"/>
                  </a:cubicBezTo>
                  <a:cubicBezTo>
                    <a:pt x="332534" y="693203"/>
                    <a:pt x="322964" y="698717"/>
                    <a:pt x="312509" y="701040"/>
                  </a:cubicBezTo>
                  <a:cubicBezTo>
                    <a:pt x="292399" y="705509"/>
                    <a:pt x="271692" y="706884"/>
                    <a:pt x="251549" y="711200"/>
                  </a:cubicBezTo>
                  <a:cubicBezTo>
                    <a:pt x="224242" y="717052"/>
                    <a:pt x="196763" y="722689"/>
                    <a:pt x="170269" y="731520"/>
                  </a:cubicBezTo>
                  <a:cubicBezTo>
                    <a:pt x="160109" y="734907"/>
                    <a:pt x="150179" y="739083"/>
                    <a:pt x="139789" y="741680"/>
                  </a:cubicBezTo>
                  <a:cubicBezTo>
                    <a:pt x="123036" y="745868"/>
                    <a:pt x="105922" y="748453"/>
                    <a:pt x="88989" y="751840"/>
                  </a:cubicBezTo>
                  <a:cubicBezTo>
                    <a:pt x="65282" y="748453"/>
                    <a:pt x="39288" y="752390"/>
                    <a:pt x="17869" y="741680"/>
                  </a:cubicBezTo>
                  <a:cubicBezTo>
                    <a:pt x="8290" y="736891"/>
                    <a:pt x="7709" y="721910"/>
                    <a:pt x="7709" y="711200"/>
                  </a:cubicBezTo>
                  <a:cubicBezTo>
                    <a:pt x="7709" y="639999"/>
                    <a:pt x="0" y="566762"/>
                    <a:pt x="17869" y="497840"/>
                  </a:cubicBezTo>
                  <a:cubicBezTo>
                    <a:pt x="25081" y="470023"/>
                    <a:pt x="62889" y="460790"/>
                    <a:pt x="78829" y="436880"/>
                  </a:cubicBezTo>
                  <a:cubicBezTo>
                    <a:pt x="85602" y="426720"/>
                    <a:pt x="89959" y="414441"/>
                    <a:pt x="99149" y="406400"/>
                  </a:cubicBezTo>
                  <a:cubicBezTo>
                    <a:pt x="117528" y="390318"/>
                    <a:pt x="139789" y="379307"/>
                    <a:pt x="160109" y="365760"/>
                  </a:cubicBezTo>
                  <a:lnTo>
                    <a:pt x="190589" y="345440"/>
                  </a:lnTo>
                  <a:cubicBezTo>
                    <a:pt x="219376" y="259080"/>
                    <a:pt x="180429" y="396240"/>
                    <a:pt x="180429" y="254000"/>
                  </a:cubicBezTo>
                  <a:lnTo>
                    <a:pt x="190589" y="21336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24" name="Freihandform 5"/>
            <p:cNvSpPr>
              <a:spLocks/>
            </p:cNvSpPr>
            <p:nvPr/>
          </p:nvSpPr>
          <p:spPr bwMode="auto">
            <a:xfrm>
              <a:off x="2311400" y="5238750"/>
              <a:ext cx="295275" cy="301625"/>
            </a:xfrm>
            <a:custGeom>
              <a:avLst/>
              <a:gdLst>
                <a:gd name="T0" fmla="*/ 142240 w 853440"/>
                <a:gd name="T1" fmla="*/ 81280 h 782320"/>
                <a:gd name="T2" fmla="*/ 142240 w 853440"/>
                <a:gd name="T3" fmla="*/ 81280 h 782320"/>
                <a:gd name="T4" fmla="*/ 20320 w 853440"/>
                <a:gd name="T5" fmla="*/ 182880 h 782320"/>
                <a:gd name="T6" fmla="*/ 10160 w 853440"/>
                <a:gd name="T7" fmla="*/ 213360 h 782320"/>
                <a:gd name="T8" fmla="*/ 0 w 853440"/>
                <a:gd name="T9" fmla="*/ 254000 h 782320"/>
                <a:gd name="T10" fmla="*/ 10160 w 853440"/>
                <a:gd name="T11" fmla="*/ 508000 h 782320"/>
                <a:gd name="T12" fmla="*/ 91440 w 853440"/>
                <a:gd name="T13" fmla="*/ 558800 h 782320"/>
                <a:gd name="T14" fmla="*/ 121920 w 853440"/>
                <a:gd name="T15" fmla="*/ 568960 h 782320"/>
                <a:gd name="T16" fmla="*/ 193040 w 853440"/>
                <a:gd name="T17" fmla="*/ 609600 h 782320"/>
                <a:gd name="T18" fmla="*/ 223520 w 853440"/>
                <a:gd name="T19" fmla="*/ 640080 h 782320"/>
                <a:gd name="T20" fmla="*/ 254000 w 853440"/>
                <a:gd name="T21" fmla="*/ 650240 h 782320"/>
                <a:gd name="T22" fmla="*/ 314960 w 853440"/>
                <a:gd name="T23" fmla="*/ 680720 h 782320"/>
                <a:gd name="T24" fmla="*/ 335280 w 853440"/>
                <a:gd name="T25" fmla="*/ 711200 h 782320"/>
                <a:gd name="T26" fmla="*/ 396240 w 853440"/>
                <a:gd name="T27" fmla="*/ 741680 h 782320"/>
                <a:gd name="T28" fmla="*/ 477520 w 853440"/>
                <a:gd name="T29" fmla="*/ 762000 h 782320"/>
                <a:gd name="T30" fmla="*/ 548640 w 853440"/>
                <a:gd name="T31" fmla="*/ 782320 h 782320"/>
                <a:gd name="T32" fmla="*/ 660400 w 853440"/>
                <a:gd name="T33" fmla="*/ 772160 h 782320"/>
                <a:gd name="T34" fmla="*/ 701040 w 853440"/>
                <a:gd name="T35" fmla="*/ 751840 h 782320"/>
                <a:gd name="T36" fmla="*/ 762000 w 853440"/>
                <a:gd name="T37" fmla="*/ 721360 h 782320"/>
                <a:gd name="T38" fmla="*/ 782320 w 853440"/>
                <a:gd name="T39" fmla="*/ 690880 h 782320"/>
                <a:gd name="T40" fmla="*/ 792480 w 853440"/>
                <a:gd name="T41" fmla="*/ 650240 h 782320"/>
                <a:gd name="T42" fmla="*/ 822960 w 853440"/>
                <a:gd name="T43" fmla="*/ 629920 h 782320"/>
                <a:gd name="T44" fmla="*/ 853440 w 853440"/>
                <a:gd name="T45" fmla="*/ 568960 h 782320"/>
                <a:gd name="T46" fmla="*/ 843280 w 853440"/>
                <a:gd name="T47" fmla="*/ 538480 h 782320"/>
                <a:gd name="T48" fmla="*/ 843280 w 853440"/>
                <a:gd name="T49" fmla="*/ 132080 h 782320"/>
                <a:gd name="T50" fmla="*/ 853440 w 853440"/>
                <a:gd name="T51" fmla="*/ 101600 h 782320"/>
                <a:gd name="T52" fmla="*/ 843280 w 853440"/>
                <a:gd name="T53" fmla="*/ 60960 h 782320"/>
                <a:gd name="T54" fmla="*/ 812800 w 853440"/>
                <a:gd name="T55" fmla="*/ 50800 h 782320"/>
                <a:gd name="T56" fmla="*/ 721360 w 853440"/>
                <a:gd name="T57" fmla="*/ 30480 h 782320"/>
                <a:gd name="T58" fmla="*/ 660400 w 853440"/>
                <a:gd name="T59" fmla="*/ 20320 h 782320"/>
                <a:gd name="T60" fmla="*/ 518160 w 853440"/>
                <a:gd name="T61" fmla="*/ 0 h 782320"/>
                <a:gd name="T62" fmla="*/ 467360 w 853440"/>
                <a:gd name="T63" fmla="*/ 10160 h 782320"/>
                <a:gd name="T64" fmla="*/ 406400 w 853440"/>
                <a:gd name="T65" fmla="*/ 40640 h 782320"/>
                <a:gd name="T66" fmla="*/ 213360 w 853440"/>
                <a:gd name="T67" fmla="*/ 50800 h 782320"/>
                <a:gd name="T68" fmla="*/ 142240 w 853440"/>
                <a:gd name="T69" fmla="*/ 81280 h 7823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53440"/>
                <a:gd name="T106" fmla="*/ 0 h 782320"/>
                <a:gd name="T107" fmla="*/ 853440 w 853440"/>
                <a:gd name="T108" fmla="*/ 782320 h 7823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53440" h="782320">
                  <a:moveTo>
                    <a:pt x="142240" y="81280"/>
                  </a:moveTo>
                  <a:lnTo>
                    <a:pt x="142240" y="81280"/>
                  </a:lnTo>
                  <a:cubicBezTo>
                    <a:pt x="86954" y="119980"/>
                    <a:pt x="46936" y="129648"/>
                    <a:pt x="20320" y="182880"/>
                  </a:cubicBezTo>
                  <a:cubicBezTo>
                    <a:pt x="15531" y="192459"/>
                    <a:pt x="13102" y="203062"/>
                    <a:pt x="10160" y="213360"/>
                  </a:cubicBezTo>
                  <a:cubicBezTo>
                    <a:pt x="6324" y="226786"/>
                    <a:pt x="3387" y="240453"/>
                    <a:pt x="0" y="254000"/>
                  </a:cubicBezTo>
                  <a:cubicBezTo>
                    <a:pt x="3387" y="338667"/>
                    <a:pt x="1133" y="423748"/>
                    <a:pt x="10160" y="508000"/>
                  </a:cubicBezTo>
                  <a:cubicBezTo>
                    <a:pt x="14334" y="546959"/>
                    <a:pt x="68058" y="551006"/>
                    <a:pt x="91440" y="558800"/>
                  </a:cubicBezTo>
                  <a:cubicBezTo>
                    <a:pt x="101600" y="562187"/>
                    <a:pt x="112341" y="564171"/>
                    <a:pt x="121920" y="568960"/>
                  </a:cubicBezTo>
                  <a:cubicBezTo>
                    <a:pt x="146763" y="581382"/>
                    <a:pt x="171499" y="591649"/>
                    <a:pt x="193040" y="609600"/>
                  </a:cubicBezTo>
                  <a:cubicBezTo>
                    <a:pt x="204078" y="618798"/>
                    <a:pt x="211565" y="632110"/>
                    <a:pt x="223520" y="640080"/>
                  </a:cubicBezTo>
                  <a:cubicBezTo>
                    <a:pt x="232431" y="646021"/>
                    <a:pt x="244421" y="645451"/>
                    <a:pt x="254000" y="650240"/>
                  </a:cubicBezTo>
                  <a:cubicBezTo>
                    <a:pt x="332782" y="689631"/>
                    <a:pt x="238348" y="655183"/>
                    <a:pt x="314960" y="680720"/>
                  </a:cubicBezTo>
                  <a:cubicBezTo>
                    <a:pt x="321733" y="690880"/>
                    <a:pt x="326646" y="702566"/>
                    <a:pt x="335280" y="711200"/>
                  </a:cubicBezTo>
                  <a:cubicBezTo>
                    <a:pt x="352620" y="728540"/>
                    <a:pt x="373516" y="735482"/>
                    <a:pt x="396240" y="741680"/>
                  </a:cubicBezTo>
                  <a:cubicBezTo>
                    <a:pt x="423183" y="749028"/>
                    <a:pt x="451026" y="753169"/>
                    <a:pt x="477520" y="762000"/>
                  </a:cubicBezTo>
                  <a:cubicBezTo>
                    <a:pt x="521247" y="776576"/>
                    <a:pt x="497610" y="769563"/>
                    <a:pt x="548640" y="782320"/>
                  </a:cubicBezTo>
                  <a:cubicBezTo>
                    <a:pt x="585893" y="778933"/>
                    <a:pt x="623719" y="779496"/>
                    <a:pt x="660400" y="772160"/>
                  </a:cubicBezTo>
                  <a:cubicBezTo>
                    <a:pt x="675252" y="769190"/>
                    <a:pt x="687119" y="757806"/>
                    <a:pt x="701040" y="751840"/>
                  </a:cubicBezTo>
                  <a:cubicBezTo>
                    <a:pt x="759930" y="726601"/>
                    <a:pt x="703425" y="760410"/>
                    <a:pt x="762000" y="721360"/>
                  </a:cubicBezTo>
                  <a:cubicBezTo>
                    <a:pt x="768773" y="711200"/>
                    <a:pt x="777510" y="702103"/>
                    <a:pt x="782320" y="690880"/>
                  </a:cubicBezTo>
                  <a:cubicBezTo>
                    <a:pt x="787821" y="678045"/>
                    <a:pt x="784734" y="661858"/>
                    <a:pt x="792480" y="650240"/>
                  </a:cubicBezTo>
                  <a:cubicBezTo>
                    <a:pt x="799253" y="640080"/>
                    <a:pt x="812800" y="636693"/>
                    <a:pt x="822960" y="629920"/>
                  </a:cubicBezTo>
                  <a:cubicBezTo>
                    <a:pt x="833234" y="614509"/>
                    <a:pt x="853440" y="589992"/>
                    <a:pt x="853440" y="568960"/>
                  </a:cubicBezTo>
                  <a:cubicBezTo>
                    <a:pt x="853440" y="558250"/>
                    <a:pt x="846667" y="548640"/>
                    <a:pt x="843280" y="538480"/>
                  </a:cubicBezTo>
                  <a:cubicBezTo>
                    <a:pt x="827509" y="349231"/>
                    <a:pt x="826385" y="393957"/>
                    <a:pt x="843280" y="132080"/>
                  </a:cubicBezTo>
                  <a:cubicBezTo>
                    <a:pt x="843970" y="121393"/>
                    <a:pt x="850053" y="111760"/>
                    <a:pt x="853440" y="101600"/>
                  </a:cubicBezTo>
                  <a:cubicBezTo>
                    <a:pt x="850053" y="88053"/>
                    <a:pt x="852003" y="71864"/>
                    <a:pt x="843280" y="60960"/>
                  </a:cubicBezTo>
                  <a:cubicBezTo>
                    <a:pt x="836590" y="52597"/>
                    <a:pt x="823098" y="53742"/>
                    <a:pt x="812800" y="50800"/>
                  </a:cubicBezTo>
                  <a:cubicBezTo>
                    <a:pt x="784262" y="42646"/>
                    <a:pt x="750168" y="35718"/>
                    <a:pt x="721360" y="30480"/>
                  </a:cubicBezTo>
                  <a:cubicBezTo>
                    <a:pt x="701092" y="26795"/>
                    <a:pt x="680772" y="23376"/>
                    <a:pt x="660400" y="20320"/>
                  </a:cubicBezTo>
                  <a:lnTo>
                    <a:pt x="518160" y="0"/>
                  </a:lnTo>
                  <a:cubicBezTo>
                    <a:pt x="501227" y="3387"/>
                    <a:pt x="483529" y="4097"/>
                    <a:pt x="467360" y="10160"/>
                  </a:cubicBezTo>
                  <a:cubicBezTo>
                    <a:pt x="428454" y="24750"/>
                    <a:pt x="448039" y="36855"/>
                    <a:pt x="406400" y="40640"/>
                  </a:cubicBezTo>
                  <a:cubicBezTo>
                    <a:pt x="342229" y="46474"/>
                    <a:pt x="277707" y="47413"/>
                    <a:pt x="213360" y="50800"/>
                  </a:cubicBezTo>
                  <a:cubicBezTo>
                    <a:pt x="143313" y="74149"/>
                    <a:pt x="154093" y="76200"/>
                    <a:pt x="142240" y="8128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25" name="Freihandform 6"/>
            <p:cNvSpPr>
              <a:spLocks/>
            </p:cNvSpPr>
            <p:nvPr/>
          </p:nvSpPr>
          <p:spPr bwMode="auto">
            <a:xfrm>
              <a:off x="2566988" y="4919663"/>
              <a:ext cx="287337" cy="363537"/>
            </a:xfrm>
            <a:custGeom>
              <a:avLst/>
              <a:gdLst>
                <a:gd name="T0" fmla="*/ 203200 w 833120"/>
                <a:gd name="T1" fmla="*/ 23841 h 939779"/>
                <a:gd name="T2" fmla="*/ 203200 w 833120"/>
                <a:gd name="T3" fmla="*/ 23841 h 939779"/>
                <a:gd name="T4" fmla="*/ 101600 w 833120"/>
                <a:gd name="T5" fmla="*/ 94961 h 939779"/>
                <a:gd name="T6" fmla="*/ 81280 w 833120"/>
                <a:gd name="T7" fmla="*/ 125441 h 939779"/>
                <a:gd name="T8" fmla="*/ 50800 w 833120"/>
                <a:gd name="T9" fmla="*/ 135601 h 939779"/>
                <a:gd name="T10" fmla="*/ 30480 w 833120"/>
                <a:gd name="T11" fmla="*/ 196561 h 939779"/>
                <a:gd name="T12" fmla="*/ 20320 w 833120"/>
                <a:gd name="T13" fmla="*/ 227041 h 939779"/>
                <a:gd name="T14" fmla="*/ 0 w 833120"/>
                <a:gd name="T15" fmla="*/ 298161 h 939779"/>
                <a:gd name="T16" fmla="*/ 10160 w 833120"/>
                <a:gd name="T17" fmla="*/ 379441 h 939779"/>
                <a:gd name="T18" fmla="*/ 50800 w 833120"/>
                <a:gd name="T19" fmla="*/ 450561 h 939779"/>
                <a:gd name="T20" fmla="*/ 101600 w 833120"/>
                <a:gd name="T21" fmla="*/ 501361 h 939779"/>
                <a:gd name="T22" fmla="*/ 111760 w 833120"/>
                <a:gd name="T23" fmla="*/ 531841 h 939779"/>
                <a:gd name="T24" fmla="*/ 121920 w 833120"/>
                <a:gd name="T25" fmla="*/ 623281 h 939779"/>
                <a:gd name="T26" fmla="*/ 182880 w 833120"/>
                <a:gd name="T27" fmla="*/ 674081 h 939779"/>
                <a:gd name="T28" fmla="*/ 203200 w 833120"/>
                <a:gd name="T29" fmla="*/ 704561 h 939779"/>
                <a:gd name="T30" fmla="*/ 233680 w 833120"/>
                <a:gd name="T31" fmla="*/ 724881 h 939779"/>
                <a:gd name="T32" fmla="*/ 243840 w 833120"/>
                <a:gd name="T33" fmla="*/ 775681 h 939779"/>
                <a:gd name="T34" fmla="*/ 274320 w 833120"/>
                <a:gd name="T35" fmla="*/ 846801 h 939779"/>
                <a:gd name="T36" fmla="*/ 365760 w 833120"/>
                <a:gd name="T37" fmla="*/ 897601 h 939779"/>
                <a:gd name="T38" fmla="*/ 436880 w 833120"/>
                <a:gd name="T39" fmla="*/ 928081 h 939779"/>
                <a:gd name="T40" fmla="*/ 518160 w 833120"/>
                <a:gd name="T41" fmla="*/ 938241 h 939779"/>
                <a:gd name="T42" fmla="*/ 629920 w 833120"/>
                <a:gd name="T43" fmla="*/ 907761 h 939779"/>
                <a:gd name="T44" fmla="*/ 640080 w 833120"/>
                <a:gd name="T45" fmla="*/ 877281 h 939779"/>
                <a:gd name="T46" fmla="*/ 660400 w 833120"/>
                <a:gd name="T47" fmla="*/ 846801 h 939779"/>
                <a:gd name="T48" fmla="*/ 670560 w 833120"/>
                <a:gd name="T49" fmla="*/ 816321 h 939779"/>
                <a:gd name="T50" fmla="*/ 711200 w 833120"/>
                <a:gd name="T51" fmla="*/ 755361 h 939779"/>
                <a:gd name="T52" fmla="*/ 731520 w 833120"/>
                <a:gd name="T53" fmla="*/ 714721 h 939779"/>
                <a:gd name="T54" fmla="*/ 741680 w 833120"/>
                <a:gd name="T55" fmla="*/ 684241 h 939779"/>
                <a:gd name="T56" fmla="*/ 762000 w 833120"/>
                <a:gd name="T57" fmla="*/ 653761 h 939779"/>
                <a:gd name="T58" fmla="*/ 792480 w 833120"/>
                <a:gd name="T59" fmla="*/ 592801 h 939779"/>
                <a:gd name="T60" fmla="*/ 802640 w 833120"/>
                <a:gd name="T61" fmla="*/ 521681 h 939779"/>
                <a:gd name="T62" fmla="*/ 822960 w 833120"/>
                <a:gd name="T63" fmla="*/ 491201 h 939779"/>
                <a:gd name="T64" fmla="*/ 833120 w 833120"/>
                <a:gd name="T65" fmla="*/ 460721 h 939779"/>
                <a:gd name="T66" fmla="*/ 822960 w 833120"/>
                <a:gd name="T67" fmla="*/ 338801 h 939779"/>
                <a:gd name="T68" fmla="*/ 762000 w 833120"/>
                <a:gd name="T69" fmla="*/ 237201 h 939779"/>
                <a:gd name="T70" fmla="*/ 711200 w 833120"/>
                <a:gd name="T71" fmla="*/ 176241 h 939779"/>
                <a:gd name="T72" fmla="*/ 660400 w 833120"/>
                <a:gd name="T73" fmla="*/ 115281 h 939779"/>
                <a:gd name="T74" fmla="*/ 629920 w 833120"/>
                <a:gd name="T75" fmla="*/ 105121 h 939779"/>
                <a:gd name="T76" fmla="*/ 568960 w 833120"/>
                <a:gd name="T77" fmla="*/ 64481 h 939779"/>
                <a:gd name="T78" fmla="*/ 497840 w 833120"/>
                <a:gd name="T79" fmla="*/ 44161 h 939779"/>
                <a:gd name="T80" fmla="*/ 416560 w 833120"/>
                <a:gd name="T81" fmla="*/ 34001 h 939779"/>
                <a:gd name="T82" fmla="*/ 386080 w 833120"/>
                <a:gd name="T83" fmla="*/ 23841 h 939779"/>
                <a:gd name="T84" fmla="*/ 294640 w 833120"/>
                <a:gd name="T85" fmla="*/ 3521 h 939779"/>
                <a:gd name="T86" fmla="*/ 203200 w 833120"/>
                <a:gd name="T87" fmla="*/ 23841 h 9397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3120"/>
                <a:gd name="T133" fmla="*/ 0 h 939779"/>
                <a:gd name="T134" fmla="*/ 833120 w 833120"/>
                <a:gd name="T135" fmla="*/ 939779 h 93977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3120" h="939779">
                  <a:moveTo>
                    <a:pt x="203200" y="23841"/>
                  </a:moveTo>
                  <a:lnTo>
                    <a:pt x="203200" y="23841"/>
                  </a:lnTo>
                  <a:cubicBezTo>
                    <a:pt x="169333" y="47548"/>
                    <a:pt x="124531" y="60564"/>
                    <a:pt x="101600" y="94961"/>
                  </a:cubicBezTo>
                  <a:cubicBezTo>
                    <a:pt x="94827" y="105121"/>
                    <a:pt x="90815" y="117813"/>
                    <a:pt x="81280" y="125441"/>
                  </a:cubicBezTo>
                  <a:cubicBezTo>
                    <a:pt x="72917" y="132131"/>
                    <a:pt x="60960" y="132214"/>
                    <a:pt x="50800" y="135601"/>
                  </a:cubicBezTo>
                  <a:lnTo>
                    <a:pt x="30480" y="196561"/>
                  </a:lnTo>
                  <a:cubicBezTo>
                    <a:pt x="27093" y="206721"/>
                    <a:pt x="22917" y="216651"/>
                    <a:pt x="20320" y="227041"/>
                  </a:cubicBezTo>
                  <a:cubicBezTo>
                    <a:pt x="7563" y="278071"/>
                    <a:pt x="14576" y="254434"/>
                    <a:pt x="0" y="298161"/>
                  </a:cubicBezTo>
                  <a:cubicBezTo>
                    <a:pt x="3387" y="325254"/>
                    <a:pt x="5276" y="352577"/>
                    <a:pt x="10160" y="379441"/>
                  </a:cubicBezTo>
                  <a:cubicBezTo>
                    <a:pt x="16594" y="414828"/>
                    <a:pt x="28252" y="418994"/>
                    <a:pt x="50800" y="450561"/>
                  </a:cubicBezTo>
                  <a:cubicBezTo>
                    <a:pt x="81588" y="493664"/>
                    <a:pt x="57265" y="471805"/>
                    <a:pt x="101600" y="501361"/>
                  </a:cubicBezTo>
                  <a:cubicBezTo>
                    <a:pt x="104987" y="511521"/>
                    <a:pt x="109999" y="521277"/>
                    <a:pt x="111760" y="531841"/>
                  </a:cubicBezTo>
                  <a:cubicBezTo>
                    <a:pt x="116802" y="562091"/>
                    <a:pt x="112222" y="594187"/>
                    <a:pt x="121920" y="623281"/>
                  </a:cubicBezTo>
                  <a:cubicBezTo>
                    <a:pt x="127508" y="640044"/>
                    <a:pt x="168937" y="664786"/>
                    <a:pt x="182880" y="674081"/>
                  </a:cubicBezTo>
                  <a:cubicBezTo>
                    <a:pt x="189653" y="684241"/>
                    <a:pt x="194566" y="695927"/>
                    <a:pt x="203200" y="704561"/>
                  </a:cubicBezTo>
                  <a:cubicBezTo>
                    <a:pt x="211834" y="713195"/>
                    <a:pt x="227622" y="714279"/>
                    <a:pt x="233680" y="724881"/>
                  </a:cubicBezTo>
                  <a:cubicBezTo>
                    <a:pt x="242248" y="739874"/>
                    <a:pt x="240094" y="758824"/>
                    <a:pt x="243840" y="775681"/>
                  </a:cubicBezTo>
                  <a:cubicBezTo>
                    <a:pt x="249618" y="801683"/>
                    <a:pt x="252676" y="827862"/>
                    <a:pt x="274320" y="846801"/>
                  </a:cubicBezTo>
                  <a:cubicBezTo>
                    <a:pt x="337683" y="902244"/>
                    <a:pt x="314966" y="875832"/>
                    <a:pt x="365760" y="897601"/>
                  </a:cubicBezTo>
                  <a:cubicBezTo>
                    <a:pt x="391571" y="908663"/>
                    <a:pt x="409291" y="923065"/>
                    <a:pt x="436880" y="928081"/>
                  </a:cubicBezTo>
                  <a:cubicBezTo>
                    <a:pt x="463744" y="932965"/>
                    <a:pt x="491067" y="934854"/>
                    <a:pt x="518160" y="938241"/>
                  </a:cubicBezTo>
                  <a:cubicBezTo>
                    <a:pt x="549876" y="934277"/>
                    <a:pt x="604306" y="939779"/>
                    <a:pt x="629920" y="907761"/>
                  </a:cubicBezTo>
                  <a:cubicBezTo>
                    <a:pt x="636610" y="899398"/>
                    <a:pt x="635291" y="886860"/>
                    <a:pt x="640080" y="877281"/>
                  </a:cubicBezTo>
                  <a:cubicBezTo>
                    <a:pt x="645541" y="866359"/>
                    <a:pt x="654939" y="857723"/>
                    <a:pt x="660400" y="846801"/>
                  </a:cubicBezTo>
                  <a:cubicBezTo>
                    <a:pt x="665189" y="837222"/>
                    <a:pt x="665359" y="825683"/>
                    <a:pt x="670560" y="816321"/>
                  </a:cubicBezTo>
                  <a:cubicBezTo>
                    <a:pt x="682420" y="794973"/>
                    <a:pt x="700278" y="777204"/>
                    <a:pt x="711200" y="755361"/>
                  </a:cubicBezTo>
                  <a:cubicBezTo>
                    <a:pt x="717973" y="741814"/>
                    <a:pt x="725554" y="728642"/>
                    <a:pt x="731520" y="714721"/>
                  </a:cubicBezTo>
                  <a:cubicBezTo>
                    <a:pt x="735739" y="704877"/>
                    <a:pt x="736891" y="693820"/>
                    <a:pt x="741680" y="684241"/>
                  </a:cubicBezTo>
                  <a:cubicBezTo>
                    <a:pt x="747141" y="673319"/>
                    <a:pt x="756539" y="664683"/>
                    <a:pt x="762000" y="653761"/>
                  </a:cubicBezTo>
                  <a:cubicBezTo>
                    <a:pt x="804064" y="569633"/>
                    <a:pt x="734246" y="680152"/>
                    <a:pt x="792480" y="592801"/>
                  </a:cubicBezTo>
                  <a:cubicBezTo>
                    <a:pt x="795867" y="569094"/>
                    <a:pt x="795759" y="544618"/>
                    <a:pt x="802640" y="521681"/>
                  </a:cubicBezTo>
                  <a:cubicBezTo>
                    <a:pt x="806149" y="509985"/>
                    <a:pt x="817499" y="502123"/>
                    <a:pt x="822960" y="491201"/>
                  </a:cubicBezTo>
                  <a:cubicBezTo>
                    <a:pt x="827749" y="481622"/>
                    <a:pt x="829733" y="470881"/>
                    <a:pt x="833120" y="460721"/>
                  </a:cubicBezTo>
                  <a:cubicBezTo>
                    <a:pt x="829733" y="420081"/>
                    <a:pt x="830475" y="378883"/>
                    <a:pt x="822960" y="338801"/>
                  </a:cubicBezTo>
                  <a:cubicBezTo>
                    <a:pt x="818885" y="317068"/>
                    <a:pt x="767236" y="245056"/>
                    <a:pt x="762000" y="237201"/>
                  </a:cubicBezTo>
                  <a:cubicBezTo>
                    <a:pt x="711549" y="161525"/>
                    <a:pt x="776391" y="254470"/>
                    <a:pt x="711200" y="176241"/>
                  </a:cubicBezTo>
                  <a:cubicBezTo>
                    <a:pt x="687772" y="148128"/>
                    <a:pt x="693793" y="137543"/>
                    <a:pt x="660400" y="115281"/>
                  </a:cubicBezTo>
                  <a:cubicBezTo>
                    <a:pt x="651489" y="109340"/>
                    <a:pt x="639282" y="110322"/>
                    <a:pt x="629920" y="105121"/>
                  </a:cubicBezTo>
                  <a:cubicBezTo>
                    <a:pt x="608572" y="93261"/>
                    <a:pt x="592128" y="72204"/>
                    <a:pt x="568960" y="64481"/>
                  </a:cubicBezTo>
                  <a:cubicBezTo>
                    <a:pt x="544802" y="56428"/>
                    <a:pt x="523355" y="48413"/>
                    <a:pt x="497840" y="44161"/>
                  </a:cubicBezTo>
                  <a:cubicBezTo>
                    <a:pt x="470907" y="39672"/>
                    <a:pt x="443653" y="37388"/>
                    <a:pt x="416560" y="34001"/>
                  </a:cubicBezTo>
                  <a:cubicBezTo>
                    <a:pt x="406400" y="30614"/>
                    <a:pt x="396535" y="26164"/>
                    <a:pt x="386080" y="23841"/>
                  </a:cubicBezTo>
                  <a:cubicBezTo>
                    <a:pt x="278794" y="0"/>
                    <a:pt x="363255" y="26393"/>
                    <a:pt x="294640" y="3521"/>
                  </a:cubicBezTo>
                  <a:cubicBezTo>
                    <a:pt x="206639" y="14521"/>
                    <a:pt x="218440" y="20454"/>
                    <a:pt x="203200" y="2384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26" name="Freihandform 9"/>
            <p:cNvSpPr>
              <a:spLocks/>
            </p:cNvSpPr>
            <p:nvPr/>
          </p:nvSpPr>
          <p:spPr bwMode="auto">
            <a:xfrm>
              <a:off x="2619375" y="5368925"/>
              <a:ext cx="290513" cy="442913"/>
            </a:xfrm>
            <a:custGeom>
              <a:avLst/>
              <a:gdLst>
                <a:gd name="T0" fmla="*/ 487680 w 842338"/>
                <a:gd name="T1" fmla="*/ 6686 h 1145542"/>
                <a:gd name="T2" fmla="*/ 487680 w 842338"/>
                <a:gd name="T3" fmla="*/ 6686 h 1145542"/>
                <a:gd name="T4" fmla="*/ 335280 w 842338"/>
                <a:gd name="T5" fmla="*/ 87966 h 1145542"/>
                <a:gd name="T6" fmla="*/ 264160 w 842338"/>
                <a:gd name="T7" fmla="*/ 138766 h 1145542"/>
                <a:gd name="T8" fmla="*/ 233680 w 842338"/>
                <a:gd name="T9" fmla="*/ 209886 h 1145542"/>
                <a:gd name="T10" fmla="*/ 223520 w 842338"/>
                <a:gd name="T11" fmla="*/ 240366 h 1145542"/>
                <a:gd name="T12" fmla="*/ 203200 w 842338"/>
                <a:gd name="T13" fmla="*/ 291166 h 1145542"/>
                <a:gd name="T14" fmla="*/ 213360 w 842338"/>
                <a:gd name="T15" fmla="*/ 362286 h 1145542"/>
                <a:gd name="T16" fmla="*/ 223520 w 842338"/>
                <a:gd name="T17" fmla="*/ 392766 h 1145542"/>
                <a:gd name="T18" fmla="*/ 254000 w 842338"/>
                <a:gd name="T19" fmla="*/ 402926 h 1145542"/>
                <a:gd name="T20" fmla="*/ 274320 w 842338"/>
                <a:gd name="T21" fmla="*/ 433406 h 1145542"/>
                <a:gd name="T22" fmla="*/ 304800 w 842338"/>
                <a:gd name="T23" fmla="*/ 463886 h 1145542"/>
                <a:gd name="T24" fmla="*/ 314960 w 842338"/>
                <a:gd name="T25" fmla="*/ 514686 h 1145542"/>
                <a:gd name="T26" fmla="*/ 304800 w 842338"/>
                <a:gd name="T27" fmla="*/ 606126 h 1145542"/>
                <a:gd name="T28" fmla="*/ 233680 w 842338"/>
                <a:gd name="T29" fmla="*/ 646766 h 1145542"/>
                <a:gd name="T30" fmla="*/ 182880 w 842338"/>
                <a:gd name="T31" fmla="*/ 656926 h 1145542"/>
                <a:gd name="T32" fmla="*/ 121920 w 842338"/>
                <a:gd name="T33" fmla="*/ 677246 h 1145542"/>
                <a:gd name="T34" fmla="*/ 10160 w 842338"/>
                <a:gd name="T35" fmla="*/ 707726 h 1145542"/>
                <a:gd name="T36" fmla="*/ 0 w 842338"/>
                <a:gd name="T37" fmla="*/ 738206 h 1145542"/>
                <a:gd name="T38" fmla="*/ 10160 w 842338"/>
                <a:gd name="T39" fmla="*/ 799166 h 1145542"/>
                <a:gd name="T40" fmla="*/ 101600 w 842338"/>
                <a:gd name="T41" fmla="*/ 900766 h 1145542"/>
                <a:gd name="T42" fmla="*/ 121920 w 842338"/>
                <a:gd name="T43" fmla="*/ 941406 h 1145542"/>
                <a:gd name="T44" fmla="*/ 152400 w 842338"/>
                <a:gd name="T45" fmla="*/ 961726 h 1145542"/>
                <a:gd name="T46" fmla="*/ 182880 w 842338"/>
                <a:gd name="T47" fmla="*/ 992206 h 1145542"/>
                <a:gd name="T48" fmla="*/ 243840 w 842338"/>
                <a:gd name="T49" fmla="*/ 1022686 h 1145542"/>
                <a:gd name="T50" fmla="*/ 264160 w 842338"/>
                <a:gd name="T51" fmla="*/ 1053166 h 1145542"/>
                <a:gd name="T52" fmla="*/ 335280 w 842338"/>
                <a:gd name="T53" fmla="*/ 1083646 h 1145542"/>
                <a:gd name="T54" fmla="*/ 365760 w 842338"/>
                <a:gd name="T55" fmla="*/ 1103966 h 1145542"/>
                <a:gd name="T56" fmla="*/ 447040 w 842338"/>
                <a:gd name="T57" fmla="*/ 1124286 h 1145542"/>
                <a:gd name="T58" fmla="*/ 558800 w 842338"/>
                <a:gd name="T59" fmla="*/ 1144606 h 1145542"/>
                <a:gd name="T60" fmla="*/ 751840 w 842338"/>
                <a:gd name="T61" fmla="*/ 1124286 h 1145542"/>
                <a:gd name="T62" fmla="*/ 792480 w 842338"/>
                <a:gd name="T63" fmla="*/ 1063326 h 1145542"/>
                <a:gd name="T64" fmla="*/ 822960 w 842338"/>
                <a:gd name="T65" fmla="*/ 941406 h 1145542"/>
                <a:gd name="T66" fmla="*/ 822960 w 842338"/>
                <a:gd name="T67" fmla="*/ 453726 h 1145542"/>
                <a:gd name="T68" fmla="*/ 782320 w 842338"/>
                <a:gd name="T69" fmla="*/ 362286 h 1145542"/>
                <a:gd name="T70" fmla="*/ 772160 w 842338"/>
                <a:gd name="T71" fmla="*/ 331806 h 1145542"/>
                <a:gd name="T72" fmla="*/ 741680 w 842338"/>
                <a:gd name="T73" fmla="*/ 311486 h 1145542"/>
                <a:gd name="T74" fmla="*/ 731520 w 842338"/>
                <a:gd name="T75" fmla="*/ 260686 h 1145542"/>
                <a:gd name="T76" fmla="*/ 711200 w 842338"/>
                <a:gd name="T77" fmla="*/ 199726 h 1145542"/>
                <a:gd name="T78" fmla="*/ 701040 w 842338"/>
                <a:gd name="T79" fmla="*/ 138766 h 1145542"/>
                <a:gd name="T80" fmla="*/ 680720 w 842338"/>
                <a:gd name="T81" fmla="*/ 77806 h 1145542"/>
                <a:gd name="T82" fmla="*/ 609600 w 842338"/>
                <a:gd name="T83" fmla="*/ 57486 h 1145542"/>
                <a:gd name="T84" fmla="*/ 538480 w 842338"/>
                <a:gd name="T85" fmla="*/ 16846 h 1145542"/>
                <a:gd name="T86" fmla="*/ 487680 w 842338"/>
                <a:gd name="T87" fmla="*/ 6686 h 11455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2338"/>
                <a:gd name="T133" fmla="*/ 0 h 1145542"/>
                <a:gd name="T134" fmla="*/ 842338 w 842338"/>
                <a:gd name="T135" fmla="*/ 1145542 h 11455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2338" h="1145542">
                  <a:moveTo>
                    <a:pt x="487680" y="6686"/>
                  </a:moveTo>
                  <a:lnTo>
                    <a:pt x="487680" y="6686"/>
                  </a:lnTo>
                  <a:cubicBezTo>
                    <a:pt x="436880" y="33779"/>
                    <a:pt x="381339" y="53422"/>
                    <a:pt x="335280" y="87966"/>
                  </a:cubicBezTo>
                  <a:cubicBezTo>
                    <a:pt x="284871" y="125772"/>
                    <a:pt x="308729" y="109053"/>
                    <a:pt x="264160" y="138766"/>
                  </a:cubicBezTo>
                  <a:cubicBezTo>
                    <a:pt x="240333" y="210247"/>
                    <a:pt x="271344" y="122003"/>
                    <a:pt x="233680" y="209886"/>
                  </a:cubicBezTo>
                  <a:cubicBezTo>
                    <a:pt x="229461" y="219730"/>
                    <a:pt x="227280" y="230338"/>
                    <a:pt x="223520" y="240366"/>
                  </a:cubicBezTo>
                  <a:cubicBezTo>
                    <a:pt x="217116" y="257443"/>
                    <a:pt x="209973" y="274233"/>
                    <a:pt x="203200" y="291166"/>
                  </a:cubicBezTo>
                  <a:cubicBezTo>
                    <a:pt x="206587" y="314873"/>
                    <a:pt x="208664" y="338804"/>
                    <a:pt x="213360" y="362286"/>
                  </a:cubicBezTo>
                  <a:cubicBezTo>
                    <a:pt x="215460" y="372788"/>
                    <a:pt x="215947" y="385193"/>
                    <a:pt x="223520" y="392766"/>
                  </a:cubicBezTo>
                  <a:cubicBezTo>
                    <a:pt x="231093" y="400339"/>
                    <a:pt x="243840" y="399539"/>
                    <a:pt x="254000" y="402926"/>
                  </a:cubicBezTo>
                  <a:cubicBezTo>
                    <a:pt x="260773" y="413086"/>
                    <a:pt x="266503" y="424025"/>
                    <a:pt x="274320" y="433406"/>
                  </a:cubicBezTo>
                  <a:cubicBezTo>
                    <a:pt x="283518" y="444444"/>
                    <a:pt x="298374" y="451035"/>
                    <a:pt x="304800" y="463886"/>
                  </a:cubicBezTo>
                  <a:cubicBezTo>
                    <a:pt x="312523" y="479332"/>
                    <a:pt x="311573" y="497753"/>
                    <a:pt x="314960" y="514686"/>
                  </a:cubicBezTo>
                  <a:cubicBezTo>
                    <a:pt x="311573" y="545166"/>
                    <a:pt x="315280" y="577305"/>
                    <a:pt x="304800" y="606126"/>
                  </a:cubicBezTo>
                  <a:cubicBezTo>
                    <a:pt x="301725" y="614583"/>
                    <a:pt x="235620" y="646119"/>
                    <a:pt x="233680" y="646766"/>
                  </a:cubicBezTo>
                  <a:cubicBezTo>
                    <a:pt x="217297" y="652227"/>
                    <a:pt x="199540" y="652382"/>
                    <a:pt x="182880" y="656926"/>
                  </a:cubicBezTo>
                  <a:cubicBezTo>
                    <a:pt x="162216" y="662562"/>
                    <a:pt x="142700" y="672051"/>
                    <a:pt x="121920" y="677246"/>
                  </a:cubicBezTo>
                  <a:cubicBezTo>
                    <a:pt x="30250" y="700163"/>
                    <a:pt x="67134" y="688735"/>
                    <a:pt x="10160" y="707726"/>
                  </a:cubicBezTo>
                  <a:cubicBezTo>
                    <a:pt x="6773" y="717886"/>
                    <a:pt x="0" y="727496"/>
                    <a:pt x="0" y="738206"/>
                  </a:cubicBezTo>
                  <a:cubicBezTo>
                    <a:pt x="0" y="758806"/>
                    <a:pt x="2237" y="780150"/>
                    <a:pt x="10160" y="799166"/>
                  </a:cubicBezTo>
                  <a:cubicBezTo>
                    <a:pt x="33203" y="854468"/>
                    <a:pt x="58037" y="865915"/>
                    <a:pt x="101600" y="900766"/>
                  </a:cubicBezTo>
                  <a:cubicBezTo>
                    <a:pt x="108373" y="914313"/>
                    <a:pt x="112224" y="929771"/>
                    <a:pt x="121920" y="941406"/>
                  </a:cubicBezTo>
                  <a:cubicBezTo>
                    <a:pt x="129737" y="950787"/>
                    <a:pt x="143019" y="953909"/>
                    <a:pt x="152400" y="961726"/>
                  </a:cubicBezTo>
                  <a:cubicBezTo>
                    <a:pt x="163438" y="970924"/>
                    <a:pt x="171842" y="983008"/>
                    <a:pt x="182880" y="992206"/>
                  </a:cubicBezTo>
                  <a:cubicBezTo>
                    <a:pt x="209141" y="1014090"/>
                    <a:pt x="213292" y="1012503"/>
                    <a:pt x="243840" y="1022686"/>
                  </a:cubicBezTo>
                  <a:cubicBezTo>
                    <a:pt x="250613" y="1032846"/>
                    <a:pt x="254779" y="1045349"/>
                    <a:pt x="264160" y="1053166"/>
                  </a:cubicBezTo>
                  <a:cubicBezTo>
                    <a:pt x="295873" y="1079593"/>
                    <a:pt x="303518" y="1067765"/>
                    <a:pt x="335280" y="1083646"/>
                  </a:cubicBezTo>
                  <a:cubicBezTo>
                    <a:pt x="346202" y="1089107"/>
                    <a:pt x="354838" y="1098505"/>
                    <a:pt x="365760" y="1103966"/>
                  </a:cubicBezTo>
                  <a:cubicBezTo>
                    <a:pt x="387546" y="1114859"/>
                    <a:pt x="426172" y="1119649"/>
                    <a:pt x="447040" y="1124286"/>
                  </a:cubicBezTo>
                  <a:cubicBezTo>
                    <a:pt x="533268" y="1143448"/>
                    <a:pt x="435518" y="1126994"/>
                    <a:pt x="558800" y="1144606"/>
                  </a:cubicBezTo>
                  <a:cubicBezTo>
                    <a:pt x="623147" y="1137833"/>
                    <a:pt x="690729" y="1145542"/>
                    <a:pt x="751840" y="1124286"/>
                  </a:cubicBezTo>
                  <a:cubicBezTo>
                    <a:pt x="774906" y="1116263"/>
                    <a:pt x="784757" y="1086494"/>
                    <a:pt x="792480" y="1063326"/>
                  </a:cubicBezTo>
                  <a:cubicBezTo>
                    <a:pt x="819314" y="982823"/>
                    <a:pt x="809279" y="1023494"/>
                    <a:pt x="822960" y="941406"/>
                  </a:cubicBezTo>
                  <a:cubicBezTo>
                    <a:pt x="833697" y="737409"/>
                    <a:pt x="842338" y="679807"/>
                    <a:pt x="822960" y="453726"/>
                  </a:cubicBezTo>
                  <a:cubicBezTo>
                    <a:pt x="817537" y="390456"/>
                    <a:pt x="803827" y="405301"/>
                    <a:pt x="782320" y="362286"/>
                  </a:cubicBezTo>
                  <a:cubicBezTo>
                    <a:pt x="777531" y="352707"/>
                    <a:pt x="778850" y="340169"/>
                    <a:pt x="772160" y="331806"/>
                  </a:cubicBezTo>
                  <a:cubicBezTo>
                    <a:pt x="764532" y="322271"/>
                    <a:pt x="751840" y="318259"/>
                    <a:pt x="741680" y="311486"/>
                  </a:cubicBezTo>
                  <a:cubicBezTo>
                    <a:pt x="738293" y="294553"/>
                    <a:pt x="736064" y="277346"/>
                    <a:pt x="731520" y="260686"/>
                  </a:cubicBezTo>
                  <a:cubicBezTo>
                    <a:pt x="725884" y="240022"/>
                    <a:pt x="714721" y="220854"/>
                    <a:pt x="711200" y="199726"/>
                  </a:cubicBezTo>
                  <a:cubicBezTo>
                    <a:pt x="707813" y="179406"/>
                    <a:pt x="706036" y="158751"/>
                    <a:pt x="701040" y="138766"/>
                  </a:cubicBezTo>
                  <a:cubicBezTo>
                    <a:pt x="695845" y="117986"/>
                    <a:pt x="701500" y="83001"/>
                    <a:pt x="680720" y="77806"/>
                  </a:cubicBezTo>
                  <a:cubicBezTo>
                    <a:pt x="660097" y="72650"/>
                    <a:pt x="630006" y="66231"/>
                    <a:pt x="609600" y="57486"/>
                  </a:cubicBezTo>
                  <a:cubicBezTo>
                    <a:pt x="484915" y="4049"/>
                    <a:pt x="640516" y="67864"/>
                    <a:pt x="538480" y="16846"/>
                  </a:cubicBezTo>
                  <a:cubicBezTo>
                    <a:pt x="504787" y="0"/>
                    <a:pt x="496147" y="8379"/>
                    <a:pt x="487680" y="6686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27" name="Freihandform 10"/>
            <p:cNvSpPr>
              <a:spLocks/>
            </p:cNvSpPr>
            <p:nvPr/>
          </p:nvSpPr>
          <p:spPr bwMode="auto">
            <a:xfrm>
              <a:off x="1979613" y="5276850"/>
              <a:ext cx="273050" cy="244475"/>
            </a:xfrm>
            <a:custGeom>
              <a:avLst/>
              <a:gdLst>
                <a:gd name="T0" fmla="*/ 467360 w 792480"/>
                <a:gd name="T1" fmla="*/ 2088 h 632008"/>
                <a:gd name="T2" fmla="*/ 467360 w 792480"/>
                <a:gd name="T3" fmla="*/ 2088 h 632008"/>
                <a:gd name="T4" fmla="*/ 609600 w 792480"/>
                <a:gd name="T5" fmla="*/ 12248 h 632008"/>
                <a:gd name="T6" fmla="*/ 619760 w 792480"/>
                <a:gd name="T7" fmla="*/ 42728 h 632008"/>
                <a:gd name="T8" fmla="*/ 650240 w 792480"/>
                <a:gd name="T9" fmla="*/ 73208 h 632008"/>
                <a:gd name="T10" fmla="*/ 690880 w 792480"/>
                <a:gd name="T11" fmla="*/ 134168 h 632008"/>
                <a:gd name="T12" fmla="*/ 751840 w 792480"/>
                <a:gd name="T13" fmla="*/ 195128 h 632008"/>
                <a:gd name="T14" fmla="*/ 782320 w 792480"/>
                <a:gd name="T15" fmla="*/ 225608 h 632008"/>
                <a:gd name="T16" fmla="*/ 792480 w 792480"/>
                <a:gd name="T17" fmla="*/ 256088 h 632008"/>
                <a:gd name="T18" fmla="*/ 782320 w 792480"/>
                <a:gd name="T19" fmla="*/ 337368 h 632008"/>
                <a:gd name="T20" fmla="*/ 731520 w 792480"/>
                <a:gd name="T21" fmla="*/ 388168 h 632008"/>
                <a:gd name="T22" fmla="*/ 701040 w 792480"/>
                <a:gd name="T23" fmla="*/ 418648 h 632008"/>
                <a:gd name="T24" fmla="*/ 670560 w 792480"/>
                <a:gd name="T25" fmla="*/ 479608 h 632008"/>
                <a:gd name="T26" fmla="*/ 660400 w 792480"/>
                <a:gd name="T27" fmla="*/ 510088 h 632008"/>
                <a:gd name="T28" fmla="*/ 640080 w 792480"/>
                <a:gd name="T29" fmla="*/ 540568 h 632008"/>
                <a:gd name="T30" fmla="*/ 629920 w 792480"/>
                <a:gd name="T31" fmla="*/ 571048 h 632008"/>
                <a:gd name="T32" fmla="*/ 568960 w 792480"/>
                <a:gd name="T33" fmla="*/ 601528 h 632008"/>
                <a:gd name="T34" fmla="*/ 538480 w 792480"/>
                <a:gd name="T35" fmla="*/ 621848 h 632008"/>
                <a:gd name="T36" fmla="*/ 304800 w 792480"/>
                <a:gd name="T37" fmla="*/ 632008 h 632008"/>
                <a:gd name="T38" fmla="*/ 243840 w 792480"/>
                <a:gd name="T39" fmla="*/ 611688 h 632008"/>
                <a:gd name="T40" fmla="*/ 142240 w 792480"/>
                <a:gd name="T41" fmla="*/ 540568 h 632008"/>
                <a:gd name="T42" fmla="*/ 71120 w 792480"/>
                <a:gd name="T43" fmla="*/ 489768 h 632008"/>
                <a:gd name="T44" fmla="*/ 40640 w 792480"/>
                <a:gd name="T45" fmla="*/ 459288 h 632008"/>
                <a:gd name="T46" fmla="*/ 10160 w 792480"/>
                <a:gd name="T47" fmla="*/ 398328 h 632008"/>
                <a:gd name="T48" fmla="*/ 0 w 792480"/>
                <a:gd name="T49" fmla="*/ 367848 h 632008"/>
                <a:gd name="T50" fmla="*/ 20320 w 792480"/>
                <a:gd name="T51" fmla="*/ 296728 h 632008"/>
                <a:gd name="T52" fmla="*/ 60960 w 792480"/>
                <a:gd name="T53" fmla="*/ 286568 h 632008"/>
                <a:gd name="T54" fmla="*/ 101600 w 792480"/>
                <a:gd name="T55" fmla="*/ 266248 h 632008"/>
                <a:gd name="T56" fmla="*/ 193040 w 792480"/>
                <a:gd name="T57" fmla="*/ 235768 h 632008"/>
                <a:gd name="T58" fmla="*/ 223520 w 792480"/>
                <a:gd name="T59" fmla="*/ 215448 h 632008"/>
                <a:gd name="T60" fmla="*/ 254000 w 792480"/>
                <a:gd name="T61" fmla="*/ 205288 h 632008"/>
                <a:gd name="T62" fmla="*/ 264160 w 792480"/>
                <a:gd name="T63" fmla="*/ 174808 h 632008"/>
                <a:gd name="T64" fmla="*/ 304800 w 792480"/>
                <a:gd name="T65" fmla="*/ 144328 h 632008"/>
                <a:gd name="T66" fmla="*/ 355600 w 792480"/>
                <a:gd name="T67" fmla="*/ 93528 h 632008"/>
                <a:gd name="T68" fmla="*/ 436880 w 792480"/>
                <a:gd name="T69" fmla="*/ 22408 h 632008"/>
                <a:gd name="T70" fmla="*/ 467360 w 792480"/>
                <a:gd name="T71" fmla="*/ 2088 h 6320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92480"/>
                <a:gd name="T109" fmla="*/ 0 h 632008"/>
                <a:gd name="T110" fmla="*/ 792480 w 792480"/>
                <a:gd name="T111" fmla="*/ 632008 h 6320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92480" h="632008">
                  <a:moveTo>
                    <a:pt x="467360" y="2088"/>
                  </a:moveTo>
                  <a:lnTo>
                    <a:pt x="467360" y="2088"/>
                  </a:lnTo>
                  <a:cubicBezTo>
                    <a:pt x="514773" y="5475"/>
                    <a:pt x="563671" y="0"/>
                    <a:pt x="609600" y="12248"/>
                  </a:cubicBezTo>
                  <a:cubicBezTo>
                    <a:pt x="619948" y="15007"/>
                    <a:pt x="613819" y="33817"/>
                    <a:pt x="619760" y="42728"/>
                  </a:cubicBezTo>
                  <a:cubicBezTo>
                    <a:pt x="627730" y="54683"/>
                    <a:pt x="641419" y="61866"/>
                    <a:pt x="650240" y="73208"/>
                  </a:cubicBezTo>
                  <a:cubicBezTo>
                    <a:pt x="665233" y="92485"/>
                    <a:pt x="673611" y="116899"/>
                    <a:pt x="690880" y="134168"/>
                  </a:cubicBezTo>
                  <a:lnTo>
                    <a:pt x="751840" y="195128"/>
                  </a:lnTo>
                  <a:lnTo>
                    <a:pt x="782320" y="225608"/>
                  </a:lnTo>
                  <a:cubicBezTo>
                    <a:pt x="785707" y="235768"/>
                    <a:pt x="792480" y="245378"/>
                    <a:pt x="792480" y="256088"/>
                  </a:cubicBezTo>
                  <a:cubicBezTo>
                    <a:pt x="792480" y="283392"/>
                    <a:pt x="789504" y="311026"/>
                    <a:pt x="782320" y="337368"/>
                  </a:cubicBezTo>
                  <a:cubicBezTo>
                    <a:pt x="773555" y="369508"/>
                    <a:pt x="753832" y="369575"/>
                    <a:pt x="731520" y="388168"/>
                  </a:cubicBezTo>
                  <a:cubicBezTo>
                    <a:pt x="720482" y="397366"/>
                    <a:pt x="711200" y="408488"/>
                    <a:pt x="701040" y="418648"/>
                  </a:cubicBezTo>
                  <a:cubicBezTo>
                    <a:pt x="675503" y="495260"/>
                    <a:pt x="709951" y="400826"/>
                    <a:pt x="670560" y="479608"/>
                  </a:cubicBezTo>
                  <a:cubicBezTo>
                    <a:pt x="665771" y="489187"/>
                    <a:pt x="665189" y="500509"/>
                    <a:pt x="660400" y="510088"/>
                  </a:cubicBezTo>
                  <a:cubicBezTo>
                    <a:pt x="654939" y="521010"/>
                    <a:pt x="645541" y="529646"/>
                    <a:pt x="640080" y="540568"/>
                  </a:cubicBezTo>
                  <a:cubicBezTo>
                    <a:pt x="635291" y="550147"/>
                    <a:pt x="636610" y="562685"/>
                    <a:pt x="629920" y="571048"/>
                  </a:cubicBezTo>
                  <a:cubicBezTo>
                    <a:pt x="610509" y="595312"/>
                    <a:pt x="593501" y="589257"/>
                    <a:pt x="568960" y="601528"/>
                  </a:cubicBezTo>
                  <a:cubicBezTo>
                    <a:pt x="558038" y="606989"/>
                    <a:pt x="550610" y="620448"/>
                    <a:pt x="538480" y="621848"/>
                  </a:cubicBezTo>
                  <a:cubicBezTo>
                    <a:pt x="461027" y="630785"/>
                    <a:pt x="382693" y="628621"/>
                    <a:pt x="304800" y="632008"/>
                  </a:cubicBezTo>
                  <a:cubicBezTo>
                    <a:pt x="284480" y="625235"/>
                    <a:pt x="262998" y="621267"/>
                    <a:pt x="243840" y="611688"/>
                  </a:cubicBezTo>
                  <a:cubicBezTo>
                    <a:pt x="212698" y="596117"/>
                    <a:pt x="171973" y="561806"/>
                    <a:pt x="142240" y="540568"/>
                  </a:cubicBezTo>
                  <a:cubicBezTo>
                    <a:pt x="110077" y="517594"/>
                    <a:pt x="104324" y="518229"/>
                    <a:pt x="71120" y="489768"/>
                  </a:cubicBezTo>
                  <a:cubicBezTo>
                    <a:pt x="60211" y="480417"/>
                    <a:pt x="50800" y="469448"/>
                    <a:pt x="40640" y="459288"/>
                  </a:cubicBezTo>
                  <a:cubicBezTo>
                    <a:pt x="15103" y="382676"/>
                    <a:pt x="49551" y="477110"/>
                    <a:pt x="10160" y="398328"/>
                  </a:cubicBezTo>
                  <a:cubicBezTo>
                    <a:pt x="5371" y="388749"/>
                    <a:pt x="3387" y="378008"/>
                    <a:pt x="0" y="367848"/>
                  </a:cubicBezTo>
                  <a:cubicBezTo>
                    <a:pt x="6773" y="344141"/>
                    <a:pt x="5527" y="316452"/>
                    <a:pt x="20320" y="296728"/>
                  </a:cubicBezTo>
                  <a:cubicBezTo>
                    <a:pt x="28698" y="285557"/>
                    <a:pt x="47885" y="291471"/>
                    <a:pt x="60960" y="286568"/>
                  </a:cubicBezTo>
                  <a:cubicBezTo>
                    <a:pt x="75141" y="281250"/>
                    <a:pt x="87760" y="272399"/>
                    <a:pt x="101600" y="266248"/>
                  </a:cubicBezTo>
                  <a:cubicBezTo>
                    <a:pt x="150790" y="244386"/>
                    <a:pt x="145866" y="247562"/>
                    <a:pt x="193040" y="235768"/>
                  </a:cubicBezTo>
                  <a:cubicBezTo>
                    <a:pt x="203200" y="228995"/>
                    <a:pt x="212598" y="220909"/>
                    <a:pt x="223520" y="215448"/>
                  </a:cubicBezTo>
                  <a:cubicBezTo>
                    <a:pt x="233099" y="210659"/>
                    <a:pt x="246427" y="212861"/>
                    <a:pt x="254000" y="205288"/>
                  </a:cubicBezTo>
                  <a:cubicBezTo>
                    <a:pt x="261573" y="197715"/>
                    <a:pt x="257304" y="183035"/>
                    <a:pt x="264160" y="174808"/>
                  </a:cubicBezTo>
                  <a:cubicBezTo>
                    <a:pt x="275000" y="161799"/>
                    <a:pt x="292826" y="156302"/>
                    <a:pt x="304800" y="144328"/>
                  </a:cubicBezTo>
                  <a:cubicBezTo>
                    <a:pt x="372533" y="76595"/>
                    <a:pt x="274320" y="147715"/>
                    <a:pt x="355600" y="93528"/>
                  </a:cubicBezTo>
                  <a:cubicBezTo>
                    <a:pt x="379307" y="57968"/>
                    <a:pt x="386080" y="39341"/>
                    <a:pt x="436880" y="22408"/>
                  </a:cubicBezTo>
                  <a:cubicBezTo>
                    <a:pt x="470573" y="11177"/>
                    <a:pt x="462280" y="5475"/>
                    <a:pt x="467360" y="2088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28" name="Freihandform 11"/>
            <p:cNvSpPr>
              <a:spLocks/>
            </p:cNvSpPr>
            <p:nvPr/>
          </p:nvSpPr>
          <p:spPr bwMode="auto">
            <a:xfrm>
              <a:off x="2919413" y="4968875"/>
              <a:ext cx="268287" cy="454025"/>
            </a:xfrm>
            <a:custGeom>
              <a:avLst/>
              <a:gdLst>
                <a:gd name="T0" fmla="*/ 378911 w 776434"/>
                <a:gd name="T1" fmla="*/ 10160 h 1178560"/>
                <a:gd name="T2" fmla="*/ 378911 w 776434"/>
                <a:gd name="T3" fmla="*/ 10160 h 1178560"/>
                <a:gd name="T4" fmla="*/ 328111 w 776434"/>
                <a:gd name="T5" fmla="*/ 152400 h 1178560"/>
                <a:gd name="T6" fmla="*/ 317951 w 776434"/>
                <a:gd name="T7" fmla="*/ 182880 h 1178560"/>
                <a:gd name="T8" fmla="*/ 307791 w 776434"/>
                <a:gd name="T9" fmla="*/ 213360 h 1178560"/>
                <a:gd name="T10" fmla="*/ 287471 w 776434"/>
                <a:gd name="T11" fmla="*/ 243840 h 1178560"/>
                <a:gd name="T12" fmla="*/ 236671 w 776434"/>
                <a:gd name="T13" fmla="*/ 325120 h 1178560"/>
                <a:gd name="T14" fmla="*/ 226511 w 776434"/>
                <a:gd name="T15" fmla="*/ 355600 h 1178560"/>
                <a:gd name="T16" fmla="*/ 165551 w 776434"/>
                <a:gd name="T17" fmla="*/ 396240 h 1178560"/>
                <a:gd name="T18" fmla="*/ 145231 w 776434"/>
                <a:gd name="T19" fmla="*/ 426720 h 1178560"/>
                <a:gd name="T20" fmla="*/ 84271 w 776434"/>
                <a:gd name="T21" fmla="*/ 477520 h 1178560"/>
                <a:gd name="T22" fmla="*/ 43631 w 776434"/>
                <a:gd name="T23" fmla="*/ 538480 h 1178560"/>
                <a:gd name="T24" fmla="*/ 23311 w 776434"/>
                <a:gd name="T25" fmla="*/ 568960 h 1178560"/>
                <a:gd name="T26" fmla="*/ 13151 w 776434"/>
                <a:gd name="T27" fmla="*/ 599440 h 1178560"/>
                <a:gd name="T28" fmla="*/ 94431 w 776434"/>
                <a:gd name="T29" fmla="*/ 701040 h 1178560"/>
                <a:gd name="T30" fmla="*/ 124911 w 776434"/>
                <a:gd name="T31" fmla="*/ 741680 h 1178560"/>
                <a:gd name="T32" fmla="*/ 185871 w 776434"/>
                <a:gd name="T33" fmla="*/ 782320 h 1178560"/>
                <a:gd name="T34" fmla="*/ 206191 w 776434"/>
                <a:gd name="T35" fmla="*/ 1036320 h 1178560"/>
                <a:gd name="T36" fmla="*/ 226511 w 776434"/>
                <a:gd name="T37" fmla="*/ 1097280 h 1178560"/>
                <a:gd name="T38" fmla="*/ 246831 w 776434"/>
                <a:gd name="T39" fmla="*/ 1127760 h 1178560"/>
                <a:gd name="T40" fmla="*/ 338271 w 776434"/>
                <a:gd name="T41" fmla="*/ 1158240 h 1178560"/>
                <a:gd name="T42" fmla="*/ 368751 w 776434"/>
                <a:gd name="T43" fmla="*/ 1168400 h 1178560"/>
                <a:gd name="T44" fmla="*/ 399231 w 776434"/>
                <a:gd name="T45" fmla="*/ 1178560 h 1178560"/>
                <a:gd name="T46" fmla="*/ 480511 w 776434"/>
                <a:gd name="T47" fmla="*/ 1168400 h 1178560"/>
                <a:gd name="T48" fmla="*/ 571951 w 776434"/>
                <a:gd name="T49" fmla="*/ 1097280 h 1178560"/>
                <a:gd name="T50" fmla="*/ 612591 w 776434"/>
                <a:gd name="T51" fmla="*/ 1066800 h 1178560"/>
                <a:gd name="T52" fmla="*/ 663391 w 776434"/>
                <a:gd name="T53" fmla="*/ 975360 h 1178560"/>
                <a:gd name="T54" fmla="*/ 683711 w 776434"/>
                <a:gd name="T55" fmla="*/ 944880 h 1178560"/>
                <a:gd name="T56" fmla="*/ 704031 w 776434"/>
                <a:gd name="T57" fmla="*/ 873760 h 1178560"/>
                <a:gd name="T58" fmla="*/ 724351 w 776434"/>
                <a:gd name="T59" fmla="*/ 843280 h 1178560"/>
                <a:gd name="T60" fmla="*/ 754831 w 776434"/>
                <a:gd name="T61" fmla="*/ 772160 h 1178560"/>
                <a:gd name="T62" fmla="*/ 734511 w 776434"/>
                <a:gd name="T63" fmla="*/ 254000 h 1178560"/>
                <a:gd name="T64" fmla="*/ 714191 w 776434"/>
                <a:gd name="T65" fmla="*/ 182880 h 1178560"/>
                <a:gd name="T66" fmla="*/ 673551 w 776434"/>
                <a:gd name="T67" fmla="*/ 121920 h 1178560"/>
                <a:gd name="T68" fmla="*/ 632911 w 776434"/>
                <a:gd name="T69" fmla="*/ 60960 h 1178560"/>
                <a:gd name="T70" fmla="*/ 612591 w 776434"/>
                <a:gd name="T71" fmla="*/ 30480 h 1178560"/>
                <a:gd name="T72" fmla="*/ 551631 w 776434"/>
                <a:gd name="T73" fmla="*/ 0 h 1178560"/>
                <a:gd name="T74" fmla="*/ 439871 w 776434"/>
                <a:gd name="T75" fmla="*/ 10160 h 1178560"/>
                <a:gd name="T76" fmla="*/ 378911 w 776434"/>
                <a:gd name="T77" fmla="*/ 10160 h 11785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6434"/>
                <a:gd name="T118" fmla="*/ 0 h 1178560"/>
                <a:gd name="T119" fmla="*/ 776434 w 776434"/>
                <a:gd name="T120" fmla="*/ 1178560 h 11785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6434" h="1178560">
                  <a:moveTo>
                    <a:pt x="378911" y="10160"/>
                  </a:moveTo>
                  <a:lnTo>
                    <a:pt x="378911" y="10160"/>
                  </a:lnTo>
                  <a:cubicBezTo>
                    <a:pt x="340910" y="111495"/>
                    <a:pt x="357581" y="63989"/>
                    <a:pt x="328111" y="152400"/>
                  </a:cubicBezTo>
                  <a:lnTo>
                    <a:pt x="317951" y="182880"/>
                  </a:lnTo>
                  <a:cubicBezTo>
                    <a:pt x="314564" y="193040"/>
                    <a:pt x="313732" y="204449"/>
                    <a:pt x="307791" y="213360"/>
                  </a:cubicBezTo>
                  <a:cubicBezTo>
                    <a:pt x="301018" y="223520"/>
                    <a:pt x="292430" y="232682"/>
                    <a:pt x="287471" y="243840"/>
                  </a:cubicBezTo>
                  <a:cubicBezTo>
                    <a:pt x="251835" y="324020"/>
                    <a:pt x="291503" y="288565"/>
                    <a:pt x="236671" y="325120"/>
                  </a:cubicBezTo>
                  <a:cubicBezTo>
                    <a:pt x="233284" y="335280"/>
                    <a:pt x="234084" y="348027"/>
                    <a:pt x="226511" y="355600"/>
                  </a:cubicBezTo>
                  <a:cubicBezTo>
                    <a:pt x="209242" y="372869"/>
                    <a:pt x="165551" y="396240"/>
                    <a:pt x="165551" y="396240"/>
                  </a:cubicBezTo>
                  <a:cubicBezTo>
                    <a:pt x="158778" y="406400"/>
                    <a:pt x="153048" y="417339"/>
                    <a:pt x="145231" y="426720"/>
                  </a:cubicBezTo>
                  <a:cubicBezTo>
                    <a:pt x="120785" y="456056"/>
                    <a:pt x="114241" y="457540"/>
                    <a:pt x="84271" y="477520"/>
                  </a:cubicBezTo>
                  <a:lnTo>
                    <a:pt x="43631" y="538480"/>
                  </a:lnTo>
                  <a:cubicBezTo>
                    <a:pt x="36858" y="548640"/>
                    <a:pt x="27172" y="557376"/>
                    <a:pt x="23311" y="568960"/>
                  </a:cubicBezTo>
                  <a:lnTo>
                    <a:pt x="13151" y="599440"/>
                  </a:lnTo>
                  <a:cubicBezTo>
                    <a:pt x="38940" y="676808"/>
                    <a:pt x="0" y="575131"/>
                    <a:pt x="94431" y="701040"/>
                  </a:cubicBezTo>
                  <a:cubicBezTo>
                    <a:pt x="104591" y="714587"/>
                    <a:pt x="112255" y="730430"/>
                    <a:pt x="124911" y="741680"/>
                  </a:cubicBezTo>
                  <a:cubicBezTo>
                    <a:pt x="143164" y="757905"/>
                    <a:pt x="185871" y="782320"/>
                    <a:pt x="185871" y="782320"/>
                  </a:cubicBezTo>
                  <a:cubicBezTo>
                    <a:pt x="186933" y="797194"/>
                    <a:pt x="200984" y="1006814"/>
                    <a:pt x="206191" y="1036320"/>
                  </a:cubicBezTo>
                  <a:cubicBezTo>
                    <a:pt x="209913" y="1057413"/>
                    <a:pt x="214630" y="1079458"/>
                    <a:pt x="226511" y="1097280"/>
                  </a:cubicBezTo>
                  <a:cubicBezTo>
                    <a:pt x="233284" y="1107440"/>
                    <a:pt x="236476" y="1121288"/>
                    <a:pt x="246831" y="1127760"/>
                  </a:cubicBezTo>
                  <a:lnTo>
                    <a:pt x="338271" y="1158240"/>
                  </a:lnTo>
                  <a:lnTo>
                    <a:pt x="368751" y="1168400"/>
                  </a:lnTo>
                  <a:lnTo>
                    <a:pt x="399231" y="1178560"/>
                  </a:lnTo>
                  <a:cubicBezTo>
                    <a:pt x="426324" y="1175173"/>
                    <a:pt x="454798" y="1177583"/>
                    <a:pt x="480511" y="1168400"/>
                  </a:cubicBezTo>
                  <a:cubicBezTo>
                    <a:pt x="531476" y="1150198"/>
                    <a:pt x="537117" y="1127138"/>
                    <a:pt x="571951" y="1097280"/>
                  </a:cubicBezTo>
                  <a:cubicBezTo>
                    <a:pt x="584808" y="1086260"/>
                    <a:pt x="601341" y="1079456"/>
                    <a:pt x="612591" y="1066800"/>
                  </a:cubicBezTo>
                  <a:cubicBezTo>
                    <a:pt x="685813" y="984425"/>
                    <a:pt x="633825" y="1034492"/>
                    <a:pt x="663391" y="975360"/>
                  </a:cubicBezTo>
                  <a:cubicBezTo>
                    <a:pt x="668852" y="964438"/>
                    <a:pt x="678250" y="955802"/>
                    <a:pt x="683711" y="944880"/>
                  </a:cubicBezTo>
                  <a:cubicBezTo>
                    <a:pt x="703482" y="905337"/>
                    <a:pt x="684499" y="919334"/>
                    <a:pt x="704031" y="873760"/>
                  </a:cubicBezTo>
                  <a:cubicBezTo>
                    <a:pt x="708841" y="862537"/>
                    <a:pt x="718293" y="853882"/>
                    <a:pt x="724351" y="843280"/>
                  </a:cubicBezTo>
                  <a:cubicBezTo>
                    <a:pt x="744439" y="808127"/>
                    <a:pt x="743433" y="806355"/>
                    <a:pt x="754831" y="772160"/>
                  </a:cubicBezTo>
                  <a:cubicBezTo>
                    <a:pt x="748058" y="599440"/>
                    <a:pt x="776434" y="421692"/>
                    <a:pt x="734511" y="254000"/>
                  </a:cubicBezTo>
                  <a:cubicBezTo>
                    <a:pt x="732120" y="244434"/>
                    <a:pt x="720816" y="194806"/>
                    <a:pt x="714191" y="182880"/>
                  </a:cubicBezTo>
                  <a:cubicBezTo>
                    <a:pt x="702331" y="161532"/>
                    <a:pt x="681274" y="145088"/>
                    <a:pt x="673551" y="121920"/>
                  </a:cubicBezTo>
                  <a:cubicBezTo>
                    <a:pt x="655696" y="68355"/>
                    <a:pt x="675192" y="111697"/>
                    <a:pt x="632911" y="60960"/>
                  </a:cubicBezTo>
                  <a:cubicBezTo>
                    <a:pt x="625094" y="51579"/>
                    <a:pt x="621225" y="39114"/>
                    <a:pt x="612591" y="30480"/>
                  </a:cubicBezTo>
                  <a:cubicBezTo>
                    <a:pt x="592896" y="10785"/>
                    <a:pt x="576421" y="8263"/>
                    <a:pt x="551631" y="0"/>
                  </a:cubicBezTo>
                  <a:cubicBezTo>
                    <a:pt x="514378" y="3387"/>
                    <a:pt x="476902" y="4870"/>
                    <a:pt x="439871" y="10160"/>
                  </a:cubicBezTo>
                  <a:cubicBezTo>
                    <a:pt x="361254" y="21391"/>
                    <a:pt x="389071" y="10160"/>
                    <a:pt x="378911" y="1016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29" name="Freihandform 12"/>
            <p:cNvSpPr>
              <a:spLocks/>
            </p:cNvSpPr>
            <p:nvPr/>
          </p:nvSpPr>
          <p:spPr bwMode="auto">
            <a:xfrm>
              <a:off x="2171700" y="5535613"/>
              <a:ext cx="279400" cy="279400"/>
            </a:xfrm>
            <a:custGeom>
              <a:avLst/>
              <a:gdLst>
                <a:gd name="T0" fmla="*/ 406400 w 809091"/>
                <a:gd name="T1" fmla="*/ 2875 h 724993"/>
                <a:gd name="T2" fmla="*/ 406400 w 809091"/>
                <a:gd name="T3" fmla="*/ 2875 h 724993"/>
                <a:gd name="T4" fmla="*/ 71120 w 809091"/>
                <a:gd name="T5" fmla="*/ 13035 h 724993"/>
                <a:gd name="T6" fmla="*/ 20320 w 809091"/>
                <a:gd name="T7" fmla="*/ 53675 h 724993"/>
                <a:gd name="T8" fmla="*/ 0 w 809091"/>
                <a:gd name="T9" fmla="*/ 124795 h 724993"/>
                <a:gd name="T10" fmla="*/ 30480 w 809091"/>
                <a:gd name="T11" fmla="*/ 277195 h 724993"/>
                <a:gd name="T12" fmla="*/ 91440 w 809091"/>
                <a:gd name="T13" fmla="*/ 358475 h 724993"/>
                <a:gd name="T14" fmla="*/ 121920 w 809091"/>
                <a:gd name="T15" fmla="*/ 378795 h 724993"/>
                <a:gd name="T16" fmla="*/ 182880 w 809091"/>
                <a:gd name="T17" fmla="*/ 439755 h 724993"/>
                <a:gd name="T18" fmla="*/ 213360 w 809091"/>
                <a:gd name="T19" fmla="*/ 470235 h 724993"/>
                <a:gd name="T20" fmla="*/ 243840 w 809091"/>
                <a:gd name="T21" fmla="*/ 490555 h 724993"/>
                <a:gd name="T22" fmla="*/ 274320 w 809091"/>
                <a:gd name="T23" fmla="*/ 521035 h 724993"/>
                <a:gd name="T24" fmla="*/ 304800 w 809091"/>
                <a:gd name="T25" fmla="*/ 531195 h 724993"/>
                <a:gd name="T26" fmla="*/ 335280 w 809091"/>
                <a:gd name="T27" fmla="*/ 551515 h 724993"/>
                <a:gd name="T28" fmla="*/ 436880 w 809091"/>
                <a:gd name="T29" fmla="*/ 632795 h 724993"/>
                <a:gd name="T30" fmla="*/ 487680 w 809091"/>
                <a:gd name="T31" fmla="*/ 663275 h 724993"/>
                <a:gd name="T32" fmla="*/ 558800 w 809091"/>
                <a:gd name="T33" fmla="*/ 703915 h 724993"/>
                <a:gd name="T34" fmla="*/ 680720 w 809091"/>
                <a:gd name="T35" fmla="*/ 724235 h 724993"/>
                <a:gd name="T36" fmla="*/ 741680 w 809091"/>
                <a:gd name="T37" fmla="*/ 714075 h 724993"/>
                <a:gd name="T38" fmla="*/ 762000 w 809091"/>
                <a:gd name="T39" fmla="*/ 673435 h 724993"/>
                <a:gd name="T40" fmla="*/ 792480 w 809091"/>
                <a:gd name="T41" fmla="*/ 612475 h 724993"/>
                <a:gd name="T42" fmla="*/ 792480 w 809091"/>
                <a:gd name="T43" fmla="*/ 287355 h 724993"/>
                <a:gd name="T44" fmla="*/ 762000 w 809091"/>
                <a:gd name="T45" fmla="*/ 226395 h 724993"/>
                <a:gd name="T46" fmla="*/ 731520 w 809091"/>
                <a:gd name="T47" fmla="*/ 206075 h 724993"/>
                <a:gd name="T48" fmla="*/ 711200 w 809091"/>
                <a:gd name="T49" fmla="*/ 175595 h 724993"/>
                <a:gd name="T50" fmla="*/ 680720 w 809091"/>
                <a:gd name="T51" fmla="*/ 165435 h 724993"/>
                <a:gd name="T52" fmla="*/ 640080 w 809091"/>
                <a:gd name="T53" fmla="*/ 104475 h 724993"/>
                <a:gd name="T54" fmla="*/ 599440 w 809091"/>
                <a:gd name="T55" fmla="*/ 43515 h 724993"/>
                <a:gd name="T56" fmla="*/ 548640 w 809091"/>
                <a:gd name="T57" fmla="*/ 2875 h 724993"/>
                <a:gd name="T58" fmla="*/ 406400 w 809091"/>
                <a:gd name="T59" fmla="*/ 2875 h 7249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09091"/>
                <a:gd name="T91" fmla="*/ 0 h 724993"/>
                <a:gd name="T92" fmla="*/ 809091 w 809091"/>
                <a:gd name="T93" fmla="*/ 724993 h 7249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09091" h="724993">
                  <a:moveTo>
                    <a:pt x="406400" y="2875"/>
                  </a:moveTo>
                  <a:lnTo>
                    <a:pt x="406400" y="2875"/>
                  </a:lnTo>
                  <a:cubicBezTo>
                    <a:pt x="294640" y="6262"/>
                    <a:pt x="182759" y="6833"/>
                    <a:pt x="71120" y="13035"/>
                  </a:cubicBezTo>
                  <a:cubicBezTo>
                    <a:pt x="40988" y="14709"/>
                    <a:pt x="32976" y="28362"/>
                    <a:pt x="20320" y="53675"/>
                  </a:cubicBezTo>
                  <a:cubicBezTo>
                    <a:pt x="13032" y="68251"/>
                    <a:pt x="3255" y="111774"/>
                    <a:pt x="0" y="124795"/>
                  </a:cubicBezTo>
                  <a:cubicBezTo>
                    <a:pt x="3930" y="160161"/>
                    <a:pt x="6466" y="241173"/>
                    <a:pt x="30480" y="277195"/>
                  </a:cubicBezTo>
                  <a:cubicBezTo>
                    <a:pt x="49239" y="305334"/>
                    <a:pt x="67306" y="334341"/>
                    <a:pt x="91440" y="358475"/>
                  </a:cubicBezTo>
                  <a:cubicBezTo>
                    <a:pt x="100074" y="367109"/>
                    <a:pt x="112794" y="370683"/>
                    <a:pt x="121920" y="378795"/>
                  </a:cubicBezTo>
                  <a:cubicBezTo>
                    <a:pt x="143398" y="397887"/>
                    <a:pt x="162560" y="419435"/>
                    <a:pt x="182880" y="439755"/>
                  </a:cubicBezTo>
                  <a:cubicBezTo>
                    <a:pt x="193040" y="449915"/>
                    <a:pt x="201405" y="462265"/>
                    <a:pt x="213360" y="470235"/>
                  </a:cubicBezTo>
                  <a:cubicBezTo>
                    <a:pt x="223520" y="477008"/>
                    <a:pt x="234459" y="482738"/>
                    <a:pt x="243840" y="490555"/>
                  </a:cubicBezTo>
                  <a:cubicBezTo>
                    <a:pt x="254878" y="499753"/>
                    <a:pt x="262365" y="513065"/>
                    <a:pt x="274320" y="521035"/>
                  </a:cubicBezTo>
                  <a:cubicBezTo>
                    <a:pt x="283231" y="526976"/>
                    <a:pt x="295221" y="526406"/>
                    <a:pt x="304800" y="531195"/>
                  </a:cubicBezTo>
                  <a:cubicBezTo>
                    <a:pt x="315722" y="536656"/>
                    <a:pt x="325120" y="544742"/>
                    <a:pt x="335280" y="551515"/>
                  </a:cubicBezTo>
                  <a:cubicBezTo>
                    <a:pt x="372942" y="608008"/>
                    <a:pt x="346241" y="577017"/>
                    <a:pt x="436880" y="632795"/>
                  </a:cubicBezTo>
                  <a:cubicBezTo>
                    <a:pt x="453698" y="643145"/>
                    <a:pt x="471249" y="652321"/>
                    <a:pt x="487680" y="663275"/>
                  </a:cubicBezTo>
                  <a:cubicBezTo>
                    <a:pt x="509977" y="678140"/>
                    <a:pt x="533019" y="695321"/>
                    <a:pt x="558800" y="703915"/>
                  </a:cubicBezTo>
                  <a:cubicBezTo>
                    <a:pt x="581085" y="711343"/>
                    <a:pt x="664613" y="721934"/>
                    <a:pt x="680720" y="724235"/>
                  </a:cubicBezTo>
                  <a:cubicBezTo>
                    <a:pt x="701040" y="720848"/>
                    <a:pt x="724211" y="724993"/>
                    <a:pt x="741680" y="714075"/>
                  </a:cubicBezTo>
                  <a:cubicBezTo>
                    <a:pt x="754523" y="706048"/>
                    <a:pt x="754486" y="686585"/>
                    <a:pt x="762000" y="673435"/>
                  </a:cubicBezTo>
                  <a:cubicBezTo>
                    <a:pt x="793513" y="618288"/>
                    <a:pt x="773852" y="668358"/>
                    <a:pt x="792480" y="612475"/>
                  </a:cubicBezTo>
                  <a:cubicBezTo>
                    <a:pt x="806632" y="456806"/>
                    <a:pt x="809091" y="486689"/>
                    <a:pt x="792480" y="287355"/>
                  </a:cubicBezTo>
                  <a:cubicBezTo>
                    <a:pt x="790978" y="269326"/>
                    <a:pt x="773987" y="238382"/>
                    <a:pt x="762000" y="226395"/>
                  </a:cubicBezTo>
                  <a:cubicBezTo>
                    <a:pt x="753366" y="217761"/>
                    <a:pt x="741680" y="212848"/>
                    <a:pt x="731520" y="206075"/>
                  </a:cubicBezTo>
                  <a:cubicBezTo>
                    <a:pt x="724747" y="195915"/>
                    <a:pt x="720735" y="183223"/>
                    <a:pt x="711200" y="175595"/>
                  </a:cubicBezTo>
                  <a:cubicBezTo>
                    <a:pt x="702837" y="168905"/>
                    <a:pt x="688293" y="173008"/>
                    <a:pt x="680720" y="165435"/>
                  </a:cubicBezTo>
                  <a:cubicBezTo>
                    <a:pt x="663451" y="148166"/>
                    <a:pt x="653627" y="124795"/>
                    <a:pt x="640080" y="104475"/>
                  </a:cubicBezTo>
                  <a:lnTo>
                    <a:pt x="599440" y="43515"/>
                  </a:lnTo>
                  <a:cubicBezTo>
                    <a:pt x="582551" y="18181"/>
                    <a:pt x="582485" y="4567"/>
                    <a:pt x="548640" y="2875"/>
                  </a:cubicBezTo>
                  <a:cubicBezTo>
                    <a:pt x="491138" y="0"/>
                    <a:pt x="430107" y="2875"/>
                    <a:pt x="406400" y="287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30" name="Freihandform 13"/>
            <p:cNvSpPr>
              <a:spLocks/>
            </p:cNvSpPr>
            <p:nvPr/>
          </p:nvSpPr>
          <p:spPr bwMode="auto">
            <a:xfrm>
              <a:off x="3025775" y="5464175"/>
              <a:ext cx="252413" cy="377825"/>
            </a:xfrm>
            <a:custGeom>
              <a:avLst/>
              <a:gdLst>
                <a:gd name="T0" fmla="*/ 510766 w 734286"/>
                <a:gd name="T1" fmla="*/ 4649 h 976494"/>
                <a:gd name="T2" fmla="*/ 510766 w 734286"/>
                <a:gd name="T3" fmla="*/ 4649 h 976494"/>
                <a:gd name="T4" fmla="*/ 307566 w 734286"/>
                <a:gd name="T5" fmla="*/ 14809 h 976494"/>
                <a:gd name="T6" fmla="*/ 216126 w 734286"/>
                <a:gd name="T7" fmla="*/ 85929 h 976494"/>
                <a:gd name="T8" fmla="*/ 175486 w 734286"/>
                <a:gd name="T9" fmla="*/ 146889 h 976494"/>
                <a:gd name="T10" fmla="*/ 104366 w 734286"/>
                <a:gd name="T11" fmla="*/ 197689 h 976494"/>
                <a:gd name="T12" fmla="*/ 84046 w 734286"/>
                <a:gd name="T13" fmla="*/ 228169 h 976494"/>
                <a:gd name="T14" fmla="*/ 63726 w 734286"/>
                <a:gd name="T15" fmla="*/ 350089 h 976494"/>
                <a:gd name="T16" fmla="*/ 33246 w 734286"/>
                <a:gd name="T17" fmla="*/ 451689 h 976494"/>
                <a:gd name="T18" fmla="*/ 12926 w 734286"/>
                <a:gd name="T19" fmla="*/ 512649 h 976494"/>
                <a:gd name="T20" fmla="*/ 2766 w 734286"/>
                <a:gd name="T21" fmla="*/ 543129 h 976494"/>
                <a:gd name="T22" fmla="*/ 33246 w 734286"/>
                <a:gd name="T23" fmla="*/ 654889 h 976494"/>
                <a:gd name="T24" fmla="*/ 43406 w 734286"/>
                <a:gd name="T25" fmla="*/ 685369 h 976494"/>
                <a:gd name="T26" fmla="*/ 73886 w 734286"/>
                <a:gd name="T27" fmla="*/ 715849 h 976494"/>
                <a:gd name="T28" fmla="*/ 94206 w 734286"/>
                <a:gd name="T29" fmla="*/ 746329 h 976494"/>
                <a:gd name="T30" fmla="*/ 114526 w 734286"/>
                <a:gd name="T31" fmla="*/ 827609 h 976494"/>
                <a:gd name="T32" fmla="*/ 124686 w 734286"/>
                <a:gd name="T33" fmla="*/ 878409 h 976494"/>
                <a:gd name="T34" fmla="*/ 175486 w 734286"/>
                <a:gd name="T35" fmla="*/ 929209 h 976494"/>
                <a:gd name="T36" fmla="*/ 216126 w 734286"/>
                <a:gd name="T37" fmla="*/ 949529 h 976494"/>
                <a:gd name="T38" fmla="*/ 327886 w 734286"/>
                <a:gd name="T39" fmla="*/ 959689 h 976494"/>
                <a:gd name="T40" fmla="*/ 592046 w 734286"/>
                <a:gd name="T41" fmla="*/ 949529 h 976494"/>
                <a:gd name="T42" fmla="*/ 612366 w 734286"/>
                <a:gd name="T43" fmla="*/ 868249 h 976494"/>
                <a:gd name="T44" fmla="*/ 642846 w 734286"/>
                <a:gd name="T45" fmla="*/ 827609 h 976494"/>
                <a:gd name="T46" fmla="*/ 683486 w 734286"/>
                <a:gd name="T47" fmla="*/ 726009 h 976494"/>
                <a:gd name="T48" fmla="*/ 693646 w 734286"/>
                <a:gd name="T49" fmla="*/ 695529 h 976494"/>
                <a:gd name="T50" fmla="*/ 703806 w 734286"/>
                <a:gd name="T51" fmla="*/ 665049 h 976494"/>
                <a:gd name="T52" fmla="*/ 713966 w 734286"/>
                <a:gd name="T53" fmla="*/ 512649 h 976494"/>
                <a:gd name="T54" fmla="*/ 734286 w 734286"/>
                <a:gd name="T55" fmla="*/ 441529 h 976494"/>
                <a:gd name="T56" fmla="*/ 724126 w 734286"/>
                <a:gd name="T57" fmla="*/ 278969 h 976494"/>
                <a:gd name="T58" fmla="*/ 683486 w 734286"/>
                <a:gd name="T59" fmla="*/ 187529 h 976494"/>
                <a:gd name="T60" fmla="*/ 663166 w 734286"/>
                <a:gd name="T61" fmla="*/ 126569 h 976494"/>
                <a:gd name="T62" fmla="*/ 642846 w 734286"/>
                <a:gd name="T63" fmla="*/ 96089 h 976494"/>
                <a:gd name="T64" fmla="*/ 622526 w 734286"/>
                <a:gd name="T65" fmla="*/ 35129 h 976494"/>
                <a:gd name="T66" fmla="*/ 592046 w 734286"/>
                <a:gd name="T67" fmla="*/ 24969 h 976494"/>
                <a:gd name="T68" fmla="*/ 561566 w 734286"/>
                <a:gd name="T69" fmla="*/ 4649 h 976494"/>
                <a:gd name="T70" fmla="*/ 510766 w 734286"/>
                <a:gd name="T71" fmla="*/ 4649 h 9764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34286"/>
                <a:gd name="T109" fmla="*/ 0 h 976494"/>
                <a:gd name="T110" fmla="*/ 734286 w 734286"/>
                <a:gd name="T111" fmla="*/ 976494 h 9764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34286" h="976494">
                  <a:moveTo>
                    <a:pt x="510766" y="4649"/>
                  </a:moveTo>
                  <a:lnTo>
                    <a:pt x="510766" y="4649"/>
                  </a:lnTo>
                  <a:cubicBezTo>
                    <a:pt x="443033" y="8036"/>
                    <a:pt x="374164" y="2002"/>
                    <a:pt x="307566" y="14809"/>
                  </a:cubicBezTo>
                  <a:cubicBezTo>
                    <a:pt x="287491" y="18670"/>
                    <a:pt x="232786" y="64509"/>
                    <a:pt x="216126" y="85929"/>
                  </a:cubicBezTo>
                  <a:cubicBezTo>
                    <a:pt x="201133" y="105206"/>
                    <a:pt x="195023" y="132236"/>
                    <a:pt x="175486" y="146889"/>
                  </a:cubicBezTo>
                  <a:cubicBezTo>
                    <a:pt x="125077" y="184695"/>
                    <a:pt x="148935" y="167976"/>
                    <a:pt x="104366" y="197689"/>
                  </a:cubicBezTo>
                  <a:cubicBezTo>
                    <a:pt x="97593" y="207849"/>
                    <a:pt x="89507" y="217247"/>
                    <a:pt x="84046" y="228169"/>
                  </a:cubicBezTo>
                  <a:cubicBezTo>
                    <a:pt x="66400" y="263460"/>
                    <a:pt x="68734" y="317540"/>
                    <a:pt x="63726" y="350089"/>
                  </a:cubicBezTo>
                  <a:cubicBezTo>
                    <a:pt x="59339" y="378605"/>
                    <a:pt x="41158" y="427953"/>
                    <a:pt x="33246" y="451689"/>
                  </a:cubicBezTo>
                  <a:lnTo>
                    <a:pt x="12926" y="512649"/>
                  </a:lnTo>
                  <a:lnTo>
                    <a:pt x="2766" y="543129"/>
                  </a:lnTo>
                  <a:cubicBezTo>
                    <a:pt x="18572" y="653773"/>
                    <a:pt x="0" y="577315"/>
                    <a:pt x="33246" y="654889"/>
                  </a:cubicBezTo>
                  <a:cubicBezTo>
                    <a:pt x="37465" y="664733"/>
                    <a:pt x="37465" y="676458"/>
                    <a:pt x="43406" y="685369"/>
                  </a:cubicBezTo>
                  <a:cubicBezTo>
                    <a:pt x="51376" y="697324"/>
                    <a:pt x="64688" y="704811"/>
                    <a:pt x="73886" y="715849"/>
                  </a:cubicBezTo>
                  <a:cubicBezTo>
                    <a:pt x="81703" y="725230"/>
                    <a:pt x="87433" y="736169"/>
                    <a:pt x="94206" y="746329"/>
                  </a:cubicBezTo>
                  <a:cubicBezTo>
                    <a:pt x="100979" y="773422"/>
                    <a:pt x="109049" y="800224"/>
                    <a:pt x="114526" y="827609"/>
                  </a:cubicBezTo>
                  <a:cubicBezTo>
                    <a:pt x="117913" y="844542"/>
                    <a:pt x="118623" y="862240"/>
                    <a:pt x="124686" y="878409"/>
                  </a:cubicBezTo>
                  <a:cubicBezTo>
                    <a:pt x="134846" y="905502"/>
                    <a:pt x="151779" y="915662"/>
                    <a:pt x="175486" y="929209"/>
                  </a:cubicBezTo>
                  <a:cubicBezTo>
                    <a:pt x="188636" y="936723"/>
                    <a:pt x="201274" y="946559"/>
                    <a:pt x="216126" y="949529"/>
                  </a:cubicBezTo>
                  <a:cubicBezTo>
                    <a:pt x="252807" y="956865"/>
                    <a:pt x="290633" y="956302"/>
                    <a:pt x="327886" y="959689"/>
                  </a:cubicBezTo>
                  <a:cubicBezTo>
                    <a:pt x="415939" y="956302"/>
                    <a:pt x="508155" y="976494"/>
                    <a:pt x="592046" y="949529"/>
                  </a:cubicBezTo>
                  <a:cubicBezTo>
                    <a:pt x="618633" y="940983"/>
                    <a:pt x="595610" y="890591"/>
                    <a:pt x="612366" y="868249"/>
                  </a:cubicBezTo>
                  <a:cubicBezTo>
                    <a:pt x="622526" y="854702"/>
                    <a:pt x="633871" y="841968"/>
                    <a:pt x="642846" y="827609"/>
                  </a:cubicBezTo>
                  <a:cubicBezTo>
                    <a:pt x="664202" y="793439"/>
                    <a:pt x="670458" y="765094"/>
                    <a:pt x="683486" y="726009"/>
                  </a:cubicBezTo>
                  <a:lnTo>
                    <a:pt x="693646" y="695529"/>
                  </a:lnTo>
                  <a:lnTo>
                    <a:pt x="703806" y="665049"/>
                  </a:lnTo>
                  <a:cubicBezTo>
                    <a:pt x="707193" y="614249"/>
                    <a:pt x="708636" y="563282"/>
                    <a:pt x="713966" y="512649"/>
                  </a:cubicBezTo>
                  <a:cubicBezTo>
                    <a:pt x="715929" y="494003"/>
                    <a:pt x="727990" y="460418"/>
                    <a:pt x="734286" y="441529"/>
                  </a:cubicBezTo>
                  <a:cubicBezTo>
                    <a:pt x="730899" y="387342"/>
                    <a:pt x="731462" y="332764"/>
                    <a:pt x="724126" y="278969"/>
                  </a:cubicBezTo>
                  <a:cubicBezTo>
                    <a:pt x="712224" y="191691"/>
                    <a:pt x="708687" y="244230"/>
                    <a:pt x="683486" y="187529"/>
                  </a:cubicBezTo>
                  <a:cubicBezTo>
                    <a:pt x="674787" y="167956"/>
                    <a:pt x="675047" y="144391"/>
                    <a:pt x="663166" y="126569"/>
                  </a:cubicBezTo>
                  <a:cubicBezTo>
                    <a:pt x="656393" y="116409"/>
                    <a:pt x="647805" y="107247"/>
                    <a:pt x="642846" y="96089"/>
                  </a:cubicBezTo>
                  <a:cubicBezTo>
                    <a:pt x="634147" y="76516"/>
                    <a:pt x="642846" y="41902"/>
                    <a:pt x="622526" y="35129"/>
                  </a:cubicBezTo>
                  <a:cubicBezTo>
                    <a:pt x="612366" y="31742"/>
                    <a:pt x="601625" y="29758"/>
                    <a:pt x="592046" y="24969"/>
                  </a:cubicBezTo>
                  <a:cubicBezTo>
                    <a:pt x="581124" y="19508"/>
                    <a:pt x="573540" y="7044"/>
                    <a:pt x="561566" y="4649"/>
                  </a:cubicBezTo>
                  <a:cubicBezTo>
                    <a:pt x="538320" y="0"/>
                    <a:pt x="519233" y="4649"/>
                    <a:pt x="510766" y="464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31" name="Freihandform 14"/>
            <p:cNvSpPr>
              <a:spLocks/>
            </p:cNvSpPr>
            <p:nvPr/>
          </p:nvSpPr>
          <p:spPr bwMode="auto">
            <a:xfrm>
              <a:off x="2444750" y="5783263"/>
              <a:ext cx="266700" cy="330200"/>
            </a:xfrm>
            <a:custGeom>
              <a:avLst/>
              <a:gdLst>
                <a:gd name="T0" fmla="*/ 458895 w 773855"/>
                <a:gd name="T1" fmla="*/ 21141 h 854261"/>
                <a:gd name="T2" fmla="*/ 458895 w 773855"/>
                <a:gd name="T3" fmla="*/ 21141 h 854261"/>
                <a:gd name="T4" fmla="*/ 367455 w 773855"/>
                <a:gd name="T5" fmla="*/ 10981 h 854261"/>
                <a:gd name="T6" fmla="*/ 235375 w 773855"/>
                <a:gd name="T7" fmla="*/ 21141 h 854261"/>
                <a:gd name="T8" fmla="*/ 204895 w 773855"/>
                <a:gd name="T9" fmla="*/ 41461 h 854261"/>
                <a:gd name="T10" fmla="*/ 143935 w 773855"/>
                <a:gd name="T11" fmla="*/ 112581 h 854261"/>
                <a:gd name="T12" fmla="*/ 123615 w 773855"/>
                <a:gd name="T13" fmla="*/ 153221 h 854261"/>
                <a:gd name="T14" fmla="*/ 103295 w 773855"/>
                <a:gd name="T15" fmla="*/ 183701 h 854261"/>
                <a:gd name="T16" fmla="*/ 93135 w 773855"/>
                <a:gd name="T17" fmla="*/ 224341 h 854261"/>
                <a:gd name="T18" fmla="*/ 52495 w 773855"/>
                <a:gd name="T19" fmla="*/ 285301 h 854261"/>
                <a:gd name="T20" fmla="*/ 32175 w 773855"/>
                <a:gd name="T21" fmla="*/ 315781 h 854261"/>
                <a:gd name="T22" fmla="*/ 22015 w 773855"/>
                <a:gd name="T23" fmla="*/ 346261 h 854261"/>
                <a:gd name="T24" fmla="*/ 1695 w 773855"/>
                <a:gd name="T25" fmla="*/ 427541 h 854261"/>
                <a:gd name="T26" fmla="*/ 11855 w 773855"/>
                <a:gd name="T27" fmla="*/ 661221 h 854261"/>
                <a:gd name="T28" fmla="*/ 42335 w 773855"/>
                <a:gd name="T29" fmla="*/ 691701 h 854261"/>
                <a:gd name="T30" fmla="*/ 93135 w 773855"/>
                <a:gd name="T31" fmla="*/ 722181 h 854261"/>
                <a:gd name="T32" fmla="*/ 164255 w 773855"/>
                <a:gd name="T33" fmla="*/ 742501 h 854261"/>
                <a:gd name="T34" fmla="*/ 194735 w 773855"/>
                <a:gd name="T35" fmla="*/ 772981 h 854261"/>
                <a:gd name="T36" fmla="*/ 347135 w 773855"/>
                <a:gd name="T37" fmla="*/ 823781 h 854261"/>
                <a:gd name="T38" fmla="*/ 387775 w 773855"/>
                <a:gd name="T39" fmla="*/ 833941 h 854261"/>
                <a:gd name="T40" fmla="*/ 469055 w 773855"/>
                <a:gd name="T41" fmla="*/ 844101 h 854261"/>
                <a:gd name="T42" fmla="*/ 499535 w 773855"/>
                <a:gd name="T43" fmla="*/ 854261 h 854261"/>
                <a:gd name="T44" fmla="*/ 601135 w 773855"/>
                <a:gd name="T45" fmla="*/ 833941 h 854261"/>
                <a:gd name="T46" fmla="*/ 641775 w 773855"/>
                <a:gd name="T47" fmla="*/ 803461 h 854261"/>
                <a:gd name="T48" fmla="*/ 672255 w 773855"/>
                <a:gd name="T49" fmla="*/ 783141 h 854261"/>
                <a:gd name="T50" fmla="*/ 743375 w 773855"/>
                <a:gd name="T51" fmla="*/ 681541 h 854261"/>
                <a:gd name="T52" fmla="*/ 773855 w 773855"/>
                <a:gd name="T53" fmla="*/ 661221 h 854261"/>
                <a:gd name="T54" fmla="*/ 763695 w 773855"/>
                <a:gd name="T55" fmla="*/ 386901 h 854261"/>
                <a:gd name="T56" fmla="*/ 743375 w 773855"/>
                <a:gd name="T57" fmla="*/ 325941 h 854261"/>
                <a:gd name="T58" fmla="*/ 733215 w 773855"/>
                <a:gd name="T59" fmla="*/ 295461 h 854261"/>
                <a:gd name="T60" fmla="*/ 723055 w 773855"/>
                <a:gd name="T61" fmla="*/ 264981 h 854261"/>
                <a:gd name="T62" fmla="*/ 712895 w 773855"/>
                <a:gd name="T63" fmla="*/ 234501 h 854261"/>
                <a:gd name="T64" fmla="*/ 682415 w 773855"/>
                <a:gd name="T65" fmla="*/ 204021 h 854261"/>
                <a:gd name="T66" fmla="*/ 672255 w 773855"/>
                <a:gd name="T67" fmla="*/ 173541 h 854261"/>
                <a:gd name="T68" fmla="*/ 631615 w 773855"/>
                <a:gd name="T69" fmla="*/ 112581 h 854261"/>
                <a:gd name="T70" fmla="*/ 601135 w 773855"/>
                <a:gd name="T71" fmla="*/ 51621 h 854261"/>
                <a:gd name="T72" fmla="*/ 560495 w 773855"/>
                <a:gd name="T73" fmla="*/ 41461 h 854261"/>
                <a:gd name="T74" fmla="*/ 499535 w 773855"/>
                <a:gd name="T75" fmla="*/ 21141 h 854261"/>
                <a:gd name="T76" fmla="*/ 408095 w 773855"/>
                <a:gd name="T77" fmla="*/ 821 h 854261"/>
                <a:gd name="T78" fmla="*/ 458895 w 773855"/>
                <a:gd name="T79" fmla="*/ 21141 h 85426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3855"/>
                <a:gd name="T121" fmla="*/ 0 h 854261"/>
                <a:gd name="T122" fmla="*/ 773855 w 773855"/>
                <a:gd name="T123" fmla="*/ 854261 h 85426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3855" h="854261">
                  <a:moveTo>
                    <a:pt x="458895" y="21141"/>
                  </a:moveTo>
                  <a:lnTo>
                    <a:pt x="458895" y="21141"/>
                  </a:lnTo>
                  <a:cubicBezTo>
                    <a:pt x="428415" y="17754"/>
                    <a:pt x="398123" y="10981"/>
                    <a:pt x="367455" y="10981"/>
                  </a:cubicBezTo>
                  <a:cubicBezTo>
                    <a:pt x="323298" y="10981"/>
                    <a:pt x="278775" y="13003"/>
                    <a:pt x="235375" y="21141"/>
                  </a:cubicBezTo>
                  <a:cubicBezTo>
                    <a:pt x="223373" y="23391"/>
                    <a:pt x="214276" y="33644"/>
                    <a:pt x="204895" y="41461"/>
                  </a:cubicBezTo>
                  <a:cubicBezTo>
                    <a:pt x="183211" y="59531"/>
                    <a:pt x="158559" y="89182"/>
                    <a:pt x="143935" y="112581"/>
                  </a:cubicBezTo>
                  <a:cubicBezTo>
                    <a:pt x="135908" y="125424"/>
                    <a:pt x="131129" y="140071"/>
                    <a:pt x="123615" y="153221"/>
                  </a:cubicBezTo>
                  <a:cubicBezTo>
                    <a:pt x="117557" y="163823"/>
                    <a:pt x="110068" y="173541"/>
                    <a:pt x="103295" y="183701"/>
                  </a:cubicBezTo>
                  <a:cubicBezTo>
                    <a:pt x="99908" y="197248"/>
                    <a:pt x="99380" y="211852"/>
                    <a:pt x="93135" y="224341"/>
                  </a:cubicBezTo>
                  <a:cubicBezTo>
                    <a:pt x="82213" y="246184"/>
                    <a:pt x="66042" y="264981"/>
                    <a:pt x="52495" y="285301"/>
                  </a:cubicBezTo>
                  <a:cubicBezTo>
                    <a:pt x="45722" y="295461"/>
                    <a:pt x="36036" y="304197"/>
                    <a:pt x="32175" y="315781"/>
                  </a:cubicBezTo>
                  <a:cubicBezTo>
                    <a:pt x="28788" y="325941"/>
                    <a:pt x="24833" y="335929"/>
                    <a:pt x="22015" y="346261"/>
                  </a:cubicBezTo>
                  <a:cubicBezTo>
                    <a:pt x="14667" y="373204"/>
                    <a:pt x="1695" y="427541"/>
                    <a:pt x="1695" y="427541"/>
                  </a:cubicBezTo>
                  <a:cubicBezTo>
                    <a:pt x="5082" y="505434"/>
                    <a:pt x="0" y="584161"/>
                    <a:pt x="11855" y="661221"/>
                  </a:cubicBezTo>
                  <a:cubicBezTo>
                    <a:pt x="14040" y="675422"/>
                    <a:pt x="30840" y="683080"/>
                    <a:pt x="42335" y="691701"/>
                  </a:cubicBezTo>
                  <a:cubicBezTo>
                    <a:pt x="58133" y="703549"/>
                    <a:pt x="75472" y="713350"/>
                    <a:pt x="93135" y="722181"/>
                  </a:cubicBezTo>
                  <a:cubicBezTo>
                    <a:pt x="107711" y="729469"/>
                    <a:pt x="151234" y="739246"/>
                    <a:pt x="164255" y="742501"/>
                  </a:cubicBezTo>
                  <a:cubicBezTo>
                    <a:pt x="174415" y="752661"/>
                    <a:pt x="182613" y="765267"/>
                    <a:pt x="194735" y="772981"/>
                  </a:cubicBezTo>
                  <a:cubicBezTo>
                    <a:pt x="277587" y="825705"/>
                    <a:pt x="261719" y="808251"/>
                    <a:pt x="347135" y="823781"/>
                  </a:cubicBezTo>
                  <a:cubicBezTo>
                    <a:pt x="360873" y="826279"/>
                    <a:pt x="374001" y="831645"/>
                    <a:pt x="387775" y="833941"/>
                  </a:cubicBezTo>
                  <a:cubicBezTo>
                    <a:pt x="414708" y="838430"/>
                    <a:pt x="441962" y="840714"/>
                    <a:pt x="469055" y="844101"/>
                  </a:cubicBezTo>
                  <a:cubicBezTo>
                    <a:pt x="479215" y="847488"/>
                    <a:pt x="488825" y="854261"/>
                    <a:pt x="499535" y="854261"/>
                  </a:cubicBezTo>
                  <a:cubicBezTo>
                    <a:pt x="546233" y="854261"/>
                    <a:pt x="563600" y="846453"/>
                    <a:pt x="601135" y="833941"/>
                  </a:cubicBezTo>
                  <a:cubicBezTo>
                    <a:pt x="614682" y="823781"/>
                    <a:pt x="627996" y="813303"/>
                    <a:pt x="641775" y="803461"/>
                  </a:cubicBezTo>
                  <a:cubicBezTo>
                    <a:pt x="651711" y="796364"/>
                    <a:pt x="664214" y="792331"/>
                    <a:pt x="672255" y="783141"/>
                  </a:cubicBezTo>
                  <a:cubicBezTo>
                    <a:pt x="695490" y="756587"/>
                    <a:pt x="716823" y="708093"/>
                    <a:pt x="743375" y="681541"/>
                  </a:cubicBezTo>
                  <a:cubicBezTo>
                    <a:pt x="752009" y="672907"/>
                    <a:pt x="763695" y="667994"/>
                    <a:pt x="773855" y="661221"/>
                  </a:cubicBezTo>
                  <a:cubicBezTo>
                    <a:pt x="770468" y="569781"/>
                    <a:pt x="771979" y="478028"/>
                    <a:pt x="763695" y="386901"/>
                  </a:cubicBezTo>
                  <a:cubicBezTo>
                    <a:pt x="761756" y="365570"/>
                    <a:pt x="750148" y="346261"/>
                    <a:pt x="743375" y="325941"/>
                  </a:cubicBezTo>
                  <a:lnTo>
                    <a:pt x="733215" y="295461"/>
                  </a:lnTo>
                  <a:lnTo>
                    <a:pt x="723055" y="264981"/>
                  </a:lnTo>
                  <a:cubicBezTo>
                    <a:pt x="719668" y="254821"/>
                    <a:pt x="720468" y="242074"/>
                    <a:pt x="712895" y="234501"/>
                  </a:cubicBezTo>
                  <a:lnTo>
                    <a:pt x="682415" y="204021"/>
                  </a:lnTo>
                  <a:cubicBezTo>
                    <a:pt x="679028" y="193861"/>
                    <a:pt x="677456" y="182903"/>
                    <a:pt x="672255" y="173541"/>
                  </a:cubicBezTo>
                  <a:cubicBezTo>
                    <a:pt x="660395" y="152193"/>
                    <a:pt x="639338" y="135749"/>
                    <a:pt x="631615" y="112581"/>
                  </a:cubicBezTo>
                  <a:cubicBezTo>
                    <a:pt x="625819" y="95194"/>
                    <a:pt x="618017" y="62876"/>
                    <a:pt x="601135" y="51621"/>
                  </a:cubicBezTo>
                  <a:cubicBezTo>
                    <a:pt x="589517" y="43875"/>
                    <a:pt x="573870" y="45473"/>
                    <a:pt x="560495" y="41461"/>
                  </a:cubicBezTo>
                  <a:cubicBezTo>
                    <a:pt x="539979" y="35306"/>
                    <a:pt x="520315" y="26336"/>
                    <a:pt x="499535" y="21141"/>
                  </a:cubicBezTo>
                  <a:cubicBezTo>
                    <a:pt x="414969" y="0"/>
                    <a:pt x="446182" y="821"/>
                    <a:pt x="408095" y="821"/>
                  </a:cubicBezTo>
                  <a:lnTo>
                    <a:pt x="458895" y="2114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32" name="Freihandform 15"/>
            <p:cNvSpPr>
              <a:spLocks/>
            </p:cNvSpPr>
            <p:nvPr/>
          </p:nvSpPr>
          <p:spPr bwMode="auto">
            <a:xfrm>
              <a:off x="2028825" y="5807075"/>
              <a:ext cx="325438" cy="317500"/>
            </a:xfrm>
            <a:custGeom>
              <a:avLst/>
              <a:gdLst>
                <a:gd name="T0" fmla="*/ 223962 w 945410"/>
                <a:gd name="T1" fmla="*/ 20242 h 822882"/>
                <a:gd name="T2" fmla="*/ 223962 w 945410"/>
                <a:gd name="T3" fmla="*/ 20242 h 822882"/>
                <a:gd name="T4" fmla="*/ 315402 w 945410"/>
                <a:gd name="T5" fmla="*/ 30402 h 822882"/>
                <a:gd name="T6" fmla="*/ 366202 w 945410"/>
                <a:gd name="T7" fmla="*/ 60882 h 822882"/>
                <a:gd name="T8" fmla="*/ 447482 w 945410"/>
                <a:gd name="T9" fmla="*/ 81202 h 822882"/>
                <a:gd name="T10" fmla="*/ 477962 w 945410"/>
                <a:gd name="T11" fmla="*/ 91362 h 822882"/>
                <a:gd name="T12" fmla="*/ 538922 w 945410"/>
                <a:gd name="T13" fmla="*/ 142162 h 822882"/>
                <a:gd name="T14" fmla="*/ 579562 w 945410"/>
                <a:gd name="T15" fmla="*/ 192962 h 822882"/>
                <a:gd name="T16" fmla="*/ 711642 w 945410"/>
                <a:gd name="T17" fmla="*/ 304722 h 822882"/>
                <a:gd name="T18" fmla="*/ 782762 w 945410"/>
                <a:gd name="T19" fmla="*/ 345362 h 822882"/>
                <a:gd name="T20" fmla="*/ 843722 w 945410"/>
                <a:gd name="T21" fmla="*/ 386002 h 822882"/>
                <a:gd name="T22" fmla="*/ 914842 w 945410"/>
                <a:gd name="T23" fmla="*/ 426642 h 822882"/>
                <a:gd name="T24" fmla="*/ 935162 w 945410"/>
                <a:gd name="T25" fmla="*/ 467282 h 822882"/>
                <a:gd name="T26" fmla="*/ 904682 w 945410"/>
                <a:gd name="T27" fmla="*/ 680642 h 822882"/>
                <a:gd name="T28" fmla="*/ 874202 w 945410"/>
                <a:gd name="T29" fmla="*/ 741602 h 822882"/>
                <a:gd name="T30" fmla="*/ 803082 w 945410"/>
                <a:gd name="T31" fmla="*/ 792402 h 822882"/>
                <a:gd name="T32" fmla="*/ 772602 w 945410"/>
                <a:gd name="T33" fmla="*/ 802562 h 822882"/>
                <a:gd name="T34" fmla="*/ 731962 w 945410"/>
                <a:gd name="T35" fmla="*/ 792402 h 822882"/>
                <a:gd name="T36" fmla="*/ 701482 w 945410"/>
                <a:gd name="T37" fmla="*/ 772082 h 822882"/>
                <a:gd name="T38" fmla="*/ 620202 w 945410"/>
                <a:gd name="T39" fmla="*/ 792402 h 822882"/>
                <a:gd name="T40" fmla="*/ 589722 w 945410"/>
                <a:gd name="T41" fmla="*/ 812722 h 822882"/>
                <a:gd name="T42" fmla="*/ 538922 w 945410"/>
                <a:gd name="T43" fmla="*/ 822882 h 822882"/>
                <a:gd name="T44" fmla="*/ 264602 w 945410"/>
                <a:gd name="T45" fmla="*/ 812722 h 822882"/>
                <a:gd name="T46" fmla="*/ 213802 w 945410"/>
                <a:gd name="T47" fmla="*/ 731442 h 822882"/>
                <a:gd name="T48" fmla="*/ 183322 w 945410"/>
                <a:gd name="T49" fmla="*/ 700962 h 822882"/>
                <a:gd name="T50" fmla="*/ 102042 w 945410"/>
                <a:gd name="T51" fmla="*/ 558722 h 822882"/>
                <a:gd name="T52" fmla="*/ 41082 w 945410"/>
                <a:gd name="T53" fmla="*/ 467282 h 822882"/>
                <a:gd name="T54" fmla="*/ 20762 w 945410"/>
                <a:gd name="T55" fmla="*/ 436802 h 822882"/>
                <a:gd name="T56" fmla="*/ 10602 w 945410"/>
                <a:gd name="T57" fmla="*/ 345362 h 822882"/>
                <a:gd name="T58" fmla="*/ 442 w 945410"/>
                <a:gd name="T59" fmla="*/ 294562 h 822882"/>
                <a:gd name="T60" fmla="*/ 10602 w 945410"/>
                <a:gd name="T61" fmla="*/ 243762 h 822882"/>
                <a:gd name="T62" fmla="*/ 71562 w 945410"/>
                <a:gd name="T63" fmla="*/ 203122 h 822882"/>
                <a:gd name="T64" fmla="*/ 112202 w 945410"/>
                <a:gd name="T65" fmla="*/ 172642 h 822882"/>
                <a:gd name="T66" fmla="*/ 122362 w 945410"/>
                <a:gd name="T67" fmla="*/ 142162 h 822882"/>
                <a:gd name="T68" fmla="*/ 173162 w 945410"/>
                <a:gd name="T69" fmla="*/ 50722 h 822882"/>
                <a:gd name="T70" fmla="*/ 183322 w 945410"/>
                <a:gd name="T71" fmla="*/ 10082 h 822882"/>
                <a:gd name="T72" fmla="*/ 223962 w 945410"/>
                <a:gd name="T73" fmla="*/ 20242 h 8228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5410"/>
                <a:gd name="T112" fmla="*/ 0 h 822882"/>
                <a:gd name="T113" fmla="*/ 945410 w 945410"/>
                <a:gd name="T114" fmla="*/ 822882 h 82288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5410" h="822882">
                  <a:moveTo>
                    <a:pt x="223962" y="20242"/>
                  </a:moveTo>
                  <a:lnTo>
                    <a:pt x="223962" y="20242"/>
                  </a:lnTo>
                  <a:cubicBezTo>
                    <a:pt x="254442" y="23629"/>
                    <a:pt x="285914" y="21977"/>
                    <a:pt x="315402" y="30402"/>
                  </a:cubicBezTo>
                  <a:cubicBezTo>
                    <a:pt x="334390" y="35827"/>
                    <a:pt x="348539" y="52051"/>
                    <a:pt x="366202" y="60882"/>
                  </a:cubicBezTo>
                  <a:cubicBezTo>
                    <a:pt x="389426" y="72494"/>
                    <a:pt x="424296" y="75405"/>
                    <a:pt x="447482" y="81202"/>
                  </a:cubicBezTo>
                  <a:cubicBezTo>
                    <a:pt x="457872" y="83799"/>
                    <a:pt x="467802" y="87975"/>
                    <a:pt x="477962" y="91362"/>
                  </a:cubicBezTo>
                  <a:cubicBezTo>
                    <a:pt x="531625" y="171857"/>
                    <a:pt x="456423" y="69976"/>
                    <a:pt x="538922" y="142162"/>
                  </a:cubicBezTo>
                  <a:cubicBezTo>
                    <a:pt x="555242" y="156442"/>
                    <a:pt x="565282" y="176642"/>
                    <a:pt x="579562" y="192962"/>
                  </a:cubicBezTo>
                  <a:cubicBezTo>
                    <a:pt x="614252" y="232607"/>
                    <a:pt x="678685" y="279370"/>
                    <a:pt x="711642" y="304722"/>
                  </a:cubicBezTo>
                  <a:cubicBezTo>
                    <a:pt x="753178" y="336673"/>
                    <a:pt x="733118" y="315576"/>
                    <a:pt x="782762" y="345362"/>
                  </a:cubicBezTo>
                  <a:cubicBezTo>
                    <a:pt x="803703" y="357927"/>
                    <a:pt x="821879" y="375080"/>
                    <a:pt x="843722" y="386002"/>
                  </a:cubicBezTo>
                  <a:cubicBezTo>
                    <a:pt x="895284" y="411783"/>
                    <a:pt x="871760" y="397921"/>
                    <a:pt x="914842" y="426642"/>
                  </a:cubicBezTo>
                  <a:cubicBezTo>
                    <a:pt x="921615" y="440189"/>
                    <a:pt x="934442" y="452154"/>
                    <a:pt x="935162" y="467282"/>
                  </a:cubicBezTo>
                  <a:cubicBezTo>
                    <a:pt x="944616" y="665811"/>
                    <a:pt x="945410" y="585611"/>
                    <a:pt x="904682" y="680642"/>
                  </a:cubicBezTo>
                  <a:cubicBezTo>
                    <a:pt x="892287" y="709564"/>
                    <a:pt x="898608" y="717196"/>
                    <a:pt x="874202" y="741602"/>
                  </a:cubicBezTo>
                  <a:cubicBezTo>
                    <a:pt x="869600" y="746204"/>
                    <a:pt x="814620" y="786633"/>
                    <a:pt x="803082" y="792402"/>
                  </a:cubicBezTo>
                  <a:cubicBezTo>
                    <a:pt x="793503" y="797191"/>
                    <a:pt x="782762" y="799175"/>
                    <a:pt x="772602" y="802562"/>
                  </a:cubicBezTo>
                  <a:cubicBezTo>
                    <a:pt x="759055" y="799175"/>
                    <a:pt x="744797" y="797903"/>
                    <a:pt x="731962" y="792402"/>
                  </a:cubicBezTo>
                  <a:cubicBezTo>
                    <a:pt x="720739" y="787592"/>
                    <a:pt x="713693" y="772082"/>
                    <a:pt x="701482" y="772082"/>
                  </a:cubicBezTo>
                  <a:cubicBezTo>
                    <a:pt x="673555" y="772082"/>
                    <a:pt x="647295" y="785629"/>
                    <a:pt x="620202" y="792402"/>
                  </a:cubicBezTo>
                  <a:cubicBezTo>
                    <a:pt x="610042" y="799175"/>
                    <a:pt x="601155" y="808435"/>
                    <a:pt x="589722" y="812722"/>
                  </a:cubicBezTo>
                  <a:cubicBezTo>
                    <a:pt x="573553" y="818785"/>
                    <a:pt x="556191" y="822882"/>
                    <a:pt x="538922" y="822882"/>
                  </a:cubicBezTo>
                  <a:cubicBezTo>
                    <a:pt x="447419" y="822882"/>
                    <a:pt x="356042" y="816109"/>
                    <a:pt x="264602" y="812722"/>
                  </a:cubicBezTo>
                  <a:cubicBezTo>
                    <a:pt x="243787" y="771092"/>
                    <a:pt x="245456" y="768372"/>
                    <a:pt x="213802" y="731442"/>
                  </a:cubicBezTo>
                  <a:cubicBezTo>
                    <a:pt x="204451" y="720533"/>
                    <a:pt x="192143" y="712304"/>
                    <a:pt x="183322" y="700962"/>
                  </a:cubicBezTo>
                  <a:cubicBezTo>
                    <a:pt x="86325" y="576251"/>
                    <a:pt x="202665" y="709657"/>
                    <a:pt x="102042" y="558722"/>
                  </a:cubicBezTo>
                  <a:lnTo>
                    <a:pt x="41082" y="467282"/>
                  </a:lnTo>
                  <a:lnTo>
                    <a:pt x="20762" y="436802"/>
                  </a:lnTo>
                  <a:cubicBezTo>
                    <a:pt x="17375" y="406322"/>
                    <a:pt x="14939" y="375721"/>
                    <a:pt x="10602" y="345362"/>
                  </a:cubicBezTo>
                  <a:cubicBezTo>
                    <a:pt x="8160" y="328267"/>
                    <a:pt x="442" y="311831"/>
                    <a:pt x="442" y="294562"/>
                  </a:cubicBezTo>
                  <a:cubicBezTo>
                    <a:pt x="442" y="277293"/>
                    <a:pt x="0" y="257393"/>
                    <a:pt x="10602" y="243762"/>
                  </a:cubicBezTo>
                  <a:cubicBezTo>
                    <a:pt x="25595" y="224485"/>
                    <a:pt x="52025" y="217775"/>
                    <a:pt x="71562" y="203122"/>
                  </a:cubicBezTo>
                  <a:lnTo>
                    <a:pt x="112202" y="172642"/>
                  </a:lnTo>
                  <a:cubicBezTo>
                    <a:pt x="115589" y="162482"/>
                    <a:pt x="117161" y="151524"/>
                    <a:pt x="122362" y="142162"/>
                  </a:cubicBezTo>
                  <a:cubicBezTo>
                    <a:pt x="165169" y="65110"/>
                    <a:pt x="156934" y="107520"/>
                    <a:pt x="173162" y="50722"/>
                  </a:cubicBezTo>
                  <a:cubicBezTo>
                    <a:pt x="176998" y="37296"/>
                    <a:pt x="171198" y="17010"/>
                    <a:pt x="183322" y="10082"/>
                  </a:cubicBezTo>
                  <a:cubicBezTo>
                    <a:pt x="200965" y="0"/>
                    <a:pt x="217189" y="18549"/>
                    <a:pt x="223962" y="20242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33" name="Freihandform 16"/>
            <p:cNvSpPr>
              <a:spLocks/>
            </p:cNvSpPr>
            <p:nvPr/>
          </p:nvSpPr>
          <p:spPr bwMode="auto">
            <a:xfrm>
              <a:off x="2790825" y="5862638"/>
              <a:ext cx="269875" cy="333375"/>
            </a:xfrm>
            <a:custGeom>
              <a:avLst/>
              <a:gdLst>
                <a:gd name="T0" fmla="*/ 782320 w 782320"/>
                <a:gd name="T1" fmla="*/ 132080 h 863600"/>
                <a:gd name="T2" fmla="*/ 782320 w 782320"/>
                <a:gd name="T3" fmla="*/ 132080 h 863600"/>
                <a:gd name="T4" fmla="*/ 680720 w 782320"/>
                <a:gd name="T5" fmla="*/ 60960 h 863600"/>
                <a:gd name="T6" fmla="*/ 609600 w 782320"/>
                <a:gd name="T7" fmla="*/ 20320 h 863600"/>
                <a:gd name="T8" fmla="*/ 568960 w 782320"/>
                <a:gd name="T9" fmla="*/ 10160 h 863600"/>
                <a:gd name="T10" fmla="*/ 538480 w 782320"/>
                <a:gd name="T11" fmla="*/ 0 h 863600"/>
                <a:gd name="T12" fmla="*/ 284480 w 782320"/>
                <a:gd name="T13" fmla="*/ 20320 h 863600"/>
                <a:gd name="T14" fmla="*/ 254000 w 782320"/>
                <a:gd name="T15" fmla="*/ 81280 h 863600"/>
                <a:gd name="T16" fmla="*/ 193040 w 782320"/>
                <a:gd name="T17" fmla="*/ 101600 h 863600"/>
                <a:gd name="T18" fmla="*/ 162560 w 782320"/>
                <a:gd name="T19" fmla="*/ 121920 h 863600"/>
                <a:gd name="T20" fmla="*/ 132080 w 782320"/>
                <a:gd name="T21" fmla="*/ 132080 h 863600"/>
                <a:gd name="T22" fmla="*/ 81280 w 782320"/>
                <a:gd name="T23" fmla="*/ 152400 h 863600"/>
                <a:gd name="T24" fmla="*/ 50800 w 782320"/>
                <a:gd name="T25" fmla="*/ 172720 h 863600"/>
                <a:gd name="T26" fmla="*/ 30480 w 782320"/>
                <a:gd name="T27" fmla="*/ 203200 h 863600"/>
                <a:gd name="T28" fmla="*/ 20320 w 782320"/>
                <a:gd name="T29" fmla="*/ 233680 h 863600"/>
                <a:gd name="T30" fmla="*/ 0 w 782320"/>
                <a:gd name="T31" fmla="*/ 325120 h 863600"/>
                <a:gd name="T32" fmla="*/ 10160 w 782320"/>
                <a:gd name="T33" fmla="*/ 640080 h 863600"/>
                <a:gd name="T34" fmla="*/ 40640 w 782320"/>
                <a:gd name="T35" fmla="*/ 701040 h 863600"/>
                <a:gd name="T36" fmla="*/ 71120 w 782320"/>
                <a:gd name="T37" fmla="*/ 721360 h 863600"/>
                <a:gd name="T38" fmla="*/ 111760 w 782320"/>
                <a:gd name="T39" fmla="*/ 751840 h 863600"/>
                <a:gd name="T40" fmla="*/ 152400 w 782320"/>
                <a:gd name="T41" fmla="*/ 762000 h 863600"/>
                <a:gd name="T42" fmla="*/ 193040 w 782320"/>
                <a:gd name="T43" fmla="*/ 792480 h 863600"/>
                <a:gd name="T44" fmla="*/ 314960 w 782320"/>
                <a:gd name="T45" fmla="*/ 843280 h 863600"/>
                <a:gd name="T46" fmla="*/ 345440 w 782320"/>
                <a:gd name="T47" fmla="*/ 853440 h 863600"/>
                <a:gd name="T48" fmla="*/ 416560 w 782320"/>
                <a:gd name="T49" fmla="*/ 863600 h 863600"/>
                <a:gd name="T50" fmla="*/ 599440 w 782320"/>
                <a:gd name="T51" fmla="*/ 843280 h 863600"/>
                <a:gd name="T52" fmla="*/ 629920 w 782320"/>
                <a:gd name="T53" fmla="*/ 812800 h 863600"/>
                <a:gd name="T54" fmla="*/ 660400 w 782320"/>
                <a:gd name="T55" fmla="*/ 772160 h 863600"/>
                <a:gd name="T56" fmla="*/ 711200 w 782320"/>
                <a:gd name="T57" fmla="*/ 721360 h 863600"/>
                <a:gd name="T58" fmla="*/ 741680 w 782320"/>
                <a:gd name="T59" fmla="*/ 660400 h 863600"/>
                <a:gd name="T60" fmla="*/ 762000 w 782320"/>
                <a:gd name="T61" fmla="*/ 579120 h 863600"/>
                <a:gd name="T62" fmla="*/ 782320 w 782320"/>
                <a:gd name="T63" fmla="*/ 132080 h 8636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82320"/>
                <a:gd name="T97" fmla="*/ 0 h 863600"/>
                <a:gd name="T98" fmla="*/ 782320 w 782320"/>
                <a:gd name="T99" fmla="*/ 863600 h 86360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82320" h="863600">
                  <a:moveTo>
                    <a:pt x="782320" y="132080"/>
                  </a:moveTo>
                  <a:lnTo>
                    <a:pt x="782320" y="132080"/>
                  </a:lnTo>
                  <a:lnTo>
                    <a:pt x="680720" y="60960"/>
                  </a:lnTo>
                  <a:cubicBezTo>
                    <a:pt x="657496" y="44882"/>
                    <a:pt x="636531" y="30419"/>
                    <a:pt x="609600" y="20320"/>
                  </a:cubicBezTo>
                  <a:cubicBezTo>
                    <a:pt x="596525" y="15417"/>
                    <a:pt x="582386" y="13996"/>
                    <a:pt x="568960" y="10160"/>
                  </a:cubicBezTo>
                  <a:cubicBezTo>
                    <a:pt x="558662" y="7218"/>
                    <a:pt x="548640" y="3387"/>
                    <a:pt x="538480" y="0"/>
                  </a:cubicBezTo>
                  <a:cubicBezTo>
                    <a:pt x="453813" y="6773"/>
                    <a:pt x="367997" y="4854"/>
                    <a:pt x="284480" y="20320"/>
                  </a:cubicBezTo>
                  <a:cubicBezTo>
                    <a:pt x="254414" y="25888"/>
                    <a:pt x="271359" y="68881"/>
                    <a:pt x="254000" y="81280"/>
                  </a:cubicBezTo>
                  <a:cubicBezTo>
                    <a:pt x="236571" y="93730"/>
                    <a:pt x="210862" y="89719"/>
                    <a:pt x="193040" y="101600"/>
                  </a:cubicBezTo>
                  <a:cubicBezTo>
                    <a:pt x="182880" y="108373"/>
                    <a:pt x="173482" y="116459"/>
                    <a:pt x="162560" y="121920"/>
                  </a:cubicBezTo>
                  <a:cubicBezTo>
                    <a:pt x="152981" y="126709"/>
                    <a:pt x="142108" y="128320"/>
                    <a:pt x="132080" y="132080"/>
                  </a:cubicBezTo>
                  <a:cubicBezTo>
                    <a:pt x="115003" y="138484"/>
                    <a:pt x="97592" y="144244"/>
                    <a:pt x="81280" y="152400"/>
                  </a:cubicBezTo>
                  <a:cubicBezTo>
                    <a:pt x="70358" y="157861"/>
                    <a:pt x="60960" y="165947"/>
                    <a:pt x="50800" y="172720"/>
                  </a:cubicBezTo>
                  <a:cubicBezTo>
                    <a:pt x="44027" y="182880"/>
                    <a:pt x="35941" y="192278"/>
                    <a:pt x="30480" y="203200"/>
                  </a:cubicBezTo>
                  <a:cubicBezTo>
                    <a:pt x="25691" y="212779"/>
                    <a:pt x="23262" y="223382"/>
                    <a:pt x="20320" y="233680"/>
                  </a:cubicBezTo>
                  <a:cubicBezTo>
                    <a:pt x="10754" y="267159"/>
                    <a:pt x="6984" y="290202"/>
                    <a:pt x="0" y="325120"/>
                  </a:cubicBezTo>
                  <a:cubicBezTo>
                    <a:pt x="3387" y="430107"/>
                    <a:pt x="3992" y="535220"/>
                    <a:pt x="10160" y="640080"/>
                  </a:cubicBezTo>
                  <a:cubicBezTo>
                    <a:pt x="11193" y="657640"/>
                    <a:pt x="29189" y="689589"/>
                    <a:pt x="40640" y="701040"/>
                  </a:cubicBezTo>
                  <a:cubicBezTo>
                    <a:pt x="49274" y="709674"/>
                    <a:pt x="61184" y="714263"/>
                    <a:pt x="71120" y="721360"/>
                  </a:cubicBezTo>
                  <a:cubicBezTo>
                    <a:pt x="84899" y="731202"/>
                    <a:pt x="96614" y="744267"/>
                    <a:pt x="111760" y="751840"/>
                  </a:cubicBezTo>
                  <a:cubicBezTo>
                    <a:pt x="124249" y="758085"/>
                    <a:pt x="138853" y="758613"/>
                    <a:pt x="152400" y="762000"/>
                  </a:cubicBezTo>
                  <a:cubicBezTo>
                    <a:pt x="165947" y="772160"/>
                    <a:pt x="178413" y="783948"/>
                    <a:pt x="193040" y="792480"/>
                  </a:cubicBezTo>
                  <a:cubicBezTo>
                    <a:pt x="278783" y="842497"/>
                    <a:pt x="248633" y="824329"/>
                    <a:pt x="314960" y="843280"/>
                  </a:cubicBezTo>
                  <a:cubicBezTo>
                    <a:pt x="325258" y="846222"/>
                    <a:pt x="334938" y="851340"/>
                    <a:pt x="345440" y="853440"/>
                  </a:cubicBezTo>
                  <a:cubicBezTo>
                    <a:pt x="368922" y="858136"/>
                    <a:pt x="392853" y="860213"/>
                    <a:pt x="416560" y="863600"/>
                  </a:cubicBezTo>
                  <a:cubicBezTo>
                    <a:pt x="477520" y="856827"/>
                    <a:pt x="539773" y="857486"/>
                    <a:pt x="599440" y="843280"/>
                  </a:cubicBezTo>
                  <a:cubicBezTo>
                    <a:pt x="613418" y="839952"/>
                    <a:pt x="620569" y="823709"/>
                    <a:pt x="629920" y="812800"/>
                  </a:cubicBezTo>
                  <a:cubicBezTo>
                    <a:pt x="640940" y="799943"/>
                    <a:pt x="649150" y="784816"/>
                    <a:pt x="660400" y="772160"/>
                  </a:cubicBezTo>
                  <a:cubicBezTo>
                    <a:pt x="676310" y="754262"/>
                    <a:pt x="695431" y="739382"/>
                    <a:pt x="711200" y="721360"/>
                  </a:cubicBezTo>
                  <a:cubicBezTo>
                    <a:pt x="729522" y="700421"/>
                    <a:pt x="734622" y="686281"/>
                    <a:pt x="741680" y="660400"/>
                  </a:cubicBezTo>
                  <a:cubicBezTo>
                    <a:pt x="749028" y="633457"/>
                    <a:pt x="762000" y="579120"/>
                    <a:pt x="762000" y="579120"/>
                  </a:cubicBezTo>
                  <a:cubicBezTo>
                    <a:pt x="773355" y="193058"/>
                    <a:pt x="772160" y="348876"/>
                    <a:pt x="782320" y="13208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34" name="Freihandform 17"/>
            <p:cNvSpPr>
              <a:spLocks/>
            </p:cNvSpPr>
            <p:nvPr/>
          </p:nvSpPr>
          <p:spPr bwMode="auto">
            <a:xfrm>
              <a:off x="3240088" y="5022850"/>
              <a:ext cx="250825" cy="433388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35" name="Freihandform 18"/>
            <p:cNvSpPr>
              <a:spLocks/>
            </p:cNvSpPr>
            <p:nvPr/>
          </p:nvSpPr>
          <p:spPr bwMode="auto">
            <a:xfrm>
              <a:off x="3360738" y="5537200"/>
              <a:ext cx="277812" cy="430213"/>
            </a:xfrm>
            <a:custGeom>
              <a:avLst/>
              <a:gdLst>
                <a:gd name="T0" fmla="*/ 408852 w 805092"/>
                <a:gd name="T1" fmla="*/ 0 h 1117600"/>
                <a:gd name="T2" fmla="*/ 408852 w 805092"/>
                <a:gd name="T3" fmla="*/ 0 h 1117600"/>
                <a:gd name="T4" fmla="*/ 266612 w 805092"/>
                <a:gd name="T5" fmla="*/ 91440 h 1117600"/>
                <a:gd name="T6" fmla="*/ 236132 w 805092"/>
                <a:gd name="T7" fmla="*/ 111760 h 1117600"/>
                <a:gd name="T8" fmla="*/ 205652 w 805092"/>
                <a:gd name="T9" fmla="*/ 142240 h 1117600"/>
                <a:gd name="T10" fmla="*/ 175172 w 805092"/>
                <a:gd name="T11" fmla="*/ 162560 h 1117600"/>
                <a:gd name="T12" fmla="*/ 124372 w 805092"/>
                <a:gd name="T13" fmla="*/ 223520 h 1117600"/>
                <a:gd name="T14" fmla="*/ 134532 w 805092"/>
                <a:gd name="T15" fmla="*/ 304800 h 1117600"/>
                <a:gd name="T16" fmla="*/ 165012 w 805092"/>
                <a:gd name="T17" fmla="*/ 335280 h 1117600"/>
                <a:gd name="T18" fmla="*/ 175172 w 805092"/>
                <a:gd name="T19" fmla="*/ 365760 h 1117600"/>
                <a:gd name="T20" fmla="*/ 165012 w 805092"/>
                <a:gd name="T21" fmla="*/ 447040 h 1117600"/>
                <a:gd name="T22" fmla="*/ 134532 w 805092"/>
                <a:gd name="T23" fmla="*/ 477520 h 1117600"/>
                <a:gd name="T24" fmla="*/ 83732 w 805092"/>
                <a:gd name="T25" fmla="*/ 528320 h 1117600"/>
                <a:gd name="T26" fmla="*/ 73572 w 805092"/>
                <a:gd name="T27" fmla="*/ 558800 h 1117600"/>
                <a:gd name="T28" fmla="*/ 22772 w 805092"/>
                <a:gd name="T29" fmla="*/ 609600 h 1117600"/>
                <a:gd name="T30" fmla="*/ 2452 w 805092"/>
                <a:gd name="T31" fmla="*/ 670560 h 1117600"/>
                <a:gd name="T32" fmla="*/ 32932 w 805092"/>
                <a:gd name="T33" fmla="*/ 782320 h 1117600"/>
                <a:gd name="T34" fmla="*/ 63412 w 805092"/>
                <a:gd name="T35" fmla="*/ 802640 h 1117600"/>
                <a:gd name="T36" fmla="*/ 104052 w 805092"/>
                <a:gd name="T37" fmla="*/ 863600 h 1117600"/>
                <a:gd name="T38" fmla="*/ 215812 w 805092"/>
                <a:gd name="T39" fmla="*/ 944880 h 1117600"/>
                <a:gd name="T40" fmla="*/ 286932 w 805092"/>
                <a:gd name="T41" fmla="*/ 1016000 h 1117600"/>
                <a:gd name="T42" fmla="*/ 337732 w 805092"/>
                <a:gd name="T43" fmla="*/ 1066800 h 1117600"/>
                <a:gd name="T44" fmla="*/ 358052 w 805092"/>
                <a:gd name="T45" fmla="*/ 1097280 h 1117600"/>
                <a:gd name="T46" fmla="*/ 419012 w 805092"/>
                <a:gd name="T47" fmla="*/ 1117600 h 1117600"/>
                <a:gd name="T48" fmla="*/ 490132 w 805092"/>
                <a:gd name="T49" fmla="*/ 1107440 h 1117600"/>
                <a:gd name="T50" fmla="*/ 540932 w 805092"/>
                <a:gd name="T51" fmla="*/ 1097280 h 1117600"/>
                <a:gd name="T52" fmla="*/ 612052 w 805092"/>
                <a:gd name="T53" fmla="*/ 1016000 h 1117600"/>
                <a:gd name="T54" fmla="*/ 642532 w 805092"/>
                <a:gd name="T55" fmla="*/ 995680 h 1117600"/>
                <a:gd name="T56" fmla="*/ 662852 w 805092"/>
                <a:gd name="T57" fmla="*/ 965200 h 1117600"/>
                <a:gd name="T58" fmla="*/ 774612 w 805092"/>
                <a:gd name="T59" fmla="*/ 883920 h 1117600"/>
                <a:gd name="T60" fmla="*/ 805092 w 805092"/>
                <a:gd name="T61" fmla="*/ 802640 h 1117600"/>
                <a:gd name="T62" fmla="*/ 794932 w 805092"/>
                <a:gd name="T63" fmla="*/ 609600 h 1117600"/>
                <a:gd name="T64" fmla="*/ 754292 w 805092"/>
                <a:gd name="T65" fmla="*/ 518160 h 1117600"/>
                <a:gd name="T66" fmla="*/ 733972 w 805092"/>
                <a:gd name="T67" fmla="*/ 487680 h 1117600"/>
                <a:gd name="T68" fmla="*/ 713652 w 805092"/>
                <a:gd name="T69" fmla="*/ 447040 h 1117600"/>
                <a:gd name="T70" fmla="*/ 673012 w 805092"/>
                <a:gd name="T71" fmla="*/ 386080 h 1117600"/>
                <a:gd name="T72" fmla="*/ 652692 w 805092"/>
                <a:gd name="T73" fmla="*/ 254000 h 1117600"/>
                <a:gd name="T74" fmla="*/ 642532 w 805092"/>
                <a:gd name="T75" fmla="*/ 213360 h 1117600"/>
                <a:gd name="T76" fmla="*/ 622212 w 805092"/>
                <a:gd name="T77" fmla="*/ 182880 h 1117600"/>
                <a:gd name="T78" fmla="*/ 591732 w 805092"/>
                <a:gd name="T79" fmla="*/ 121920 h 1117600"/>
                <a:gd name="T80" fmla="*/ 561252 w 805092"/>
                <a:gd name="T81" fmla="*/ 101600 h 1117600"/>
                <a:gd name="T82" fmla="*/ 530772 w 805092"/>
                <a:gd name="T83" fmla="*/ 40640 h 1117600"/>
                <a:gd name="T84" fmla="*/ 520612 w 805092"/>
                <a:gd name="T85" fmla="*/ 10160 h 1117600"/>
                <a:gd name="T86" fmla="*/ 490132 w 805092"/>
                <a:gd name="T87" fmla="*/ 0 h 1117600"/>
                <a:gd name="T88" fmla="*/ 419012 w 805092"/>
                <a:gd name="T89" fmla="*/ 10160 h 1117600"/>
                <a:gd name="T90" fmla="*/ 408852 w 805092"/>
                <a:gd name="T91" fmla="*/ 0 h 11176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05092"/>
                <a:gd name="T139" fmla="*/ 0 h 1117600"/>
                <a:gd name="T140" fmla="*/ 805092 w 805092"/>
                <a:gd name="T141" fmla="*/ 1117600 h 11176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05092" h="1117600">
                  <a:moveTo>
                    <a:pt x="408852" y="0"/>
                  </a:moveTo>
                  <a:lnTo>
                    <a:pt x="408852" y="0"/>
                  </a:lnTo>
                  <a:cubicBezTo>
                    <a:pt x="286790" y="77676"/>
                    <a:pt x="333833" y="46626"/>
                    <a:pt x="266612" y="91440"/>
                  </a:cubicBezTo>
                  <a:cubicBezTo>
                    <a:pt x="256452" y="98213"/>
                    <a:pt x="244766" y="103126"/>
                    <a:pt x="236132" y="111760"/>
                  </a:cubicBezTo>
                  <a:cubicBezTo>
                    <a:pt x="225972" y="121920"/>
                    <a:pt x="216690" y="133042"/>
                    <a:pt x="205652" y="142240"/>
                  </a:cubicBezTo>
                  <a:cubicBezTo>
                    <a:pt x="196271" y="150057"/>
                    <a:pt x="184553" y="154743"/>
                    <a:pt x="175172" y="162560"/>
                  </a:cubicBezTo>
                  <a:cubicBezTo>
                    <a:pt x="145836" y="187006"/>
                    <a:pt x="144352" y="193550"/>
                    <a:pt x="124372" y="223520"/>
                  </a:cubicBezTo>
                  <a:cubicBezTo>
                    <a:pt x="127759" y="250613"/>
                    <a:pt x="125201" y="279140"/>
                    <a:pt x="134532" y="304800"/>
                  </a:cubicBezTo>
                  <a:cubicBezTo>
                    <a:pt x="139442" y="318303"/>
                    <a:pt x="157042" y="323325"/>
                    <a:pt x="165012" y="335280"/>
                  </a:cubicBezTo>
                  <a:cubicBezTo>
                    <a:pt x="170953" y="344191"/>
                    <a:pt x="171785" y="355600"/>
                    <a:pt x="175172" y="365760"/>
                  </a:cubicBezTo>
                  <a:cubicBezTo>
                    <a:pt x="171785" y="392853"/>
                    <a:pt x="174343" y="421380"/>
                    <a:pt x="165012" y="447040"/>
                  </a:cubicBezTo>
                  <a:cubicBezTo>
                    <a:pt x="160102" y="460543"/>
                    <a:pt x="143730" y="466482"/>
                    <a:pt x="134532" y="477520"/>
                  </a:cubicBezTo>
                  <a:cubicBezTo>
                    <a:pt x="92199" y="528320"/>
                    <a:pt x="139612" y="491067"/>
                    <a:pt x="83732" y="528320"/>
                  </a:cubicBezTo>
                  <a:cubicBezTo>
                    <a:pt x="80345" y="538480"/>
                    <a:pt x="80262" y="550437"/>
                    <a:pt x="73572" y="558800"/>
                  </a:cubicBezTo>
                  <a:cubicBezTo>
                    <a:pt x="29545" y="613833"/>
                    <a:pt x="53252" y="541020"/>
                    <a:pt x="22772" y="609600"/>
                  </a:cubicBezTo>
                  <a:cubicBezTo>
                    <a:pt x="14073" y="629173"/>
                    <a:pt x="2452" y="670560"/>
                    <a:pt x="2452" y="670560"/>
                  </a:cubicBezTo>
                  <a:cubicBezTo>
                    <a:pt x="8462" y="718640"/>
                    <a:pt x="0" y="749388"/>
                    <a:pt x="32932" y="782320"/>
                  </a:cubicBezTo>
                  <a:cubicBezTo>
                    <a:pt x="41566" y="790954"/>
                    <a:pt x="53252" y="795867"/>
                    <a:pt x="63412" y="802640"/>
                  </a:cubicBezTo>
                  <a:cubicBezTo>
                    <a:pt x="76959" y="822960"/>
                    <a:pt x="83732" y="850053"/>
                    <a:pt x="104052" y="863600"/>
                  </a:cubicBezTo>
                  <a:cubicBezTo>
                    <a:pt x="146335" y="891789"/>
                    <a:pt x="178548" y="910721"/>
                    <a:pt x="215812" y="944880"/>
                  </a:cubicBezTo>
                  <a:cubicBezTo>
                    <a:pt x="240526" y="967535"/>
                    <a:pt x="286932" y="1016000"/>
                    <a:pt x="286932" y="1016000"/>
                  </a:cubicBezTo>
                  <a:cubicBezTo>
                    <a:pt x="307345" y="1077238"/>
                    <a:pt x="279787" y="1018513"/>
                    <a:pt x="337732" y="1066800"/>
                  </a:cubicBezTo>
                  <a:cubicBezTo>
                    <a:pt x="347113" y="1074617"/>
                    <a:pt x="347697" y="1090808"/>
                    <a:pt x="358052" y="1097280"/>
                  </a:cubicBezTo>
                  <a:cubicBezTo>
                    <a:pt x="376215" y="1108632"/>
                    <a:pt x="419012" y="1117600"/>
                    <a:pt x="419012" y="1117600"/>
                  </a:cubicBezTo>
                  <a:cubicBezTo>
                    <a:pt x="442719" y="1114213"/>
                    <a:pt x="466510" y="1111377"/>
                    <a:pt x="490132" y="1107440"/>
                  </a:cubicBezTo>
                  <a:cubicBezTo>
                    <a:pt x="507166" y="1104601"/>
                    <a:pt x="527117" y="1107641"/>
                    <a:pt x="540932" y="1097280"/>
                  </a:cubicBezTo>
                  <a:cubicBezTo>
                    <a:pt x="569733" y="1075680"/>
                    <a:pt x="586596" y="1041456"/>
                    <a:pt x="612052" y="1016000"/>
                  </a:cubicBezTo>
                  <a:cubicBezTo>
                    <a:pt x="620686" y="1007366"/>
                    <a:pt x="632372" y="1002453"/>
                    <a:pt x="642532" y="995680"/>
                  </a:cubicBezTo>
                  <a:cubicBezTo>
                    <a:pt x="649305" y="985520"/>
                    <a:pt x="653317" y="972828"/>
                    <a:pt x="662852" y="965200"/>
                  </a:cubicBezTo>
                  <a:cubicBezTo>
                    <a:pt x="704903" y="931559"/>
                    <a:pt x="744662" y="925850"/>
                    <a:pt x="774612" y="883920"/>
                  </a:cubicBezTo>
                  <a:cubicBezTo>
                    <a:pt x="795046" y="855312"/>
                    <a:pt x="796911" y="835366"/>
                    <a:pt x="805092" y="802640"/>
                  </a:cubicBezTo>
                  <a:cubicBezTo>
                    <a:pt x="801705" y="738293"/>
                    <a:pt x="802924" y="673538"/>
                    <a:pt x="794932" y="609600"/>
                  </a:cubicBezTo>
                  <a:cubicBezTo>
                    <a:pt x="793190" y="595666"/>
                    <a:pt x="762669" y="532819"/>
                    <a:pt x="754292" y="518160"/>
                  </a:cubicBezTo>
                  <a:cubicBezTo>
                    <a:pt x="748234" y="507558"/>
                    <a:pt x="740030" y="498282"/>
                    <a:pt x="733972" y="487680"/>
                  </a:cubicBezTo>
                  <a:cubicBezTo>
                    <a:pt x="726458" y="474530"/>
                    <a:pt x="721444" y="460027"/>
                    <a:pt x="713652" y="447040"/>
                  </a:cubicBezTo>
                  <a:cubicBezTo>
                    <a:pt x="701087" y="426099"/>
                    <a:pt x="673012" y="386080"/>
                    <a:pt x="673012" y="386080"/>
                  </a:cubicBezTo>
                  <a:cubicBezTo>
                    <a:pt x="664215" y="315700"/>
                    <a:pt x="665990" y="313843"/>
                    <a:pt x="652692" y="254000"/>
                  </a:cubicBezTo>
                  <a:cubicBezTo>
                    <a:pt x="649663" y="240369"/>
                    <a:pt x="648033" y="226195"/>
                    <a:pt x="642532" y="213360"/>
                  </a:cubicBezTo>
                  <a:cubicBezTo>
                    <a:pt x="637722" y="202137"/>
                    <a:pt x="627673" y="193802"/>
                    <a:pt x="622212" y="182880"/>
                  </a:cubicBezTo>
                  <a:cubicBezTo>
                    <a:pt x="605685" y="149826"/>
                    <a:pt x="620849" y="151037"/>
                    <a:pt x="591732" y="121920"/>
                  </a:cubicBezTo>
                  <a:cubicBezTo>
                    <a:pt x="583098" y="113286"/>
                    <a:pt x="571412" y="108373"/>
                    <a:pt x="561252" y="101600"/>
                  </a:cubicBezTo>
                  <a:cubicBezTo>
                    <a:pt x="535715" y="24988"/>
                    <a:pt x="570163" y="119422"/>
                    <a:pt x="530772" y="40640"/>
                  </a:cubicBezTo>
                  <a:cubicBezTo>
                    <a:pt x="525983" y="31061"/>
                    <a:pt x="528185" y="17733"/>
                    <a:pt x="520612" y="10160"/>
                  </a:cubicBezTo>
                  <a:cubicBezTo>
                    <a:pt x="513039" y="2587"/>
                    <a:pt x="500292" y="3387"/>
                    <a:pt x="490132" y="0"/>
                  </a:cubicBezTo>
                  <a:cubicBezTo>
                    <a:pt x="466425" y="3387"/>
                    <a:pt x="442494" y="5464"/>
                    <a:pt x="419012" y="10160"/>
                  </a:cubicBezTo>
                  <a:cubicBezTo>
                    <a:pt x="408510" y="12260"/>
                    <a:pt x="410545" y="1693"/>
                    <a:pt x="408852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36" name="Freihandform 19"/>
            <p:cNvSpPr>
              <a:spLocks/>
            </p:cNvSpPr>
            <p:nvPr/>
          </p:nvSpPr>
          <p:spPr bwMode="auto">
            <a:xfrm>
              <a:off x="3141663" y="5899150"/>
              <a:ext cx="273050" cy="390525"/>
            </a:xfrm>
            <a:custGeom>
              <a:avLst/>
              <a:gdLst>
                <a:gd name="T0" fmla="*/ 629920 w 792480"/>
                <a:gd name="T1" fmla="*/ 106274 h 1010514"/>
                <a:gd name="T2" fmla="*/ 629920 w 792480"/>
                <a:gd name="T3" fmla="*/ 106274 h 1010514"/>
                <a:gd name="T4" fmla="*/ 487680 w 792480"/>
                <a:gd name="T5" fmla="*/ 96114 h 1010514"/>
                <a:gd name="T6" fmla="*/ 416560 w 792480"/>
                <a:gd name="T7" fmla="*/ 65634 h 1010514"/>
                <a:gd name="T8" fmla="*/ 386080 w 792480"/>
                <a:gd name="T9" fmla="*/ 45314 h 1010514"/>
                <a:gd name="T10" fmla="*/ 345440 w 792480"/>
                <a:gd name="T11" fmla="*/ 35154 h 1010514"/>
                <a:gd name="T12" fmla="*/ 284480 w 792480"/>
                <a:gd name="T13" fmla="*/ 4674 h 1010514"/>
                <a:gd name="T14" fmla="*/ 254000 w 792480"/>
                <a:gd name="T15" fmla="*/ 35154 h 1010514"/>
                <a:gd name="T16" fmla="*/ 223520 w 792480"/>
                <a:gd name="T17" fmla="*/ 96114 h 1010514"/>
                <a:gd name="T18" fmla="*/ 193040 w 792480"/>
                <a:gd name="T19" fmla="*/ 157074 h 1010514"/>
                <a:gd name="T20" fmla="*/ 162560 w 792480"/>
                <a:gd name="T21" fmla="*/ 228194 h 1010514"/>
                <a:gd name="T22" fmla="*/ 132080 w 792480"/>
                <a:gd name="T23" fmla="*/ 248514 h 1010514"/>
                <a:gd name="T24" fmla="*/ 111760 w 792480"/>
                <a:gd name="T25" fmla="*/ 278994 h 1010514"/>
                <a:gd name="T26" fmla="*/ 50800 w 792480"/>
                <a:gd name="T27" fmla="*/ 329794 h 1010514"/>
                <a:gd name="T28" fmla="*/ 20320 w 792480"/>
                <a:gd name="T29" fmla="*/ 339954 h 1010514"/>
                <a:gd name="T30" fmla="*/ 0 w 792480"/>
                <a:gd name="T31" fmla="*/ 492354 h 1010514"/>
                <a:gd name="T32" fmla="*/ 10160 w 792480"/>
                <a:gd name="T33" fmla="*/ 797154 h 1010514"/>
                <a:gd name="T34" fmla="*/ 20320 w 792480"/>
                <a:gd name="T35" fmla="*/ 827634 h 1010514"/>
                <a:gd name="T36" fmla="*/ 40640 w 792480"/>
                <a:gd name="T37" fmla="*/ 868274 h 1010514"/>
                <a:gd name="T38" fmla="*/ 142240 w 792480"/>
                <a:gd name="T39" fmla="*/ 939394 h 1010514"/>
                <a:gd name="T40" fmla="*/ 203200 w 792480"/>
                <a:gd name="T41" fmla="*/ 980034 h 1010514"/>
                <a:gd name="T42" fmla="*/ 264160 w 792480"/>
                <a:gd name="T43" fmla="*/ 990194 h 1010514"/>
                <a:gd name="T44" fmla="*/ 294640 w 792480"/>
                <a:gd name="T45" fmla="*/ 1000354 h 1010514"/>
                <a:gd name="T46" fmla="*/ 365760 w 792480"/>
                <a:gd name="T47" fmla="*/ 1010514 h 1010514"/>
                <a:gd name="T48" fmla="*/ 528320 w 792480"/>
                <a:gd name="T49" fmla="*/ 969874 h 1010514"/>
                <a:gd name="T50" fmla="*/ 548640 w 792480"/>
                <a:gd name="T51" fmla="*/ 919074 h 1010514"/>
                <a:gd name="T52" fmla="*/ 609600 w 792480"/>
                <a:gd name="T53" fmla="*/ 868274 h 1010514"/>
                <a:gd name="T54" fmla="*/ 650240 w 792480"/>
                <a:gd name="T55" fmla="*/ 827634 h 1010514"/>
                <a:gd name="T56" fmla="*/ 660400 w 792480"/>
                <a:gd name="T57" fmla="*/ 797154 h 1010514"/>
                <a:gd name="T58" fmla="*/ 680720 w 792480"/>
                <a:gd name="T59" fmla="*/ 715874 h 1010514"/>
                <a:gd name="T60" fmla="*/ 690880 w 792480"/>
                <a:gd name="T61" fmla="*/ 685394 h 1010514"/>
                <a:gd name="T62" fmla="*/ 721360 w 792480"/>
                <a:gd name="T63" fmla="*/ 492354 h 1010514"/>
                <a:gd name="T64" fmla="*/ 731520 w 792480"/>
                <a:gd name="T65" fmla="*/ 441554 h 1010514"/>
                <a:gd name="T66" fmla="*/ 762000 w 792480"/>
                <a:gd name="T67" fmla="*/ 411074 h 1010514"/>
                <a:gd name="T68" fmla="*/ 792480 w 792480"/>
                <a:gd name="T69" fmla="*/ 350114 h 1010514"/>
                <a:gd name="T70" fmla="*/ 782320 w 792480"/>
                <a:gd name="T71" fmla="*/ 238354 h 1010514"/>
                <a:gd name="T72" fmla="*/ 772160 w 792480"/>
                <a:gd name="T73" fmla="*/ 207874 h 1010514"/>
                <a:gd name="T74" fmla="*/ 741680 w 792480"/>
                <a:gd name="T75" fmla="*/ 187554 h 1010514"/>
                <a:gd name="T76" fmla="*/ 731520 w 792480"/>
                <a:gd name="T77" fmla="*/ 157074 h 1010514"/>
                <a:gd name="T78" fmla="*/ 701040 w 792480"/>
                <a:gd name="T79" fmla="*/ 146914 h 1010514"/>
                <a:gd name="T80" fmla="*/ 640080 w 792480"/>
                <a:gd name="T81" fmla="*/ 106274 h 1010514"/>
                <a:gd name="T82" fmla="*/ 629920 w 792480"/>
                <a:gd name="T83" fmla="*/ 106274 h 10105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92480"/>
                <a:gd name="T127" fmla="*/ 0 h 1010514"/>
                <a:gd name="T128" fmla="*/ 792480 w 792480"/>
                <a:gd name="T129" fmla="*/ 1010514 h 10105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92480" h="1010514">
                  <a:moveTo>
                    <a:pt x="629920" y="106274"/>
                  </a:moveTo>
                  <a:lnTo>
                    <a:pt x="629920" y="106274"/>
                  </a:lnTo>
                  <a:cubicBezTo>
                    <a:pt x="582507" y="102887"/>
                    <a:pt x="534889" y="101668"/>
                    <a:pt x="487680" y="96114"/>
                  </a:cubicBezTo>
                  <a:cubicBezTo>
                    <a:pt x="469738" y="94003"/>
                    <a:pt x="428728" y="72587"/>
                    <a:pt x="416560" y="65634"/>
                  </a:cubicBezTo>
                  <a:cubicBezTo>
                    <a:pt x="405958" y="59576"/>
                    <a:pt x="397303" y="50124"/>
                    <a:pt x="386080" y="45314"/>
                  </a:cubicBezTo>
                  <a:cubicBezTo>
                    <a:pt x="373245" y="39813"/>
                    <a:pt x="358987" y="38541"/>
                    <a:pt x="345440" y="35154"/>
                  </a:cubicBezTo>
                  <a:cubicBezTo>
                    <a:pt x="338023" y="30209"/>
                    <a:pt x="298501" y="0"/>
                    <a:pt x="284480" y="4674"/>
                  </a:cubicBezTo>
                  <a:cubicBezTo>
                    <a:pt x="270849" y="9218"/>
                    <a:pt x="264160" y="24994"/>
                    <a:pt x="254000" y="35154"/>
                  </a:cubicBezTo>
                  <a:cubicBezTo>
                    <a:pt x="228463" y="111766"/>
                    <a:pt x="262911" y="17332"/>
                    <a:pt x="223520" y="96114"/>
                  </a:cubicBezTo>
                  <a:cubicBezTo>
                    <a:pt x="181456" y="180242"/>
                    <a:pt x="251274" y="69723"/>
                    <a:pt x="193040" y="157074"/>
                  </a:cubicBezTo>
                  <a:cubicBezTo>
                    <a:pt x="185267" y="188164"/>
                    <a:pt x="185948" y="204806"/>
                    <a:pt x="162560" y="228194"/>
                  </a:cubicBezTo>
                  <a:cubicBezTo>
                    <a:pt x="153926" y="236828"/>
                    <a:pt x="142240" y="241741"/>
                    <a:pt x="132080" y="248514"/>
                  </a:cubicBezTo>
                  <a:cubicBezTo>
                    <a:pt x="125307" y="258674"/>
                    <a:pt x="119577" y="269613"/>
                    <a:pt x="111760" y="278994"/>
                  </a:cubicBezTo>
                  <a:cubicBezTo>
                    <a:pt x="95710" y="298254"/>
                    <a:pt x="73634" y="318377"/>
                    <a:pt x="50800" y="329794"/>
                  </a:cubicBezTo>
                  <a:cubicBezTo>
                    <a:pt x="41221" y="334583"/>
                    <a:pt x="30480" y="336567"/>
                    <a:pt x="20320" y="339954"/>
                  </a:cubicBezTo>
                  <a:cubicBezTo>
                    <a:pt x="166" y="400417"/>
                    <a:pt x="0" y="392910"/>
                    <a:pt x="0" y="492354"/>
                  </a:cubicBezTo>
                  <a:cubicBezTo>
                    <a:pt x="0" y="594010"/>
                    <a:pt x="4010" y="695684"/>
                    <a:pt x="10160" y="797154"/>
                  </a:cubicBezTo>
                  <a:cubicBezTo>
                    <a:pt x="10808" y="807844"/>
                    <a:pt x="16101" y="817790"/>
                    <a:pt x="20320" y="827634"/>
                  </a:cubicBezTo>
                  <a:cubicBezTo>
                    <a:pt x="26286" y="841555"/>
                    <a:pt x="31837" y="855949"/>
                    <a:pt x="40640" y="868274"/>
                  </a:cubicBezTo>
                  <a:cubicBezTo>
                    <a:pt x="67510" y="905892"/>
                    <a:pt x="102194" y="914750"/>
                    <a:pt x="142240" y="939394"/>
                  </a:cubicBezTo>
                  <a:cubicBezTo>
                    <a:pt x="163039" y="952193"/>
                    <a:pt x="179111" y="976019"/>
                    <a:pt x="203200" y="980034"/>
                  </a:cubicBezTo>
                  <a:cubicBezTo>
                    <a:pt x="223520" y="983421"/>
                    <a:pt x="244050" y="985725"/>
                    <a:pt x="264160" y="990194"/>
                  </a:cubicBezTo>
                  <a:cubicBezTo>
                    <a:pt x="274615" y="992517"/>
                    <a:pt x="284138" y="998254"/>
                    <a:pt x="294640" y="1000354"/>
                  </a:cubicBezTo>
                  <a:cubicBezTo>
                    <a:pt x="318122" y="1005050"/>
                    <a:pt x="342053" y="1007127"/>
                    <a:pt x="365760" y="1010514"/>
                  </a:cubicBezTo>
                  <a:cubicBezTo>
                    <a:pt x="419947" y="996967"/>
                    <a:pt x="478362" y="994853"/>
                    <a:pt x="528320" y="969874"/>
                  </a:cubicBezTo>
                  <a:cubicBezTo>
                    <a:pt x="544632" y="961718"/>
                    <a:pt x="537247" y="933315"/>
                    <a:pt x="548640" y="919074"/>
                  </a:cubicBezTo>
                  <a:cubicBezTo>
                    <a:pt x="565164" y="898419"/>
                    <a:pt x="589939" y="885969"/>
                    <a:pt x="609600" y="868274"/>
                  </a:cubicBezTo>
                  <a:cubicBezTo>
                    <a:pt x="623840" y="855458"/>
                    <a:pt x="636693" y="841181"/>
                    <a:pt x="650240" y="827634"/>
                  </a:cubicBezTo>
                  <a:cubicBezTo>
                    <a:pt x="653627" y="817474"/>
                    <a:pt x="657582" y="807486"/>
                    <a:pt x="660400" y="797154"/>
                  </a:cubicBezTo>
                  <a:cubicBezTo>
                    <a:pt x="667748" y="770211"/>
                    <a:pt x="671889" y="742368"/>
                    <a:pt x="680720" y="715874"/>
                  </a:cubicBezTo>
                  <a:lnTo>
                    <a:pt x="690880" y="685394"/>
                  </a:lnTo>
                  <a:cubicBezTo>
                    <a:pt x="710130" y="473644"/>
                    <a:pt x="687069" y="663810"/>
                    <a:pt x="721360" y="492354"/>
                  </a:cubicBezTo>
                  <a:cubicBezTo>
                    <a:pt x="724747" y="475421"/>
                    <a:pt x="723797" y="457000"/>
                    <a:pt x="731520" y="441554"/>
                  </a:cubicBezTo>
                  <a:cubicBezTo>
                    <a:pt x="737946" y="428703"/>
                    <a:pt x="752802" y="422112"/>
                    <a:pt x="762000" y="411074"/>
                  </a:cubicBezTo>
                  <a:cubicBezTo>
                    <a:pt x="783884" y="384813"/>
                    <a:pt x="782297" y="380662"/>
                    <a:pt x="792480" y="350114"/>
                  </a:cubicBezTo>
                  <a:cubicBezTo>
                    <a:pt x="789093" y="312861"/>
                    <a:pt x="787610" y="275385"/>
                    <a:pt x="782320" y="238354"/>
                  </a:cubicBezTo>
                  <a:cubicBezTo>
                    <a:pt x="780805" y="227752"/>
                    <a:pt x="778850" y="216237"/>
                    <a:pt x="772160" y="207874"/>
                  </a:cubicBezTo>
                  <a:cubicBezTo>
                    <a:pt x="764532" y="198339"/>
                    <a:pt x="751840" y="194327"/>
                    <a:pt x="741680" y="187554"/>
                  </a:cubicBezTo>
                  <a:cubicBezTo>
                    <a:pt x="738293" y="177394"/>
                    <a:pt x="739093" y="164647"/>
                    <a:pt x="731520" y="157074"/>
                  </a:cubicBezTo>
                  <a:cubicBezTo>
                    <a:pt x="723947" y="149501"/>
                    <a:pt x="710402" y="152115"/>
                    <a:pt x="701040" y="146914"/>
                  </a:cubicBezTo>
                  <a:cubicBezTo>
                    <a:pt x="679692" y="135054"/>
                    <a:pt x="661923" y="117196"/>
                    <a:pt x="640080" y="106274"/>
                  </a:cubicBezTo>
                  <a:lnTo>
                    <a:pt x="629920" y="10627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72" name="Freihandform 71"/>
            <p:cNvSpPr/>
            <p:nvPr/>
          </p:nvSpPr>
          <p:spPr bwMode="auto">
            <a:xfrm>
              <a:off x="1327150" y="2443163"/>
              <a:ext cx="461963" cy="446087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74" name="Freihandform 73"/>
            <p:cNvSpPr/>
            <p:nvPr/>
          </p:nvSpPr>
          <p:spPr bwMode="auto">
            <a:xfrm>
              <a:off x="968375" y="4794250"/>
              <a:ext cx="176213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75" name="Freihandform 74"/>
            <p:cNvSpPr/>
            <p:nvPr/>
          </p:nvSpPr>
          <p:spPr bwMode="auto">
            <a:xfrm>
              <a:off x="2863850" y="5378450"/>
              <a:ext cx="74613" cy="9048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76" name="Freihandform 75"/>
            <p:cNvSpPr/>
            <p:nvPr/>
          </p:nvSpPr>
          <p:spPr bwMode="auto">
            <a:xfrm>
              <a:off x="2373313" y="5530850"/>
              <a:ext cx="73025" cy="9048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77" name="Freihandform 76"/>
            <p:cNvSpPr/>
            <p:nvPr/>
          </p:nvSpPr>
          <p:spPr bwMode="auto">
            <a:xfrm>
              <a:off x="1908175" y="5581650"/>
              <a:ext cx="73025" cy="9048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78" name="Freihandform 77"/>
            <p:cNvSpPr/>
            <p:nvPr/>
          </p:nvSpPr>
          <p:spPr bwMode="auto">
            <a:xfrm>
              <a:off x="1433513" y="5345113"/>
              <a:ext cx="73025" cy="904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79" name="Freihandform 78"/>
            <p:cNvSpPr/>
            <p:nvPr/>
          </p:nvSpPr>
          <p:spPr bwMode="auto">
            <a:xfrm>
              <a:off x="3287713" y="5853113"/>
              <a:ext cx="73025" cy="904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80" name="Freihandform 79"/>
            <p:cNvSpPr/>
            <p:nvPr/>
          </p:nvSpPr>
          <p:spPr bwMode="auto">
            <a:xfrm>
              <a:off x="1289050" y="3465513"/>
              <a:ext cx="176213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81" name="Freihandform 80"/>
            <p:cNvSpPr/>
            <p:nvPr/>
          </p:nvSpPr>
          <p:spPr bwMode="auto">
            <a:xfrm>
              <a:off x="3533775" y="3481388"/>
              <a:ext cx="176213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6" name="Freihandform 65"/>
            <p:cNvSpPr/>
            <p:nvPr/>
          </p:nvSpPr>
          <p:spPr bwMode="auto">
            <a:xfrm>
              <a:off x="402545" y="1682751"/>
              <a:ext cx="660400" cy="622300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</p:grpSp>
      <p:grpSp>
        <p:nvGrpSpPr>
          <p:cNvPr id="3" name="Gruppieren 66"/>
          <p:cNvGrpSpPr/>
          <p:nvPr/>
        </p:nvGrpSpPr>
        <p:grpSpPr>
          <a:xfrm>
            <a:off x="5356225" y="1545999"/>
            <a:ext cx="3090863" cy="1622425"/>
            <a:chOff x="479425" y="2068513"/>
            <a:chExt cx="3090863" cy="1622425"/>
          </a:xfrm>
        </p:grpSpPr>
        <p:grpSp>
          <p:nvGrpSpPr>
            <p:cNvPr id="4" name="Gruppieren 1"/>
            <p:cNvGrpSpPr>
              <a:grpSpLocks/>
            </p:cNvGrpSpPr>
            <p:nvPr/>
          </p:nvGrpSpPr>
          <p:grpSpPr bwMode="auto">
            <a:xfrm>
              <a:off x="479425" y="2068513"/>
              <a:ext cx="1660525" cy="1547812"/>
              <a:chOff x="602018" y="1630102"/>
              <a:chExt cx="3434687" cy="2858361"/>
            </a:xfrm>
          </p:grpSpPr>
          <p:grpSp>
            <p:nvGrpSpPr>
              <p:cNvPr id="5" name="Gruppieren 20"/>
              <p:cNvGrpSpPr>
                <a:grpSpLocks/>
              </p:cNvGrpSpPr>
              <p:nvPr/>
            </p:nvGrpSpPr>
            <p:grpSpPr bwMode="auto">
              <a:xfrm>
                <a:off x="602018" y="1958621"/>
                <a:ext cx="3434687" cy="2529842"/>
                <a:chOff x="812800" y="1530639"/>
                <a:chExt cx="4815840" cy="3549361"/>
              </a:xfrm>
            </p:grpSpPr>
            <p:sp>
              <p:nvSpPr>
                <p:cNvPr id="105" name="Freihandform 3"/>
                <p:cNvSpPr>
                  <a:spLocks/>
                </p:cNvSpPr>
                <p:nvPr/>
              </p:nvSpPr>
              <p:spPr bwMode="auto">
                <a:xfrm>
                  <a:off x="1109891" y="1534160"/>
                  <a:ext cx="1013549" cy="752390"/>
                </a:xfrm>
                <a:custGeom>
                  <a:avLst/>
                  <a:gdLst>
                    <a:gd name="T0" fmla="*/ 190589 w 1013549"/>
                    <a:gd name="T1" fmla="*/ 213360 h 752390"/>
                    <a:gd name="T2" fmla="*/ 190589 w 1013549"/>
                    <a:gd name="T3" fmla="*/ 213360 h 752390"/>
                    <a:gd name="T4" fmla="*/ 210909 w 1013549"/>
                    <a:gd name="T5" fmla="*/ 121920 h 752390"/>
                    <a:gd name="T6" fmla="*/ 221069 w 1013549"/>
                    <a:gd name="T7" fmla="*/ 91440 h 752390"/>
                    <a:gd name="T8" fmla="*/ 241389 w 1013549"/>
                    <a:gd name="T9" fmla="*/ 60960 h 752390"/>
                    <a:gd name="T10" fmla="*/ 271869 w 1013549"/>
                    <a:gd name="T11" fmla="*/ 50800 h 752390"/>
                    <a:gd name="T12" fmla="*/ 363309 w 1013549"/>
                    <a:gd name="T13" fmla="*/ 10160 h 752390"/>
                    <a:gd name="T14" fmla="*/ 393789 w 1013549"/>
                    <a:gd name="T15" fmla="*/ 0 h 752390"/>
                    <a:gd name="T16" fmla="*/ 576669 w 1013549"/>
                    <a:gd name="T17" fmla="*/ 20320 h 752390"/>
                    <a:gd name="T18" fmla="*/ 607149 w 1013549"/>
                    <a:gd name="T19" fmla="*/ 40640 h 752390"/>
                    <a:gd name="T20" fmla="*/ 668109 w 1013549"/>
                    <a:gd name="T21" fmla="*/ 50800 h 752390"/>
                    <a:gd name="T22" fmla="*/ 830669 w 1013549"/>
                    <a:gd name="T23" fmla="*/ 71120 h 752390"/>
                    <a:gd name="T24" fmla="*/ 861149 w 1013549"/>
                    <a:gd name="T25" fmla="*/ 81280 h 752390"/>
                    <a:gd name="T26" fmla="*/ 922109 w 1013549"/>
                    <a:gd name="T27" fmla="*/ 111760 h 752390"/>
                    <a:gd name="T28" fmla="*/ 942429 w 1013549"/>
                    <a:gd name="T29" fmla="*/ 142240 h 752390"/>
                    <a:gd name="T30" fmla="*/ 993229 w 1013549"/>
                    <a:gd name="T31" fmla="*/ 193040 h 752390"/>
                    <a:gd name="T32" fmla="*/ 1013549 w 1013549"/>
                    <a:gd name="T33" fmla="*/ 254000 h 752390"/>
                    <a:gd name="T34" fmla="*/ 993229 w 1013549"/>
                    <a:gd name="T35" fmla="*/ 528320 h 752390"/>
                    <a:gd name="T36" fmla="*/ 942429 w 1013549"/>
                    <a:gd name="T37" fmla="*/ 609600 h 752390"/>
                    <a:gd name="T38" fmla="*/ 911949 w 1013549"/>
                    <a:gd name="T39" fmla="*/ 619760 h 752390"/>
                    <a:gd name="T40" fmla="*/ 881469 w 1013549"/>
                    <a:gd name="T41" fmla="*/ 640080 h 752390"/>
                    <a:gd name="T42" fmla="*/ 820509 w 1013549"/>
                    <a:gd name="T43" fmla="*/ 660400 h 752390"/>
                    <a:gd name="T44" fmla="*/ 403949 w 1013549"/>
                    <a:gd name="T45" fmla="*/ 680720 h 752390"/>
                    <a:gd name="T46" fmla="*/ 342989 w 1013549"/>
                    <a:gd name="T47" fmla="*/ 690880 h 752390"/>
                    <a:gd name="T48" fmla="*/ 312509 w 1013549"/>
                    <a:gd name="T49" fmla="*/ 701040 h 752390"/>
                    <a:gd name="T50" fmla="*/ 251549 w 1013549"/>
                    <a:gd name="T51" fmla="*/ 711200 h 752390"/>
                    <a:gd name="T52" fmla="*/ 170269 w 1013549"/>
                    <a:gd name="T53" fmla="*/ 731520 h 752390"/>
                    <a:gd name="T54" fmla="*/ 139789 w 1013549"/>
                    <a:gd name="T55" fmla="*/ 741680 h 752390"/>
                    <a:gd name="T56" fmla="*/ 88989 w 1013549"/>
                    <a:gd name="T57" fmla="*/ 751840 h 752390"/>
                    <a:gd name="T58" fmla="*/ 17869 w 1013549"/>
                    <a:gd name="T59" fmla="*/ 741680 h 752390"/>
                    <a:gd name="T60" fmla="*/ 7709 w 1013549"/>
                    <a:gd name="T61" fmla="*/ 711200 h 752390"/>
                    <a:gd name="T62" fmla="*/ 17869 w 1013549"/>
                    <a:gd name="T63" fmla="*/ 497840 h 752390"/>
                    <a:gd name="T64" fmla="*/ 78829 w 1013549"/>
                    <a:gd name="T65" fmla="*/ 436880 h 752390"/>
                    <a:gd name="T66" fmla="*/ 99149 w 1013549"/>
                    <a:gd name="T67" fmla="*/ 406400 h 752390"/>
                    <a:gd name="T68" fmla="*/ 160109 w 1013549"/>
                    <a:gd name="T69" fmla="*/ 365760 h 752390"/>
                    <a:gd name="T70" fmla="*/ 190589 w 1013549"/>
                    <a:gd name="T71" fmla="*/ 345440 h 752390"/>
                    <a:gd name="T72" fmla="*/ 180429 w 1013549"/>
                    <a:gd name="T73" fmla="*/ 254000 h 752390"/>
                    <a:gd name="T74" fmla="*/ 190589 w 1013549"/>
                    <a:gd name="T75" fmla="*/ 213360 h 75239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013549"/>
                    <a:gd name="T115" fmla="*/ 0 h 752390"/>
                    <a:gd name="T116" fmla="*/ 1013549 w 1013549"/>
                    <a:gd name="T117" fmla="*/ 752390 h 75239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013549" h="752390">
                      <a:moveTo>
                        <a:pt x="190589" y="213360"/>
                      </a:moveTo>
                      <a:lnTo>
                        <a:pt x="190589" y="213360"/>
                      </a:lnTo>
                      <a:cubicBezTo>
                        <a:pt x="197362" y="182880"/>
                        <a:pt x="203336" y="152211"/>
                        <a:pt x="210909" y="121920"/>
                      </a:cubicBezTo>
                      <a:cubicBezTo>
                        <a:pt x="213506" y="111530"/>
                        <a:pt x="216280" y="101019"/>
                        <a:pt x="221069" y="91440"/>
                      </a:cubicBezTo>
                      <a:cubicBezTo>
                        <a:pt x="226530" y="80518"/>
                        <a:pt x="231854" y="68588"/>
                        <a:pt x="241389" y="60960"/>
                      </a:cubicBezTo>
                      <a:cubicBezTo>
                        <a:pt x="249752" y="54270"/>
                        <a:pt x="262290" y="55589"/>
                        <a:pt x="271869" y="50800"/>
                      </a:cubicBezTo>
                      <a:cubicBezTo>
                        <a:pt x="368473" y="2498"/>
                        <a:pt x="206038" y="62584"/>
                        <a:pt x="363309" y="10160"/>
                      </a:cubicBezTo>
                      <a:lnTo>
                        <a:pt x="393789" y="0"/>
                      </a:lnTo>
                      <a:cubicBezTo>
                        <a:pt x="399898" y="611"/>
                        <a:pt x="560017" y="15778"/>
                        <a:pt x="576669" y="20320"/>
                      </a:cubicBezTo>
                      <a:cubicBezTo>
                        <a:pt x="588450" y="23533"/>
                        <a:pt x="595565" y="36779"/>
                        <a:pt x="607149" y="40640"/>
                      </a:cubicBezTo>
                      <a:cubicBezTo>
                        <a:pt x="626692" y="47154"/>
                        <a:pt x="647841" y="47115"/>
                        <a:pt x="668109" y="50800"/>
                      </a:cubicBezTo>
                      <a:cubicBezTo>
                        <a:pt x="773086" y="69887"/>
                        <a:pt x="663812" y="55951"/>
                        <a:pt x="830669" y="71120"/>
                      </a:cubicBezTo>
                      <a:cubicBezTo>
                        <a:pt x="840829" y="74507"/>
                        <a:pt x="851570" y="76491"/>
                        <a:pt x="861149" y="81280"/>
                      </a:cubicBezTo>
                      <a:cubicBezTo>
                        <a:pt x="939931" y="120671"/>
                        <a:pt x="845497" y="86223"/>
                        <a:pt x="922109" y="111760"/>
                      </a:cubicBezTo>
                      <a:cubicBezTo>
                        <a:pt x="928882" y="121920"/>
                        <a:pt x="933795" y="133606"/>
                        <a:pt x="942429" y="142240"/>
                      </a:cubicBezTo>
                      <a:cubicBezTo>
                        <a:pt x="977650" y="177461"/>
                        <a:pt x="971554" y="144272"/>
                        <a:pt x="993229" y="193040"/>
                      </a:cubicBezTo>
                      <a:cubicBezTo>
                        <a:pt x="1001928" y="212613"/>
                        <a:pt x="1013549" y="254000"/>
                        <a:pt x="1013549" y="254000"/>
                      </a:cubicBezTo>
                      <a:cubicBezTo>
                        <a:pt x="1012651" y="267463"/>
                        <a:pt x="998025" y="499544"/>
                        <a:pt x="993229" y="528320"/>
                      </a:cubicBezTo>
                      <a:cubicBezTo>
                        <a:pt x="984805" y="578864"/>
                        <a:pt x="981748" y="589941"/>
                        <a:pt x="942429" y="609600"/>
                      </a:cubicBezTo>
                      <a:cubicBezTo>
                        <a:pt x="932850" y="614389"/>
                        <a:pt x="921528" y="614971"/>
                        <a:pt x="911949" y="619760"/>
                      </a:cubicBezTo>
                      <a:cubicBezTo>
                        <a:pt x="901027" y="625221"/>
                        <a:pt x="892627" y="635121"/>
                        <a:pt x="881469" y="640080"/>
                      </a:cubicBezTo>
                      <a:cubicBezTo>
                        <a:pt x="861896" y="648779"/>
                        <a:pt x="840829" y="653627"/>
                        <a:pt x="820509" y="660400"/>
                      </a:cubicBezTo>
                      <a:cubicBezTo>
                        <a:pt x="667898" y="711270"/>
                        <a:pt x="800735" y="670278"/>
                        <a:pt x="403949" y="680720"/>
                      </a:cubicBezTo>
                      <a:cubicBezTo>
                        <a:pt x="383629" y="684107"/>
                        <a:pt x="363099" y="686411"/>
                        <a:pt x="342989" y="690880"/>
                      </a:cubicBezTo>
                      <a:cubicBezTo>
                        <a:pt x="332534" y="693203"/>
                        <a:pt x="322964" y="698717"/>
                        <a:pt x="312509" y="701040"/>
                      </a:cubicBezTo>
                      <a:cubicBezTo>
                        <a:pt x="292399" y="705509"/>
                        <a:pt x="271692" y="706884"/>
                        <a:pt x="251549" y="711200"/>
                      </a:cubicBezTo>
                      <a:cubicBezTo>
                        <a:pt x="224242" y="717052"/>
                        <a:pt x="196763" y="722689"/>
                        <a:pt x="170269" y="731520"/>
                      </a:cubicBezTo>
                      <a:cubicBezTo>
                        <a:pt x="160109" y="734907"/>
                        <a:pt x="150179" y="739083"/>
                        <a:pt x="139789" y="741680"/>
                      </a:cubicBezTo>
                      <a:cubicBezTo>
                        <a:pt x="123036" y="745868"/>
                        <a:pt x="105922" y="748453"/>
                        <a:pt x="88989" y="751840"/>
                      </a:cubicBezTo>
                      <a:cubicBezTo>
                        <a:pt x="65282" y="748453"/>
                        <a:pt x="39288" y="752390"/>
                        <a:pt x="17869" y="741680"/>
                      </a:cubicBezTo>
                      <a:cubicBezTo>
                        <a:pt x="8290" y="736891"/>
                        <a:pt x="7709" y="721910"/>
                        <a:pt x="7709" y="711200"/>
                      </a:cubicBezTo>
                      <a:cubicBezTo>
                        <a:pt x="7709" y="639999"/>
                        <a:pt x="0" y="566762"/>
                        <a:pt x="17869" y="497840"/>
                      </a:cubicBezTo>
                      <a:cubicBezTo>
                        <a:pt x="25081" y="470023"/>
                        <a:pt x="62889" y="460790"/>
                        <a:pt x="78829" y="436880"/>
                      </a:cubicBezTo>
                      <a:cubicBezTo>
                        <a:pt x="85602" y="426720"/>
                        <a:pt x="89959" y="414441"/>
                        <a:pt x="99149" y="406400"/>
                      </a:cubicBezTo>
                      <a:cubicBezTo>
                        <a:pt x="117528" y="390318"/>
                        <a:pt x="139789" y="379307"/>
                        <a:pt x="160109" y="365760"/>
                      </a:cubicBezTo>
                      <a:lnTo>
                        <a:pt x="190589" y="345440"/>
                      </a:lnTo>
                      <a:cubicBezTo>
                        <a:pt x="219376" y="259080"/>
                        <a:pt x="180429" y="396240"/>
                        <a:pt x="180429" y="254000"/>
                      </a:cubicBezTo>
                      <a:lnTo>
                        <a:pt x="190589" y="213360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6" name="Freihandform 5"/>
                <p:cNvSpPr>
                  <a:spLocks/>
                </p:cNvSpPr>
                <p:nvPr/>
              </p:nvSpPr>
              <p:spPr bwMode="auto">
                <a:xfrm>
                  <a:off x="1778000" y="2357120"/>
                  <a:ext cx="853440" cy="782320"/>
                </a:xfrm>
                <a:custGeom>
                  <a:avLst/>
                  <a:gdLst>
                    <a:gd name="T0" fmla="*/ 142240 w 853440"/>
                    <a:gd name="T1" fmla="*/ 81280 h 782320"/>
                    <a:gd name="T2" fmla="*/ 142240 w 853440"/>
                    <a:gd name="T3" fmla="*/ 81280 h 782320"/>
                    <a:gd name="T4" fmla="*/ 20320 w 853440"/>
                    <a:gd name="T5" fmla="*/ 182880 h 782320"/>
                    <a:gd name="T6" fmla="*/ 10160 w 853440"/>
                    <a:gd name="T7" fmla="*/ 213360 h 782320"/>
                    <a:gd name="T8" fmla="*/ 0 w 853440"/>
                    <a:gd name="T9" fmla="*/ 254000 h 782320"/>
                    <a:gd name="T10" fmla="*/ 10160 w 853440"/>
                    <a:gd name="T11" fmla="*/ 508000 h 782320"/>
                    <a:gd name="T12" fmla="*/ 91440 w 853440"/>
                    <a:gd name="T13" fmla="*/ 558800 h 782320"/>
                    <a:gd name="T14" fmla="*/ 121920 w 853440"/>
                    <a:gd name="T15" fmla="*/ 568960 h 782320"/>
                    <a:gd name="T16" fmla="*/ 193040 w 853440"/>
                    <a:gd name="T17" fmla="*/ 609600 h 782320"/>
                    <a:gd name="T18" fmla="*/ 223520 w 853440"/>
                    <a:gd name="T19" fmla="*/ 640080 h 782320"/>
                    <a:gd name="T20" fmla="*/ 254000 w 853440"/>
                    <a:gd name="T21" fmla="*/ 650240 h 782320"/>
                    <a:gd name="T22" fmla="*/ 314960 w 853440"/>
                    <a:gd name="T23" fmla="*/ 680720 h 782320"/>
                    <a:gd name="T24" fmla="*/ 335280 w 853440"/>
                    <a:gd name="T25" fmla="*/ 711200 h 782320"/>
                    <a:gd name="T26" fmla="*/ 396240 w 853440"/>
                    <a:gd name="T27" fmla="*/ 741680 h 782320"/>
                    <a:gd name="T28" fmla="*/ 477520 w 853440"/>
                    <a:gd name="T29" fmla="*/ 762000 h 782320"/>
                    <a:gd name="T30" fmla="*/ 548640 w 853440"/>
                    <a:gd name="T31" fmla="*/ 782320 h 782320"/>
                    <a:gd name="T32" fmla="*/ 660400 w 853440"/>
                    <a:gd name="T33" fmla="*/ 772160 h 782320"/>
                    <a:gd name="T34" fmla="*/ 701040 w 853440"/>
                    <a:gd name="T35" fmla="*/ 751840 h 782320"/>
                    <a:gd name="T36" fmla="*/ 762000 w 853440"/>
                    <a:gd name="T37" fmla="*/ 721360 h 782320"/>
                    <a:gd name="T38" fmla="*/ 782320 w 853440"/>
                    <a:gd name="T39" fmla="*/ 690880 h 782320"/>
                    <a:gd name="T40" fmla="*/ 792480 w 853440"/>
                    <a:gd name="T41" fmla="*/ 650240 h 782320"/>
                    <a:gd name="T42" fmla="*/ 822960 w 853440"/>
                    <a:gd name="T43" fmla="*/ 629920 h 782320"/>
                    <a:gd name="T44" fmla="*/ 853440 w 853440"/>
                    <a:gd name="T45" fmla="*/ 568960 h 782320"/>
                    <a:gd name="T46" fmla="*/ 843280 w 853440"/>
                    <a:gd name="T47" fmla="*/ 538480 h 782320"/>
                    <a:gd name="T48" fmla="*/ 843280 w 853440"/>
                    <a:gd name="T49" fmla="*/ 132080 h 782320"/>
                    <a:gd name="T50" fmla="*/ 853440 w 853440"/>
                    <a:gd name="T51" fmla="*/ 101600 h 782320"/>
                    <a:gd name="T52" fmla="*/ 843280 w 853440"/>
                    <a:gd name="T53" fmla="*/ 60960 h 782320"/>
                    <a:gd name="T54" fmla="*/ 812800 w 853440"/>
                    <a:gd name="T55" fmla="*/ 50800 h 782320"/>
                    <a:gd name="T56" fmla="*/ 721360 w 853440"/>
                    <a:gd name="T57" fmla="*/ 30480 h 782320"/>
                    <a:gd name="T58" fmla="*/ 660400 w 853440"/>
                    <a:gd name="T59" fmla="*/ 20320 h 782320"/>
                    <a:gd name="T60" fmla="*/ 518160 w 853440"/>
                    <a:gd name="T61" fmla="*/ 0 h 782320"/>
                    <a:gd name="T62" fmla="*/ 467360 w 853440"/>
                    <a:gd name="T63" fmla="*/ 10160 h 782320"/>
                    <a:gd name="T64" fmla="*/ 406400 w 853440"/>
                    <a:gd name="T65" fmla="*/ 40640 h 782320"/>
                    <a:gd name="T66" fmla="*/ 213360 w 853440"/>
                    <a:gd name="T67" fmla="*/ 50800 h 782320"/>
                    <a:gd name="T68" fmla="*/ 142240 w 853440"/>
                    <a:gd name="T69" fmla="*/ 81280 h 78232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853440"/>
                    <a:gd name="T106" fmla="*/ 0 h 782320"/>
                    <a:gd name="T107" fmla="*/ 853440 w 853440"/>
                    <a:gd name="T108" fmla="*/ 782320 h 78232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853440" h="782320">
                      <a:moveTo>
                        <a:pt x="142240" y="81280"/>
                      </a:moveTo>
                      <a:lnTo>
                        <a:pt x="142240" y="81280"/>
                      </a:lnTo>
                      <a:cubicBezTo>
                        <a:pt x="86954" y="119980"/>
                        <a:pt x="46936" y="129648"/>
                        <a:pt x="20320" y="182880"/>
                      </a:cubicBezTo>
                      <a:cubicBezTo>
                        <a:pt x="15531" y="192459"/>
                        <a:pt x="13102" y="203062"/>
                        <a:pt x="10160" y="213360"/>
                      </a:cubicBezTo>
                      <a:cubicBezTo>
                        <a:pt x="6324" y="226786"/>
                        <a:pt x="3387" y="240453"/>
                        <a:pt x="0" y="254000"/>
                      </a:cubicBezTo>
                      <a:cubicBezTo>
                        <a:pt x="3387" y="338667"/>
                        <a:pt x="1133" y="423748"/>
                        <a:pt x="10160" y="508000"/>
                      </a:cubicBezTo>
                      <a:cubicBezTo>
                        <a:pt x="14334" y="546959"/>
                        <a:pt x="68058" y="551006"/>
                        <a:pt x="91440" y="558800"/>
                      </a:cubicBezTo>
                      <a:cubicBezTo>
                        <a:pt x="101600" y="562187"/>
                        <a:pt x="112341" y="564171"/>
                        <a:pt x="121920" y="568960"/>
                      </a:cubicBezTo>
                      <a:cubicBezTo>
                        <a:pt x="146763" y="581382"/>
                        <a:pt x="171499" y="591649"/>
                        <a:pt x="193040" y="609600"/>
                      </a:cubicBezTo>
                      <a:cubicBezTo>
                        <a:pt x="204078" y="618798"/>
                        <a:pt x="211565" y="632110"/>
                        <a:pt x="223520" y="640080"/>
                      </a:cubicBezTo>
                      <a:cubicBezTo>
                        <a:pt x="232431" y="646021"/>
                        <a:pt x="244421" y="645451"/>
                        <a:pt x="254000" y="650240"/>
                      </a:cubicBezTo>
                      <a:cubicBezTo>
                        <a:pt x="332782" y="689631"/>
                        <a:pt x="238348" y="655183"/>
                        <a:pt x="314960" y="680720"/>
                      </a:cubicBezTo>
                      <a:cubicBezTo>
                        <a:pt x="321733" y="690880"/>
                        <a:pt x="326646" y="702566"/>
                        <a:pt x="335280" y="711200"/>
                      </a:cubicBezTo>
                      <a:cubicBezTo>
                        <a:pt x="352620" y="728540"/>
                        <a:pt x="373516" y="735482"/>
                        <a:pt x="396240" y="741680"/>
                      </a:cubicBezTo>
                      <a:cubicBezTo>
                        <a:pt x="423183" y="749028"/>
                        <a:pt x="451026" y="753169"/>
                        <a:pt x="477520" y="762000"/>
                      </a:cubicBezTo>
                      <a:cubicBezTo>
                        <a:pt x="521247" y="776576"/>
                        <a:pt x="497610" y="769563"/>
                        <a:pt x="548640" y="782320"/>
                      </a:cubicBezTo>
                      <a:cubicBezTo>
                        <a:pt x="585893" y="778933"/>
                        <a:pt x="623719" y="779496"/>
                        <a:pt x="660400" y="772160"/>
                      </a:cubicBezTo>
                      <a:cubicBezTo>
                        <a:pt x="675252" y="769190"/>
                        <a:pt x="687119" y="757806"/>
                        <a:pt x="701040" y="751840"/>
                      </a:cubicBezTo>
                      <a:cubicBezTo>
                        <a:pt x="759930" y="726601"/>
                        <a:pt x="703425" y="760410"/>
                        <a:pt x="762000" y="721360"/>
                      </a:cubicBezTo>
                      <a:cubicBezTo>
                        <a:pt x="768773" y="711200"/>
                        <a:pt x="777510" y="702103"/>
                        <a:pt x="782320" y="690880"/>
                      </a:cubicBezTo>
                      <a:cubicBezTo>
                        <a:pt x="787821" y="678045"/>
                        <a:pt x="784734" y="661858"/>
                        <a:pt x="792480" y="650240"/>
                      </a:cubicBezTo>
                      <a:cubicBezTo>
                        <a:pt x="799253" y="640080"/>
                        <a:pt x="812800" y="636693"/>
                        <a:pt x="822960" y="629920"/>
                      </a:cubicBezTo>
                      <a:cubicBezTo>
                        <a:pt x="833234" y="614509"/>
                        <a:pt x="853440" y="589992"/>
                        <a:pt x="853440" y="568960"/>
                      </a:cubicBezTo>
                      <a:cubicBezTo>
                        <a:pt x="853440" y="558250"/>
                        <a:pt x="846667" y="548640"/>
                        <a:pt x="843280" y="538480"/>
                      </a:cubicBezTo>
                      <a:cubicBezTo>
                        <a:pt x="827509" y="349231"/>
                        <a:pt x="826385" y="393957"/>
                        <a:pt x="843280" y="132080"/>
                      </a:cubicBezTo>
                      <a:cubicBezTo>
                        <a:pt x="843970" y="121393"/>
                        <a:pt x="850053" y="111760"/>
                        <a:pt x="853440" y="101600"/>
                      </a:cubicBezTo>
                      <a:cubicBezTo>
                        <a:pt x="850053" y="88053"/>
                        <a:pt x="852003" y="71864"/>
                        <a:pt x="843280" y="60960"/>
                      </a:cubicBezTo>
                      <a:cubicBezTo>
                        <a:pt x="836590" y="52597"/>
                        <a:pt x="823098" y="53742"/>
                        <a:pt x="812800" y="50800"/>
                      </a:cubicBezTo>
                      <a:cubicBezTo>
                        <a:pt x="784262" y="42646"/>
                        <a:pt x="750168" y="35718"/>
                        <a:pt x="721360" y="30480"/>
                      </a:cubicBezTo>
                      <a:cubicBezTo>
                        <a:pt x="701092" y="26795"/>
                        <a:pt x="680772" y="23376"/>
                        <a:pt x="660400" y="20320"/>
                      </a:cubicBezTo>
                      <a:lnTo>
                        <a:pt x="518160" y="0"/>
                      </a:lnTo>
                      <a:cubicBezTo>
                        <a:pt x="501227" y="3387"/>
                        <a:pt x="483529" y="4097"/>
                        <a:pt x="467360" y="10160"/>
                      </a:cubicBezTo>
                      <a:cubicBezTo>
                        <a:pt x="428454" y="24750"/>
                        <a:pt x="448039" y="36855"/>
                        <a:pt x="406400" y="40640"/>
                      </a:cubicBezTo>
                      <a:cubicBezTo>
                        <a:pt x="342229" y="46474"/>
                        <a:pt x="277707" y="47413"/>
                        <a:pt x="213360" y="50800"/>
                      </a:cubicBezTo>
                      <a:cubicBezTo>
                        <a:pt x="143313" y="74149"/>
                        <a:pt x="154093" y="76200"/>
                        <a:pt x="142240" y="8128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7" name="Freihandform 6"/>
                <p:cNvSpPr>
                  <a:spLocks/>
                </p:cNvSpPr>
                <p:nvPr/>
              </p:nvSpPr>
              <p:spPr bwMode="auto">
                <a:xfrm>
                  <a:off x="2519680" y="1530639"/>
                  <a:ext cx="833120" cy="939779"/>
                </a:xfrm>
                <a:custGeom>
                  <a:avLst/>
                  <a:gdLst>
                    <a:gd name="T0" fmla="*/ 203200 w 833120"/>
                    <a:gd name="T1" fmla="*/ 23841 h 939779"/>
                    <a:gd name="T2" fmla="*/ 203200 w 833120"/>
                    <a:gd name="T3" fmla="*/ 23841 h 939779"/>
                    <a:gd name="T4" fmla="*/ 101600 w 833120"/>
                    <a:gd name="T5" fmla="*/ 94961 h 939779"/>
                    <a:gd name="T6" fmla="*/ 81280 w 833120"/>
                    <a:gd name="T7" fmla="*/ 125441 h 939779"/>
                    <a:gd name="T8" fmla="*/ 50800 w 833120"/>
                    <a:gd name="T9" fmla="*/ 135601 h 939779"/>
                    <a:gd name="T10" fmla="*/ 30480 w 833120"/>
                    <a:gd name="T11" fmla="*/ 196561 h 939779"/>
                    <a:gd name="T12" fmla="*/ 20320 w 833120"/>
                    <a:gd name="T13" fmla="*/ 227041 h 939779"/>
                    <a:gd name="T14" fmla="*/ 0 w 833120"/>
                    <a:gd name="T15" fmla="*/ 298161 h 939779"/>
                    <a:gd name="T16" fmla="*/ 10160 w 833120"/>
                    <a:gd name="T17" fmla="*/ 379441 h 939779"/>
                    <a:gd name="T18" fmla="*/ 50800 w 833120"/>
                    <a:gd name="T19" fmla="*/ 450561 h 939779"/>
                    <a:gd name="T20" fmla="*/ 101600 w 833120"/>
                    <a:gd name="T21" fmla="*/ 501361 h 939779"/>
                    <a:gd name="T22" fmla="*/ 111760 w 833120"/>
                    <a:gd name="T23" fmla="*/ 531841 h 939779"/>
                    <a:gd name="T24" fmla="*/ 121920 w 833120"/>
                    <a:gd name="T25" fmla="*/ 623281 h 939779"/>
                    <a:gd name="T26" fmla="*/ 182880 w 833120"/>
                    <a:gd name="T27" fmla="*/ 674081 h 939779"/>
                    <a:gd name="T28" fmla="*/ 203200 w 833120"/>
                    <a:gd name="T29" fmla="*/ 704561 h 939779"/>
                    <a:gd name="T30" fmla="*/ 233680 w 833120"/>
                    <a:gd name="T31" fmla="*/ 724881 h 939779"/>
                    <a:gd name="T32" fmla="*/ 243840 w 833120"/>
                    <a:gd name="T33" fmla="*/ 775681 h 939779"/>
                    <a:gd name="T34" fmla="*/ 274320 w 833120"/>
                    <a:gd name="T35" fmla="*/ 846801 h 939779"/>
                    <a:gd name="T36" fmla="*/ 365760 w 833120"/>
                    <a:gd name="T37" fmla="*/ 897601 h 939779"/>
                    <a:gd name="T38" fmla="*/ 436880 w 833120"/>
                    <a:gd name="T39" fmla="*/ 928081 h 939779"/>
                    <a:gd name="T40" fmla="*/ 518160 w 833120"/>
                    <a:gd name="T41" fmla="*/ 938241 h 939779"/>
                    <a:gd name="T42" fmla="*/ 629920 w 833120"/>
                    <a:gd name="T43" fmla="*/ 907761 h 939779"/>
                    <a:gd name="T44" fmla="*/ 640080 w 833120"/>
                    <a:gd name="T45" fmla="*/ 877281 h 939779"/>
                    <a:gd name="T46" fmla="*/ 660400 w 833120"/>
                    <a:gd name="T47" fmla="*/ 846801 h 939779"/>
                    <a:gd name="T48" fmla="*/ 670560 w 833120"/>
                    <a:gd name="T49" fmla="*/ 816321 h 939779"/>
                    <a:gd name="T50" fmla="*/ 711200 w 833120"/>
                    <a:gd name="T51" fmla="*/ 755361 h 939779"/>
                    <a:gd name="T52" fmla="*/ 731520 w 833120"/>
                    <a:gd name="T53" fmla="*/ 714721 h 939779"/>
                    <a:gd name="T54" fmla="*/ 741680 w 833120"/>
                    <a:gd name="T55" fmla="*/ 684241 h 939779"/>
                    <a:gd name="T56" fmla="*/ 762000 w 833120"/>
                    <a:gd name="T57" fmla="*/ 653761 h 939779"/>
                    <a:gd name="T58" fmla="*/ 792480 w 833120"/>
                    <a:gd name="T59" fmla="*/ 592801 h 939779"/>
                    <a:gd name="T60" fmla="*/ 802640 w 833120"/>
                    <a:gd name="T61" fmla="*/ 521681 h 939779"/>
                    <a:gd name="T62" fmla="*/ 822960 w 833120"/>
                    <a:gd name="T63" fmla="*/ 491201 h 939779"/>
                    <a:gd name="T64" fmla="*/ 833120 w 833120"/>
                    <a:gd name="T65" fmla="*/ 460721 h 939779"/>
                    <a:gd name="T66" fmla="*/ 822960 w 833120"/>
                    <a:gd name="T67" fmla="*/ 338801 h 939779"/>
                    <a:gd name="T68" fmla="*/ 762000 w 833120"/>
                    <a:gd name="T69" fmla="*/ 237201 h 939779"/>
                    <a:gd name="T70" fmla="*/ 711200 w 833120"/>
                    <a:gd name="T71" fmla="*/ 176241 h 939779"/>
                    <a:gd name="T72" fmla="*/ 660400 w 833120"/>
                    <a:gd name="T73" fmla="*/ 115281 h 939779"/>
                    <a:gd name="T74" fmla="*/ 629920 w 833120"/>
                    <a:gd name="T75" fmla="*/ 105121 h 939779"/>
                    <a:gd name="T76" fmla="*/ 568960 w 833120"/>
                    <a:gd name="T77" fmla="*/ 64481 h 939779"/>
                    <a:gd name="T78" fmla="*/ 497840 w 833120"/>
                    <a:gd name="T79" fmla="*/ 44161 h 939779"/>
                    <a:gd name="T80" fmla="*/ 416560 w 833120"/>
                    <a:gd name="T81" fmla="*/ 34001 h 939779"/>
                    <a:gd name="T82" fmla="*/ 386080 w 833120"/>
                    <a:gd name="T83" fmla="*/ 23841 h 939779"/>
                    <a:gd name="T84" fmla="*/ 294640 w 833120"/>
                    <a:gd name="T85" fmla="*/ 3521 h 939779"/>
                    <a:gd name="T86" fmla="*/ 203200 w 833120"/>
                    <a:gd name="T87" fmla="*/ 23841 h 9397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33120"/>
                    <a:gd name="T133" fmla="*/ 0 h 939779"/>
                    <a:gd name="T134" fmla="*/ 833120 w 833120"/>
                    <a:gd name="T135" fmla="*/ 939779 h 9397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33120" h="939779">
                      <a:moveTo>
                        <a:pt x="203200" y="23841"/>
                      </a:moveTo>
                      <a:lnTo>
                        <a:pt x="203200" y="23841"/>
                      </a:lnTo>
                      <a:cubicBezTo>
                        <a:pt x="169333" y="47548"/>
                        <a:pt x="124531" y="60564"/>
                        <a:pt x="101600" y="94961"/>
                      </a:cubicBezTo>
                      <a:cubicBezTo>
                        <a:pt x="94827" y="105121"/>
                        <a:pt x="90815" y="117813"/>
                        <a:pt x="81280" y="125441"/>
                      </a:cubicBezTo>
                      <a:cubicBezTo>
                        <a:pt x="72917" y="132131"/>
                        <a:pt x="60960" y="132214"/>
                        <a:pt x="50800" y="135601"/>
                      </a:cubicBezTo>
                      <a:lnTo>
                        <a:pt x="30480" y="196561"/>
                      </a:lnTo>
                      <a:cubicBezTo>
                        <a:pt x="27093" y="206721"/>
                        <a:pt x="22917" y="216651"/>
                        <a:pt x="20320" y="227041"/>
                      </a:cubicBezTo>
                      <a:cubicBezTo>
                        <a:pt x="7563" y="278071"/>
                        <a:pt x="14576" y="254434"/>
                        <a:pt x="0" y="298161"/>
                      </a:cubicBezTo>
                      <a:cubicBezTo>
                        <a:pt x="3387" y="325254"/>
                        <a:pt x="5276" y="352577"/>
                        <a:pt x="10160" y="379441"/>
                      </a:cubicBezTo>
                      <a:cubicBezTo>
                        <a:pt x="16594" y="414828"/>
                        <a:pt x="28252" y="418994"/>
                        <a:pt x="50800" y="450561"/>
                      </a:cubicBezTo>
                      <a:cubicBezTo>
                        <a:pt x="81588" y="493664"/>
                        <a:pt x="57265" y="471805"/>
                        <a:pt x="101600" y="501361"/>
                      </a:cubicBezTo>
                      <a:cubicBezTo>
                        <a:pt x="104987" y="511521"/>
                        <a:pt x="109999" y="521277"/>
                        <a:pt x="111760" y="531841"/>
                      </a:cubicBezTo>
                      <a:cubicBezTo>
                        <a:pt x="116802" y="562091"/>
                        <a:pt x="112222" y="594187"/>
                        <a:pt x="121920" y="623281"/>
                      </a:cubicBezTo>
                      <a:cubicBezTo>
                        <a:pt x="127508" y="640044"/>
                        <a:pt x="168937" y="664786"/>
                        <a:pt x="182880" y="674081"/>
                      </a:cubicBezTo>
                      <a:cubicBezTo>
                        <a:pt x="189653" y="684241"/>
                        <a:pt x="194566" y="695927"/>
                        <a:pt x="203200" y="704561"/>
                      </a:cubicBezTo>
                      <a:cubicBezTo>
                        <a:pt x="211834" y="713195"/>
                        <a:pt x="227622" y="714279"/>
                        <a:pt x="233680" y="724881"/>
                      </a:cubicBezTo>
                      <a:cubicBezTo>
                        <a:pt x="242248" y="739874"/>
                        <a:pt x="240094" y="758824"/>
                        <a:pt x="243840" y="775681"/>
                      </a:cubicBezTo>
                      <a:cubicBezTo>
                        <a:pt x="249618" y="801683"/>
                        <a:pt x="252676" y="827862"/>
                        <a:pt x="274320" y="846801"/>
                      </a:cubicBezTo>
                      <a:cubicBezTo>
                        <a:pt x="337683" y="902244"/>
                        <a:pt x="314966" y="875832"/>
                        <a:pt x="365760" y="897601"/>
                      </a:cubicBezTo>
                      <a:cubicBezTo>
                        <a:pt x="391571" y="908663"/>
                        <a:pt x="409291" y="923065"/>
                        <a:pt x="436880" y="928081"/>
                      </a:cubicBezTo>
                      <a:cubicBezTo>
                        <a:pt x="463744" y="932965"/>
                        <a:pt x="491067" y="934854"/>
                        <a:pt x="518160" y="938241"/>
                      </a:cubicBezTo>
                      <a:cubicBezTo>
                        <a:pt x="549876" y="934277"/>
                        <a:pt x="604306" y="939779"/>
                        <a:pt x="629920" y="907761"/>
                      </a:cubicBezTo>
                      <a:cubicBezTo>
                        <a:pt x="636610" y="899398"/>
                        <a:pt x="635291" y="886860"/>
                        <a:pt x="640080" y="877281"/>
                      </a:cubicBezTo>
                      <a:cubicBezTo>
                        <a:pt x="645541" y="866359"/>
                        <a:pt x="654939" y="857723"/>
                        <a:pt x="660400" y="846801"/>
                      </a:cubicBezTo>
                      <a:cubicBezTo>
                        <a:pt x="665189" y="837222"/>
                        <a:pt x="665359" y="825683"/>
                        <a:pt x="670560" y="816321"/>
                      </a:cubicBezTo>
                      <a:cubicBezTo>
                        <a:pt x="682420" y="794973"/>
                        <a:pt x="700278" y="777204"/>
                        <a:pt x="711200" y="755361"/>
                      </a:cubicBezTo>
                      <a:cubicBezTo>
                        <a:pt x="717973" y="741814"/>
                        <a:pt x="725554" y="728642"/>
                        <a:pt x="731520" y="714721"/>
                      </a:cubicBezTo>
                      <a:cubicBezTo>
                        <a:pt x="735739" y="704877"/>
                        <a:pt x="736891" y="693820"/>
                        <a:pt x="741680" y="684241"/>
                      </a:cubicBezTo>
                      <a:cubicBezTo>
                        <a:pt x="747141" y="673319"/>
                        <a:pt x="756539" y="664683"/>
                        <a:pt x="762000" y="653761"/>
                      </a:cubicBezTo>
                      <a:cubicBezTo>
                        <a:pt x="804064" y="569633"/>
                        <a:pt x="734246" y="680152"/>
                        <a:pt x="792480" y="592801"/>
                      </a:cubicBezTo>
                      <a:cubicBezTo>
                        <a:pt x="795867" y="569094"/>
                        <a:pt x="795759" y="544618"/>
                        <a:pt x="802640" y="521681"/>
                      </a:cubicBezTo>
                      <a:cubicBezTo>
                        <a:pt x="806149" y="509985"/>
                        <a:pt x="817499" y="502123"/>
                        <a:pt x="822960" y="491201"/>
                      </a:cubicBezTo>
                      <a:cubicBezTo>
                        <a:pt x="827749" y="481622"/>
                        <a:pt x="829733" y="470881"/>
                        <a:pt x="833120" y="460721"/>
                      </a:cubicBezTo>
                      <a:cubicBezTo>
                        <a:pt x="829733" y="420081"/>
                        <a:pt x="830475" y="378883"/>
                        <a:pt x="822960" y="338801"/>
                      </a:cubicBezTo>
                      <a:cubicBezTo>
                        <a:pt x="818885" y="317068"/>
                        <a:pt x="767236" y="245056"/>
                        <a:pt x="762000" y="237201"/>
                      </a:cubicBezTo>
                      <a:cubicBezTo>
                        <a:pt x="711549" y="161525"/>
                        <a:pt x="776391" y="254470"/>
                        <a:pt x="711200" y="176241"/>
                      </a:cubicBezTo>
                      <a:cubicBezTo>
                        <a:pt x="687772" y="148128"/>
                        <a:pt x="693793" y="137543"/>
                        <a:pt x="660400" y="115281"/>
                      </a:cubicBezTo>
                      <a:cubicBezTo>
                        <a:pt x="651489" y="109340"/>
                        <a:pt x="639282" y="110322"/>
                        <a:pt x="629920" y="105121"/>
                      </a:cubicBezTo>
                      <a:cubicBezTo>
                        <a:pt x="608572" y="93261"/>
                        <a:pt x="592128" y="72204"/>
                        <a:pt x="568960" y="64481"/>
                      </a:cubicBezTo>
                      <a:cubicBezTo>
                        <a:pt x="544802" y="56428"/>
                        <a:pt x="523355" y="48413"/>
                        <a:pt x="497840" y="44161"/>
                      </a:cubicBezTo>
                      <a:cubicBezTo>
                        <a:pt x="470907" y="39672"/>
                        <a:pt x="443653" y="37388"/>
                        <a:pt x="416560" y="34001"/>
                      </a:cubicBezTo>
                      <a:cubicBezTo>
                        <a:pt x="406400" y="30614"/>
                        <a:pt x="396535" y="26164"/>
                        <a:pt x="386080" y="23841"/>
                      </a:cubicBezTo>
                      <a:cubicBezTo>
                        <a:pt x="278794" y="0"/>
                        <a:pt x="363255" y="26393"/>
                        <a:pt x="294640" y="3521"/>
                      </a:cubicBezTo>
                      <a:cubicBezTo>
                        <a:pt x="206639" y="14521"/>
                        <a:pt x="218440" y="20454"/>
                        <a:pt x="203200" y="23841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8" name="Freihandform 9"/>
                <p:cNvSpPr>
                  <a:spLocks/>
                </p:cNvSpPr>
                <p:nvPr/>
              </p:nvSpPr>
              <p:spPr bwMode="auto">
                <a:xfrm>
                  <a:off x="2672080" y="2695874"/>
                  <a:ext cx="842338" cy="1145542"/>
                </a:xfrm>
                <a:custGeom>
                  <a:avLst/>
                  <a:gdLst>
                    <a:gd name="T0" fmla="*/ 487680 w 842338"/>
                    <a:gd name="T1" fmla="*/ 6686 h 1145542"/>
                    <a:gd name="T2" fmla="*/ 487680 w 842338"/>
                    <a:gd name="T3" fmla="*/ 6686 h 1145542"/>
                    <a:gd name="T4" fmla="*/ 335280 w 842338"/>
                    <a:gd name="T5" fmla="*/ 87966 h 1145542"/>
                    <a:gd name="T6" fmla="*/ 264160 w 842338"/>
                    <a:gd name="T7" fmla="*/ 138766 h 1145542"/>
                    <a:gd name="T8" fmla="*/ 233680 w 842338"/>
                    <a:gd name="T9" fmla="*/ 209886 h 1145542"/>
                    <a:gd name="T10" fmla="*/ 223520 w 842338"/>
                    <a:gd name="T11" fmla="*/ 240366 h 1145542"/>
                    <a:gd name="T12" fmla="*/ 203200 w 842338"/>
                    <a:gd name="T13" fmla="*/ 291166 h 1145542"/>
                    <a:gd name="T14" fmla="*/ 213360 w 842338"/>
                    <a:gd name="T15" fmla="*/ 362286 h 1145542"/>
                    <a:gd name="T16" fmla="*/ 223520 w 842338"/>
                    <a:gd name="T17" fmla="*/ 392766 h 1145542"/>
                    <a:gd name="T18" fmla="*/ 254000 w 842338"/>
                    <a:gd name="T19" fmla="*/ 402926 h 1145542"/>
                    <a:gd name="T20" fmla="*/ 274320 w 842338"/>
                    <a:gd name="T21" fmla="*/ 433406 h 1145542"/>
                    <a:gd name="T22" fmla="*/ 304800 w 842338"/>
                    <a:gd name="T23" fmla="*/ 463886 h 1145542"/>
                    <a:gd name="T24" fmla="*/ 314960 w 842338"/>
                    <a:gd name="T25" fmla="*/ 514686 h 1145542"/>
                    <a:gd name="T26" fmla="*/ 304800 w 842338"/>
                    <a:gd name="T27" fmla="*/ 606126 h 1145542"/>
                    <a:gd name="T28" fmla="*/ 233680 w 842338"/>
                    <a:gd name="T29" fmla="*/ 646766 h 1145542"/>
                    <a:gd name="T30" fmla="*/ 182880 w 842338"/>
                    <a:gd name="T31" fmla="*/ 656926 h 1145542"/>
                    <a:gd name="T32" fmla="*/ 121920 w 842338"/>
                    <a:gd name="T33" fmla="*/ 677246 h 1145542"/>
                    <a:gd name="T34" fmla="*/ 10160 w 842338"/>
                    <a:gd name="T35" fmla="*/ 707726 h 1145542"/>
                    <a:gd name="T36" fmla="*/ 0 w 842338"/>
                    <a:gd name="T37" fmla="*/ 738206 h 1145542"/>
                    <a:gd name="T38" fmla="*/ 10160 w 842338"/>
                    <a:gd name="T39" fmla="*/ 799166 h 1145542"/>
                    <a:gd name="T40" fmla="*/ 101600 w 842338"/>
                    <a:gd name="T41" fmla="*/ 900766 h 1145542"/>
                    <a:gd name="T42" fmla="*/ 121920 w 842338"/>
                    <a:gd name="T43" fmla="*/ 941406 h 1145542"/>
                    <a:gd name="T44" fmla="*/ 152400 w 842338"/>
                    <a:gd name="T45" fmla="*/ 961726 h 1145542"/>
                    <a:gd name="T46" fmla="*/ 182880 w 842338"/>
                    <a:gd name="T47" fmla="*/ 992206 h 1145542"/>
                    <a:gd name="T48" fmla="*/ 243840 w 842338"/>
                    <a:gd name="T49" fmla="*/ 1022686 h 1145542"/>
                    <a:gd name="T50" fmla="*/ 264160 w 842338"/>
                    <a:gd name="T51" fmla="*/ 1053166 h 1145542"/>
                    <a:gd name="T52" fmla="*/ 335280 w 842338"/>
                    <a:gd name="T53" fmla="*/ 1083646 h 1145542"/>
                    <a:gd name="T54" fmla="*/ 365760 w 842338"/>
                    <a:gd name="T55" fmla="*/ 1103966 h 1145542"/>
                    <a:gd name="T56" fmla="*/ 447040 w 842338"/>
                    <a:gd name="T57" fmla="*/ 1124286 h 1145542"/>
                    <a:gd name="T58" fmla="*/ 558800 w 842338"/>
                    <a:gd name="T59" fmla="*/ 1144606 h 1145542"/>
                    <a:gd name="T60" fmla="*/ 751840 w 842338"/>
                    <a:gd name="T61" fmla="*/ 1124286 h 1145542"/>
                    <a:gd name="T62" fmla="*/ 792480 w 842338"/>
                    <a:gd name="T63" fmla="*/ 1063326 h 1145542"/>
                    <a:gd name="T64" fmla="*/ 822960 w 842338"/>
                    <a:gd name="T65" fmla="*/ 941406 h 1145542"/>
                    <a:gd name="T66" fmla="*/ 822960 w 842338"/>
                    <a:gd name="T67" fmla="*/ 453726 h 1145542"/>
                    <a:gd name="T68" fmla="*/ 782320 w 842338"/>
                    <a:gd name="T69" fmla="*/ 362286 h 1145542"/>
                    <a:gd name="T70" fmla="*/ 772160 w 842338"/>
                    <a:gd name="T71" fmla="*/ 331806 h 1145542"/>
                    <a:gd name="T72" fmla="*/ 741680 w 842338"/>
                    <a:gd name="T73" fmla="*/ 311486 h 1145542"/>
                    <a:gd name="T74" fmla="*/ 731520 w 842338"/>
                    <a:gd name="T75" fmla="*/ 260686 h 1145542"/>
                    <a:gd name="T76" fmla="*/ 711200 w 842338"/>
                    <a:gd name="T77" fmla="*/ 199726 h 1145542"/>
                    <a:gd name="T78" fmla="*/ 701040 w 842338"/>
                    <a:gd name="T79" fmla="*/ 138766 h 1145542"/>
                    <a:gd name="T80" fmla="*/ 680720 w 842338"/>
                    <a:gd name="T81" fmla="*/ 77806 h 1145542"/>
                    <a:gd name="T82" fmla="*/ 609600 w 842338"/>
                    <a:gd name="T83" fmla="*/ 57486 h 1145542"/>
                    <a:gd name="T84" fmla="*/ 538480 w 842338"/>
                    <a:gd name="T85" fmla="*/ 16846 h 1145542"/>
                    <a:gd name="T86" fmla="*/ 487680 w 842338"/>
                    <a:gd name="T87" fmla="*/ 6686 h 114554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42338"/>
                    <a:gd name="T133" fmla="*/ 0 h 1145542"/>
                    <a:gd name="T134" fmla="*/ 842338 w 842338"/>
                    <a:gd name="T135" fmla="*/ 1145542 h 114554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42338" h="1145542">
                      <a:moveTo>
                        <a:pt x="487680" y="6686"/>
                      </a:moveTo>
                      <a:lnTo>
                        <a:pt x="487680" y="6686"/>
                      </a:lnTo>
                      <a:cubicBezTo>
                        <a:pt x="436880" y="33779"/>
                        <a:pt x="381339" y="53422"/>
                        <a:pt x="335280" y="87966"/>
                      </a:cubicBezTo>
                      <a:cubicBezTo>
                        <a:pt x="284871" y="125772"/>
                        <a:pt x="308729" y="109053"/>
                        <a:pt x="264160" y="138766"/>
                      </a:cubicBezTo>
                      <a:cubicBezTo>
                        <a:pt x="240333" y="210247"/>
                        <a:pt x="271344" y="122003"/>
                        <a:pt x="233680" y="209886"/>
                      </a:cubicBezTo>
                      <a:cubicBezTo>
                        <a:pt x="229461" y="219730"/>
                        <a:pt x="227280" y="230338"/>
                        <a:pt x="223520" y="240366"/>
                      </a:cubicBezTo>
                      <a:cubicBezTo>
                        <a:pt x="217116" y="257443"/>
                        <a:pt x="209973" y="274233"/>
                        <a:pt x="203200" y="291166"/>
                      </a:cubicBezTo>
                      <a:cubicBezTo>
                        <a:pt x="206587" y="314873"/>
                        <a:pt x="208664" y="338804"/>
                        <a:pt x="213360" y="362286"/>
                      </a:cubicBezTo>
                      <a:cubicBezTo>
                        <a:pt x="215460" y="372788"/>
                        <a:pt x="215947" y="385193"/>
                        <a:pt x="223520" y="392766"/>
                      </a:cubicBezTo>
                      <a:cubicBezTo>
                        <a:pt x="231093" y="400339"/>
                        <a:pt x="243840" y="399539"/>
                        <a:pt x="254000" y="402926"/>
                      </a:cubicBezTo>
                      <a:cubicBezTo>
                        <a:pt x="260773" y="413086"/>
                        <a:pt x="266503" y="424025"/>
                        <a:pt x="274320" y="433406"/>
                      </a:cubicBezTo>
                      <a:cubicBezTo>
                        <a:pt x="283518" y="444444"/>
                        <a:pt x="298374" y="451035"/>
                        <a:pt x="304800" y="463886"/>
                      </a:cubicBezTo>
                      <a:cubicBezTo>
                        <a:pt x="312523" y="479332"/>
                        <a:pt x="311573" y="497753"/>
                        <a:pt x="314960" y="514686"/>
                      </a:cubicBezTo>
                      <a:cubicBezTo>
                        <a:pt x="311573" y="545166"/>
                        <a:pt x="315280" y="577305"/>
                        <a:pt x="304800" y="606126"/>
                      </a:cubicBezTo>
                      <a:cubicBezTo>
                        <a:pt x="301725" y="614583"/>
                        <a:pt x="235620" y="646119"/>
                        <a:pt x="233680" y="646766"/>
                      </a:cubicBezTo>
                      <a:cubicBezTo>
                        <a:pt x="217297" y="652227"/>
                        <a:pt x="199540" y="652382"/>
                        <a:pt x="182880" y="656926"/>
                      </a:cubicBezTo>
                      <a:cubicBezTo>
                        <a:pt x="162216" y="662562"/>
                        <a:pt x="142700" y="672051"/>
                        <a:pt x="121920" y="677246"/>
                      </a:cubicBezTo>
                      <a:cubicBezTo>
                        <a:pt x="30250" y="700163"/>
                        <a:pt x="67134" y="688735"/>
                        <a:pt x="10160" y="707726"/>
                      </a:cubicBezTo>
                      <a:cubicBezTo>
                        <a:pt x="6773" y="717886"/>
                        <a:pt x="0" y="727496"/>
                        <a:pt x="0" y="738206"/>
                      </a:cubicBezTo>
                      <a:cubicBezTo>
                        <a:pt x="0" y="758806"/>
                        <a:pt x="2237" y="780150"/>
                        <a:pt x="10160" y="799166"/>
                      </a:cubicBezTo>
                      <a:cubicBezTo>
                        <a:pt x="33203" y="854468"/>
                        <a:pt x="58037" y="865915"/>
                        <a:pt x="101600" y="900766"/>
                      </a:cubicBezTo>
                      <a:cubicBezTo>
                        <a:pt x="108373" y="914313"/>
                        <a:pt x="112224" y="929771"/>
                        <a:pt x="121920" y="941406"/>
                      </a:cubicBezTo>
                      <a:cubicBezTo>
                        <a:pt x="129737" y="950787"/>
                        <a:pt x="143019" y="953909"/>
                        <a:pt x="152400" y="961726"/>
                      </a:cubicBezTo>
                      <a:cubicBezTo>
                        <a:pt x="163438" y="970924"/>
                        <a:pt x="171842" y="983008"/>
                        <a:pt x="182880" y="992206"/>
                      </a:cubicBezTo>
                      <a:cubicBezTo>
                        <a:pt x="209141" y="1014090"/>
                        <a:pt x="213292" y="1012503"/>
                        <a:pt x="243840" y="1022686"/>
                      </a:cubicBezTo>
                      <a:cubicBezTo>
                        <a:pt x="250613" y="1032846"/>
                        <a:pt x="254779" y="1045349"/>
                        <a:pt x="264160" y="1053166"/>
                      </a:cubicBezTo>
                      <a:cubicBezTo>
                        <a:pt x="295873" y="1079593"/>
                        <a:pt x="303518" y="1067765"/>
                        <a:pt x="335280" y="1083646"/>
                      </a:cubicBezTo>
                      <a:cubicBezTo>
                        <a:pt x="346202" y="1089107"/>
                        <a:pt x="354838" y="1098505"/>
                        <a:pt x="365760" y="1103966"/>
                      </a:cubicBezTo>
                      <a:cubicBezTo>
                        <a:pt x="387546" y="1114859"/>
                        <a:pt x="426172" y="1119649"/>
                        <a:pt x="447040" y="1124286"/>
                      </a:cubicBezTo>
                      <a:cubicBezTo>
                        <a:pt x="533268" y="1143448"/>
                        <a:pt x="435518" y="1126994"/>
                        <a:pt x="558800" y="1144606"/>
                      </a:cubicBezTo>
                      <a:cubicBezTo>
                        <a:pt x="623147" y="1137833"/>
                        <a:pt x="690729" y="1145542"/>
                        <a:pt x="751840" y="1124286"/>
                      </a:cubicBezTo>
                      <a:cubicBezTo>
                        <a:pt x="774906" y="1116263"/>
                        <a:pt x="784757" y="1086494"/>
                        <a:pt x="792480" y="1063326"/>
                      </a:cubicBezTo>
                      <a:cubicBezTo>
                        <a:pt x="819314" y="982823"/>
                        <a:pt x="809279" y="1023494"/>
                        <a:pt x="822960" y="941406"/>
                      </a:cubicBezTo>
                      <a:cubicBezTo>
                        <a:pt x="833697" y="737409"/>
                        <a:pt x="842338" y="679807"/>
                        <a:pt x="822960" y="453726"/>
                      </a:cubicBezTo>
                      <a:cubicBezTo>
                        <a:pt x="817537" y="390456"/>
                        <a:pt x="803827" y="405301"/>
                        <a:pt x="782320" y="362286"/>
                      </a:cubicBezTo>
                      <a:cubicBezTo>
                        <a:pt x="777531" y="352707"/>
                        <a:pt x="778850" y="340169"/>
                        <a:pt x="772160" y="331806"/>
                      </a:cubicBezTo>
                      <a:cubicBezTo>
                        <a:pt x="764532" y="322271"/>
                        <a:pt x="751840" y="318259"/>
                        <a:pt x="741680" y="311486"/>
                      </a:cubicBezTo>
                      <a:cubicBezTo>
                        <a:pt x="738293" y="294553"/>
                        <a:pt x="736064" y="277346"/>
                        <a:pt x="731520" y="260686"/>
                      </a:cubicBezTo>
                      <a:cubicBezTo>
                        <a:pt x="725884" y="240022"/>
                        <a:pt x="714721" y="220854"/>
                        <a:pt x="711200" y="199726"/>
                      </a:cubicBezTo>
                      <a:cubicBezTo>
                        <a:pt x="707813" y="179406"/>
                        <a:pt x="706036" y="158751"/>
                        <a:pt x="701040" y="138766"/>
                      </a:cubicBezTo>
                      <a:cubicBezTo>
                        <a:pt x="695845" y="117986"/>
                        <a:pt x="701500" y="83001"/>
                        <a:pt x="680720" y="77806"/>
                      </a:cubicBezTo>
                      <a:cubicBezTo>
                        <a:pt x="660097" y="72650"/>
                        <a:pt x="630006" y="66231"/>
                        <a:pt x="609600" y="57486"/>
                      </a:cubicBezTo>
                      <a:cubicBezTo>
                        <a:pt x="484915" y="4049"/>
                        <a:pt x="640516" y="67864"/>
                        <a:pt x="538480" y="16846"/>
                      </a:cubicBezTo>
                      <a:cubicBezTo>
                        <a:pt x="504787" y="0"/>
                        <a:pt x="496147" y="8379"/>
                        <a:pt x="487680" y="6686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9" name="Freihandform 10"/>
                <p:cNvSpPr>
                  <a:spLocks/>
                </p:cNvSpPr>
                <p:nvPr/>
              </p:nvSpPr>
              <p:spPr bwMode="auto">
                <a:xfrm>
                  <a:off x="812800" y="2456632"/>
                  <a:ext cx="792480" cy="632008"/>
                </a:xfrm>
                <a:custGeom>
                  <a:avLst/>
                  <a:gdLst>
                    <a:gd name="T0" fmla="*/ 467360 w 792480"/>
                    <a:gd name="T1" fmla="*/ 2088 h 632008"/>
                    <a:gd name="T2" fmla="*/ 467360 w 792480"/>
                    <a:gd name="T3" fmla="*/ 2088 h 632008"/>
                    <a:gd name="T4" fmla="*/ 609600 w 792480"/>
                    <a:gd name="T5" fmla="*/ 12248 h 632008"/>
                    <a:gd name="T6" fmla="*/ 619760 w 792480"/>
                    <a:gd name="T7" fmla="*/ 42728 h 632008"/>
                    <a:gd name="T8" fmla="*/ 650240 w 792480"/>
                    <a:gd name="T9" fmla="*/ 73208 h 632008"/>
                    <a:gd name="T10" fmla="*/ 690880 w 792480"/>
                    <a:gd name="T11" fmla="*/ 134168 h 632008"/>
                    <a:gd name="T12" fmla="*/ 751840 w 792480"/>
                    <a:gd name="T13" fmla="*/ 195128 h 632008"/>
                    <a:gd name="T14" fmla="*/ 782320 w 792480"/>
                    <a:gd name="T15" fmla="*/ 225608 h 632008"/>
                    <a:gd name="T16" fmla="*/ 792480 w 792480"/>
                    <a:gd name="T17" fmla="*/ 256088 h 632008"/>
                    <a:gd name="T18" fmla="*/ 782320 w 792480"/>
                    <a:gd name="T19" fmla="*/ 337368 h 632008"/>
                    <a:gd name="T20" fmla="*/ 731520 w 792480"/>
                    <a:gd name="T21" fmla="*/ 388168 h 632008"/>
                    <a:gd name="T22" fmla="*/ 701040 w 792480"/>
                    <a:gd name="T23" fmla="*/ 418648 h 632008"/>
                    <a:gd name="T24" fmla="*/ 670560 w 792480"/>
                    <a:gd name="T25" fmla="*/ 479608 h 632008"/>
                    <a:gd name="T26" fmla="*/ 660400 w 792480"/>
                    <a:gd name="T27" fmla="*/ 510088 h 632008"/>
                    <a:gd name="T28" fmla="*/ 640080 w 792480"/>
                    <a:gd name="T29" fmla="*/ 540568 h 632008"/>
                    <a:gd name="T30" fmla="*/ 629920 w 792480"/>
                    <a:gd name="T31" fmla="*/ 571048 h 632008"/>
                    <a:gd name="T32" fmla="*/ 568960 w 792480"/>
                    <a:gd name="T33" fmla="*/ 601528 h 632008"/>
                    <a:gd name="T34" fmla="*/ 538480 w 792480"/>
                    <a:gd name="T35" fmla="*/ 621848 h 632008"/>
                    <a:gd name="T36" fmla="*/ 304800 w 792480"/>
                    <a:gd name="T37" fmla="*/ 632008 h 632008"/>
                    <a:gd name="T38" fmla="*/ 243840 w 792480"/>
                    <a:gd name="T39" fmla="*/ 611688 h 632008"/>
                    <a:gd name="T40" fmla="*/ 142240 w 792480"/>
                    <a:gd name="T41" fmla="*/ 540568 h 632008"/>
                    <a:gd name="T42" fmla="*/ 71120 w 792480"/>
                    <a:gd name="T43" fmla="*/ 489768 h 632008"/>
                    <a:gd name="T44" fmla="*/ 40640 w 792480"/>
                    <a:gd name="T45" fmla="*/ 459288 h 632008"/>
                    <a:gd name="T46" fmla="*/ 10160 w 792480"/>
                    <a:gd name="T47" fmla="*/ 398328 h 632008"/>
                    <a:gd name="T48" fmla="*/ 0 w 792480"/>
                    <a:gd name="T49" fmla="*/ 367848 h 632008"/>
                    <a:gd name="T50" fmla="*/ 20320 w 792480"/>
                    <a:gd name="T51" fmla="*/ 296728 h 632008"/>
                    <a:gd name="T52" fmla="*/ 60960 w 792480"/>
                    <a:gd name="T53" fmla="*/ 286568 h 632008"/>
                    <a:gd name="T54" fmla="*/ 101600 w 792480"/>
                    <a:gd name="T55" fmla="*/ 266248 h 632008"/>
                    <a:gd name="T56" fmla="*/ 193040 w 792480"/>
                    <a:gd name="T57" fmla="*/ 235768 h 632008"/>
                    <a:gd name="T58" fmla="*/ 223520 w 792480"/>
                    <a:gd name="T59" fmla="*/ 215448 h 632008"/>
                    <a:gd name="T60" fmla="*/ 254000 w 792480"/>
                    <a:gd name="T61" fmla="*/ 205288 h 632008"/>
                    <a:gd name="T62" fmla="*/ 264160 w 792480"/>
                    <a:gd name="T63" fmla="*/ 174808 h 632008"/>
                    <a:gd name="T64" fmla="*/ 304800 w 792480"/>
                    <a:gd name="T65" fmla="*/ 144328 h 632008"/>
                    <a:gd name="T66" fmla="*/ 355600 w 792480"/>
                    <a:gd name="T67" fmla="*/ 93528 h 632008"/>
                    <a:gd name="T68" fmla="*/ 436880 w 792480"/>
                    <a:gd name="T69" fmla="*/ 22408 h 632008"/>
                    <a:gd name="T70" fmla="*/ 467360 w 792480"/>
                    <a:gd name="T71" fmla="*/ 2088 h 63200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92480"/>
                    <a:gd name="T109" fmla="*/ 0 h 632008"/>
                    <a:gd name="T110" fmla="*/ 792480 w 792480"/>
                    <a:gd name="T111" fmla="*/ 632008 h 632008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92480" h="632008">
                      <a:moveTo>
                        <a:pt x="467360" y="2088"/>
                      </a:moveTo>
                      <a:lnTo>
                        <a:pt x="467360" y="2088"/>
                      </a:lnTo>
                      <a:cubicBezTo>
                        <a:pt x="514773" y="5475"/>
                        <a:pt x="563671" y="0"/>
                        <a:pt x="609600" y="12248"/>
                      </a:cubicBezTo>
                      <a:cubicBezTo>
                        <a:pt x="619948" y="15007"/>
                        <a:pt x="613819" y="33817"/>
                        <a:pt x="619760" y="42728"/>
                      </a:cubicBezTo>
                      <a:cubicBezTo>
                        <a:pt x="627730" y="54683"/>
                        <a:pt x="641419" y="61866"/>
                        <a:pt x="650240" y="73208"/>
                      </a:cubicBezTo>
                      <a:cubicBezTo>
                        <a:pt x="665233" y="92485"/>
                        <a:pt x="673611" y="116899"/>
                        <a:pt x="690880" y="134168"/>
                      </a:cubicBezTo>
                      <a:lnTo>
                        <a:pt x="751840" y="195128"/>
                      </a:lnTo>
                      <a:lnTo>
                        <a:pt x="782320" y="225608"/>
                      </a:lnTo>
                      <a:cubicBezTo>
                        <a:pt x="785707" y="235768"/>
                        <a:pt x="792480" y="245378"/>
                        <a:pt x="792480" y="256088"/>
                      </a:cubicBezTo>
                      <a:cubicBezTo>
                        <a:pt x="792480" y="283392"/>
                        <a:pt x="789504" y="311026"/>
                        <a:pt x="782320" y="337368"/>
                      </a:cubicBezTo>
                      <a:cubicBezTo>
                        <a:pt x="773555" y="369508"/>
                        <a:pt x="753832" y="369575"/>
                        <a:pt x="731520" y="388168"/>
                      </a:cubicBezTo>
                      <a:cubicBezTo>
                        <a:pt x="720482" y="397366"/>
                        <a:pt x="711200" y="408488"/>
                        <a:pt x="701040" y="418648"/>
                      </a:cubicBezTo>
                      <a:cubicBezTo>
                        <a:pt x="675503" y="495260"/>
                        <a:pt x="709951" y="400826"/>
                        <a:pt x="670560" y="479608"/>
                      </a:cubicBezTo>
                      <a:cubicBezTo>
                        <a:pt x="665771" y="489187"/>
                        <a:pt x="665189" y="500509"/>
                        <a:pt x="660400" y="510088"/>
                      </a:cubicBezTo>
                      <a:cubicBezTo>
                        <a:pt x="654939" y="521010"/>
                        <a:pt x="645541" y="529646"/>
                        <a:pt x="640080" y="540568"/>
                      </a:cubicBezTo>
                      <a:cubicBezTo>
                        <a:pt x="635291" y="550147"/>
                        <a:pt x="636610" y="562685"/>
                        <a:pt x="629920" y="571048"/>
                      </a:cubicBezTo>
                      <a:cubicBezTo>
                        <a:pt x="610509" y="595312"/>
                        <a:pt x="593501" y="589257"/>
                        <a:pt x="568960" y="601528"/>
                      </a:cubicBezTo>
                      <a:cubicBezTo>
                        <a:pt x="558038" y="606989"/>
                        <a:pt x="550610" y="620448"/>
                        <a:pt x="538480" y="621848"/>
                      </a:cubicBezTo>
                      <a:cubicBezTo>
                        <a:pt x="461027" y="630785"/>
                        <a:pt x="382693" y="628621"/>
                        <a:pt x="304800" y="632008"/>
                      </a:cubicBezTo>
                      <a:cubicBezTo>
                        <a:pt x="284480" y="625235"/>
                        <a:pt x="262998" y="621267"/>
                        <a:pt x="243840" y="611688"/>
                      </a:cubicBezTo>
                      <a:cubicBezTo>
                        <a:pt x="212698" y="596117"/>
                        <a:pt x="171973" y="561806"/>
                        <a:pt x="142240" y="540568"/>
                      </a:cubicBezTo>
                      <a:cubicBezTo>
                        <a:pt x="110077" y="517594"/>
                        <a:pt x="104324" y="518229"/>
                        <a:pt x="71120" y="489768"/>
                      </a:cubicBezTo>
                      <a:cubicBezTo>
                        <a:pt x="60211" y="480417"/>
                        <a:pt x="50800" y="469448"/>
                        <a:pt x="40640" y="459288"/>
                      </a:cubicBezTo>
                      <a:cubicBezTo>
                        <a:pt x="15103" y="382676"/>
                        <a:pt x="49551" y="477110"/>
                        <a:pt x="10160" y="398328"/>
                      </a:cubicBezTo>
                      <a:cubicBezTo>
                        <a:pt x="5371" y="388749"/>
                        <a:pt x="3387" y="378008"/>
                        <a:pt x="0" y="367848"/>
                      </a:cubicBezTo>
                      <a:cubicBezTo>
                        <a:pt x="6773" y="344141"/>
                        <a:pt x="5527" y="316452"/>
                        <a:pt x="20320" y="296728"/>
                      </a:cubicBezTo>
                      <a:cubicBezTo>
                        <a:pt x="28698" y="285557"/>
                        <a:pt x="47885" y="291471"/>
                        <a:pt x="60960" y="286568"/>
                      </a:cubicBezTo>
                      <a:cubicBezTo>
                        <a:pt x="75141" y="281250"/>
                        <a:pt x="87760" y="272399"/>
                        <a:pt x="101600" y="266248"/>
                      </a:cubicBezTo>
                      <a:cubicBezTo>
                        <a:pt x="150790" y="244386"/>
                        <a:pt x="145866" y="247562"/>
                        <a:pt x="193040" y="235768"/>
                      </a:cubicBezTo>
                      <a:cubicBezTo>
                        <a:pt x="203200" y="228995"/>
                        <a:pt x="212598" y="220909"/>
                        <a:pt x="223520" y="215448"/>
                      </a:cubicBezTo>
                      <a:cubicBezTo>
                        <a:pt x="233099" y="210659"/>
                        <a:pt x="246427" y="212861"/>
                        <a:pt x="254000" y="205288"/>
                      </a:cubicBezTo>
                      <a:cubicBezTo>
                        <a:pt x="261573" y="197715"/>
                        <a:pt x="257304" y="183035"/>
                        <a:pt x="264160" y="174808"/>
                      </a:cubicBezTo>
                      <a:cubicBezTo>
                        <a:pt x="275000" y="161799"/>
                        <a:pt x="292826" y="156302"/>
                        <a:pt x="304800" y="144328"/>
                      </a:cubicBezTo>
                      <a:cubicBezTo>
                        <a:pt x="372533" y="76595"/>
                        <a:pt x="274320" y="147715"/>
                        <a:pt x="355600" y="93528"/>
                      </a:cubicBezTo>
                      <a:cubicBezTo>
                        <a:pt x="379307" y="57968"/>
                        <a:pt x="386080" y="39341"/>
                        <a:pt x="436880" y="22408"/>
                      </a:cubicBezTo>
                      <a:cubicBezTo>
                        <a:pt x="470573" y="11177"/>
                        <a:pt x="462280" y="5475"/>
                        <a:pt x="467360" y="2088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10" name="Freihandform 11"/>
                <p:cNvSpPr>
                  <a:spLocks/>
                </p:cNvSpPr>
                <p:nvPr/>
              </p:nvSpPr>
              <p:spPr bwMode="auto">
                <a:xfrm>
                  <a:off x="3542849" y="1656080"/>
                  <a:ext cx="776434" cy="1178560"/>
                </a:xfrm>
                <a:custGeom>
                  <a:avLst/>
                  <a:gdLst>
                    <a:gd name="T0" fmla="*/ 378911 w 776434"/>
                    <a:gd name="T1" fmla="*/ 10160 h 1178560"/>
                    <a:gd name="T2" fmla="*/ 378911 w 776434"/>
                    <a:gd name="T3" fmla="*/ 10160 h 1178560"/>
                    <a:gd name="T4" fmla="*/ 328111 w 776434"/>
                    <a:gd name="T5" fmla="*/ 152400 h 1178560"/>
                    <a:gd name="T6" fmla="*/ 317951 w 776434"/>
                    <a:gd name="T7" fmla="*/ 182880 h 1178560"/>
                    <a:gd name="T8" fmla="*/ 307791 w 776434"/>
                    <a:gd name="T9" fmla="*/ 213360 h 1178560"/>
                    <a:gd name="T10" fmla="*/ 287471 w 776434"/>
                    <a:gd name="T11" fmla="*/ 243840 h 1178560"/>
                    <a:gd name="T12" fmla="*/ 236671 w 776434"/>
                    <a:gd name="T13" fmla="*/ 325120 h 1178560"/>
                    <a:gd name="T14" fmla="*/ 226511 w 776434"/>
                    <a:gd name="T15" fmla="*/ 355600 h 1178560"/>
                    <a:gd name="T16" fmla="*/ 165551 w 776434"/>
                    <a:gd name="T17" fmla="*/ 396240 h 1178560"/>
                    <a:gd name="T18" fmla="*/ 145231 w 776434"/>
                    <a:gd name="T19" fmla="*/ 426720 h 1178560"/>
                    <a:gd name="T20" fmla="*/ 84271 w 776434"/>
                    <a:gd name="T21" fmla="*/ 477520 h 1178560"/>
                    <a:gd name="T22" fmla="*/ 43631 w 776434"/>
                    <a:gd name="T23" fmla="*/ 538480 h 1178560"/>
                    <a:gd name="T24" fmla="*/ 23311 w 776434"/>
                    <a:gd name="T25" fmla="*/ 568960 h 1178560"/>
                    <a:gd name="T26" fmla="*/ 13151 w 776434"/>
                    <a:gd name="T27" fmla="*/ 599440 h 1178560"/>
                    <a:gd name="T28" fmla="*/ 94431 w 776434"/>
                    <a:gd name="T29" fmla="*/ 701040 h 1178560"/>
                    <a:gd name="T30" fmla="*/ 124911 w 776434"/>
                    <a:gd name="T31" fmla="*/ 741680 h 1178560"/>
                    <a:gd name="T32" fmla="*/ 185871 w 776434"/>
                    <a:gd name="T33" fmla="*/ 782320 h 1178560"/>
                    <a:gd name="T34" fmla="*/ 206191 w 776434"/>
                    <a:gd name="T35" fmla="*/ 1036320 h 1178560"/>
                    <a:gd name="T36" fmla="*/ 226511 w 776434"/>
                    <a:gd name="T37" fmla="*/ 1097280 h 1178560"/>
                    <a:gd name="T38" fmla="*/ 246831 w 776434"/>
                    <a:gd name="T39" fmla="*/ 1127760 h 1178560"/>
                    <a:gd name="T40" fmla="*/ 338271 w 776434"/>
                    <a:gd name="T41" fmla="*/ 1158240 h 1178560"/>
                    <a:gd name="T42" fmla="*/ 368751 w 776434"/>
                    <a:gd name="T43" fmla="*/ 1168400 h 1178560"/>
                    <a:gd name="T44" fmla="*/ 399231 w 776434"/>
                    <a:gd name="T45" fmla="*/ 1178560 h 1178560"/>
                    <a:gd name="T46" fmla="*/ 480511 w 776434"/>
                    <a:gd name="T47" fmla="*/ 1168400 h 1178560"/>
                    <a:gd name="T48" fmla="*/ 571951 w 776434"/>
                    <a:gd name="T49" fmla="*/ 1097280 h 1178560"/>
                    <a:gd name="T50" fmla="*/ 612591 w 776434"/>
                    <a:gd name="T51" fmla="*/ 1066800 h 1178560"/>
                    <a:gd name="T52" fmla="*/ 663391 w 776434"/>
                    <a:gd name="T53" fmla="*/ 975360 h 1178560"/>
                    <a:gd name="T54" fmla="*/ 683711 w 776434"/>
                    <a:gd name="T55" fmla="*/ 944880 h 1178560"/>
                    <a:gd name="T56" fmla="*/ 704031 w 776434"/>
                    <a:gd name="T57" fmla="*/ 873760 h 1178560"/>
                    <a:gd name="T58" fmla="*/ 724351 w 776434"/>
                    <a:gd name="T59" fmla="*/ 843280 h 1178560"/>
                    <a:gd name="T60" fmla="*/ 754831 w 776434"/>
                    <a:gd name="T61" fmla="*/ 772160 h 1178560"/>
                    <a:gd name="T62" fmla="*/ 734511 w 776434"/>
                    <a:gd name="T63" fmla="*/ 254000 h 1178560"/>
                    <a:gd name="T64" fmla="*/ 714191 w 776434"/>
                    <a:gd name="T65" fmla="*/ 182880 h 1178560"/>
                    <a:gd name="T66" fmla="*/ 673551 w 776434"/>
                    <a:gd name="T67" fmla="*/ 121920 h 1178560"/>
                    <a:gd name="T68" fmla="*/ 632911 w 776434"/>
                    <a:gd name="T69" fmla="*/ 60960 h 1178560"/>
                    <a:gd name="T70" fmla="*/ 612591 w 776434"/>
                    <a:gd name="T71" fmla="*/ 30480 h 1178560"/>
                    <a:gd name="T72" fmla="*/ 551631 w 776434"/>
                    <a:gd name="T73" fmla="*/ 0 h 1178560"/>
                    <a:gd name="T74" fmla="*/ 439871 w 776434"/>
                    <a:gd name="T75" fmla="*/ 10160 h 1178560"/>
                    <a:gd name="T76" fmla="*/ 378911 w 776434"/>
                    <a:gd name="T77" fmla="*/ 10160 h 1178560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776434"/>
                    <a:gd name="T118" fmla="*/ 0 h 1178560"/>
                    <a:gd name="T119" fmla="*/ 776434 w 776434"/>
                    <a:gd name="T120" fmla="*/ 1178560 h 1178560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776434" h="1178560">
                      <a:moveTo>
                        <a:pt x="378911" y="10160"/>
                      </a:moveTo>
                      <a:lnTo>
                        <a:pt x="378911" y="10160"/>
                      </a:lnTo>
                      <a:cubicBezTo>
                        <a:pt x="340910" y="111495"/>
                        <a:pt x="357581" y="63989"/>
                        <a:pt x="328111" y="152400"/>
                      </a:cubicBezTo>
                      <a:lnTo>
                        <a:pt x="317951" y="182880"/>
                      </a:lnTo>
                      <a:cubicBezTo>
                        <a:pt x="314564" y="193040"/>
                        <a:pt x="313732" y="204449"/>
                        <a:pt x="307791" y="213360"/>
                      </a:cubicBezTo>
                      <a:cubicBezTo>
                        <a:pt x="301018" y="223520"/>
                        <a:pt x="292430" y="232682"/>
                        <a:pt x="287471" y="243840"/>
                      </a:cubicBezTo>
                      <a:cubicBezTo>
                        <a:pt x="251835" y="324020"/>
                        <a:pt x="291503" y="288565"/>
                        <a:pt x="236671" y="325120"/>
                      </a:cubicBezTo>
                      <a:cubicBezTo>
                        <a:pt x="233284" y="335280"/>
                        <a:pt x="234084" y="348027"/>
                        <a:pt x="226511" y="355600"/>
                      </a:cubicBezTo>
                      <a:cubicBezTo>
                        <a:pt x="209242" y="372869"/>
                        <a:pt x="165551" y="396240"/>
                        <a:pt x="165551" y="396240"/>
                      </a:cubicBezTo>
                      <a:cubicBezTo>
                        <a:pt x="158778" y="406400"/>
                        <a:pt x="153048" y="417339"/>
                        <a:pt x="145231" y="426720"/>
                      </a:cubicBezTo>
                      <a:cubicBezTo>
                        <a:pt x="120785" y="456056"/>
                        <a:pt x="114241" y="457540"/>
                        <a:pt x="84271" y="477520"/>
                      </a:cubicBezTo>
                      <a:lnTo>
                        <a:pt x="43631" y="538480"/>
                      </a:lnTo>
                      <a:cubicBezTo>
                        <a:pt x="36858" y="548640"/>
                        <a:pt x="27172" y="557376"/>
                        <a:pt x="23311" y="568960"/>
                      </a:cubicBezTo>
                      <a:lnTo>
                        <a:pt x="13151" y="599440"/>
                      </a:lnTo>
                      <a:cubicBezTo>
                        <a:pt x="38940" y="676808"/>
                        <a:pt x="0" y="575131"/>
                        <a:pt x="94431" y="701040"/>
                      </a:cubicBezTo>
                      <a:cubicBezTo>
                        <a:pt x="104591" y="714587"/>
                        <a:pt x="112255" y="730430"/>
                        <a:pt x="124911" y="741680"/>
                      </a:cubicBezTo>
                      <a:cubicBezTo>
                        <a:pt x="143164" y="757905"/>
                        <a:pt x="185871" y="782320"/>
                        <a:pt x="185871" y="782320"/>
                      </a:cubicBezTo>
                      <a:cubicBezTo>
                        <a:pt x="186933" y="797194"/>
                        <a:pt x="200984" y="1006814"/>
                        <a:pt x="206191" y="1036320"/>
                      </a:cubicBezTo>
                      <a:cubicBezTo>
                        <a:pt x="209913" y="1057413"/>
                        <a:pt x="214630" y="1079458"/>
                        <a:pt x="226511" y="1097280"/>
                      </a:cubicBezTo>
                      <a:cubicBezTo>
                        <a:pt x="233284" y="1107440"/>
                        <a:pt x="236476" y="1121288"/>
                        <a:pt x="246831" y="1127760"/>
                      </a:cubicBezTo>
                      <a:lnTo>
                        <a:pt x="338271" y="1158240"/>
                      </a:lnTo>
                      <a:lnTo>
                        <a:pt x="368751" y="1168400"/>
                      </a:lnTo>
                      <a:lnTo>
                        <a:pt x="399231" y="1178560"/>
                      </a:lnTo>
                      <a:cubicBezTo>
                        <a:pt x="426324" y="1175173"/>
                        <a:pt x="454798" y="1177583"/>
                        <a:pt x="480511" y="1168400"/>
                      </a:cubicBezTo>
                      <a:cubicBezTo>
                        <a:pt x="531476" y="1150198"/>
                        <a:pt x="537117" y="1127138"/>
                        <a:pt x="571951" y="1097280"/>
                      </a:cubicBezTo>
                      <a:cubicBezTo>
                        <a:pt x="584808" y="1086260"/>
                        <a:pt x="601341" y="1079456"/>
                        <a:pt x="612591" y="1066800"/>
                      </a:cubicBezTo>
                      <a:cubicBezTo>
                        <a:pt x="685813" y="984425"/>
                        <a:pt x="633825" y="1034492"/>
                        <a:pt x="663391" y="975360"/>
                      </a:cubicBezTo>
                      <a:cubicBezTo>
                        <a:pt x="668852" y="964438"/>
                        <a:pt x="678250" y="955802"/>
                        <a:pt x="683711" y="944880"/>
                      </a:cubicBezTo>
                      <a:cubicBezTo>
                        <a:pt x="703482" y="905337"/>
                        <a:pt x="684499" y="919334"/>
                        <a:pt x="704031" y="873760"/>
                      </a:cubicBezTo>
                      <a:cubicBezTo>
                        <a:pt x="708841" y="862537"/>
                        <a:pt x="718293" y="853882"/>
                        <a:pt x="724351" y="843280"/>
                      </a:cubicBezTo>
                      <a:cubicBezTo>
                        <a:pt x="744439" y="808127"/>
                        <a:pt x="743433" y="806355"/>
                        <a:pt x="754831" y="772160"/>
                      </a:cubicBezTo>
                      <a:cubicBezTo>
                        <a:pt x="748058" y="599440"/>
                        <a:pt x="776434" y="421692"/>
                        <a:pt x="734511" y="254000"/>
                      </a:cubicBezTo>
                      <a:cubicBezTo>
                        <a:pt x="732120" y="244434"/>
                        <a:pt x="720816" y="194806"/>
                        <a:pt x="714191" y="182880"/>
                      </a:cubicBezTo>
                      <a:cubicBezTo>
                        <a:pt x="702331" y="161532"/>
                        <a:pt x="681274" y="145088"/>
                        <a:pt x="673551" y="121920"/>
                      </a:cubicBezTo>
                      <a:cubicBezTo>
                        <a:pt x="655696" y="68355"/>
                        <a:pt x="675192" y="111697"/>
                        <a:pt x="632911" y="60960"/>
                      </a:cubicBezTo>
                      <a:cubicBezTo>
                        <a:pt x="625094" y="51579"/>
                        <a:pt x="621225" y="39114"/>
                        <a:pt x="612591" y="30480"/>
                      </a:cubicBezTo>
                      <a:cubicBezTo>
                        <a:pt x="592896" y="10785"/>
                        <a:pt x="576421" y="8263"/>
                        <a:pt x="551631" y="0"/>
                      </a:cubicBezTo>
                      <a:cubicBezTo>
                        <a:pt x="514378" y="3387"/>
                        <a:pt x="476902" y="4870"/>
                        <a:pt x="439871" y="10160"/>
                      </a:cubicBezTo>
                      <a:cubicBezTo>
                        <a:pt x="361254" y="21391"/>
                        <a:pt x="389071" y="10160"/>
                        <a:pt x="378911" y="1016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11" name="Freihandform 12"/>
                <p:cNvSpPr>
                  <a:spLocks/>
                </p:cNvSpPr>
                <p:nvPr/>
              </p:nvSpPr>
              <p:spPr bwMode="auto">
                <a:xfrm>
                  <a:off x="1371600" y="3126405"/>
                  <a:ext cx="809091" cy="724993"/>
                </a:xfrm>
                <a:custGeom>
                  <a:avLst/>
                  <a:gdLst>
                    <a:gd name="T0" fmla="*/ 406400 w 809091"/>
                    <a:gd name="T1" fmla="*/ 2875 h 724993"/>
                    <a:gd name="T2" fmla="*/ 406400 w 809091"/>
                    <a:gd name="T3" fmla="*/ 2875 h 724993"/>
                    <a:gd name="T4" fmla="*/ 71120 w 809091"/>
                    <a:gd name="T5" fmla="*/ 13035 h 724993"/>
                    <a:gd name="T6" fmla="*/ 20320 w 809091"/>
                    <a:gd name="T7" fmla="*/ 53675 h 724993"/>
                    <a:gd name="T8" fmla="*/ 0 w 809091"/>
                    <a:gd name="T9" fmla="*/ 124795 h 724993"/>
                    <a:gd name="T10" fmla="*/ 30480 w 809091"/>
                    <a:gd name="T11" fmla="*/ 277195 h 724993"/>
                    <a:gd name="T12" fmla="*/ 91440 w 809091"/>
                    <a:gd name="T13" fmla="*/ 358475 h 724993"/>
                    <a:gd name="T14" fmla="*/ 121920 w 809091"/>
                    <a:gd name="T15" fmla="*/ 378795 h 724993"/>
                    <a:gd name="T16" fmla="*/ 182880 w 809091"/>
                    <a:gd name="T17" fmla="*/ 439755 h 724993"/>
                    <a:gd name="T18" fmla="*/ 213360 w 809091"/>
                    <a:gd name="T19" fmla="*/ 470235 h 724993"/>
                    <a:gd name="T20" fmla="*/ 243840 w 809091"/>
                    <a:gd name="T21" fmla="*/ 490555 h 724993"/>
                    <a:gd name="T22" fmla="*/ 274320 w 809091"/>
                    <a:gd name="T23" fmla="*/ 521035 h 724993"/>
                    <a:gd name="T24" fmla="*/ 304800 w 809091"/>
                    <a:gd name="T25" fmla="*/ 531195 h 724993"/>
                    <a:gd name="T26" fmla="*/ 335280 w 809091"/>
                    <a:gd name="T27" fmla="*/ 551515 h 724993"/>
                    <a:gd name="T28" fmla="*/ 436880 w 809091"/>
                    <a:gd name="T29" fmla="*/ 632795 h 724993"/>
                    <a:gd name="T30" fmla="*/ 487680 w 809091"/>
                    <a:gd name="T31" fmla="*/ 663275 h 724993"/>
                    <a:gd name="T32" fmla="*/ 558800 w 809091"/>
                    <a:gd name="T33" fmla="*/ 703915 h 724993"/>
                    <a:gd name="T34" fmla="*/ 680720 w 809091"/>
                    <a:gd name="T35" fmla="*/ 724235 h 724993"/>
                    <a:gd name="T36" fmla="*/ 741680 w 809091"/>
                    <a:gd name="T37" fmla="*/ 714075 h 724993"/>
                    <a:gd name="T38" fmla="*/ 762000 w 809091"/>
                    <a:gd name="T39" fmla="*/ 673435 h 724993"/>
                    <a:gd name="T40" fmla="*/ 792480 w 809091"/>
                    <a:gd name="T41" fmla="*/ 612475 h 724993"/>
                    <a:gd name="T42" fmla="*/ 792480 w 809091"/>
                    <a:gd name="T43" fmla="*/ 287355 h 724993"/>
                    <a:gd name="T44" fmla="*/ 762000 w 809091"/>
                    <a:gd name="T45" fmla="*/ 226395 h 724993"/>
                    <a:gd name="T46" fmla="*/ 731520 w 809091"/>
                    <a:gd name="T47" fmla="*/ 206075 h 724993"/>
                    <a:gd name="T48" fmla="*/ 711200 w 809091"/>
                    <a:gd name="T49" fmla="*/ 175595 h 724993"/>
                    <a:gd name="T50" fmla="*/ 680720 w 809091"/>
                    <a:gd name="T51" fmla="*/ 165435 h 724993"/>
                    <a:gd name="T52" fmla="*/ 640080 w 809091"/>
                    <a:gd name="T53" fmla="*/ 104475 h 724993"/>
                    <a:gd name="T54" fmla="*/ 599440 w 809091"/>
                    <a:gd name="T55" fmla="*/ 43515 h 724993"/>
                    <a:gd name="T56" fmla="*/ 548640 w 809091"/>
                    <a:gd name="T57" fmla="*/ 2875 h 724993"/>
                    <a:gd name="T58" fmla="*/ 406400 w 809091"/>
                    <a:gd name="T59" fmla="*/ 2875 h 724993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809091"/>
                    <a:gd name="T91" fmla="*/ 0 h 724993"/>
                    <a:gd name="T92" fmla="*/ 809091 w 809091"/>
                    <a:gd name="T93" fmla="*/ 724993 h 724993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809091" h="724993">
                      <a:moveTo>
                        <a:pt x="406400" y="2875"/>
                      </a:moveTo>
                      <a:lnTo>
                        <a:pt x="406400" y="2875"/>
                      </a:lnTo>
                      <a:cubicBezTo>
                        <a:pt x="294640" y="6262"/>
                        <a:pt x="182759" y="6833"/>
                        <a:pt x="71120" y="13035"/>
                      </a:cubicBezTo>
                      <a:cubicBezTo>
                        <a:pt x="40988" y="14709"/>
                        <a:pt x="32976" y="28362"/>
                        <a:pt x="20320" y="53675"/>
                      </a:cubicBezTo>
                      <a:cubicBezTo>
                        <a:pt x="13032" y="68251"/>
                        <a:pt x="3255" y="111774"/>
                        <a:pt x="0" y="124795"/>
                      </a:cubicBezTo>
                      <a:cubicBezTo>
                        <a:pt x="3930" y="160161"/>
                        <a:pt x="6466" y="241173"/>
                        <a:pt x="30480" y="277195"/>
                      </a:cubicBezTo>
                      <a:cubicBezTo>
                        <a:pt x="49239" y="305334"/>
                        <a:pt x="67306" y="334341"/>
                        <a:pt x="91440" y="358475"/>
                      </a:cubicBezTo>
                      <a:cubicBezTo>
                        <a:pt x="100074" y="367109"/>
                        <a:pt x="112794" y="370683"/>
                        <a:pt x="121920" y="378795"/>
                      </a:cubicBezTo>
                      <a:cubicBezTo>
                        <a:pt x="143398" y="397887"/>
                        <a:pt x="162560" y="419435"/>
                        <a:pt x="182880" y="439755"/>
                      </a:cubicBezTo>
                      <a:cubicBezTo>
                        <a:pt x="193040" y="449915"/>
                        <a:pt x="201405" y="462265"/>
                        <a:pt x="213360" y="470235"/>
                      </a:cubicBezTo>
                      <a:cubicBezTo>
                        <a:pt x="223520" y="477008"/>
                        <a:pt x="234459" y="482738"/>
                        <a:pt x="243840" y="490555"/>
                      </a:cubicBezTo>
                      <a:cubicBezTo>
                        <a:pt x="254878" y="499753"/>
                        <a:pt x="262365" y="513065"/>
                        <a:pt x="274320" y="521035"/>
                      </a:cubicBezTo>
                      <a:cubicBezTo>
                        <a:pt x="283231" y="526976"/>
                        <a:pt x="295221" y="526406"/>
                        <a:pt x="304800" y="531195"/>
                      </a:cubicBezTo>
                      <a:cubicBezTo>
                        <a:pt x="315722" y="536656"/>
                        <a:pt x="325120" y="544742"/>
                        <a:pt x="335280" y="551515"/>
                      </a:cubicBezTo>
                      <a:cubicBezTo>
                        <a:pt x="372942" y="608008"/>
                        <a:pt x="346241" y="577017"/>
                        <a:pt x="436880" y="632795"/>
                      </a:cubicBezTo>
                      <a:cubicBezTo>
                        <a:pt x="453698" y="643145"/>
                        <a:pt x="471249" y="652321"/>
                        <a:pt x="487680" y="663275"/>
                      </a:cubicBezTo>
                      <a:cubicBezTo>
                        <a:pt x="509977" y="678140"/>
                        <a:pt x="533019" y="695321"/>
                        <a:pt x="558800" y="703915"/>
                      </a:cubicBezTo>
                      <a:cubicBezTo>
                        <a:pt x="581085" y="711343"/>
                        <a:pt x="664613" y="721934"/>
                        <a:pt x="680720" y="724235"/>
                      </a:cubicBezTo>
                      <a:cubicBezTo>
                        <a:pt x="701040" y="720848"/>
                        <a:pt x="724211" y="724993"/>
                        <a:pt x="741680" y="714075"/>
                      </a:cubicBezTo>
                      <a:cubicBezTo>
                        <a:pt x="754523" y="706048"/>
                        <a:pt x="754486" y="686585"/>
                        <a:pt x="762000" y="673435"/>
                      </a:cubicBezTo>
                      <a:cubicBezTo>
                        <a:pt x="793513" y="618288"/>
                        <a:pt x="773852" y="668358"/>
                        <a:pt x="792480" y="612475"/>
                      </a:cubicBezTo>
                      <a:cubicBezTo>
                        <a:pt x="806632" y="456806"/>
                        <a:pt x="809091" y="486689"/>
                        <a:pt x="792480" y="287355"/>
                      </a:cubicBezTo>
                      <a:cubicBezTo>
                        <a:pt x="790978" y="269326"/>
                        <a:pt x="773987" y="238382"/>
                        <a:pt x="762000" y="226395"/>
                      </a:cubicBezTo>
                      <a:cubicBezTo>
                        <a:pt x="753366" y="217761"/>
                        <a:pt x="741680" y="212848"/>
                        <a:pt x="731520" y="206075"/>
                      </a:cubicBezTo>
                      <a:cubicBezTo>
                        <a:pt x="724747" y="195915"/>
                        <a:pt x="720735" y="183223"/>
                        <a:pt x="711200" y="175595"/>
                      </a:cubicBezTo>
                      <a:cubicBezTo>
                        <a:pt x="702837" y="168905"/>
                        <a:pt x="688293" y="173008"/>
                        <a:pt x="680720" y="165435"/>
                      </a:cubicBezTo>
                      <a:cubicBezTo>
                        <a:pt x="663451" y="148166"/>
                        <a:pt x="653627" y="124795"/>
                        <a:pt x="640080" y="104475"/>
                      </a:cubicBezTo>
                      <a:lnTo>
                        <a:pt x="599440" y="43515"/>
                      </a:lnTo>
                      <a:cubicBezTo>
                        <a:pt x="582551" y="18181"/>
                        <a:pt x="582485" y="4567"/>
                        <a:pt x="548640" y="2875"/>
                      </a:cubicBezTo>
                      <a:cubicBezTo>
                        <a:pt x="491138" y="0"/>
                        <a:pt x="430107" y="2875"/>
                        <a:pt x="406400" y="2875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12" name="Freihandform 13"/>
                <p:cNvSpPr>
                  <a:spLocks/>
                </p:cNvSpPr>
                <p:nvPr/>
              </p:nvSpPr>
              <p:spPr bwMode="auto">
                <a:xfrm>
                  <a:off x="3847874" y="2941751"/>
                  <a:ext cx="734286" cy="976494"/>
                </a:xfrm>
                <a:custGeom>
                  <a:avLst/>
                  <a:gdLst>
                    <a:gd name="T0" fmla="*/ 510766 w 734286"/>
                    <a:gd name="T1" fmla="*/ 4649 h 976494"/>
                    <a:gd name="T2" fmla="*/ 510766 w 734286"/>
                    <a:gd name="T3" fmla="*/ 4649 h 976494"/>
                    <a:gd name="T4" fmla="*/ 307566 w 734286"/>
                    <a:gd name="T5" fmla="*/ 14809 h 976494"/>
                    <a:gd name="T6" fmla="*/ 216126 w 734286"/>
                    <a:gd name="T7" fmla="*/ 85929 h 976494"/>
                    <a:gd name="T8" fmla="*/ 175486 w 734286"/>
                    <a:gd name="T9" fmla="*/ 146889 h 976494"/>
                    <a:gd name="T10" fmla="*/ 104366 w 734286"/>
                    <a:gd name="T11" fmla="*/ 197689 h 976494"/>
                    <a:gd name="T12" fmla="*/ 84046 w 734286"/>
                    <a:gd name="T13" fmla="*/ 228169 h 976494"/>
                    <a:gd name="T14" fmla="*/ 63726 w 734286"/>
                    <a:gd name="T15" fmla="*/ 350089 h 976494"/>
                    <a:gd name="T16" fmla="*/ 33246 w 734286"/>
                    <a:gd name="T17" fmla="*/ 451689 h 976494"/>
                    <a:gd name="T18" fmla="*/ 12926 w 734286"/>
                    <a:gd name="T19" fmla="*/ 512649 h 976494"/>
                    <a:gd name="T20" fmla="*/ 2766 w 734286"/>
                    <a:gd name="T21" fmla="*/ 543129 h 976494"/>
                    <a:gd name="T22" fmla="*/ 33246 w 734286"/>
                    <a:gd name="T23" fmla="*/ 654889 h 976494"/>
                    <a:gd name="T24" fmla="*/ 43406 w 734286"/>
                    <a:gd name="T25" fmla="*/ 685369 h 976494"/>
                    <a:gd name="T26" fmla="*/ 73886 w 734286"/>
                    <a:gd name="T27" fmla="*/ 715849 h 976494"/>
                    <a:gd name="T28" fmla="*/ 94206 w 734286"/>
                    <a:gd name="T29" fmla="*/ 746329 h 976494"/>
                    <a:gd name="T30" fmla="*/ 114526 w 734286"/>
                    <a:gd name="T31" fmla="*/ 827609 h 976494"/>
                    <a:gd name="T32" fmla="*/ 124686 w 734286"/>
                    <a:gd name="T33" fmla="*/ 878409 h 976494"/>
                    <a:gd name="T34" fmla="*/ 175486 w 734286"/>
                    <a:gd name="T35" fmla="*/ 929209 h 976494"/>
                    <a:gd name="T36" fmla="*/ 216126 w 734286"/>
                    <a:gd name="T37" fmla="*/ 949529 h 976494"/>
                    <a:gd name="T38" fmla="*/ 327886 w 734286"/>
                    <a:gd name="T39" fmla="*/ 959689 h 976494"/>
                    <a:gd name="T40" fmla="*/ 592046 w 734286"/>
                    <a:gd name="T41" fmla="*/ 949529 h 976494"/>
                    <a:gd name="T42" fmla="*/ 612366 w 734286"/>
                    <a:gd name="T43" fmla="*/ 868249 h 976494"/>
                    <a:gd name="T44" fmla="*/ 642846 w 734286"/>
                    <a:gd name="T45" fmla="*/ 827609 h 976494"/>
                    <a:gd name="T46" fmla="*/ 683486 w 734286"/>
                    <a:gd name="T47" fmla="*/ 726009 h 976494"/>
                    <a:gd name="T48" fmla="*/ 693646 w 734286"/>
                    <a:gd name="T49" fmla="*/ 695529 h 976494"/>
                    <a:gd name="T50" fmla="*/ 703806 w 734286"/>
                    <a:gd name="T51" fmla="*/ 665049 h 976494"/>
                    <a:gd name="T52" fmla="*/ 713966 w 734286"/>
                    <a:gd name="T53" fmla="*/ 512649 h 976494"/>
                    <a:gd name="T54" fmla="*/ 734286 w 734286"/>
                    <a:gd name="T55" fmla="*/ 441529 h 976494"/>
                    <a:gd name="T56" fmla="*/ 724126 w 734286"/>
                    <a:gd name="T57" fmla="*/ 278969 h 976494"/>
                    <a:gd name="T58" fmla="*/ 683486 w 734286"/>
                    <a:gd name="T59" fmla="*/ 187529 h 976494"/>
                    <a:gd name="T60" fmla="*/ 663166 w 734286"/>
                    <a:gd name="T61" fmla="*/ 126569 h 976494"/>
                    <a:gd name="T62" fmla="*/ 642846 w 734286"/>
                    <a:gd name="T63" fmla="*/ 96089 h 976494"/>
                    <a:gd name="T64" fmla="*/ 622526 w 734286"/>
                    <a:gd name="T65" fmla="*/ 35129 h 976494"/>
                    <a:gd name="T66" fmla="*/ 592046 w 734286"/>
                    <a:gd name="T67" fmla="*/ 24969 h 976494"/>
                    <a:gd name="T68" fmla="*/ 561566 w 734286"/>
                    <a:gd name="T69" fmla="*/ 4649 h 976494"/>
                    <a:gd name="T70" fmla="*/ 510766 w 734286"/>
                    <a:gd name="T71" fmla="*/ 4649 h 97649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34286"/>
                    <a:gd name="T109" fmla="*/ 0 h 976494"/>
                    <a:gd name="T110" fmla="*/ 734286 w 734286"/>
                    <a:gd name="T111" fmla="*/ 976494 h 97649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34286" h="976494">
                      <a:moveTo>
                        <a:pt x="510766" y="4649"/>
                      </a:moveTo>
                      <a:lnTo>
                        <a:pt x="510766" y="4649"/>
                      </a:lnTo>
                      <a:cubicBezTo>
                        <a:pt x="443033" y="8036"/>
                        <a:pt x="374164" y="2002"/>
                        <a:pt x="307566" y="14809"/>
                      </a:cubicBezTo>
                      <a:cubicBezTo>
                        <a:pt x="287491" y="18670"/>
                        <a:pt x="232786" y="64509"/>
                        <a:pt x="216126" y="85929"/>
                      </a:cubicBezTo>
                      <a:cubicBezTo>
                        <a:pt x="201133" y="105206"/>
                        <a:pt x="195023" y="132236"/>
                        <a:pt x="175486" y="146889"/>
                      </a:cubicBezTo>
                      <a:cubicBezTo>
                        <a:pt x="125077" y="184695"/>
                        <a:pt x="148935" y="167976"/>
                        <a:pt x="104366" y="197689"/>
                      </a:cubicBezTo>
                      <a:cubicBezTo>
                        <a:pt x="97593" y="207849"/>
                        <a:pt x="89507" y="217247"/>
                        <a:pt x="84046" y="228169"/>
                      </a:cubicBezTo>
                      <a:cubicBezTo>
                        <a:pt x="66400" y="263460"/>
                        <a:pt x="68734" y="317540"/>
                        <a:pt x="63726" y="350089"/>
                      </a:cubicBezTo>
                      <a:cubicBezTo>
                        <a:pt x="59339" y="378605"/>
                        <a:pt x="41158" y="427953"/>
                        <a:pt x="33246" y="451689"/>
                      </a:cubicBezTo>
                      <a:lnTo>
                        <a:pt x="12926" y="512649"/>
                      </a:lnTo>
                      <a:lnTo>
                        <a:pt x="2766" y="543129"/>
                      </a:lnTo>
                      <a:cubicBezTo>
                        <a:pt x="18572" y="653773"/>
                        <a:pt x="0" y="577315"/>
                        <a:pt x="33246" y="654889"/>
                      </a:cubicBezTo>
                      <a:cubicBezTo>
                        <a:pt x="37465" y="664733"/>
                        <a:pt x="37465" y="676458"/>
                        <a:pt x="43406" y="685369"/>
                      </a:cubicBezTo>
                      <a:cubicBezTo>
                        <a:pt x="51376" y="697324"/>
                        <a:pt x="64688" y="704811"/>
                        <a:pt x="73886" y="715849"/>
                      </a:cubicBezTo>
                      <a:cubicBezTo>
                        <a:pt x="81703" y="725230"/>
                        <a:pt x="87433" y="736169"/>
                        <a:pt x="94206" y="746329"/>
                      </a:cubicBezTo>
                      <a:cubicBezTo>
                        <a:pt x="100979" y="773422"/>
                        <a:pt x="109049" y="800224"/>
                        <a:pt x="114526" y="827609"/>
                      </a:cubicBezTo>
                      <a:cubicBezTo>
                        <a:pt x="117913" y="844542"/>
                        <a:pt x="118623" y="862240"/>
                        <a:pt x="124686" y="878409"/>
                      </a:cubicBezTo>
                      <a:cubicBezTo>
                        <a:pt x="134846" y="905502"/>
                        <a:pt x="151779" y="915662"/>
                        <a:pt x="175486" y="929209"/>
                      </a:cubicBezTo>
                      <a:cubicBezTo>
                        <a:pt x="188636" y="936723"/>
                        <a:pt x="201274" y="946559"/>
                        <a:pt x="216126" y="949529"/>
                      </a:cubicBezTo>
                      <a:cubicBezTo>
                        <a:pt x="252807" y="956865"/>
                        <a:pt x="290633" y="956302"/>
                        <a:pt x="327886" y="959689"/>
                      </a:cubicBezTo>
                      <a:cubicBezTo>
                        <a:pt x="415939" y="956302"/>
                        <a:pt x="508155" y="976494"/>
                        <a:pt x="592046" y="949529"/>
                      </a:cubicBezTo>
                      <a:cubicBezTo>
                        <a:pt x="618633" y="940983"/>
                        <a:pt x="595610" y="890591"/>
                        <a:pt x="612366" y="868249"/>
                      </a:cubicBezTo>
                      <a:cubicBezTo>
                        <a:pt x="622526" y="854702"/>
                        <a:pt x="633871" y="841968"/>
                        <a:pt x="642846" y="827609"/>
                      </a:cubicBezTo>
                      <a:cubicBezTo>
                        <a:pt x="664202" y="793439"/>
                        <a:pt x="670458" y="765094"/>
                        <a:pt x="683486" y="726009"/>
                      </a:cubicBezTo>
                      <a:lnTo>
                        <a:pt x="693646" y="695529"/>
                      </a:lnTo>
                      <a:lnTo>
                        <a:pt x="703806" y="665049"/>
                      </a:lnTo>
                      <a:cubicBezTo>
                        <a:pt x="707193" y="614249"/>
                        <a:pt x="708636" y="563282"/>
                        <a:pt x="713966" y="512649"/>
                      </a:cubicBezTo>
                      <a:cubicBezTo>
                        <a:pt x="715929" y="494003"/>
                        <a:pt x="727990" y="460418"/>
                        <a:pt x="734286" y="441529"/>
                      </a:cubicBezTo>
                      <a:cubicBezTo>
                        <a:pt x="730899" y="387342"/>
                        <a:pt x="731462" y="332764"/>
                        <a:pt x="724126" y="278969"/>
                      </a:cubicBezTo>
                      <a:cubicBezTo>
                        <a:pt x="712224" y="191691"/>
                        <a:pt x="708687" y="244230"/>
                        <a:pt x="683486" y="187529"/>
                      </a:cubicBezTo>
                      <a:cubicBezTo>
                        <a:pt x="674787" y="167956"/>
                        <a:pt x="675047" y="144391"/>
                        <a:pt x="663166" y="126569"/>
                      </a:cubicBezTo>
                      <a:cubicBezTo>
                        <a:pt x="656393" y="116409"/>
                        <a:pt x="647805" y="107247"/>
                        <a:pt x="642846" y="96089"/>
                      </a:cubicBezTo>
                      <a:cubicBezTo>
                        <a:pt x="634147" y="76516"/>
                        <a:pt x="642846" y="41902"/>
                        <a:pt x="622526" y="35129"/>
                      </a:cubicBezTo>
                      <a:cubicBezTo>
                        <a:pt x="612366" y="31742"/>
                        <a:pt x="601625" y="29758"/>
                        <a:pt x="592046" y="24969"/>
                      </a:cubicBezTo>
                      <a:cubicBezTo>
                        <a:pt x="581124" y="19508"/>
                        <a:pt x="573540" y="7044"/>
                        <a:pt x="561566" y="4649"/>
                      </a:cubicBezTo>
                      <a:cubicBezTo>
                        <a:pt x="538320" y="0"/>
                        <a:pt x="519233" y="4649"/>
                        <a:pt x="510766" y="4649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13" name="Freihandform 14"/>
                <p:cNvSpPr>
                  <a:spLocks/>
                </p:cNvSpPr>
                <p:nvPr/>
              </p:nvSpPr>
              <p:spPr bwMode="auto">
                <a:xfrm>
                  <a:off x="2162385" y="3768539"/>
                  <a:ext cx="773855" cy="854261"/>
                </a:xfrm>
                <a:custGeom>
                  <a:avLst/>
                  <a:gdLst>
                    <a:gd name="T0" fmla="*/ 458895 w 773855"/>
                    <a:gd name="T1" fmla="*/ 21141 h 854261"/>
                    <a:gd name="T2" fmla="*/ 458895 w 773855"/>
                    <a:gd name="T3" fmla="*/ 21141 h 854261"/>
                    <a:gd name="T4" fmla="*/ 367455 w 773855"/>
                    <a:gd name="T5" fmla="*/ 10981 h 854261"/>
                    <a:gd name="T6" fmla="*/ 235375 w 773855"/>
                    <a:gd name="T7" fmla="*/ 21141 h 854261"/>
                    <a:gd name="T8" fmla="*/ 204895 w 773855"/>
                    <a:gd name="T9" fmla="*/ 41461 h 854261"/>
                    <a:gd name="T10" fmla="*/ 143935 w 773855"/>
                    <a:gd name="T11" fmla="*/ 112581 h 854261"/>
                    <a:gd name="T12" fmla="*/ 123615 w 773855"/>
                    <a:gd name="T13" fmla="*/ 153221 h 854261"/>
                    <a:gd name="T14" fmla="*/ 103295 w 773855"/>
                    <a:gd name="T15" fmla="*/ 183701 h 854261"/>
                    <a:gd name="T16" fmla="*/ 93135 w 773855"/>
                    <a:gd name="T17" fmla="*/ 224341 h 854261"/>
                    <a:gd name="T18" fmla="*/ 52495 w 773855"/>
                    <a:gd name="T19" fmla="*/ 285301 h 854261"/>
                    <a:gd name="T20" fmla="*/ 32175 w 773855"/>
                    <a:gd name="T21" fmla="*/ 315781 h 854261"/>
                    <a:gd name="T22" fmla="*/ 22015 w 773855"/>
                    <a:gd name="T23" fmla="*/ 346261 h 854261"/>
                    <a:gd name="T24" fmla="*/ 1695 w 773855"/>
                    <a:gd name="T25" fmla="*/ 427541 h 854261"/>
                    <a:gd name="T26" fmla="*/ 11855 w 773855"/>
                    <a:gd name="T27" fmla="*/ 661221 h 854261"/>
                    <a:gd name="T28" fmla="*/ 42335 w 773855"/>
                    <a:gd name="T29" fmla="*/ 691701 h 854261"/>
                    <a:gd name="T30" fmla="*/ 93135 w 773855"/>
                    <a:gd name="T31" fmla="*/ 722181 h 854261"/>
                    <a:gd name="T32" fmla="*/ 164255 w 773855"/>
                    <a:gd name="T33" fmla="*/ 742501 h 854261"/>
                    <a:gd name="T34" fmla="*/ 194735 w 773855"/>
                    <a:gd name="T35" fmla="*/ 772981 h 854261"/>
                    <a:gd name="T36" fmla="*/ 347135 w 773855"/>
                    <a:gd name="T37" fmla="*/ 823781 h 854261"/>
                    <a:gd name="T38" fmla="*/ 387775 w 773855"/>
                    <a:gd name="T39" fmla="*/ 833941 h 854261"/>
                    <a:gd name="T40" fmla="*/ 469055 w 773855"/>
                    <a:gd name="T41" fmla="*/ 844101 h 854261"/>
                    <a:gd name="T42" fmla="*/ 499535 w 773855"/>
                    <a:gd name="T43" fmla="*/ 854261 h 854261"/>
                    <a:gd name="T44" fmla="*/ 601135 w 773855"/>
                    <a:gd name="T45" fmla="*/ 833941 h 854261"/>
                    <a:gd name="T46" fmla="*/ 641775 w 773855"/>
                    <a:gd name="T47" fmla="*/ 803461 h 854261"/>
                    <a:gd name="T48" fmla="*/ 672255 w 773855"/>
                    <a:gd name="T49" fmla="*/ 783141 h 854261"/>
                    <a:gd name="T50" fmla="*/ 743375 w 773855"/>
                    <a:gd name="T51" fmla="*/ 681541 h 854261"/>
                    <a:gd name="T52" fmla="*/ 773855 w 773855"/>
                    <a:gd name="T53" fmla="*/ 661221 h 854261"/>
                    <a:gd name="T54" fmla="*/ 763695 w 773855"/>
                    <a:gd name="T55" fmla="*/ 386901 h 854261"/>
                    <a:gd name="T56" fmla="*/ 743375 w 773855"/>
                    <a:gd name="T57" fmla="*/ 325941 h 854261"/>
                    <a:gd name="T58" fmla="*/ 733215 w 773855"/>
                    <a:gd name="T59" fmla="*/ 295461 h 854261"/>
                    <a:gd name="T60" fmla="*/ 723055 w 773855"/>
                    <a:gd name="T61" fmla="*/ 264981 h 854261"/>
                    <a:gd name="T62" fmla="*/ 712895 w 773855"/>
                    <a:gd name="T63" fmla="*/ 234501 h 854261"/>
                    <a:gd name="T64" fmla="*/ 682415 w 773855"/>
                    <a:gd name="T65" fmla="*/ 204021 h 854261"/>
                    <a:gd name="T66" fmla="*/ 672255 w 773855"/>
                    <a:gd name="T67" fmla="*/ 173541 h 854261"/>
                    <a:gd name="T68" fmla="*/ 631615 w 773855"/>
                    <a:gd name="T69" fmla="*/ 112581 h 854261"/>
                    <a:gd name="T70" fmla="*/ 601135 w 773855"/>
                    <a:gd name="T71" fmla="*/ 51621 h 854261"/>
                    <a:gd name="T72" fmla="*/ 560495 w 773855"/>
                    <a:gd name="T73" fmla="*/ 41461 h 854261"/>
                    <a:gd name="T74" fmla="*/ 499535 w 773855"/>
                    <a:gd name="T75" fmla="*/ 21141 h 854261"/>
                    <a:gd name="T76" fmla="*/ 408095 w 773855"/>
                    <a:gd name="T77" fmla="*/ 821 h 854261"/>
                    <a:gd name="T78" fmla="*/ 458895 w 773855"/>
                    <a:gd name="T79" fmla="*/ 21141 h 85426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73855"/>
                    <a:gd name="T121" fmla="*/ 0 h 854261"/>
                    <a:gd name="T122" fmla="*/ 773855 w 773855"/>
                    <a:gd name="T123" fmla="*/ 854261 h 85426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73855" h="854261">
                      <a:moveTo>
                        <a:pt x="458895" y="21141"/>
                      </a:moveTo>
                      <a:lnTo>
                        <a:pt x="458895" y="21141"/>
                      </a:lnTo>
                      <a:cubicBezTo>
                        <a:pt x="428415" y="17754"/>
                        <a:pt x="398123" y="10981"/>
                        <a:pt x="367455" y="10981"/>
                      </a:cubicBezTo>
                      <a:cubicBezTo>
                        <a:pt x="323298" y="10981"/>
                        <a:pt x="278775" y="13003"/>
                        <a:pt x="235375" y="21141"/>
                      </a:cubicBezTo>
                      <a:cubicBezTo>
                        <a:pt x="223373" y="23391"/>
                        <a:pt x="214276" y="33644"/>
                        <a:pt x="204895" y="41461"/>
                      </a:cubicBezTo>
                      <a:cubicBezTo>
                        <a:pt x="183211" y="59531"/>
                        <a:pt x="158559" y="89182"/>
                        <a:pt x="143935" y="112581"/>
                      </a:cubicBezTo>
                      <a:cubicBezTo>
                        <a:pt x="135908" y="125424"/>
                        <a:pt x="131129" y="140071"/>
                        <a:pt x="123615" y="153221"/>
                      </a:cubicBezTo>
                      <a:cubicBezTo>
                        <a:pt x="117557" y="163823"/>
                        <a:pt x="110068" y="173541"/>
                        <a:pt x="103295" y="183701"/>
                      </a:cubicBezTo>
                      <a:cubicBezTo>
                        <a:pt x="99908" y="197248"/>
                        <a:pt x="99380" y="211852"/>
                        <a:pt x="93135" y="224341"/>
                      </a:cubicBezTo>
                      <a:cubicBezTo>
                        <a:pt x="82213" y="246184"/>
                        <a:pt x="66042" y="264981"/>
                        <a:pt x="52495" y="285301"/>
                      </a:cubicBezTo>
                      <a:cubicBezTo>
                        <a:pt x="45722" y="295461"/>
                        <a:pt x="36036" y="304197"/>
                        <a:pt x="32175" y="315781"/>
                      </a:cubicBezTo>
                      <a:cubicBezTo>
                        <a:pt x="28788" y="325941"/>
                        <a:pt x="24833" y="335929"/>
                        <a:pt x="22015" y="346261"/>
                      </a:cubicBezTo>
                      <a:cubicBezTo>
                        <a:pt x="14667" y="373204"/>
                        <a:pt x="1695" y="427541"/>
                        <a:pt x="1695" y="427541"/>
                      </a:cubicBezTo>
                      <a:cubicBezTo>
                        <a:pt x="5082" y="505434"/>
                        <a:pt x="0" y="584161"/>
                        <a:pt x="11855" y="661221"/>
                      </a:cubicBezTo>
                      <a:cubicBezTo>
                        <a:pt x="14040" y="675422"/>
                        <a:pt x="30840" y="683080"/>
                        <a:pt x="42335" y="691701"/>
                      </a:cubicBezTo>
                      <a:cubicBezTo>
                        <a:pt x="58133" y="703549"/>
                        <a:pt x="75472" y="713350"/>
                        <a:pt x="93135" y="722181"/>
                      </a:cubicBezTo>
                      <a:cubicBezTo>
                        <a:pt x="107711" y="729469"/>
                        <a:pt x="151234" y="739246"/>
                        <a:pt x="164255" y="742501"/>
                      </a:cubicBezTo>
                      <a:cubicBezTo>
                        <a:pt x="174415" y="752661"/>
                        <a:pt x="182613" y="765267"/>
                        <a:pt x="194735" y="772981"/>
                      </a:cubicBezTo>
                      <a:cubicBezTo>
                        <a:pt x="277587" y="825705"/>
                        <a:pt x="261719" y="808251"/>
                        <a:pt x="347135" y="823781"/>
                      </a:cubicBezTo>
                      <a:cubicBezTo>
                        <a:pt x="360873" y="826279"/>
                        <a:pt x="374001" y="831645"/>
                        <a:pt x="387775" y="833941"/>
                      </a:cubicBezTo>
                      <a:cubicBezTo>
                        <a:pt x="414708" y="838430"/>
                        <a:pt x="441962" y="840714"/>
                        <a:pt x="469055" y="844101"/>
                      </a:cubicBezTo>
                      <a:cubicBezTo>
                        <a:pt x="479215" y="847488"/>
                        <a:pt x="488825" y="854261"/>
                        <a:pt x="499535" y="854261"/>
                      </a:cubicBezTo>
                      <a:cubicBezTo>
                        <a:pt x="546233" y="854261"/>
                        <a:pt x="563600" y="846453"/>
                        <a:pt x="601135" y="833941"/>
                      </a:cubicBezTo>
                      <a:cubicBezTo>
                        <a:pt x="614682" y="823781"/>
                        <a:pt x="627996" y="813303"/>
                        <a:pt x="641775" y="803461"/>
                      </a:cubicBezTo>
                      <a:cubicBezTo>
                        <a:pt x="651711" y="796364"/>
                        <a:pt x="664214" y="792331"/>
                        <a:pt x="672255" y="783141"/>
                      </a:cubicBezTo>
                      <a:cubicBezTo>
                        <a:pt x="695490" y="756587"/>
                        <a:pt x="716823" y="708093"/>
                        <a:pt x="743375" y="681541"/>
                      </a:cubicBezTo>
                      <a:cubicBezTo>
                        <a:pt x="752009" y="672907"/>
                        <a:pt x="763695" y="667994"/>
                        <a:pt x="773855" y="661221"/>
                      </a:cubicBezTo>
                      <a:cubicBezTo>
                        <a:pt x="770468" y="569781"/>
                        <a:pt x="771979" y="478028"/>
                        <a:pt x="763695" y="386901"/>
                      </a:cubicBezTo>
                      <a:cubicBezTo>
                        <a:pt x="761756" y="365570"/>
                        <a:pt x="750148" y="346261"/>
                        <a:pt x="743375" y="325941"/>
                      </a:cubicBezTo>
                      <a:lnTo>
                        <a:pt x="733215" y="295461"/>
                      </a:lnTo>
                      <a:lnTo>
                        <a:pt x="723055" y="264981"/>
                      </a:lnTo>
                      <a:cubicBezTo>
                        <a:pt x="719668" y="254821"/>
                        <a:pt x="720468" y="242074"/>
                        <a:pt x="712895" y="234501"/>
                      </a:cubicBezTo>
                      <a:lnTo>
                        <a:pt x="682415" y="204021"/>
                      </a:lnTo>
                      <a:cubicBezTo>
                        <a:pt x="679028" y="193861"/>
                        <a:pt x="677456" y="182903"/>
                        <a:pt x="672255" y="173541"/>
                      </a:cubicBezTo>
                      <a:cubicBezTo>
                        <a:pt x="660395" y="152193"/>
                        <a:pt x="639338" y="135749"/>
                        <a:pt x="631615" y="112581"/>
                      </a:cubicBezTo>
                      <a:cubicBezTo>
                        <a:pt x="625819" y="95194"/>
                        <a:pt x="618017" y="62876"/>
                        <a:pt x="601135" y="51621"/>
                      </a:cubicBezTo>
                      <a:cubicBezTo>
                        <a:pt x="589517" y="43875"/>
                        <a:pt x="573870" y="45473"/>
                        <a:pt x="560495" y="41461"/>
                      </a:cubicBezTo>
                      <a:cubicBezTo>
                        <a:pt x="539979" y="35306"/>
                        <a:pt x="520315" y="26336"/>
                        <a:pt x="499535" y="21141"/>
                      </a:cubicBezTo>
                      <a:cubicBezTo>
                        <a:pt x="414969" y="0"/>
                        <a:pt x="446182" y="821"/>
                        <a:pt x="408095" y="821"/>
                      </a:cubicBezTo>
                      <a:lnTo>
                        <a:pt x="458895" y="21141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14" name="Freihandform 15"/>
                <p:cNvSpPr>
                  <a:spLocks/>
                </p:cNvSpPr>
                <p:nvPr/>
              </p:nvSpPr>
              <p:spPr bwMode="auto">
                <a:xfrm>
                  <a:off x="954598" y="3830398"/>
                  <a:ext cx="945410" cy="822882"/>
                </a:xfrm>
                <a:custGeom>
                  <a:avLst/>
                  <a:gdLst>
                    <a:gd name="T0" fmla="*/ 223962 w 945410"/>
                    <a:gd name="T1" fmla="*/ 20242 h 822882"/>
                    <a:gd name="T2" fmla="*/ 223962 w 945410"/>
                    <a:gd name="T3" fmla="*/ 20242 h 822882"/>
                    <a:gd name="T4" fmla="*/ 315402 w 945410"/>
                    <a:gd name="T5" fmla="*/ 30402 h 822882"/>
                    <a:gd name="T6" fmla="*/ 366202 w 945410"/>
                    <a:gd name="T7" fmla="*/ 60882 h 822882"/>
                    <a:gd name="T8" fmla="*/ 447482 w 945410"/>
                    <a:gd name="T9" fmla="*/ 81202 h 822882"/>
                    <a:gd name="T10" fmla="*/ 477962 w 945410"/>
                    <a:gd name="T11" fmla="*/ 91362 h 822882"/>
                    <a:gd name="T12" fmla="*/ 538922 w 945410"/>
                    <a:gd name="T13" fmla="*/ 142162 h 822882"/>
                    <a:gd name="T14" fmla="*/ 579562 w 945410"/>
                    <a:gd name="T15" fmla="*/ 192962 h 822882"/>
                    <a:gd name="T16" fmla="*/ 711642 w 945410"/>
                    <a:gd name="T17" fmla="*/ 304722 h 822882"/>
                    <a:gd name="T18" fmla="*/ 782762 w 945410"/>
                    <a:gd name="T19" fmla="*/ 345362 h 822882"/>
                    <a:gd name="T20" fmla="*/ 843722 w 945410"/>
                    <a:gd name="T21" fmla="*/ 386002 h 822882"/>
                    <a:gd name="T22" fmla="*/ 914842 w 945410"/>
                    <a:gd name="T23" fmla="*/ 426642 h 822882"/>
                    <a:gd name="T24" fmla="*/ 935162 w 945410"/>
                    <a:gd name="T25" fmla="*/ 467282 h 822882"/>
                    <a:gd name="T26" fmla="*/ 904682 w 945410"/>
                    <a:gd name="T27" fmla="*/ 680642 h 822882"/>
                    <a:gd name="T28" fmla="*/ 874202 w 945410"/>
                    <a:gd name="T29" fmla="*/ 741602 h 822882"/>
                    <a:gd name="T30" fmla="*/ 803082 w 945410"/>
                    <a:gd name="T31" fmla="*/ 792402 h 822882"/>
                    <a:gd name="T32" fmla="*/ 772602 w 945410"/>
                    <a:gd name="T33" fmla="*/ 802562 h 822882"/>
                    <a:gd name="T34" fmla="*/ 731962 w 945410"/>
                    <a:gd name="T35" fmla="*/ 792402 h 822882"/>
                    <a:gd name="T36" fmla="*/ 701482 w 945410"/>
                    <a:gd name="T37" fmla="*/ 772082 h 822882"/>
                    <a:gd name="T38" fmla="*/ 620202 w 945410"/>
                    <a:gd name="T39" fmla="*/ 792402 h 822882"/>
                    <a:gd name="T40" fmla="*/ 589722 w 945410"/>
                    <a:gd name="T41" fmla="*/ 812722 h 822882"/>
                    <a:gd name="T42" fmla="*/ 538922 w 945410"/>
                    <a:gd name="T43" fmla="*/ 822882 h 822882"/>
                    <a:gd name="T44" fmla="*/ 264602 w 945410"/>
                    <a:gd name="T45" fmla="*/ 812722 h 822882"/>
                    <a:gd name="T46" fmla="*/ 213802 w 945410"/>
                    <a:gd name="T47" fmla="*/ 731442 h 822882"/>
                    <a:gd name="T48" fmla="*/ 183322 w 945410"/>
                    <a:gd name="T49" fmla="*/ 700962 h 822882"/>
                    <a:gd name="T50" fmla="*/ 102042 w 945410"/>
                    <a:gd name="T51" fmla="*/ 558722 h 822882"/>
                    <a:gd name="T52" fmla="*/ 41082 w 945410"/>
                    <a:gd name="T53" fmla="*/ 467282 h 822882"/>
                    <a:gd name="T54" fmla="*/ 20762 w 945410"/>
                    <a:gd name="T55" fmla="*/ 436802 h 822882"/>
                    <a:gd name="T56" fmla="*/ 10602 w 945410"/>
                    <a:gd name="T57" fmla="*/ 345362 h 822882"/>
                    <a:gd name="T58" fmla="*/ 442 w 945410"/>
                    <a:gd name="T59" fmla="*/ 294562 h 822882"/>
                    <a:gd name="T60" fmla="*/ 10602 w 945410"/>
                    <a:gd name="T61" fmla="*/ 243762 h 822882"/>
                    <a:gd name="T62" fmla="*/ 71562 w 945410"/>
                    <a:gd name="T63" fmla="*/ 203122 h 822882"/>
                    <a:gd name="T64" fmla="*/ 112202 w 945410"/>
                    <a:gd name="T65" fmla="*/ 172642 h 822882"/>
                    <a:gd name="T66" fmla="*/ 122362 w 945410"/>
                    <a:gd name="T67" fmla="*/ 142162 h 822882"/>
                    <a:gd name="T68" fmla="*/ 173162 w 945410"/>
                    <a:gd name="T69" fmla="*/ 50722 h 822882"/>
                    <a:gd name="T70" fmla="*/ 183322 w 945410"/>
                    <a:gd name="T71" fmla="*/ 10082 h 822882"/>
                    <a:gd name="T72" fmla="*/ 223962 w 945410"/>
                    <a:gd name="T73" fmla="*/ 20242 h 82288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45410"/>
                    <a:gd name="T112" fmla="*/ 0 h 822882"/>
                    <a:gd name="T113" fmla="*/ 945410 w 945410"/>
                    <a:gd name="T114" fmla="*/ 822882 h 82288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45410" h="822882">
                      <a:moveTo>
                        <a:pt x="223962" y="20242"/>
                      </a:moveTo>
                      <a:lnTo>
                        <a:pt x="223962" y="20242"/>
                      </a:lnTo>
                      <a:cubicBezTo>
                        <a:pt x="254442" y="23629"/>
                        <a:pt x="285914" y="21977"/>
                        <a:pt x="315402" y="30402"/>
                      </a:cubicBezTo>
                      <a:cubicBezTo>
                        <a:pt x="334390" y="35827"/>
                        <a:pt x="348539" y="52051"/>
                        <a:pt x="366202" y="60882"/>
                      </a:cubicBezTo>
                      <a:cubicBezTo>
                        <a:pt x="389426" y="72494"/>
                        <a:pt x="424296" y="75405"/>
                        <a:pt x="447482" y="81202"/>
                      </a:cubicBezTo>
                      <a:cubicBezTo>
                        <a:pt x="457872" y="83799"/>
                        <a:pt x="467802" y="87975"/>
                        <a:pt x="477962" y="91362"/>
                      </a:cubicBezTo>
                      <a:cubicBezTo>
                        <a:pt x="531625" y="171857"/>
                        <a:pt x="456423" y="69976"/>
                        <a:pt x="538922" y="142162"/>
                      </a:cubicBezTo>
                      <a:cubicBezTo>
                        <a:pt x="555242" y="156442"/>
                        <a:pt x="565282" y="176642"/>
                        <a:pt x="579562" y="192962"/>
                      </a:cubicBezTo>
                      <a:cubicBezTo>
                        <a:pt x="614252" y="232607"/>
                        <a:pt x="678685" y="279370"/>
                        <a:pt x="711642" y="304722"/>
                      </a:cubicBezTo>
                      <a:cubicBezTo>
                        <a:pt x="753178" y="336673"/>
                        <a:pt x="733118" y="315576"/>
                        <a:pt x="782762" y="345362"/>
                      </a:cubicBezTo>
                      <a:cubicBezTo>
                        <a:pt x="803703" y="357927"/>
                        <a:pt x="821879" y="375080"/>
                        <a:pt x="843722" y="386002"/>
                      </a:cubicBezTo>
                      <a:cubicBezTo>
                        <a:pt x="895284" y="411783"/>
                        <a:pt x="871760" y="397921"/>
                        <a:pt x="914842" y="426642"/>
                      </a:cubicBezTo>
                      <a:cubicBezTo>
                        <a:pt x="921615" y="440189"/>
                        <a:pt x="934442" y="452154"/>
                        <a:pt x="935162" y="467282"/>
                      </a:cubicBezTo>
                      <a:cubicBezTo>
                        <a:pt x="944616" y="665811"/>
                        <a:pt x="945410" y="585611"/>
                        <a:pt x="904682" y="680642"/>
                      </a:cubicBezTo>
                      <a:cubicBezTo>
                        <a:pt x="892287" y="709564"/>
                        <a:pt x="898608" y="717196"/>
                        <a:pt x="874202" y="741602"/>
                      </a:cubicBezTo>
                      <a:cubicBezTo>
                        <a:pt x="869600" y="746204"/>
                        <a:pt x="814620" y="786633"/>
                        <a:pt x="803082" y="792402"/>
                      </a:cubicBezTo>
                      <a:cubicBezTo>
                        <a:pt x="793503" y="797191"/>
                        <a:pt x="782762" y="799175"/>
                        <a:pt x="772602" y="802562"/>
                      </a:cubicBezTo>
                      <a:cubicBezTo>
                        <a:pt x="759055" y="799175"/>
                        <a:pt x="744797" y="797903"/>
                        <a:pt x="731962" y="792402"/>
                      </a:cubicBezTo>
                      <a:cubicBezTo>
                        <a:pt x="720739" y="787592"/>
                        <a:pt x="713693" y="772082"/>
                        <a:pt x="701482" y="772082"/>
                      </a:cubicBezTo>
                      <a:cubicBezTo>
                        <a:pt x="673555" y="772082"/>
                        <a:pt x="647295" y="785629"/>
                        <a:pt x="620202" y="792402"/>
                      </a:cubicBezTo>
                      <a:cubicBezTo>
                        <a:pt x="610042" y="799175"/>
                        <a:pt x="601155" y="808435"/>
                        <a:pt x="589722" y="812722"/>
                      </a:cubicBezTo>
                      <a:cubicBezTo>
                        <a:pt x="573553" y="818785"/>
                        <a:pt x="556191" y="822882"/>
                        <a:pt x="538922" y="822882"/>
                      </a:cubicBezTo>
                      <a:cubicBezTo>
                        <a:pt x="447419" y="822882"/>
                        <a:pt x="356042" y="816109"/>
                        <a:pt x="264602" y="812722"/>
                      </a:cubicBezTo>
                      <a:cubicBezTo>
                        <a:pt x="243787" y="771092"/>
                        <a:pt x="245456" y="768372"/>
                        <a:pt x="213802" y="731442"/>
                      </a:cubicBezTo>
                      <a:cubicBezTo>
                        <a:pt x="204451" y="720533"/>
                        <a:pt x="192143" y="712304"/>
                        <a:pt x="183322" y="700962"/>
                      </a:cubicBezTo>
                      <a:cubicBezTo>
                        <a:pt x="86325" y="576251"/>
                        <a:pt x="202665" y="709657"/>
                        <a:pt x="102042" y="558722"/>
                      </a:cubicBezTo>
                      <a:lnTo>
                        <a:pt x="41082" y="467282"/>
                      </a:lnTo>
                      <a:lnTo>
                        <a:pt x="20762" y="436802"/>
                      </a:lnTo>
                      <a:cubicBezTo>
                        <a:pt x="17375" y="406322"/>
                        <a:pt x="14939" y="375721"/>
                        <a:pt x="10602" y="345362"/>
                      </a:cubicBezTo>
                      <a:cubicBezTo>
                        <a:pt x="8160" y="328267"/>
                        <a:pt x="442" y="311831"/>
                        <a:pt x="442" y="294562"/>
                      </a:cubicBezTo>
                      <a:cubicBezTo>
                        <a:pt x="442" y="277293"/>
                        <a:pt x="0" y="257393"/>
                        <a:pt x="10602" y="243762"/>
                      </a:cubicBezTo>
                      <a:cubicBezTo>
                        <a:pt x="25595" y="224485"/>
                        <a:pt x="52025" y="217775"/>
                        <a:pt x="71562" y="203122"/>
                      </a:cubicBezTo>
                      <a:lnTo>
                        <a:pt x="112202" y="172642"/>
                      </a:lnTo>
                      <a:cubicBezTo>
                        <a:pt x="115589" y="162482"/>
                        <a:pt x="117161" y="151524"/>
                        <a:pt x="122362" y="142162"/>
                      </a:cubicBezTo>
                      <a:cubicBezTo>
                        <a:pt x="165169" y="65110"/>
                        <a:pt x="156934" y="107520"/>
                        <a:pt x="173162" y="50722"/>
                      </a:cubicBezTo>
                      <a:cubicBezTo>
                        <a:pt x="176998" y="37296"/>
                        <a:pt x="171198" y="17010"/>
                        <a:pt x="183322" y="10082"/>
                      </a:cubicBezTo>
                      <a:cubicBezTo>
                        <a:pt x="200965" y="0"/>
                        <a:pt x="217189" y="18549"/>
                        <a:pt x="223962" y="20242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15" name="Freihandform 16"/>
                <p:cNvSpPr>
                  <a:spLocks/>
                </p:cNvSpPr>
                <p:nvPr/>
              </p:nvSpPr>
              <p:spPr bwMode="auto">
                <a:xfrm>
                  <a:off x="3169920" y="3972560"/>
                  <a:ext cx="782320" cy="863600"/>
                </a:xfrm>
                <a:custGeom>
                  <a:avLst/>
                  <a:gdLst>
                    <a:gd name="T0" fmla="*/ 782320 w 782320"/>
                    <a:gd name="T1" fmla="*/ 132080 h 863600"/>
                    <a:gd name="T2" fmla="*/ 782320 w 782320"/>
                    <a:gd name="T3" fmla="*/ 132080 h 863600"/>
                    <a:gd name="T4" fmla="*/ 680720 w 782320"/>
                    <a:gd name="T5" fmla="*/ 60960 h 863600"/>
                    <a:gd name="T6" fmla="*/ 609600 w 782320"/>
                    <a:gd name="T7" fmla="*/ 20320 h 863600"/>
                    <a:gd name="T8" fmla="*/ 568960 w 782320"/>
                    <a:gd name="T9" fmla="*/ 10160 h 863600"/>
                    <a:gd name="T10" fmla="*/ 538480 w 782320"/>
                    <a:gd name="T11" fmla="*/ 0 h 863600"/>
                    <a:gd name="T12" fmla="*/ 284480 w 782320"/>
                    <a:gd name="T13" fmla="*/ 20320 h 863600"/>
                    <a:gd name="T14" fmla="*/ 254000 w 782320"/>
                    <a:gd name="T15" fmla="*/ 81280 h 863600"/>
                    <a:gd name="T16" fmla="*/ 193040 w 782320"/>
                    <a:gd name="T17" fmla="*/ 101600 h 863600"/>
                    <a:gd name="T18" fmla="*/ 162560 w 782320"/>
                    <a:gd name="T19" fmla="*/ 121920 h 863600"/>
                    <a:gd name="T20" fmla="*/ 132080 w 782320"/>
                    <a:gd name="T21" fmla="*/ 132080 h 863600"/>
                    <a:gd name="T22" fmla="*/ 81280 w 782320"/>
                    <a:gd name="T23" fmla="*/ 152400 h 863600"/>
                    <a:gd name="T24" fmla="*/ 50800 w 782320"/>
                    <a:gd name="T25" fmla="*/ 172720 h 863600"/>
                    <a:gd name="T26" fmla="*/ 30480 w 782320"/>
                    <a:gd name="T27" fmla="*/ 203200 h 863600"/>
                    <a:gd name="T28" fmla="*/ 20320 w 782320"/>
                    <a:gd name="T29" fmla="*/ 233680 h 863600"/>
                    <a:gd name="T30" fmla="*/ 0 w 782320"/>
                    <a:gd name="T31" fmla="*/ 325120 h 863600"/>
                    <a:gd name="T32" fmla="*/ 10160 w 782320"/>
                    <a:gd name="T33" fmla="*/ 640080 h 863600"/>
                    <a:gd name="T34" fmla="*/ 40640 w 782320"/>
                    <a:gd name="T35" fmla="*/ 701040 h 863600"/>
                    <a:gd name="T36" fmla="*/ 71120 w 782320"/>
                    <a:gd name="T37" fmla="*/ 721360 h 863600"/>
                    <a:gd name="T38" fmla="*/ 111760 w 782320"/>
                    <a:gd name="T39" fmla="*/ 751840 h 863600"/>
                    <a:gd name="T40" fmla="*/ 152400 w 782320"/>
                    <a:gd name="T41" fmla="*/ 762000 h 863600"/>
                    <a:gd name="T42" fmla="*/ 193040 w 782320"/>
                    <a:gd name="T43" fmla="*/ 792480 h 863600"/>
                    <a:gd name="T44" fmla="*/ 314960 w 782320"/>
                    <a:gd name="T45" fmla="*/ 843280 h 863600"/>
                    <a:gd name="T46" fmla="*/ 345440 w 782320"/>
                    <a:gd name="T47" fmla="*/ 853440 h 863600"/>
                    <a:gd name="T48" fmla="*/ 416560 w 782320"/>
                    <a:gd name="T49" fmla="*/ 863600 h 863600"/>
                    <a:gd name="T50" fmla="*/ 599440 w 782320"/>
                    <a:gd name="T51" fmla="*/ 843280 h 863600"/>
                    <a:gd name="T52" fmla="*/ 629920 w 782320"/>
                    <a:gd name="T53" fmla="*/ 812800 h 863600"/>
                    <a:gd name="T54" fmla="*/ 660400 w 782320"/>
                    <a:gd name="T55" fmla="*/ 772160 h 863600"/>
                    <a:gd name="T56" fmla="*/ 711200 w 782320"/>
                    <a:gd name="T57" fmla="*/ 721360 h 863600"/>
                    <a:gd name="T58" fmla="*/ 741680 w 782320"/>
                    <a:gd name="T59" fmla="*/ 660400 h 863600"/>
                    <a:gd name="T60" fmla="*/ 762000 w 782320"/>
                    <a:gd name="T61" fmla="*/ 579120 h 863600"/>
                    <a:gd name="T62" fmla="*/ 782320 w 782320"/>
                    <a:gd name="T63" fmla="*/ 132080 h 8636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782320"/>
                    <a:gd name="T97" fmla="*/ 0 h 863600"/>
                    <a:gd name="T98" fmla="*/ 782320 w 782320"/>
                    <a:gd name="T99" fmla="*/ 863600 h 8636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782320" h="863600">
                      <a:moveTo>
                        <a:pt x="782320" y="132080"/>
                      </a:moveTo>
                      <a:lnTo>
                        <a:pt x="782320" y="132080"/>
                      </a:lnTo>
                      <a:lnTo>
                        <a:pt x="680720" y="60960"/>
                      </a:lnTo>
                      <a:cubicBezTo>
                        <a:pt x="657496" y="44882"/>
                        <a:pt x="636531" y="30419"/>
                        <a:pt x="609600" y="20320"/>
                      </a:cubicBezTo>
                      <a:cubicBezTo>
                        <a:pt x="596525" y="15417"/>
                        <a:pt x="582386" y="13996"/>
                        <a:pt x="568960" y="10160"/>
                      </a:cubicBezTo>
                      <a:cubicBezTo>
                        <a:pt x="558662" y="7218"/>
                        <a:pt x="548640" y="3387"/>
                        <a:pt x="538480" y="0"/>
                      </a:cubicBezTo>
                      <a:cubicBezTo>
                        <a:pt x="453813" y="6773"/>
                        <a:pt x="367997" y="4854"/>
                        <a:pt x="284480" y="20320"/>
                      </a:cubicBezTo>
                      <a:cubicBezTo>
                        <a:pt x="254414" y="25888"/>
                        <a:pt x="271359" y="68881"/>
                        <a:pt x="254000" y="81280"/>
                      </a:cubicBezTo>
                      <a:cubicBezTo>
                        <a:pt x="236571" y="93730"/>
                        <a:pt x="210862" y="89719"/>
                        <a:pt x="193040" y="101600"/>
                      </a:cubicBezTo>
                      <a:cubicBezTo>
                        <a:pt x="182880" y="108373"/>
                        <a:pt x="173482" y="116459"/>
                        <a:pt x="162560" y="121920"/>
                      </a:cubicBezTo>
                      <a:cubicBezTo>
                        <a:pt x="152981" y="126709"/>
                        <a:pt x="142108" y="128320"/>
                        <a:pt x="132080" y="132080"/>
                      </a:cubicBezTo>
                      <a:cubicBezTo>
                        <a:pt x="115003" y="138484"/>
                        <a:pt x="97592" y="144244"/>
                        <a:pt x="81280" y="152400"/>
                      </a:cubicBezTo>
                      <a:cubicBezTo>
                        <a:pt x="70358" y="157861"/>
                        <a:pt x="60960" y="165947"/>
                        <a:pt x="50800" y="172720"/>
                      </a:cubicBezTo>
                      <a:cubicBezTo>
                        <a:pt x="44027" y="182880"/>
                        <a:pt x="35941" y="192278"/>
                        <a:pt x="30480" y="203200"/>
                      </a:cubicBezTo>
                      <a:cubicBezTo>
                        <a:pt x="25691" y="212779"/>
                        <a:pt x="23262" y="223382"/>
                        <a:pt x="20320" y="233680"/>
                      </a:cubicBezTo>
                      <a:cubicBezTo>
                        <a:pt x="10754" y="267159"/>
                        <a:pt x="6984" y="290202"/>
                        <a:pt x="0" y="325120"/>
                      </a:cubicBezTo>
                      <a:cubicBezTo>
                        <a:pt x="3387" y="430107"/>
                        <a:pt x="3992" y="535220"/>
                        <a:pt x="10160" y="640080"/>
                      </a:cubicBezTo>
                      <a:cubicBezTo>
                        <a:pt x="11193" y="657640"/>
                        <a:pt x="29189" y="689589"/>
                        <a:pt x="40640" y="701040"/>
                      </a:cubicBezTo>
                      <a:cubicBezTo>
                        <a:pt x="49274" y="709674"/>
                        <a:pt x="61184" y="714263"/>
                        <a:pt x="71120" y="721360"/>
                      </a:cubicBezTo>
                      <a:cubicBezTo>
                        <a:pt x="84899" y="731202"/>
                        <a:pt x="96614" y="744267"/>
                        <a:pt x="111760" y="751840"/>
                      </a:cubicBezTo>
                      <a:cubicBezTo>
                        <a:pt x="124249" y="758085"/>
                        <a:pt x="138853" y="758613"/>
                        <a:pt x="152400" y="762000"/>
                      </a:cubicBezTo>
                      <a:cubicBezTo>
                        <a:pt x="165947" y="772160"/>
                        <a:pt x="178413" y="783948"/>
                        <a:pt x="193040" y="792480"/>
                      </a:cubicBezTo>
                      <a:cubicBezTo>
                        <a:pt x="278783" y="842497"/>
                        <a:pt x="248633" y="824329"/>
                        <a:pt x="314960" y="843280"/>
                      </a:cubicBezTo>
                      <a:cubicBezTo>
                        <a:pt x="325258" y="846222"/>
                        <a:pt x="334938" y="851340"/>
                        <a:pt x="345440" y="853440"/>
                      </a:cubicBezTo>
                      <a:cubicBezTo>
                        <a:pt x="368922" y="858136"/>
                        <a:pt x="392853" y="860213"/>
                        <a:pt x="416560" y="863600"/>
                      </a:cubicBezTo>
                      <a:cubicBezTo>
                        <a:pt x="477520" y="856827"/>
                        <a:pt x="539773" y="857486"/>
                        <a:pt x="599440" y="843280"/>
                      </a:cubicBezTo>
                      <a:cubicBezTo>
                        <a:pt x="613418" y="839952"/>
                        <a:pt x="620569" y="823709"/>
                        <a:pt x="629920" y="812800"/>
                      </a:cubicBezTo>
                      <a:cubicBezTo>
                        <a:pt x="640940" y="799943"/>
                        <a:pt x="649150" y="784816"/>
                        <a:pt x="660400" y="772160"/>
                      </a:cubicBezTo>
                      <a:cubicBezTo>
                        <a:pt x="676310" y="754262"/>
                        <a:pt x="695431" y="739382"/>
                        <a:pt x="711200" y="721360"/>
                      </a:cubicBezTo>
                      <a:cubicBezTo>
                        <a:pt x="729522" y="700421"/>
                        <a:pt x="734622" y="686281"/>
                        <a:pt x="741680" y="660400"/>
                      </a:cubicBezTo>
                      <a:cubicBezTo>
                        <a:pt x="749028" y="633457"/>
                        <a:pt x="762000" y="579120"/>
                        <a:pt x="762000" y="579120"/>
                      </a:cubicBezTo>
                      <a:cubicBezTo>
                        <a:pt x="773355" y="193058"/>
                        <a:pt x="772160" y="348876"/>
                        <a:pt x="782320" y="13208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16" name="Freihandform 17"/>
                <p:cNvSpPr>
                  <a:spLocks/>
                </p:cNvSpPr>
                <p:nvPr/>
              </p:nvSpPr>
              <p:spPr bwMode="auto">
                <a:xfrm>
                  <a:off x="4472892" y="1798320"/>
                  <a:ext cx="729028" cy="1122142"/>
                </a:xfrm>
                <a:custGeom>
                  <a:avLst/>
                  <a:gdLst>
                    <a:gd name="T0" fmla="*/ 454708 w 729028"/>
                    <a:gd name="T1" fmla="*/ 0 h 1122142"/>
                    <a:gd name="T2" fmla="*/ 454708 w 729028"/>
                    <a:gd name="T3" fmla="*/ 0 h 1122142"/>
                    <a:gd name="T4" fmla="*/ 383588 w 729028"/>
                    <a:gd name="T5" fmla="*/ 111760 h 1122142"/>
                    <a:gd name="T6" fmla="*/ 363268 w 729028"/>
                    <a:gd name="T7" fmla="*/ 142240 h 1122142"/>
                    <a:gd name="T8" fmla="*/ 353108 w 729028"/>
                    <a:gd name="T9" fmla="*/ 172720 h 1122142"/>
                    <a:gd name="T10" fmla="*/ 322628 w 729028"/>
                    <a:gd name="T11" fmla="*/ 193040 h 1122142"/>
                    <a:gd name="T12" fmla="*/ 271828 w 729028"/>
                    <a:gd name="T13" fmla="*/ 284480 h 1122142"/>
                    <a:gd name="T14" fmla="*/ 221028 w 729028"/>
                    <a:gd name="T15" fmla="*/ 345440 h 1122142"/>
                    <a:gd name="T16" fmla="*/ 160068 w 729028"/>
                    <a:gd name="T17" fmla="*/ 386080 h 1122142"/>
                    <a:gd name="T18" fmla="*/ 129588 w 729028"/>
                    <a:gd name="T19" fmla="*/ 406400 h 1122142"/>
                    <a:gd name="T20" fmla="*/ 38148 w 729028"/>
                    <a:gd name="T21" fmla="*/ 447040 h 1122142"/>
                    <a:gd name="T22" fmla="*/ 17828 w 729028"/>
                    <a:gd name="T23" fmla="*/ 477520 h 1122142"/>
                    <a:gd name="T24" fmla="*/ 17828 w 729028"/>
                    <a:gd name="T25" fmla="*/ 589280 h 1122142"/>
                    <a:gd name="T26" fmla="*/ 78788 w 729028"/>
                    <a:gd name="T27" fmla="*/ 680720 h 1122142"/>
                    <a:gd name="T28" fmla="*/ 99108 w 729028"/>
                    <a:gd name="T29" fmla="*/ 711200 h 1122142"/>
                    <a:gd name="T30" fmla="*/ 109268 w 729028"/>
                    <a:gd name="T31" fmla="*/ 741680 h 1122142"/>
                    <a:gd name="T32" fmla="*/ 139748 w 729028"/>
                    <a:gd name="T33" fmla="*/ 772160 h 1122142"/>
                    <a:gd name="T34" fmla="*/ 149908 w 729028"/>
                    <a:gd name="T35" fmla="*/ 812800 h 1122142"/>
                    <a:gd name="T36" fmla="*/ 160068 w 729028"/>
                    <a:gd name="T37" fmla="*/ 843280 h 1122142"/>
                    <a:gd name="T38" fmla="*/ 180388 w 729028"/>
                    <a:gd name="T39" fmla="*/ 975360 h 1122142"/>
                    <a:gd name="T40" fmla="*/ 200708 w 729028"/>
                    <a:gd name="T41" fmla="*/ 1005840 h 1122142"/>
                    <a:gd name="T42" fmla="*/ 271828 w 729028"/>
                    <a:gd name="T43" fmla="*/ 1046480 h 1122142"/>
                    <a:gd name="T44" fmla="*/ 342948 w 729028"/>
                    <a:gd name="T45" fmla="*/ 1087120 h 1122142"/>
                    <a:gd name="T46" fmla="*/ 383588 w 729028"/>
                    <a:gd name="T47" fmla="*/ 1107440 h 1122142"/>
                    <a:gd name="T48" fmla="*/ 475028 w 729028"/>
                    <a:gd name="T49" fmla="*/ 1117600 h 1122142"/>
                    <a:gd name="T50" fmla="*/ 546148 w 729028"/>
                    <a:gd name="T51" fmla="*/ 1107440 h 1122142"/>
                    <a:gd name="T52" fmla="*/ 566468 w 729028"/>
                    <a:gd name="T53" fmla="*/ 1046480 h 1122142"/>
                    <a:gd name="T54" fmla="*/ 586788 w 729028"/>
                    <a:gd name="T55" fmla="*/ 1005840 h 1122142"/>
                    <a:gd name="T56" fmla="*/ 596948 w 729028"/>
                    <a:gd name="T57" fmla="*/ 975360 h 1122142"/>
                    <a:gd name="T58" fmla="*/ 617268 w 729028"/>
                    <a:gd name="T59" fmla="*/ 944880 h 1122142"/>
                    <a:gd name="T60" fmla="*/ 627428 w 729028"/>
                    <a:gd name="T61" fmla="*/ 914400 h 1122142"/>
                    <a:gd name="T62" fmla="*/ 668068 w 729028"/>
                    <a:gd name="T63" fmla="*/ 853440 h 1122142"/>
                    <a:gd name="T64" fmla="*/ 698548 w 729028"/>
                    <a:gd name="T65" fmla="*/ 772160 h 1122142"/>
                    <a:gd name="T66" fmla="*/ 708708 w 729028"/>
                    <a:gd name="T67" fmla="*/ 731520 h 1122142"/>
                    <a:gd name="T68" fmla="*/ 729028 w 729028"/>
                    <a:gd name="T69" fmla="*/ 670560 h 1122142"/>
                    <a:gd name="T70" fmla="*/ 718868 w 729028"/>
                    <a:gd name="T71" fmla="*/ 426720 h 1122142"/>
                    <a:gd name="T72" fmla="*/ 698548 w 729028"/>
                    <a:gd name="T73" fmla="*/ 375920 h 1122142"/>
                    <a:gd name="T74" fmla="*/ 678228 w 729028"/>
                    <a:gd name="T75" fmla="*/ 284480 h 1122142"/>
                    <a:gd name="T76" fmla="*/ 678228 w 729028"/>
                    <a:gd name="T77" fmla="*/ 60960 h 1122142"/>
                    <a:gd name="T78" fmla="*/ 647748 w 729028"/>
                    <a:gd name="T79" fmla="*/ 50800 h 1122142"/>
                    <a:gd name="T80" fmla="*/ 444548 w 729028"/>
                    <a:gd name="T81" fmla="*/ 30480 h 1122142"/>
                    <a:gd name="T82" fmla="*/ 454708 w 729028"/>
                    <a:gd name="T83" fmla="*/ 0 h 112214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29028"/>
                    <a:gd name="T127" fmla="*/ 0 h 1122142"/>
                    <a:gd name="T128" fmla="*/ 729028 w 729028"/>
                    <a:gd name="T129" fmla="*/ 1122142 h 112214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29028" h="1122142">
                      <a:moveTo>
                        <a:pt x="454708" y="0"/>
                      </a:moveTo>
                      <a:lnTo>
                        <a:pt x="454708" y="0"/>
                      </a:lnTo>
                      <a:lnTo>
                        <a:pt x="383588" y="111760"/>
                      </a:lnTo>
                      <a:cubicBezTo>
                        <a:pt x="376985" y="122031"/>
                        <a:pt x="367129" y="130656"/>
                        <a:pt x="363268" y="142240"/>
                      </a:cubicBezTo>
                      <a:cubicBezTo>
                        <a:pt x="359881" y="152400"/>
                        <a:pt x="359798" y="164357"/>
                        <a:pt x="353108" y="172720"/>
                      </a:cubicBezTo>
                      <a:cubicBezTo>
                        <a:pt x="345480" y="182255"/>
                        <a:pt x="332788" y="186267"/>
                        <a:pt x="322628" y="193040"/>
                      </a:cubicBezTo>
                      <a:cubicBezTo>
                        <a:pt x="304745" y="246688"/>
                        <a:pt x="318409" y="214609"/>
                        <a:pt x="271828" y="284480"/>
                      </a:cubicBezTo>
                      <a:cubicBezTo>
                        <a:pt x="253766" y="311573"/>
                        <a:pt x="248107" y="324378"/>
                        <a:pt x="221028" y="345440"/>
                      </a:cubicBezTo>
                      <a:cubicBezTo>
                        <a:pt x="201751" y="360433"/>
                        <a:pt x="180388" y="372533"/>
                        <a:pt x="160068" y="386080"/>
                      </a:cubicBezTo>
                      <a:cubicBezTo>
                        <a:pt x="149908" y="392853"/>
                        <a:pt x="140925" y="401865"/>
                        <a:pt x="129588" y="406400"/>
                      </a:cubicBezTo>
                      <a:cubicBezTo>
                        <a:pt x="64726" y="432345"/>
                        <a:pt x="95100" y="418564"/>
                        <a:pt x="38148" y="447040"/>
                      </a:cubicBezTo>
                      <a:cubicBezTo>
                        <a:pt x="31375" y="457200"/>
                        <a:pt x="23289" y="466598"/>
                        <a:pt x="17828" y="477520"/>
                      </a:cubicBezTo>
                      <a:cubicBezTo>
                        <a:pt x="0" y="513176"/>
                        <a:pt x="3876" y="550216"/>
                        <a:pt x="17828" y="589280"/>
                      </a:cubicBezTo>
                      <a:lnTo>
                        <a:pt x="78788" y="680720"/>
                      </a:lnTo>
                      <a:cubicBezTo>
                        <a:pt x="85561" y="690880"/>
                        <a:pt x="95247" y="699616"/>
                        <a:pt x="99108" y="711200"/>
                      </a:cubicBezTo>
                      <a:cubicBezTo>
                        <a:pt x="102495" y="721360"/>
                        <a:pt x="103327" y="732769"/>
                        <a:pt x="109268" y="741680"/>
                      </a:cubicBezTo>
                      <a:cubicBezTo>
                        <a:pt x="117238" y="753635"/>
                        <a:pt x="129588" y="762000"/>
                        <a:pt x="139748" y="772160"/>
                      </a:cubicBezTo>
                      <a:cubicBezTo>
                        <a:pt x="143135" y="785707"/>
                        <a:pt x="146072" y="799374"/>
                        <a:pt x="149908" y="812800"/>
                      </a:cubicBezTo>
                      <a:cubicBezTo>
                        <a:pt x="152850" y="823098"/>
                        <a:pt x="158307" y="832716"/>
                        <a:pt x="160068" y="843280"/>
                      </a:cubicBezTo>
                      <a:cubicBezTo>
                        <a:pt x="163776" y="865530"/>
                        <a:pt x="166430" y="942791"/>
                        <a:pt x="180388" y="975360"/>
                      </a:cubicBezTo>
                      <a:cubicBezTo>
                        <a:pt x="185198" y="986583"/>
                        <a:pt x="192074" y="997206"/>
                        <a:pt x="200708" y="1005840"/>
                      </a:cubicBezTo>
                      <a:cubicBezTo>
                        <a:pt x="219352" y="1024484"/>
                        <a:pt x="250578" y="1033199"/>
                        <a:pt x="271828" y="1046480"/>
                      </a:cubicBezTo>
                      <a:cubicBezTo>
                        <a:pt x="388031" y="1119107"/>
                        <a:pt x="254032" y="1049013"/>
                        <a:pt x="342948" y="1087120"/>
                      </a:cubicBezTo>
                      <a:cubicBezTo>
                        <a:pt x="356869" y="1093086"/>
                        <a:pt x="368830" y="1104034"/>
                        <a:pt x="383588" y="1107440"/>
                      </a:cubicBezTo>
                      <a:cubicBezTo>
                        <a:pt x="413470" y="1114336"/>
                        <a:pt x="444548" y="1114213"/>
                        <a:pt x="475028" y="1117600"/>
                      </a:cubicBezTo>
                      <a:cubicBezTo>
                        <a:pt x="498735" y="1114213"/>
                        <a:pt x="527245" y="1122142"/>
                        <a:pt x="546148" y="1107440"/>
                      </a:cubicBezTo>
                      <a:cubicBezTo>
                        <a:pt x="563055" y="1094290"/>
                        <a:pt x="556889" y="1065638"/>
                        <a:pt x="566468" y="1046480"/>
                      </a:cubicBezTo>
                      <a:cubicBezTo>
                        <a:pt x="573241" y="1032933"/>
                        <a:pt x="580822" y="1019761"/>
                        <a:pt x="586788" y="1005840"/>
                      </a:cubicBezTo>
                      <a:cubicBezTo>
                        <a:pt x="591007" y="995996"/>
                        <a:pt x="592159" y="984939"/>
                        <a:pt x="596948" y="975360"/>
                      </a:cubicBezTo>
                      <a:cubicBezTo>
                        <a:pt x="602409" y="964438"/>
                        <a:pt x="611807" y="955802"/>
                        <a:pt x="617268" y="944880"/>
                      </a:cubicBezTo>
                      <a:cubicBezTo>
                        <a:pt x="622057" y="935301"/>
                        <a:pt x="622227" y="923762"/>
                        <a:pt x="627428" y="914400"/>
                      </a:cubicBezTo>
                      <a:cubicBezTo>
                        <a:pt x="639288" y="893052"/>
                        <a:pt x="654521" y="873760"/>
                        <a:pt x="668068" y="853440"/>
                      </a:cubicBezTo>
                      <a:cubicBezTo>
                        <a:pt x="694147" y="749124"/>
                        <a:pt x="658701" y="878419"/>
                        <a:pt x="698548" y="772160"/>
                      </a:cubicBezTo>
                      <a:cubicBezTo>
                        <a:pt x="703451" y="759085"/>
                        <a:pt x="704696" y="744895"/>
                        <a:pt x="708708" y="731520"/>
                      </a:cubicBezTo>
                      <a:cubicBezTo>
                        <a:pt x="714863" y="711004"/>
                        <a:pt x="729028" y="670560"/>
                        <a:pt x="729028" y="670560"/>
                      </a:cubicBezTo>
                      <a:cubicBezTo>
                        <a:pt x="725641" y="589280"/>
                        <a:pt x="727239" y="507639"/>
                        <a:pt x="718868" y="426720"/>
                      </a:cubicBezTo>
                      <a:cubicBezTo>
                        <a:pt x="716991" y="408579"/>
                        <a:pt x="704952" y="392997"/>
                        <a:pt x="698548" y="375920"/>
                      </a:cubicBezTo>
                      <a:cubicBezTo>
                        <a:pt x="683541" y="335901"/>
                        <a:pt x="686941" y="336760"/>
                        <a:pt x="678228" y="284480"/>
                      </a:cubicBezTo>
                      <a:cubicBezTo>
                        <a:pt x="681661" y="239850"/>
                        <a:pt x="699570" y="114315"/>
                        <a:pt x="678228" y="60960"/>
                      </a:cubicBezTo>
                      <a:cubicBezTo>
                        <a:pt x="674251" y="51016"/>
                        <a:pt x="658203" y="53123"/>
                        <a:pt x="647748" y="50800"/>
                      </a:cubicBezTo>
                      <a:cubicBezTo>
                        <a:pt x="551900" y="29500"/>
                        <a:pt x="579648" y="49780"/>
                        <a:pt x="444548" y="30480"/>
                      </a:cubicBezTo>
                      <a:cubicBezTo>
                        <a:pt x="441195" y="30001"/>
                        <a:pt x="444548" y="23707"/>
                        <a:pt x="454708" y="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17" name="Freihandform 18"/>
                <p:cNvSpPr>
                  <a:spLocks/>
                </p:cNvSpPr>
                <p:nvPr/>
              </p:nvSpPr>
              <p:spPr bwMode="auto">
                <a:xfrm>
                  <a:off x="4823548" y="3129280"/>
                  <a:ext cx="805092" cy="1117600"/>
                </a:xfrm>
                <a:custGeom>
                  <a:avLst/>
                  <a:gdLst>
                    <a:gd name="T0" fmla="*/ 408852 w 805092"/>
                    <a:gd name="T1" fmla="*/ 0 h 1117600"/>
                    <a:gd name="T2" fmla="*/ 408852 w 805092"/>
                    <a:gd name="T3" fmla="*/ 0 h 1117600"/>
                    <a:gd name="T4" fmla="*/ 266612 w 805092"/>
                    <a:gd name="T5" fmla="*/ 91440 h 1117600"/>
                    <a:gd name="T6" fmla="*/ 236132 w 805092"/>
                    <a:gd name="T7" fmla="*/ 111760 h 1117600"/>
                    <a:gd name="T8" fmla="*/ 205652 w 805092"/>
                    <a:gd name="T9" fmla="*/ 142240 h 1117600"/>
                    <a:gd name="T10" fmla="*/ 175172 w 805092"/>
                    <a:gd name="T11" fmla="*/ 162560 h 1117600"/>
                    <a:gd name="T12" fmla="*/ 124372 w 805092"/>
                    <a:gd name="T13" fmla="*/ 223520 h 1117600"/>
                    <a:gd name="T14" fmla="*/ 134532 w 805092"/>
                    <a:gd name="T15" fmla="*/ 304800 h 1117600"/>
                    <a:gd name="T16" fmla="*/ 165012 w 805092"/>
                    <a:gd name="T17" fmla="*/ 335280 h 1117600"/>
                    <a:gd name="T18" fmla="*/ 175172 w 805092"/>
                    <a:gd name="T19" fmla="*/ 365760 h 1117600"/>
                    <a:gd name="T20" fmla="*/ 165012 w 805092"/>
                    <a:gd name="T21" fmla="*/ 447040 h 1117600"/>
                    <a:gd name="T22" fmla="*/ 134532 w 805092"/>
                    <a:gd name="T23" fmla="*/ 477520 h 1117600"/>
                    <a:gd name="T24" fmla="*/ 83732 w 805092"/>
                    <a:gd name="T25" fmla="*/ 528320 h 1117600"/>
                    <a:gd name="T26" fmla="*/ 73572 w 805092"/>
                    <a:gd name="T27" fmla="*/ 558800 h 1117600"/>
                    <a:gd name="T28" fmla="*/ 22772 w 805092"/>
                    <a:gd name="T29" fmla="*/ 609600 h 1117600"/>
                    <a:gd name="T30" fmla="*/ 2452 w 805092"/>
                    <a:gd name="T31" fmla="*/ 670560 h 1117600"/>
                    <a:gd name="T32" fmla="*/ 32932 w 805092"/>
                    <a:gd name="T33" fmla="*/ 782320 h 1117600"/>
                    <a:gd name="T34" fmla="*/ 63412 w 805092"/>
                    <a:gd name="T35" fmla="*/ 802640 h 1117600"/>
                    <a:gd name="T36" fmla="*/ 104052 w 805092"/>
                    <a:gd name="T37" fmla="*/ 863600 h 1117600"/>
                    <a:gd name="T38" fmla="*/ 215812 w 805092"/>
                    <a:gd name="T39" fmla="*/ 944880 h 1117600"/>
                    <a:gd name="T40" fmla="*/ 286932 w 805092"/>
                    <a:gd name="T41" fmla="*/ 1016000 h 1117600"/>
                    <a:gd name="T42" fmla="*/ 337732 w 805092"/>
                    <a:gd name="T43" fmla="*/ 1066800 h 1117600"/>
                    <a:gd name="T44" fmla="*/ 358052 w 805092"/>
                    <a:gd name="T45" fmla="*/ 1097280 h 1117600"/>
                    <a:gd name="T46" fmla="*/ 419012 w 805092"/>
                    <a:gd name="T47" fmla="*/ 1117600 h 1117600"/>
                    <a:gd name="T48" fmla="*/ 490132 w 805092"/>
                    <a:gd name="T49" fmla="*/ 1107440 h 1117600"/>
                    <a:gd name="T50" fmla="*/ 540932 w 805092"/>
                    <a:gd name="T51" fmla="*/ 1097280 h 1117600"/>
                    <a:gd name="T52" fmla="*/ 612052 w 805092"/>
                    <a:gd name="T53" fmla="*/ 1016000 h 1117600"/>
                    <a:gd name="T54" fmla="*/ 642532 w 805092"/>
                    <a:gd name="T55" fmla="*/ 995680 h 1117600"/>
                    <a:gd name="T56" fmla="*/ 662852 w 805092"/>
                    <a:gd name="T57" fmla="*/ 965200 h 1117600"/>
                    <a:gd name="T58" fmla="*/ 774612 w 805092"/>
                    <a:gd name="T59" fmla="*/ 883920 h 1117600"/>
                    <a:gd name="T60" fmla="*/ 805092 w 805092"/>
                    <a:gd name="T61" fmla="*/ 802640 h 1117600"/>
                    <a:gd name="T62" fmla="*/ 794932 w 805092"/>
                    <a:gd name="T63" fmla="*/ 609600 h 1117600"/>
                    <a:gd name="T64" fmla="*/ 754292 w 805092"/>
                    <a:gd name="T65" fmla="*/ 518160 h 1117600"/>
                    <a:gd name="T66" fmla="*/ 733972 w 805092"/>
                    <a:gd name="T67" fmla="*/ 487680 h 1117600"/>
                    <a:gd name="T68" fmla="*/ 713652 w 805092"/>
                    <a:gd name="T69" fmla="*/ 447040 h 1117600"/>
                    <a:gd name="T70" fmla="*/ 673012 w 805092"/>
                    <a:gd name="T71" fmla="*/ 386080 h 1117600"/>
                    <a:gd name="T72" fmla="*/ 652692 w 805092"/>
                    <a:gd name="T73" fmla="*/ 254000 h 1117600"/>
                    <a:gd name="T74" fmla="*/ 642532 w 805092"/>
                    <a:gd name="T75" fmla="*/ 213360 h 1117600"/>
                    <a:gd name="T76" fmla="*/ 622212 w 805092"/>
                    <a:gd name="T77" fmla="*/ 182880 h 1117600"/>
                    <a:gd name="T78" fmla="*/ 591732 w 805092"/>
                    <a:gd name="T79" fmla="*/ 121920 h 1117600"/>
                    <a:gd name="T80" fmla="*/ 561252 w 805092"/>
                    <a:gd name="T81" fmla="*/ 101600 h 1117600"/>
                    <a:gd name="T82" fmla="*/ 530772 w 805092"/>
                    <a:gd name="T83" fmla="*/ 40640 h 1117600"/>
                    <a:gd name="T84" fmla="*/ 520612 w 805092"/>
                    <a:gd name="T85" fmla="*/ 10160 h 1117600"/>
                    <a:gd name="T86" fmla="*/ 490132 w 805092"/>
                    <a:gd name="T87" fmla="*/ 0 h 1117600"/>
                    <a:gd name="T88" fmla="*/ 419012 w 805092"/>
                    <a:gd name="T89" fmla="*/ 10160 h 1117600"/>
                    <a:gd name="T90" fmla="*/ 408852 w 805092"/>
                    <a:gd name="T91" fmla="*/ 0 h 1117600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805092"/>
                    <a:gd name="T139" fmla="*/ 0 h 1117600"/>
                    <a:gd name="T140" fmla="*/ 805092 w 805092"/>
                    <a:gd name="T141" fmla="*/ 1117600 h 1117600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805092" h="1117600">
                      <a:moveTo>
                        <a:pt x="408852" y="0"/>
                      </a:moveTo>
                      <a:lnTo>
                        <a:pt x="408852" y="0"/>
                      </a:lnTo>
                      <a:cubicBezTo>
                        <a:pt x="286790" y="77676"/>
                        <a:pt x="333833" y="46626"/>
                        <a:pt x="266612" y="91440"/>
                      </a:cubicBezTo>
                      <a:cubicBezTo>
                        <a:pt x="256452" y="98213"/>
                        <a:pt x="244766" y="103126"/>
                        <a:pt x="236132" y="111760"/>
                      </a:cubicBezTo>
                      <a:cubicBezTo>
                        <a:pt x="225972" y="121920"/>
                        <a:pt x="216690" y="133042"/>
                        <a:pt x="205652" y="142240"/>
                      </a:cubicBezTo>
                      <a:cubicBezTo>
                        <a:pt x="196271" y="150057"/>
                        <a:pt x="184553" y="154743"/>
                        <a:pt x="175172" y="162560"/>
                      </a:cubicBezTo>
                      <a:cubicBezTo>
                        <a:pt x="145836" y="187006"/>
                        <a:pt x="144352" y="193550"/>
                        <a:pt x="124372" y="223520"/>
                      </a:cubicBezTo>
                      <a:cubicBezTo>
                        <a:pt x="127759" y="250613"/>
                        <a:pt x="125201" y="279140"/>
                        <a:pt x="134532" y="304800"/>
                      </a:cubicBezTo>
                      <a:cubicBezTo>
                        <a:pt x="139442" y="318303"/>
                        <a:pt x="157042" y="323325"/>
                        <a:pt x="165012" y="335280"/>
                      </a:cubicBezTo>
                      <a:cubicBezTo>
                        <a:pt x="170953" y="344191"/>
                        <a:pt x="171785" y="355600"/>
                        <a:pt x="175172" y="365760"/>
                      </a:cubicBezTo>
                      <a:cubicBezTo>
                        <a:pt x="171785" y="392853"/>
                        <a:pt x="174343" y="421380"/>
                        <a:pt x="165012" y="447040"/>
                      </a:cubicBezTo>
                      <a:cubicBezTo>
                        <a:pt x="160102" y="460543"/>
                        <a:pt x="143730" y="466482"/>
                        <a:pt x="134532" y="477520"/>
                      </a:cubicBezTo>
                      <a:cubicBezTo>
                        <a:pt x="92199" y="528320"/>
                        <a:pt x="139612" y="491067"/>
                        <a:pt x="83732" y="528320"/>
                      </a:cubicBezTo>
                      <a:cubicBezTo>
                        <a:pt x="80345" y="538480"/>
                        <a:pt x="80262" y="550437"/>
                        <a:pt x="73572" y="558800"/>
                      </a:cubicBezTo>
                      <a:cubicBezTo>
                        <a:pt x="29545" y="613833"/>
                        <a:pt x="53252" y="541020"/>
                        <a:pt x="22772" y="609600"/>
                      </a:cubicBezTo>
                      <a:cubicBezTo>
                        <a:pt x="14073" y="629173"/>
                        <a:pt x="2452" y="670560"/>
                        <a:pt x="2452" y="670560"/>
                      </a:cubicBezTo>
                      <a:cubicBezTo>
                        <a:pt x="8462" y="718640"/>
                        <a:pt x="0" y="749388"/>
                        <a:pt x="32932" y="782320"/>
                      </a:cubicBezTo>
                      <a:cubicBezTo>
                        <a:pt x="41566" y="790954"/>
                        <a:pt x="53252" y="795867"/>
                        <a:pt x="63412" y="802640"/>
                      </a:cubicBezTo>
                      <a:cubicBezTo>
                        <a:pt x="76959" y="822960"/>
                        <a:pt x="83732" y="850053"/>
                        <a:pt x="104052" y="863600"/>
                      </a:cubicBezTo>
                      <a:cubicBezTo>
                        <a:pt x="146335" y="891789"/>
                        <a:pt x="178548" y="910721"/>
                        <a:pt x="215812" y="944880"/>
                      </a:cubicBezTo>
                      <a:cubicBezTo>
                        <a:pt x="240526" y="967535"/>
                        <a:pt x="286932" y="1016000"/>
                        <a:pt x="286932" y="1016000"/>
                      </a:cubicBezTo>
                      <a:cubicBezTo>
                        <a:pt x="307345" y="1077238"/>
                        <a:pt x="279787" y="1018513"/>
                        <a:pt x="337732" y="1066800"/>
                      </a:cubicBezTo>
                      <a:cubicBezTo>
                        <a:pt x="347113" y="1074617"/>
                        <a:pt x="347697" y="1090808"/>
                        <a:pt x="358052" y="1097280"/>
                      </a:cubicBezTo>
                      <a:cubicBezTo>
                        <a:pt x="376215" y="1108632"/>
                        <a:pt x="419012" y="1117600"/>
                        <a:pt x="419012" y="1117600"/>
                      </a:cubicBezTo>
                      <a:cubicBezTo>
                        <a:pt x="442719" y="1114213"/>
                        <a:pt x="466510" y="1111377"/>
                        <a:pt x="490132" y="1107440"/>
                      </a:cubicBezTo>
                      <a:cubicBezTo>
                        <a:pt x="507166" y="1104601"/>
                        <a:pt x="527117" y="1107641"/>
                        <a:pt x="540932" y="1097280"/>
                      </a:cubicBezTo>
                      <a:cubicBezTo>
                        <a:pt x="569733" y="1075680"/>
                        <a:pt x="586596" y="1041456"/>
                        <a:pt x="612052" y="1016000"/>
                      </a:cubicBezTo>
                      <a:cubicBezTo>
                        <a:pt x="620686" y="1007366"/>
                        <a:pt x="632372" y="1002453"/>
                        <a:pt x="642532" y="995680"/>
                      </a:cubicBezTo>
                      <a:cubicBezTo>
                        <a:pt x="649305" y="985520"/>
                        <a:pt x="653317" y="972828"/>
                        <a:pt x="662852" y="965200"/>
                      </a:cubicBezTo>
                      <a:cubicBezTo>
                        <a:pt x="704903" y="931559"/>
                        <a:pt x="744662" y="925850"/>
                        <a:pt x="774612" y="883920"/>
                      </a:cubicBezTo>
                      <a:cubicBezTo>
                        <a:pt x="795046" y="855312"/>
                        <a:pt x="796911" y="835366"/>
                        <a:pt x="805092" y="802640"/>
                      </a:cubicBezTo>
                      <a:cubicBezTo>
                        <a:pt x="801705" y="738293"/>
                        <a:pt x="802924" y="673538"/>
                        <a:pt x="794932" y="609600"/>
                      </a:cubicBezTo>
                      <a:cubicBezTo>
                        <a:pt x="793190" y="595666"/>
                        <a:pt x="762669" y="532819"/>
                        <a:pt x="754292" y="518160"/>
                      </a:cubicBezTo>
                      <a:cubicBezTo>
                        <a:pt x="748234" y="507558"/>
                        <a:pt x="740030" y="498282"/>
                        <a:pt x="733972" y="487680"/>
                      </a:cubicBezTo>
                      <a:cubicBezTo>
                        <a:pt x="726458" y="474530"/>
                        <a:pt x="721444" y="460027"/>
                        <a:pt x="713652" y="447040"/>
                      </a:cubicBezTo>
                      <a:cubicBezTo>
                        <a:pt x="701087" y="426099"/>
                        <a:pt x="673012" y="386080"/>
                        <a:pt x="673012" y="386080"/>
                      </a:cubicBezTo>
                      <a:cubicBezTo>
                        <a:pt x="664215" y="315700"/>
                        <a:pt x="665990" y="313843"/>
                        <a:pt x="652692" y="254000"/>
                      </a:cubicBezTo>
                      <a:cubicBezTo>
                        <a:pt x="649663" y="240369"/>
                        <a:pt x="648033" y="226195"/>
                        <a:pt x="642532" y="213360"/>
                      </a:cubicBezTo>
                      <a:cubicBezTo>
                        <a:pt x="637722" y="202137"/>
                        <a:pt x="627673" y="193802"/>
                        <a:pt x="622212" y="182880"/>
                      </a:cubicBezTo>
                      <a:cubicBezTo>
                        <a:pt x="605685" y="149826"/>
                        <a:pt x="620849" y="151037"/>
                        <a:pt x="591732" y="121920"/>
                      </a:cubicBezTo>
                      <a:cubicBezTo>
                        <a:pt x="583098" y="113286"/>
                        <a:pt x="571412" y="108373"/>
                        <a:pt x="561252" y="101600"/>
                      </a:cubicBezTo>
                      <a:cubicBezTo>
                        <a:pt x="535715" y="24988"/>
                        <a:pt x="570163" y="119422"/>
                        <a:pt x="530772" y="40640"/>
                      </a:cubicBezTo>
                      <a:cubicBezTo>
                        <a:pt x="525983" y="31061"/>
                        <a:pt x="528185" y="17733"/>
                        <a:pt x="520612" y="10160"/>
                      </a:cubicBezTo>
                      <a:cubicBezTo>
                        <a:pt x="513039" y="2587"/>
                        <a:pt x="500292" y="3387"/>
                        <a:pt x="490132" y="0"/>
                      </a:cubicBezTo>
                      <a:cubicBezTo>
                        <a:pt x="466425" y="3387"/>
                        <a:pt x="442494" y="5464"/>
                        <a:pt x="419012" y="10160"/>
                      </a:cubicBezTo>
                      <a:cubicBezTo>
                        <a:pt x="408510" y="12260"/>
                        <a:pt x="410545" y="1693"/>
                        <a:pt x="408852" y="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18" name="Freihandform 19"/>
                <p:cNvSpPr>
                  <a:spLocks/>
                </p:cNvSpPr>
                <p:nvPr/>
              </p:nvSpPr>
              <p:spPr bwMode="auto">
                <a:xfrm>
                  <a:off x="4185920" y="4069486"/>
                  <a:ext cx="792480" cy="1010514"/>
                </a:xfrm>
                <a:custGeom>
                  <a:avLst/>
                  <a:gdLst>
                    <a:gd name="T0" fmla="*/ 629920 w 792480"/>
                    <a:gd name="T1" fmla="*/ 106274 h 1010514"/>
                    <a:gd name="T2" fmla="*/ 629920 w 792480"/>
                    <a:gd name="T3" fmla="*/ 106274 h 1010514"/>
                    <a:gd name="T4" fmla="*/ 487680 w 792480"/>
                    <a:gd name="T5" fmla="*/ 96114 h 1010514"/>
                    <a:gd name="T6" fmla="*/ 416560 w 792480"/>
                    <a:gd name="T7" fmla="*/ 65634 h 1010514"/>
                    <a:gd name="T8" fmla="*/ 386080 w 792480"/>
                    <a:gd name="T9" fmla="*/ 45314 h 1010514"/>
                    <a:gd name="T10" fmla="*/ 345440 w 792480"/>
                    <a:gd name="T11" fmla="*/ 35154 h 1010514"/>
                    <a:gd name="T12" fmla="*/ 284480 w 792480"/>
                    <a:gd name="T13" fmla="*/ 4674 h 1010514"/>
                    <a:gd name="T14" fmla="*/ 254000 w 792480"/>
                    <a:gd name="T15" fmla="*/ 35154 h 1010514"/>
                    <a:gd name="T16" fmla="*/ 223520 w 792480"/>
                    <a:gd name="T17" fmla="*/ 96114 h 1010514"/>
                    <a:gd name="T18" fmla="*/ 193040 w 792480"/>
                    <a:gd name="T19" fmla="*/ 157074 h 1010514"/>
                    <a:gd name="T20" fmla="*/ 162560 w 792480"/>
                    <a:gd name="T21" fmla="*/ 228194 h 1010514"/>
                    <a:gd name="T22" fmla="*/ 132080 w 792480"/>
                    <a:gd name="T23" fmla="*/ 248514 h 1010514"/>
                    <a:gd name="T24" fmla="*/ 111760 w 792480"/>
                    <a:gd name="T25" fmla="*/ 278994 h 1010514"/>
                    <a:gd name="T26" fmla="*/ 50800 w 792480"/>
                    <a:gd name="T27" fmla="*/ 329794 h 1010514"/>
                    <a:gd name="T28" fmla="*/ 20320 w 792480"/>
                    <a:gd name="T29" fmla="*/ 339954 h 1010514"/>
                    <a:gd name="T30" fmla="*/ 0 w 792480"/>
                    <a:gd name="T31" fmla="*/ 492354 h 1010514"/>
                    <a:gd name="T32" fmla="*/ 10160 w 792480"/>
                    <a:gd name="T33" fmla="*/ 797154 h 1010514"/>
                    <a:gd name="T34" fmla="*/ 20320 w 792480"/>
                    <a:gd name="T35" fmla="*/ 827634 h 1010514"/>
                    <a:gd name="T36" fmla="*/ 40640 w 792480"/>
                    <a:gd name="T37" fmla="*/ 868274 h 1010514"/>
                    <a:gd name="T38" fmla="*/ 142240 w 792480"/>
                    <a:gd name="T39" fmla="*/ 939394 h 1010514"/>
                    <a:gd name="T40" fmla="*/ 203200 w 792480"/>
                    <a:gd name="T41" fmla="*/ 980034 h 1010514"/>
                    <a:gd name="T42" fmla="*/ 264160 w 792480"/>
                    <a:gd name="T43" fmla="*/ 990194 h 1010514"/>
                    <a:gd name="T44" fmla="*/ 294640 w 792480"/>
                    <a:gd name="T45" fmla="*/ 1000354 h 1010514"/>
                    <a:gd name="T46" fmla="*/ 365760 w 792480"/>
                    <a:gd name="T47" fmla="*/ 1010514 h 1010514"/>
                    <a:gd name="T48" fmla="*/ 528320 w 792480"/>
                    <a:gd name="T49" fmla="*/ 969874 h 1010514"/>
                    <a:gd name="T50" fmla="*/ 548640 w 792480"/>
                    <a:gd name="T51" fmla="*/ 919074 h 1010514"/>
                    <a:gd name="T52" fmla="*/ 609600 w 792480"/>
                    <a:gd name="T53" fmla="*/ 868274 h 1010514"/>
                    <a:gd name="T54" fmla="*/ 650240 w 792480"/>
                    <a:gd name="T55" fmla="*/ 827634 h 1010514"/>
                    <a:gd name="T56" fmla="*/ 660400 w 792480"/>
                    <a:gd name="T57" fmla="*/ 797154 h 1010514"/>
                    <a:gd name="T58" fmla="*/ 680720 w 792480"/>
                    <a:gd name="T59" fmla="*/ 715874 h 1010514"/>
                    <a:gd name="T60" fmla="*/ 690880 w 792480"/>
                    <a:gd name="T61" fmla="*/ 685394 h 1010514"/>
                    <a:gd name="T62" fmla="*/ 721360 w 792480"/>
                    <a:gd name="T63" fmla="*/ 492354 h 1010514"/>
                    <a:gd name="T64" fmla="*/ 731520 w 792480"/>
                    <a:gd name="T65" fmla="*/ 441554 h 1010514"/>
                    <a:gd name="T66" fmla="*/ 762000 w 792480"/>
                    <a:gd name="T67" fmla="*/ 411074 h 1010514"/>
                    <a:gd name="T68" fmla="*/ 792480 w 792480"/>
                    <a:gd name="T69" fmla="*/ 350114 h 1010514"/>
                    <a:gd name="T70" fmla="*/ 782320 w 792480"/>
                    <a:gd name="T71" fmla="*/ 238354 h 1010514"/>
                    <a:gd name="T72" fmla="*/ 772160 w 792480"/>
                    <a:gd name="T73" fmla="*/ 207874 h 1010514"/>
                    <a:gd name="T74" fmla="*/ 741680 w 792480"/>
                    <a:gd name="T75" fmla="*/ 187554 h 1010514"/>
                    <a:gd name="T76" fmla="*/ 731520 w 792480"/>
                    <a:gd name="T77" fmla="*/ 157074 h 1010514"/>
                    <a:gd name="T78" fmla="*/ 701040 w 792480"/>
                    <a:gd name="T79" fmla="*/ 146914 h 1010514"/>
                    <a:gd name="T80" fmla="*/ 640080 w 792480"/>
                    <a:gd name="T81" fmla="*/ 106274 h 1010514"/>
                    <a:gd name="T82" fmla="*/ 629920 w 792480"/>
                    <a:gd name="T83" fmla="*/ 106274 h 1010514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92480"/>
                    <a:gd name="T127" fmla="*/ 0 h 1010514"/>
                    <a:gd name="T128" fmla="*/ 792480 w 792480"/>
                    <a:gd name="T129" fmla="*/ 1010514 h 1010514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92480" h="1010514">
                      <a:moveTo>
                        <a:pt x="629920" y="106274"/>
                      </a:moveTo>
                      <a:lnTo>
                        <a:pt x="629920" y="106274"/>
                      </a:lnTo>
                      <a:cubicBezTo>
                        <a:pt x="582507" y="102887"/>
                        <a:pt x="534889" y="101668"/>
                        <a:pt x="487680" y="96114"/>
                      </a:cubicBezTo>
                      <a:cubicBezTo>
                        <a:pt x="469738" y="94003"/>
                        <a:pt x="428728" y="72587"/>
                        <a:pt x="416560" y="65634"/>
                      </a:cubicBezTo>
                      <a:cubicBezTo>
                        <a:pt x="405958" y="59576"/>
                        <a:pt x="397303" y="50124"/>
                        <a:pt x="386080" y="45314"/>
                      </a:cubicBezTo>
                      <a:cubicBezTo>
                        <a:pt x="373245" y="39813"/>
                        <a:pt x="358987" y="38541"/>
                        <a:pt x="345440" y="35154"/>
                      </a:cubicBezTo>
                      <a:cubicBezTo>
                        <a:pt x="338023" y="30209"/>
                        <a:pt x="298501" y="0"/>
                        <a:pt x="284480" y="4674"/>
                      </a:cubicBezTo>
                      <a:cubicBezTo>
                        <a:pt x="270849" y="9218"/>
                        <a:pt x="264160" y="24994"/>
                        <a:pt x="254000" y="35154"/>
                      </a:cubicBezTo>
                      <a:cubicBezTo>
                        <a:pt x="228463" y="111766"/>
                        <a:pt x="262911" y="17332"/>
                        <a:pt x="223520" y="96114"/>
                      </a:cubicBezTo>
                      <a:cubicBezTo>
                        <a:pt x="181456" y="180242"/>
                        <a:pt x="251274" y="69723"/>
                        <a:pt x="193040" y="157074"/>
                      </a:cubicBezTo>
                      <a:cubicBezTo>
                        <a:pt x="185267" y="188164"/>
                        <a:pt x="185948" y="204806"/>
                        <a:pt x="162560" y="228194"/>
                      </a:cubicBezTo>
                      <a:cubicBezTo>
                        <a:pt x="153926" y="236828"/>
                        <a:pt x="142240" y="241741"/>
                        <a:pt x="132080" y="248514"/>
                      </a:cubicBezTo>
                      <a:cubicBezTo>
                        <a:pt x="125307" y="258674"/>
                        <a:pt x="119577" y="269613"/>
                        <a:pt x="111760" y="278994"/>
                      </a:cubicBezTo>
                      <a:cubicBezTo>
                        <a:pt x="95710" y="298254"/>
                        <a:pt x="73634" y="318377"/>
                        <a:pt x="50800" y="329794"/>
                      </a:cubicBezTo>
                      <a:cubicBezTo>
                        <a:pt x="41221" y="334583"/>
                        <a:pt x="30480" y="336567"/>
                        <a:pt x="20320" y="339954"/>
                      </a:cubicBezTo>
                      <a:cubicBezTo>
                        <a:pt x="166" y="400417"/>
                        <a:pt x="0" y="392910"/>
                        <a:pt x="0" y="492354"/>
                      </a:cubicBezTo>
                      <a:cubicBezTo>
                        <a:pt x="0" y="594010"/>
                        <a:pt x="4010" y="695684"/>
                        <a:pt x="10160" y="797154"/>
                      </a:cubicBezTo>
                      <a:cubicBezTo>
                        <a:pt x="10808" y="807844"/>
                        <a:pt x="16101" y="817790"/>
                        <a:pt x="20320" y="827634"/>
                      </a:cubicBezTo>
                      <a:cubicBezTo>
                        <a:pt x="26286" y="841555"/>
                        <a:pt x="31837" y="855949"/>
                        <a:pt x="40640" y="868274"/>
                      </a:cubicBezTo>
                      <a:cubicBezTo>
                        <a:pt x="67510" y="905892"/>
                        <a:pt x="102194" y="914750"/>
                        <a:pt x="142240" y="939394"/>
                      </a:cubicBezTo>
                      <a:cubicBezTo>
                        <a:pt x="163039" y="952193"/>
                        <a:pt x="179111" y="976019"/>
                        <a:pt x="203200" y="980034"/>
                      </a:cubicBezTo>
                      <a:cubicBezTo>
                        <a:pt x="223520" y="983421"/>
                        <a:pt x="244050" y="985725"/>
                        <a:pt x="264160" y="990194"/>
                      </a:cubicBezTo>
                      <a:cubicBezTo>
                        <a:pt x="274615" y="992517"/>
                        <a:pt x="284138" y="998254"/>
                        <a:pt x="294640" y="1000354"/>
                      </a:cubicBezTo>
                      <a:cubicBezTo>
                        <a:pt x="318122" y="1005050"/>
                        <a:pt x="342053" y="1007127"/>
                        <a:pt x="365760" y="1010514"/>
                      </a:cubicBezTo>
                      <a:cubicBezTo>
                        <a:pt x="419947" y="996967"/>
                        <a:pt x="478362" y="994853"/>
                        <a:pt x="528320" y="969874"/>
                      </a:cubicBezTo>
                      <a:cubicBezTo>
                        <a:pt x="544632" y="961718"/>
                        <a:pt x="537247" y="933315"/>
                        <a:pt x="548640" y="919074"/>
                      </a:cubicBezTo>
                      <a:cubicBezTo>
                        <a:pt x="565164" y="898419"/>
                        <a:pt x="589939" y="885969"/>
                        <a:pt x="609600" y="868274"/>
                      </a:cubicBezTo>
                      <a:cubicBezTo>
                        <a:pt x="623840" y="855458"/>
                        <a:pt x="636693" y="841181"/>
                        <a:pt x="650240" y="827634"/>
                      </a:cubicBezTo>
                      <a:cubicBezTo>
                        <a:pt x="653627" y="817474"/>
                        <a:pt x="657582" y="807486"/>
                        <a:pt x="660400" y="797154"/>
                      </a:cubicBezTo>
                      <a:cubicBezTo>
                        <a:pt x="667748" y="770211"/>
                        <a:pt x="671889" y="742368"/>
                        <a:pt x="680720" y="715874"/>
                      </a:cubicBezTo>
                      <a:lnTo>
                        <a:pt x="690880" y="685394"/>
                      </a:lnTo>
                      <a:cubicBezTo>
                        <a:pt x="710130" y="473644"/>
                        <a:pt x="687069" y="663810"/>
                        <a:pt x="721360" y="492354"/>
                      </a:cubicBezTo>
                      <a:cubicBezTo>
                        <a:pt x="724747" y="475421"/>
                        <a:pt x="723797" y="457000"/>
                        <a:pt x="731520" y="441554"/>
                      </a:cubicBezTo>
                      <a:cubicBezTo>
                        <a:pt x="737946" y="428703"/>
                        <a:pt x="752802" y="422112"/>
                        <a:pt x="762000" y="411074"/>
                      </a:cubicBezTo>
                      <a:cubicBezTo>
                        <a:pt x="783884" y="384813"/>
                        <a:pt x="782297" y="380662"/>
                        <a:pt x="792480" y="350114"/>
                      </a:cubicBezTo>
                      <a:cubicBezTo>
                        <a:pt x="789093" y="312861"/>
                        <a:pt x="787610" y="275385"/>
                        <a:pt x="782320" y="238354"/>
                      </a:cubicBezTo>
                      <a:cubicBezTo>
                        <a:pt x="780805" y="227752"/>
                        <a:pt x="778850" y="216237"/>
                        <a:pt x="772160" y="207874"/>
                      </a:cubicBezTo>
                      <a:cubicBezTo>
                        <a:pt x="764532" y="198339"/>
                        <a:pt x="751840" y="194327"/>
                        <a:pt x="741680" y="187554"/>
                      </a:cubicBezTo>
                      <a:cubicBezTo>
                        <a:pt x="738293" y="177394"/>
                        <a:pt x="739093" y="164647"/>
                        <a:pt x="731520" y="157074"/>
                      </a:cubicBezTo>
                      <a:cubicBezTo>
                        <a:pt x="723947" y="149501"/>
                        <a:pt x="710402" y="152115"/>
                        <a:pt x="701040" y="146914"/>
                      </a:cubicBezTo>
                      <a:cubicBezTo>
                        <a:pt x="679692" y="135054"/>
                        <a:pt x="661923" y="117196"/>
                        <a:pt x="640080" y="106274"/>
                      </a:cubicBezTo>
                      <a:lnTo>
                        <a:pt x="629920" y="106274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</p:grpSp>
          <p:sp>
            <p:nvSpPr>
              <p:cNvPr id="100" name="Freihandform 99"/>
              <p:cNvSpPr/>
              <p:nvPr/>
            </p:nvSpPr>
            <p:spPr bwMode="auto">
              <a:xfrm>
                <a:off x="3018777" y="1826522"/>
                <a:ext cx="660013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101" name="Freihandform 100"/>
              <p:cNvSpPr/>
              <p:nvPr/>
            </p:nvSpPr>
            <p:spPr bwMode="auto">
              <a:xfrm>
                <a:off x="2496679" y="1718052"/>
                <a:ext cx="660011" cy="624441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102" name="Freihandform 101"/>
              <p:cNvSpPr/>
              <p:nvPr/>
            </p:nvSpPr>
            <p:spPr bwMode="auto">
              <a:xfrm>
                <a:off x="1498453" y="1630102"/>
                <a:ext cx="660011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103" name="Freihandform 102"/>
              <p:cNvSpPr/>
              <p:nvPr/>
            </p:nvSpPr>
            <p:spPr bwMode="auto">
              <a:xfrm>
                <a:off x="2017268" y="1671145"/>
                <a:ext cx="660011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104" name="Freihandform 103"/>
              <p:cNvSpPr/>
              <p:nvPr/>
            </p:nvSpPr>
            <p:spPr bwMode="auto">
              <a:xfrm>
                <a:off x="838440" y="1650623"/>
                <a:ext cx="660013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</p:grpSp>
        <p:grpSp>
          <p:nvGrpSpPr>
            <p:cNvPr id="6" name="Gruppieren 51"/>
            <p:cNvGrpSpPr>
              <a:grpSpLocks/>
            </p:cNvGrpSpPr>
            <p:nvPr/>
          </p:nvGrpSpPr>
          <p:grpSpPr bwMode="auto">
            <a:xfrm>
              <a:off x="1911350" y="2143125"/>
              <a:ext cx="1658938" cy="1547813"/>
              <a:chOff x="602018" y="1630102"/>
              <a:chExt cx="3434687" cy="2858361"/>
            </a:xfrm>
          </p:grpSpPr>
          <p:grpSp>
            <p:nvGrpSpPr>
              <p:cNvPr id="7" name="Gruppieren 20"/>
              <p:cNvGrpSpPr>
                <a:grpSpLocks/>
              </p:cNvGrpSpPr>
              <p:nvPr/>
            </p:nvGrpSpPr>
            <p:grpSpPr bwMode="auto">
              <a:xfrm>
                <a:off x="602018" y="1958621"/>
                <a:ext cx="3434687" cy="2529842"/>
                <a:chOff x="812800" y="1530639"/>
                <a:chExt cx="4815840" cy="3549361"/>
              </a:xfrm>
            </p:grpSpPr>
            <p:sp>
              <p:nvSpPr>
                <p:cNvPr id="85" name="Freihandform 3"/>
                <p:cNvSpPr>
                  <a:spLocks/>
                </p:cNvSpPr>
                <p:nvPr/>
              </p:nvSpPr>
              <p:spPr bwMode="auto">
                <a:xfrm>
                  <a:off x="1109891" y="1534160"/>
                  <a:ext cx="1013549" cy="752390"/>
                </a:xfrm>
                <a:custGeom>
                  <a:avLst/>
                  <a:gdLst>
                    <a:gd name="T0" fmla="*/ 190589 w 1013549"/>
                    <a:gd name="T1" fmla="*/ 213360 h 752390"/>
                    <a:gd name="T2" fmla="*/ 190589 w 1013549"/>
                    <a:gd name="T3" fmla="*/ 213360 h 752390"/>
                    <a:gd name="T4" fmla="*/ 210909 w 1013549"/>
                    <a:gd name="T5" fmla="*/ 121920 h 752390"/>
                    <a:gd name="T6" fmla="*/ 221069 w 1013549"/>
                    <a:gd name="T7" fmla="*/ 91440 h 752390"/>
                    <a:gd name="T8" fmla="*/ 241389 w 1013549"/>
                    <a:gd name="T9" fmla="*/ 60960 h 752390"/>
                    <a:gd name="T10" fmla="*/ 271869 w 1013549"/>
                    <a:gd name="T11" fmla="*/ 50800 h 752390"/>
                    <a:gd name="T12" fmla="*/ 363309 w 1013549"/>
                    <a:gd name="T13" fmla="*/ 10160 h 752390"/>
                    <a:gd name="T14" fmla="*/ 393789 w 1013549"/>
                    <a:gd name="T15" fmla="*/ 0 h 752390"/>
                    <a:gd name="T16" fmla="*/ 576669 w 1013549"/>
                    <a:gd name="T17" fmla="*/ 20320 h 752390"/>
                    <a:gd name="T18" fmla="*/ 607149 w 1013549"/>
                    <a:gd name="T19" fmla="*/ 40640 h 752390"/>
                    <a:gd name="T20" fmla="*/ 668109 w 1013549"/>
                    <a:gd name="T21" fmla="*/ 50800 h 752390"/>
                    <a:gd name="T22" fmla="*/ 830669 w 1013549"/>
                    <a:gd name="T23" fmla="*/ 71120 h 752390"/>
                    <a:gd name="T24" fmla="*/ 861149 w 1013549"/>
                    <a:gd name="T25" fmla="*/ 81280 h 752390"/>
                    <a:gd name="T26" fmla="*/ 922109 w 1013549"/>
                    <a:gd name="T27" fmla="*/ 111760 h 752390"/>
                    <a:gd name="T28" fmla="*/ 942429 w 1013549"/>
                    <a:gd name="T29" fmla="*/ 142240 h 752390"/>
                    <a:gd name="T30" fmla="*/ 993229 w 1013549"/>
                    <a:gd name="T31" fmla="*/ 193040 h 752390"/>
                    <a:gd name="T32" fmla="*/ 1013549 w 1013549"/>
                    <a:gd name="T33" fmla="*/ 254000 h 752390"/>
                    <a:gd name="T34" fmla="*/ 993229 w 1013549"/>
                    <a:gd name="T35" fmla="*/ 528320 h 752390"/>
                    <a:gd name="T36" fmla="*/ 942429 w 1013549"/>
                    <a:gd name="T37" fmla="*/ 609600 h 752390"/>
                    <a:gd name="T38" fmla="*/ 911949 w 1013549"/>
                    <a:gd name="T39" fmla="*/ 619760 h 752390"/>
                    <a:gd name="T40" fmla="*/ 881469 w 1013549"/>
                    <a:gd name="T41" fmla="*/ 640080 h 752390"/>
                    <a:gd name="T42" fmla="*/ 820509 w 1013549"/>
                    <a:gd name="T43" fmla="*/ 660400 h 752390"/>
                    <a:gd name="T44" fmla="*/ 403949 w 1013549"/>
                    <a:gd name="T45" fmla="*/ 680720 h 752390"/>
                    <a:gd name="T46" fmla="*/ 342989 w 1013549"/>
                    <a:gd name="T47" fmla="*/ 690880 h 752390"/>
                    <a:gd name="T48" fmla="*/ 312509 w 1013549"/>
                    <a:gd name="T49" fmla="*/ 701040 h 752390"/>
                    <a:gd name="T50" fmla="*/ 251549 w 1013549"/>
                    <a:gd name="T51" fmla="*/ 711200 h 752390"/>
                    <a:gd name="T52" fmla="*/ 170269 w 1013549"/>
                    <a:gd name="T53" fmla="*/ 731520 h 752390"/>
                    <a:gd name="T54" fmla="*/ 139789 w 1013549"/>
                    <a:gd name="T55" fmla="*/ 741680 h 752390"/>
                    <a:gd name="T56" fmla="*/ 88989 w 1013549"/>
                    <a:gd name="T57" fmla="*/ 751840 h 752390"/>
                    <a:gd name="T58" fmla="*/ 17869 w 1013549"/>
                    <a:gd name="T59" fmla="*/ 741680 h 752390"/>
                    <a:gd name="T60" fmla="*/ 7709 w 1013549"/>
                    <a:gd name="T61" fmla="*/ 711200 h 752390"/>
                    <a:gd name="T62" fmla="*/ 17869 w 1013549"/>
                    <a:gd name="T63" fmla="*/ 497840 h 752390"/>
                    <a:gd name="T64" fmla="*/ 78829 w 1013549"/>
                    <a:gd name="T65" fmla="*/ 436880 h 752390"/>
                    <a:gd name="T66" fmla="*/ 99149 w 1013549"/>
                    <a:gd name="T67" fmla="*/ 406400 h 752390"/>
                    <a:gd name="T68" fmla="*/ 160109 w 1013549"/>
                    <a:gd name="T69" fmla="*/ 365760 h 752390"/>
                    <a:gd name="T70" fmla="*/ 190589 w 1013549"/>
                    <a:gd name="T71" fmla="*/ 345440 h 752390"/>
                    <a:gd name="T72" fmla="*/ 180429 w 1013549"/>
                    <a:gd name="T73" fmla="*/ 254000 h 752390"/>
                    <a:gd name="T74" fmla="*/ 190589 w 1013549"/>
                    <a:gd name="T75" fmla="*/ 213360 h 75239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013549"/>
                    <a:gd name="T115" fmla="*/ 0 h 752390"/>
                    <a:gd name="T116" fmla="*/ 1013549 w 1013549"/>
                    <a:gd name="T117" fmla="*/ 752390 h 75239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013549" h="752390">
                      <a:moveTo>
                        <a:pt x="190589" y="213360"/>
                      </a:moveTo>
                      <a:lnTo>
                        <a:pt x="190589" y="213360"/>
                      </a:lnTo>
                      <a:cubicBezTo>
                        <a:pt x="197362" y="182880"/>
                        <a:pt x="203336" y="152211"/>
                        <a:pt x="210909" y="121920"/>
                      </a:cubicBezTo>
                      <a:cubicBezTo>
                        <a:pt x="213506" y="111530"/>
                        <a:pt x="216280" y="101019"/>
                        <a:pt x="221069" y="91440"/>
                      </a:cubicBezTo>
                      <a:cubicBezTo>
                        <a:pt x="226530" y="80518"/>
                        <a:pt x="231854" y="68588"/>
                        <a:pt x="241389" y="60960"/>
                      </a:cubicBezTo>
                      <a:cubicBezTo>
                        <a:pt x="249752" y="54270"/>
                        <a:pt x="262290" y="55589"/>
                        <a:pt x="271869" y="50800"/>
                      </a:cubicBezTo>
                      <a:cubicBezTo>
                        <a:pt x="368473" y="2498"/>
                        <a:pt x="206038" y="62584"/>
                        <a:pt x="363309" y="10160"/>
                      </a:cubicBezTo>
                      <a:lnTo>
                        <a:pt x="393789" y="0"/>
                      </a:lnTo>
                      <a:cubicBezTo>
                        <a:pt x="399898" y="611"/>
                        <a:pt x="560017" y="15778"/>
                        <a:pt x="576669" y="20320"/>
                      </a:cubicBezTo>
                      <a:cubicBezTo>
                        <a:pt x="588450" y="23533"/>
                        <a:pt x="595565" y="36779"/>
                        <a:pt x="607149" y="40640"/>
                      </a:cubicBezTo>
                      <a:cubicBezTo>
                        <a:pt x="626692" y="47154"/>
                        <a:pt x="647841" y="47115"/>
                        <a:pt x="668109" y="50800"/>
                      </a:cubicBezTo>
                      <a:cubicBezTo>
                        <a:pt x="773086" y="69887"/>
                        <a:pt x="663812" y="55951"/>
                        <a:pt x="830669" y="71120"/>
                      </a:cubicBezTo>
                      <a:cubicBezTo>
                        <a:pt x="840829" y="74507"/>
                        <a:pt x="851570" y="76491"/>
                        <a:pt x="861149" y="81280"/>
                      </a:cubicBezTo>
                      <a:cubicBezTo>
                        <a:pt x="939931" y="120671"/>
                        <a:pt x="845497" y="86223"/>
                        <a:pt x="922109" y="111760"/>
                      </a:cubicBezTo>
                      <a:cubicBezTo>
                        <a:pt x="928882" y="121920"/>
                        <a:pt x="933795" y="133606"/>
                        <a:pt x="942429" y="142240"/>
                      </a:cubicBezTo>
                      <a:cubicBezTo>
                        <a:pt x="977650" y="177461"/>
                        <a:pt x="971554" y="144272"/>
                        <a:pt x="993229" y="193040"/>
                      </a:cubicBezTo>
                      <a:cubicBezTo>
                        <a:pt x="1001928" y="212613"/>
                        <a:pt x="1013549" y="254000"/>
                        <a:pt x="1013549" y="254000"/>
                      </a:cubicBezTo>
                      <a:cubicBezTo>
                        <a:pt x="1012651" y="267463"/>
                        <a:pt x="998025" y="499544"/>
                        <a:pt x="993229" y="528320"/>
                      </a:cubicBezTo>
                      <a:cubicBezTo>
                        <a:pt x="984805" y="578864"/>
                        <a:pt x="981748" y="589941"/>
                        <a:pt x="942429" y="609600"/>
                      </a:cubicBezTo>
                      <a:cubicBezTo>
                        <a:pt x="932850" y="614389"/>
                        <a:pt x="921528" y="614971"/>
                        <a:pt x="911949" y="619760"/>
                      </a:cubicBezTo>
                      <a:cubicBezTo>
                        <a:pt x="901027" y="625221"/>
                        <a:pt x="892627" y="635121"/>
                        <a:pt x="881469" y="640080"/>
                      </a:cubicBezTo>
                      <a:cubicBezTo>
                        <a:pt x="861896" y="648779"/>
                        <a:pt x="840829" y="653627"/>
                        <a:pt x="820509" y="660400"/>
                      </a:cubicBezTo>
                      <a:cubicBezTo>
                        <a:pt x="667898" y="711270"/>
                        <a:pt x="800735" y="670278"/>
                        <a:pt x="403949" y="680720"/>
                      </a:cubicBezTo>
                      <a:cubicBezTo>
                        <a:pt x="383629" y="684107"/>
                        <a:pt x="363099" y="686411"/>
                        <a:pt x="342989" y="690880"/>
                      </a:cubicBezTo>
                      <a:cubicBezTo>
                        <a:pt x="332534" y="693203"/>
                        <a:pt x="322964" y="698717"/>
                        <a:pt x="312509" y="701040"/>
                      </a:cubicBezTo>
                      <a:cubicBezTo>
                        <a:pt x="292399" y="705509"/>
                        <a:pt x="271692" y="706884"/>
                        <a:pt x="251549" y="711200"/>
                      </a:cubicBezTo>
                      <a:cubicBezTo>
                        <a:pt x="224242" y="717052"/>
                        <a:pt x="196763" y="722689"/>
                        <a:pt x="170269" y="731520"/>
                      </a:cubicBezTo>
                      <a:cubicBezTo>
                        <a:pt x="160109" y="734907"/>
                        <a:pt x="150179" y="739083"/>
                        <a:pt x="139789" y="741680"/>
                      </a:cubicBezTo>
                      <a:cubicBezTo>
                        <a:pt x="123036" y="745868"/>
                        <a:pt x="105922" y="748453"/>
                        <a:pt x="88989" y="751840"/>
                      </a:cubicBezTo>
                      <a:cubicBezTo>
                        <a:pt x="65282" y="748453"/>
                        <a:pt x="39288" y="752390"/>
                        <a:pt x="17869" y="741680"/>
                      </a:cubicBezTo>
                      <a:cubicBezTo>
                        <a:pt x="8290" y="736891"/>
                        <a:pt x="7709" y="721910"/>
                        <a:pt x="7709" y="711200"/>
                      </a:cubicBezTo>
                      <a:cubicBezTo>
                        <a:pt x="7709" y="639999"/>
                        <a:pt x="0" y="566762"/>
                        <a:pt x="17869" y="497840"/>
                      </a:cubicBezTo>
                      <a:cubicBezTo>
                        <a:pt x="25081" y="470023"/>
                        <a:pt x="62889" y="460790"/>
                        <a:pt x="78829" y="436880"/>
                      </a:cubicBezTo>
                      <a:cubicBezTo>
                        <a:pt x="85602" y="426720"/>
                        <a:pt x="89959" y="414441"/>
                        <a:pt x="99149" y="406400"/>
                      </a:cubicBezTo>
                      <a:cubicBezTo>
                        <a:pt x="117528" y="390318"/>
                        <a:pt x="139789" y="379307"/>
                        <a:pt x="160109" y="365760"/>
                      </a:cubicBezTo>
                      <a:lnTo>
                        <a:pt x="190589" y="345440"/>
                      </a:lnTo>
                      <a:cubicBezTo>
                        <a:pt x="219376" y="259080"/>
                        <a:pt x="180429" y="396240"/>
                        <a:pt x="180429" y="254000"/>
                      </a:cubicBezTo>
                      <a:lnTo>
                        <a:pt x="190589" y="213360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86" name="Freihandform 5"/>
                <p:cNvSpPr>
                  <a:spLocks/>
                </p:cNvSpPr>
                <p:nvPr/>
              </p:nvSpPr>
              <p:spPr bwMode="auto">
                <a:xfrm>
                  <a:off x="1778000" y="2357120"/>
                  <a:ext cx="853440" cy="782320"/>
                </a:xfrm>
                <a:custGeom>
                  <a:avLst/>
                  <a:gdLst>
                    <a:gd name="T0" fmla="*/ 142240 w 853440"/>
                    <a:gd name="T1" fmla="*/ 81280 h 782320"/>
                    <a:gd name="T2" fmla="*/ 142240 w 853440"/>
                    <a:gd name="T3" fmla="*/ 81280 h 782320"/>
                    <a:gd name="T4" fmla="*/ 20320 w 853440"/>
                    <a:gd name="T5" fmla="*/ 182880 h 782320"/>
                    <a:gd name="T6" fmla="*/ 10160 w 853440"/>
                    <a:gd name="T7" fmla="*/ 213360 h 782320"/>
                    <a:gd name="T8" fmla="*/ 0 w 853440"/>
                    <a:gd name="T9" fmla="*/ 254000 h 782320"/>
                    <a:gd name="T10" fmla="*/ 10160 w 853440"/>
                    <a:gd name="T11" fmla="*/ 508000 h 782320"/>
                    <a:gd name="T12" fmla="*/ 91440 w 853440"/>
                    <a:gd name="T13" fmla="*/ 558800 h 782320"/>
                    <a:gd name="T14" fmla="*/ 121920 w 853440"/>
                    <a:gd name="T15" fmla="*/ 568960 h 782320"/>
                    <a:gd name="T16" fmla="*/ 193040 w 853440"/>
                    <a:gd name="T17" fmla="*/ 609600 h 782320"/>
                    <a:gd name="T18" fmla="*/ 223520 w 853440"/>
                    <a:gd name="T19" fmla="*/ 640080 h 782320"/>
                    <a:gd name="T20" fmla="*/ 254000 w 853440"/>
                    <a:gd name="T21" fmla="*/ 650240 h 782320"/>
                    <a:gd name="T22" fmla="*/ 314960 w 853440"/>
                    <a:gd name="T23" fmla="*/ 680720 h 782320"/>
                    <a:gd name="T24" fmla="*/ 335280 w 853440"/>
                    <a:gd name="T25" fmla="*/ 711200 h 782320"/>
                    <a:gd name="T26" fmla="*/ 396240 w 853440"/>
                    <a:gd name="T27" fmla="*/ 741680 h 782320"/>
                    <a:gd name="T28" fmla="*/ 477520 w 853440"/>
                    <a:gd name="T29" fmla="*/ 762000 h 782320"/>
                    <a:gd name="T30" fmla="*/ 548640 w 853440"/>
                    <a:gd name="T31" fmla="*/ 782320 h 782320"/>
                    <a:gd name="T32" fmla="*/ 660400 w 853440"/>
                    <a:gd name="T33" fmla="*/ 772160 h 782320"/>
                    <a:gd name="T34" fmla="*/ 701040 w 853440"/>
                    <a:gd name="T35" fmla="*/ 751840 h 782320"/>
                    <a:gd name="T36" fmla="*/ 762000 w 853440"/>
                    <a:gd name="T37" fmla="*/ 721360 h 782320"/>
                    <a:gd name="T38" fmla="*/ 782320 w 853440"/>
                    <a:gd name="T39" fmla="*/ 690880 h 782320"/>
                    <a:gd name="T40" fmla="*/ 792480 w 853440"/>
                    <a:gd name="T41" fmla="*/ 650240 h 782320"/>
                    <a:gd name="T42" fmla="*/ 822960 w 853440"/>
                    <a:gd name="T43" fmla="*/ 629920 h 782320"/>
                    <a:gd name="T44" fmla="*/ 853440 w 853440"/>
                    <a:gd name="T45" fmla="*/ 568960 h 782320"/>
                    <a:gd name="T46" fmla="*/ 843280 w 853440"/>
                    <a:gd name="T47" fmla="*/ 538480 h 782320"/>
                    <a:gd name="T48" fmla="*/ 843280 w 853440"/>
                    <a:gd name="T49" fmla="*/ 132080 h 782320"/>
                    <a:gd name="T50" fmla="*/ 853440 w 853440"/>
                    <a:gd name="T51" fmla="*/ 101600 h 782320"/>
                    <a:gd name="T52" fmla="*/ 843280 w 853440"/>
                    <a:gd name="T53" fmla="*/ 60960 h 782320"/>
                    <a:gd name="T54" fmla="*/ 812800 w 853440"/>
                    <a:gd name="T55" fmla="*/ 50800 h 782320"/>
                    <a:gd name="T56" fmla="*/ 721360 w 853440"/>
                    <a:gd name="T57" fmla="*/ 30480 h 782320"/>
                    <a:gd name="T58" fmla="*/ 660400 w 853440"/>
                    <a:gd name="T59" fmla="*/ 20320 h 782320"/>
                    <a:gd name="T60" fmla="*/ 518160 w 853440"/>
                    <a:gd name="T61" fmla="*/ 0 h 782320"/>
                    <a:gd name="T62" fmla="*/ 467360 w 853440"/>
                    <a:gd name="T63" fmla="*/ 10160 h 782320"/>
                    <a:gd name="T64" fmla="*/ 406400 w 853440"/>
                    <a:gd name="T65" fmla="*/ 40640 h 782320"/>
                    <a:gd name="T66" fmla="*/ 213360 w 853440"/>
                    <a:gd name="T67" fmla="*/ 50800 h 782320"/>
                    <a:gd name="T68" fmla="*/ 142240 w 853440"/>
                    <a:gd name="T69" fmla="*/ 81280 h 78232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853440"/>
                    <a:gd name="T106" fmla="*/ 0 h 782320"/>
                    <a:gd name="T107" fmla="*/ 853440 w 853440"/>
                    <a:gd name="T108" fmla="*/ 782320 h 78232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853440" h="782320">
                      <a:moveTo>
                        <a:pt x="142240" y="81280"/>
                      </a:moveTo>
                      <a:lnTo>
                        <a:pt x="142240" y="81280"/>
                      </a:lnTo>
                      <a:cubicBezTo>
                        <a:pt x="86954" y="119980"/>
                        <a:pt x="46936" y="129648"/>
                        <a:pt x="20320" y="182880"/>
                      </a:cubicBezTo>
                      <a:cubicBezTo>
                        <a:pt x="15531" y="192459"/>
                        <a:pt x="13102" y="203062"/>
                        <a:pt x="10160" y="213360"/>
                      </a:cubicBezTo>
                      <a:cubicBezTo>
                        <a:pt x="6324" y="226786"/>
                        <a:pt x="3387" y="240453"/>
                        <a:pt x="0" y="254000"/>
                      </a:cubicBezTo>
                      <a:cubicBezTo>
                        <a:pt x="3387" y="338667"/>
                        <a:pt x="1133" y="423748"/>
                        <a:pt x="10160" y="508000"/>
                      </a:cubicBezTo>
                      <a:cubicBezTo>
                        <a:pt x="14334" y="546959"/>
                        <a:pt x="68058" y="551006"/>
                        <a:pt x="91440" y="558800"/>
                      </a:cubicBezTo>
                      <a:cubicBezTo>
                        <a:pt x="101600" y="562187"/>
                        <a:pt x="112341" y="564171"/>
                        <a:pt x="121920" y="568960"/>
                      </a:cubicBezTo>
                      <a:cubicBezTo>
                        <a:pt x="146763" y="581382"/>
                        <a:pt x="171499" y="591649"/>
                        <a:pt x="193040" y="609600"/>
                      </a:cubicBezTo>
                      <a:cubicBezTo>
                        <a:pt x="204078" y="618798"/>
                        <a:pt x="211565" y="632110"/>
                        <a:pt x="223520" y="640080"/>
                      </a:cubicBezTo>
                      <a:cubicBezTo>
                        <a:pt x="232431" y="646021"/>
                        <a:pt x="244421" y="645451"/>
                        <a:pt x="254000" y="650240"/>
                      </a:cubicBezTo>
                      <a:cubicBezTo>
                        <a:pt x="332782" y="689631"/>
                        <a:pt x="238348" y="655183"/>
                        <a:pt x="314960" y="680720"/>
                      </a:cubicBezTo>
                      <a:cubicBezTo>
                        <a:pt x="321733" y="690880"/>
                        <a:pt x="326646" y="702566"/>
                        <a:pt x="335280" y="711200"/>
                      </a:cubicBezTo>
                      <a:cubicBezTo>
                        <a:pt x="352620" y="728540"/>
                        <a:pt x="373516" y="735482"/>
                        <a:pt x="396240" y="741680"/>
                      </a:cubicBezTo>
                      <a:cubicBezTo>
                        <a:pt x="423183" y="749028"/>
                        <a:pt x="451026" y="753169"/>
                        <a:pt x="477520" y="762000"/>
                      </a:cubicBezTo>
                      <a:cubicBezTo>
                        <a:pt x="521247" y="776576"/>
                        <a:pt x="497610" y="769563"/>
                        <a:pt x="548640" y="782320"/>
                      </a:cubicBezTo>
                      <a:cubicBezTo>
                        <a:pt x="585893" y="778933"/>
                        <a:pt x="623719" y="779496"/>
                        <a:pt x="660400" y="772160"/>
                      </a:cubicBezTo>
                      <a:cubicBezTo>
                        <a:pt x="675252" y="769190"/>
                        <a:pt x="687119" y="757806"/>
                        <a:pt x="701040" y="751840"/>
                      </a:cubicBezTo>
                      <a:cubicBezTo>
                        <a:pt x="759930" y="726601"/>
                        <a:pt x="703425" y="760410"/>
                        <a:pt x="762000" y="721360"/>
                      </a:cubicBezTo>
                      <a:cubicBezTo>
                        <a:pt x="768773" y="711200"/>
                        <a:pt x="777510" y="702103"/>
                        <a:pt x="782320" y="690880"/>
                      </a:cubicBezTo>
                      <a:cubicBezTo>
                        <a:pt x="787821" y="678045"/>
                        <a:pt x="784734" y="661858"/>
                        <a:pt x="792480" y="650240"/>
                      </a:cubicBezTo>
                      <a:cubicBezTo>
                        <a:pt x="799253" y="640080"/>
                        <a:pt x="812800" y="636693"/>
                        <a:pt x="822960" y="629920"/>
                      </a:cubicBezTo>
                      <a:cubicBezTo>
                        <a:pt x="833234" y="614509"/>
                        <a:pt x="853440" y="589992"/>
                        <a:pt x="853440" y="568960"/>
                      </a:cubicBezTo>
                      <a:cubicBezTo>
                        <a:pt x="853440" y="558250"/>
                        <a:pt x="846667" y="548640"/>
                        <a:pt x="843280" y="538480"/>
                      </a:cubicBezTo>
                      <a:cubicBezTo>
                        <a:pt x="827509" y="349231"/>
                        <a:pt x="826385" y="393957"/>
                        <a:pt x="843280" y="132080"/>
                      </a:cubicBezTo>
                      <a:cubicBezTo>
                        <a:pt x="843970" y="121393"/>
                        <a:pt x="850053" y="111760"/>
                        <a:pt x="853440" y="101600"/>
                      </a:cubicBezTo>
                      <a:cubicBezTo>
                        <a:pt x="850053" y="88053"/>
                        <a:pt x="852003" y="71864"/>
                        <a:pt x="843280" y="60960"/>
                      </a:cubicBezTo>
                      <a:cubicBezTo>
                        <a:pt x="836590" y="52597"/>
                        <a:pt x="823098" y="53742"/>
                        <a:pt x="812800" y="50800"/>
                      </a:cubicBezTo>
                      <a:cubicBezTo>
                        <a:pt x="784262" y="42646"/>
                        <a:pt x="750168" y="35718"/>
                        <a:pt x="721360" y="30480"/>
                      </a:cubicBezTo>
                      <a:cubicBezTo>
                        <a:pt x="701092" y="26795"/>
                        <a:pt x="680772" y="23376"/>
                        <a:pt x="660400" y="20320"/>
                      </a:cubicBezTo>
                      <a:lnTo>
                        <a:pt x="518160" y="0"/>
                      </a:lnTo>
                      <a:cubicBezTo>
                        <a:pt x="501227" y="3387"/>
                        <a:pt x="483529" y="4097"/>
                        <a:pt x="467360" y="10160"/>
                      </a:cubicBezTo>
                      <a:cubicBezTo>
                        <a:pt x="428454" y="24750"/>
                        <a:pt x="448039" y="36855"/>
                        <a:pt x="406400" y="40640"/>
                      </a:cubicBezTo>
                      <a:cubicBezTo>
                        <a:pt x="342229" y="46474"/>
                        <a:pt x="277707" y="47413"/>
                        <a:pt x="213360" y="50800"/>
                      </a:cubicBezTo>
                      <a:cubicBezTo>
                        <a:pt x="143313" y="74149"/>
                        <a:pt x="154093" y="76200"/>
                        <a:pt x="142240" y="8128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87" name="Freihandform 6"/>
                <p:cNvSpPr>
                  <a:spLocks/>
                </p:cNvSpPr>
                <p:nvPr/>
              </p:nvSpPr>
              <p:spPr bwMode="auto">
                <a:xfrm>
                  <a:off x="2519680" y="1530639"/>
                  <a:ext cx="833120" cy="939779"/>
                </a:xfrm>
                <a:custGeom>
                  <a:avLst/>
                  <a:gdLst>
                    <a:gd name="T0" fmla="*/ 203200 w 833120"/>
                    <a:gd name="T1" fmla="*/ 23841 h 939779"/>
                    <a:gd name="T2" fmla="*/ 203200 w 833120"/>
                    <a:gd name="T3" fmla="*/ 23841 h 939779"/>
                    <a:gd name="T4" fmla="*/ 101600 w 833120"/>
                    <a:gd name="T5" fmla="*/ 94961 h 939779"/>
                    <a:gd name="T6" fmla="*/ 81280 w 833120"/>
                    <a:gd name="T7" fmla="*/ 125441 h 939779"/>
                    <a:gd name="T8" fmla="*/ 50800 w 833120"/>
                    <a:gd name="T9" fmla="*/ 135601 h 939779"/>
                    <a:gd name="T10" fmla="*/ 30480 w 833120"/>
                    <a:gd name="T11" fmla="*/ 196561 h 939779"/>
                    <a:gd name="T12" fmla="*/ 20320 w 833120"/>
                    <a:gd name="T13" fmla="*/ 227041 h 939779"/>
                    <a:gd name="T14" fmla="*/ 0 w 833120"/>
                    <a:gd name="T15" fmla="*/ 298161 h 939779"/>
                    <a:gd name="T16" fmla="*/ 10160 w 833120"/>
                    <a:gd name="T17" fmla="*/ 379441 h 939779"/>
                    <a:gd name="T18" fmla="*/ 50800 w 833120"/>
                    <a:gd name="T19" fmla="*/ 450561 h 939779"/>
                    <a:gd name="T20" fmla="*/ 101600 w 833120"/>
                    <a:gd name="T21" fmla="*/ 501361 h 939779"/>
                    <a:gd name="T22" fmla="*/ 111760 w 833120"/>
                    <a:gd name="T23" fmla="*/ 531841 h 939779"/>
                    <a:gd name="T24" fmla="*/ 121920 w 833120"/>
                    <a:gd name="T25" fmla="*/ 623281 h 939779"/>
                    <a:gd name="T26" fmla="*/ 182880 w 833120"/>
                    <a:gd name="T27" fmla="*/ 674081 h 939779"/>
                    <a:gd name="T28" fmla="*/ 203200 w 833120"/>
                    <a:gd name="T29" fmla="*/ 704561 h 939779"/>
                    <a:gd name="T30" fmla="*/ 233680 w 833120"/>
                    <a:gd name="T31" fmla="*/ 724881 h 939779"/>
                    <a:gd name="T32" fmla="*/ 243840 w 833120"/>
                    <a:gd name="T33" fmla="*/ 775681 h 939779"/>
                    <a:gd name="T34" fmla="*/ 274320 w 833120"/>
                    <a:gd name="T35" fmla="*/ 846801 h 939779"/>
                    <a:gd name="T36" fmla="*/ 365760 w 833120"/>
                    <a:gd name="T37" fmla="*/ 897601 h 939779"/>
                    <a:gd name="T38" fmla="*/ 436880 w 833120"/>
                    <a:gd name="T39" fmla="*/ 928081 h 939779"/>
                    <a:gd name="T40" fmla="*/ 518160 w 833120"/>
                    <a:gd name="T41" fmla="*/ 938241 h 939779"/>
                    <a:gd name="T42" fmla="*/ 629920 w 833120"/>
                    <a:gd name="T43" fmla="*/ 907761 h 939779"/>
                    <a:gd name="T44" fmla="*/ 640080 w 833120"/>
                    <a:gd name="T45" fmla="*/ 877281 h 939779"/>
                    <a:gd name="T46" fmla="*/ 660400 w 833120"/>
                    <a:gd name="T47" fmla="*/ 846801 h 939779"/>
                    <a:gd name="T48" fmla="*/ 670560 w 833120"/>
                    <a:gd name="T49" fmla="*/ 816321 h 939779"/>
                    <a:gd name="T50" fmla="*/ 711200 w 833120"/>
                    <a:gd name="T51" fmla="*/ 755361 h 939779"/>
                    <a:gd name="T52" fmla="*/ 731520 w 833120"/>
                    <a:gd name="T53" fmla="*/ 714721 h 939779"/>
                    <a:gd name="T54" fmla="*/ 741680 w 833120"/>
                    <a:gd name="T55" fmla="*/ 684241 h 939779"/>
                    <a:gd name="T56" fmla="*/ 762000 w 833120"/>
                    <a:gd name="T57" fmla="*/ 653761 h 939779"/>
                    <a:gd name="T58" fmla="*/ 792480 w 833120"/>
                    <a:gd name="T59" fmla="*/ 592801 h 939779"/>
                    <a:gd name="T60" fmla="*/ 802640 w 833120"/>
                    <a:gd name="T61" fmla="*/ 521681 h 939779"/>
                    <a:gd name="T62" fmla="*/ 822960 w 833120"/>
                    <a:gd name="T63" fmla="*/ 491201 h 939779"/>
                    <a:gd name="T64" fmla="*/ 833120 w 833120"/>
                    <a:gd name="T65" fmla="*/ 460721 h 939779"/>
                    <a:gd name="T66" fmla="*/ 822960 w 833120"/>
                    <a:gd name="T67" fmla="*/ 338801 h 939779"/>
                    <a:gd name="T68" fmla="*/ 762000 w 833120"/>
                    <a:gd name="T69" fmla="*/ 237201 h 939779"/>
                    <a:gd name="T70" fmla="*/ 711200 w 833120"/>
                    <a:gd name="T71" fmla="*/ 176241 h 939779"/>
                    <a:gd name="T72" fmla="*/ 660400 w 833120"/>
                    <a:gd name="T73" fmla="*/ 115281 h 939779"/>
                    <a:gd name="T74" fmla="*/ 629920 w 833120"/>
                    <a:gd name="T75" fmla="*/ 105121 h 939779"/>
                    <a:gd name="T76" fmla="*/ 568960 w 833120"/>
                    <a:gd name="T77" fmla="*/ 64481 h 939779"/>
                    <a:gd name="T78" fmla="*/ 497840 w 833120"/>
                    <a:gd name="T79" fmla="*/ 44161 h 939779"/>
                    <a:gd name="T80" fmla="*/ 416560 w 833120"/>
                    <a:gd name="T81" fmla="*/ 34001 h 939779"/>
                    <a:gd name="T82" fmla="*/ 386080 w 833120"/>
                    <a:gd name="T83" fmla="*/ 23841 h 939779"/>
                    <a:gd name="T84" fmla="*/ 294640 w 833120"/>
                    <a:gd name="T85" fmla="*/ 3521 h 939779"/>
                    <a:gd name="T86" fmla="*/ 203200 w 833120"/>
                    <a:gd name="T87" fmla="*/ 23841 h 9397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33120"/>
                    <a:gd name="T133" fmla="*/ 0 h 939779"/>
                    <a:gd name="T134" fmla="*/ 833120 w 833120"/>
                    <a:gd name="T135" fmla="*/ 939779 h 9397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33120" h="939779">
                      <a:moveTo>
                        <a:pt x="203200" y="23841"/>
                      </a:moveTo>
                      <a:lnTo>
                        <a:pt x="203200" y="23841"/>
                      </a:lnTo>
                      <a:cubicBezTo>
                        <a:pt x="169333" y="47548"/>
                        <a:pt x="124531" y="60564"/>
                        <a:pt x="101600" y="94961"/>
                      </a:cubicBezTo>
                      <a:cubicBezTo>
                        <a:pt x="94827" y="105121"/>
                        <a:pt x="90815" y="117813"/>
                        <a:pt x="81280" y="125441"/>
                      </a:cubicBezTo>
                      <a:cubicBezTo>
                        <a:pt x="72917" y="132131"/>
                        <a:pt x="60960" y="132214"/>
                        <a:pt x="50800" y="135601"/>
                      </a:cubicBezTo>
                      <a:lnTo>
                        <a:pt x="30480" y="196561"/>
                      </a:lnTo>
                      <a:cubicBezTo>
                        <a:pt x="27093" y="206721"/>
                        <a:pt x="22917" y="216651"/>
                        <a:pt x="20320" y="227041"/>
                      </a:cubicBezTo>
                      <a:cubicBezTo>
                        <a:pt x="7563" y="278071"/>
                        <a:pt x="14576" y="254434"/>
                        <a:pt x="0" y="298161"/>
                      </a:cubicBezTo>
                      <a:cubicBezTo>
                        <a:pt x="3387" y="325254"/>
                        <a:pt x="5276" y="352577"/>
                        <a:pt x="10160" y="379441"/>
                      </a:cubicBezTo>
                      <a:cubicBezTo>
                        <a:pt x="16594" y="414828"/>
                        <a:pt x="28252" y="418994"/>
                        <a:pt x="50800" y="450561"/>
                      </a:cubicBezTo>
                      <a:cubicBezTo>
                        <a:pt x="81588" y="493664"/>
                        <a:pt x="57265" y="471805"/>
                        <a:pt x="101600" y="501361"/>
                      </a:cubicBezTo>
                      <a:cubicBezTo>
                        <a:pt x="104987" y="511521"/>
                        <a:pt x="109999" y="521277"/>
                        <a:pt x="111760" y="531841"/>
                      </a:cubicBezTo>
                      <a:cubicBezTo>
                        <a:pt x="116802" y="562091"/>
                        <a:pt x="112222" y="594187"/>
                        <a:pt x="121920" y="623281"/>
                      </a:cubicBezTo>
                      <a:cubicBezTo>
                        <a:pt x="127508" y="640044"/>
                        <a:pt x="168937" y="664786"/>
                        <a:pt x="182880" y="674081"/>
                      </a:cubicBezTo>
                      <a:cubicBezTo>
                        <a:pt x="189653" y="684241"/>
                        <a:pt x="194566" y="695927"/>
                        <a:pt x="203200" y="704561"/>
                      </a:cubicBezTo>
                      <a:cubicBezTo>
                        <a:pt x="211834" y="713195"/>
                        <a:pt x="227622" y="714279"/>
                        <a:pt x="233680" y="724881"/>
                      </a:cubicBezTo>
                      <a:cubicBezTo>
                        <a:pt x="242248" y="739874"/>
                        <a:pt x="240094" y="758824"/>
                        <a:pt x="243840" y="775681"/>
                      </a:cubicBezTo>
                      <a:cubicBezTo>
                        <a:pt x="249618" y="801683"/>
                        <a:pt x="252676" y="827862"/>
                        <a:pt x="274320" y="846801"/>
                      </a:cubicBezTo>
                      <a:cubicBezTo>
                        <a:pt x="337683" y="902244"/>
                        <a:pt x="314966" y="875832"/>
                        <a:pt x="365760" y="897601"/>
                      </a:cubicBezTo>
                      <a:cubicBezTo>
                        <a:pt x="391571" y="908663"/>
                        <a:pt x="409291" y="923065"/>
                        <a:pt x="436880" y="928081"/>
                      </a:cubicBezTo>
                      <a:cubicBezTo>
                        <a:pt x="463744" y="932965"/>
                        <a:pt x="491067" y="934854"/>
                        <a:pt x="518160" y="938241"/>
                      </a:cubicBezTo>
                      <a:cubicBezTo>
                        <a:pt x="549876" y="934277"/>
                        <a:pt x="604306" y="939779"/>
                        <a:pt x="629920" y="907761"/>
                      </a:cubicBezTo>
                      <a:cubicBezTo>
                        <a:pt x="636610" y="899398"/>
                        <a:pt x="635291" y="886860"/>
                        <a:pt x="640080" y="877281"/>
                      </a:cubicBezTo>
                      <a:cubicBezTo>
                        <a:pt x="645541" y="866359"/>
                        <a:pt x="654939" y="857723"/>
                        <a:pt x="660400" y="846801"/>
                      </a:cubicBezTo>
                      <a:cubicBezTo>
                        <a:pt x="665189" y="837222"/>
                        <a:pt x="665359" y="825683"/>
                        <a:pt x="670560" y="816321"/>
                      </a:cubicBezTo>
                      <a:cubicBezTo>
                        <a:pt x="682420" y="794973"/>
                        <a:pt x="700278" y="777204"/>
                        <a:pt x="711200" y="755361"/>
                      </a:cubicBezTo>
                      <a:cubicBezTo>
                        <a:pt x="717973" y="741814"/>
                        <a:pt x="725554" y="728642"/>
                        <a:pt x="731520" y="714721"/>
                      </a:cubicBezTo>
                      <a:cubicBezTo>
                        <a:pt x="735739" y="704877"/>
                        <a:pt x="736891" y="693820"/>
                        <a:pt x="741680" y="684241"/>
                      </a:cubicBezTo>
                      <a:cubicBezTo>
                        <a:pt x="747141" y="673319"/>
                        <a:pt x="756539" y="664683"/>
                        <a:pt x="762000" y="653761"/>
                      </a:cubicBezTo>
                      <a:cubicBezTo>
                        <a:pt x="804064" y="569633"/>
                        <a:pt x="734246" y="680152"/>
                        <a:pt x="792480" y="592801"/>
                      </a:cubicBezTo>
                      <a:cubicBezTo>
                        <a:pt x="795867" y="569094"/>
                        <a:pt x="795759" y="544618"/>
                        <a:pt x="802640" y="521681"/>
                      </a:cubicBezTo>
                      <a:cubicBezTo>
                        <a:pt x="806149" y="509985"/>
                        <a:pt x="817499" y="502123"/>
                        <a:pt x="822960" y="491201"/>
                      </a:cubicBezTo>
                      <a:cubicBezTo>
                        <a:pt x="827749" y="481622"/>
                        <a:pt x="829733" y="470881"/>
                        <a:pt x="833120" y="460721"/>
                      </a:cubicBezTo>
                      <a:cubicBezTo>
                        <a:pt x="829733" y="420081"/>
                        <a:pt x="830475" y="378883"/>
                        <a:pt x="822960" y="338801"/>
                      </a:cubicBezTo>
                      <a:cubicBezTo>
                        <a:pt x="818885" y="317068"/>
                        <a:pt x="767236" y="245056"/>
                        <a:pt x="762000" y="237201"/>
                      </a:cubicBezTo>
                      <a:cubicBezTo>
                        <a:pt x="711549" y="161525"/>
                        <a:pt x="776391" y="254470"/>
                        <a:pt x="711200" y="176241"/>
                      </a:cubicBezTo>
                      <a:cubicBezTo>
                        <a:pt x="687772" y="148128"/>
                        <a:pt x="693793" y="137543"/>
                        <a:pt x="660400" y="115281"/>
                      </a:cubicBezTo>
                      <a:cubicBezTo>
                        <a:pt x="651489" y="109340"/>
                        <a:pt x="639282" y="110322"/>
                        <a:pt x="629920" y="105121"/>
                      </a:cubicBezTo>
                      <a:cubicBezTo>
                        <a:pt x="608572" y="93261"/>
                        <a:pt x="592128" y="72204"/>
                        <a:pt x="568960" y="64481"/>
                      </a:cubicBezTo>
                      <a:cubicBezTo>
                        <a:pt x="544802" y="56428"/>
                        <a:pt x="523355" y="48413"/>
                        <a:pt x="497840" y="44161"/>
                      </a:cubicBezTo>
                      <a:cubicBezTo>
                        <a:pt x="470907" y="39672"/>
                        <a:pt x="443653" y="37388"/>
                        <a:pt x="416560" y="34001"/>
                      </a:cubicBezTo>
                      <a:cubicBezTo>
                        <a:pt x="406400" y="30614"/>
                        <a:pt x="396535" y="26164"/>
                        <a:pt x="386080" y="23841"/>
                      </a:cubicBezTo>
                      <a:cubicBezTo>
                        <a:pt x="278794" y="0"/>
                        <a:pt x="363255" y="26393"/>
                        <a:pt x="294640" y="3521"/>
                      </a:cubicBezTo>
                      <a:cubicBezTo>
                        <a:pt x="206639" y="14521"/>
                        <a:pt x="218440" y="20454"/>
                        <a:pt x="203200" y="23841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88" name="Freihandform 9"/>
                <p:cNvSpPr>
                  <a:spLocks/>
                </p:cNvSpPr>
                <p:nvPr/>
              </p:nvSpPr>
              <p:spPr bwMode="auto">
                <a:xfrm>
                  <a:off x="2672080" y="2695874"/>
                  <a:ext cx="842338" cy="1145542"/>
                </a:xfrm>
                <a:custGeom>
                  <a:avLst/>
                  <a:gdLst>
                    <a:gd name="T0" fmla="*/ 487680 w 842338"/>
                    <a:gd name="T1" fmla="*/ 6686 h 1145542"/>
                    <a:gd name="T2" fmla="*/ 487680 w 842338"/>
                    <a:gd name="T3" fmla="*/ 6686 h 1145542"/>
                    <a:gd name="T4" fmla="*/ 335280 w 842338"/>
                    <a:gd name="T5" fmla="*/ 87966 h 1145542"/>
                    <a:gd name="T6" fmla="*/ 264160 w 842338"/>
                    <a:gd name="T7" fmla="*/ 138766 h 1145542"/>
                    <a:gd name="T8" fmla="*/ 233680 w 842338"/>
                    <a:gd name="T9" fmla="*/ 209886 h 1145542"/>
                    <a:gd name="T10" fmla="*/ 223520 w 842338"/>
                    <a:gd name="T11" fmla="*/ 240366 h 1145542"/>
                    <a:gd name="T12" fmla="*/ 203200 w 842338"/>
                    <a:gd name="T13" fmla="*/ 291166 h 1145542"/>
                    <a:gd name="T14" fmla="*/ 213360 w 842338"/>
                    <a:gd name="T15" fmla="*/ 362286 h 1145542"/>
                    <a:gd name="T16" fmla="*/ 223520 w 842338"/>
                    <a:gd name="T17" fmla="*/ 392766 h 1145542"/>
                    <a:gd name="T18" fmla="*/ 254000 w 842338"/>
                    <a:gd name="T19" fmla="*/ 402926 h 1145542"/>
                    <a:gd name="T20" fmla="*/ 274320 w 842338"/>
                    <a:gd name="T21" fmla="*/ 433406 h 1145542"/>
                    <a:gd name="T22" fmla="*/ 304800 w 842338"/>
                    <a:gd name="T23" fmla="*/ 463886 h 1145542"/>
                    <a:gd name="T24" fmla="*/ 314960 w 842338"/>
                    <a:gd name="T25" fmla="*/ 514686 h 1145542"/>
                    <a:gd name="T26" fmla="*/ 304800 w 842338"/>
                    <a:gd name="T27" fmla="*/ 606126 h 1145542"/>
                    <a:gd name="T28" fmla="*/ 233680 w 842338"/>
                    <a:gd name="T29" fmla="*/ 646766 h 1145542"/>
                    <a:gd name="T30" fmla="*/ 182880 w 842338"/>
                    <a:gd name="T31" fmla="*/ 656926 h 1145542"/>
                    <a:gd name="T32" fmla="*/ 121920 w 842338"/>
                    <a:gd name="T33" fmla="*/ 677246 h 1145542"/>
                    <a:gd name="T34" fmla="*/ 10160 w 842338"/>
                    <a:gd name="T35" fmla="*/ 707726 h 1145542"/>
                    <a:gd name="T36" fmla="*/ 0 w 842338"/>
                    <a:gd name="T37" fmla="*/ 738206 h 1145542"/>
                    <a:gd name="T38" fmla="*/ 10160 w 842338"/>
                    <a:gd name="T39" fmla="*/ 799166 h 1145542"/>
                    <a:gd name="T40" fmla="*/ 101600 w 842338"/>
                    <a:gd name="T41" fmla="*/ 900766 h 1145542"/>
                    <a:gd name="T42" fmla="*/ 121920 w 842338"/>
                    <a:gd name="T43" fmla="*/ 941406 h 1145542"/>
                    <a:gd name="T44" fmla="*/ 152400 w 842338"/>
                    <a:gd name="T45" fmla="*/ 961726 h 1145542"/>
                    <a:gd name="T46" fmla="*/ 182880 w 842338"/>
                    <a:gd name="T47" fmla="*/ 992206 h 1145542"/>
                    <a:gd name="T48" fmla="*/ 243840 w 842338"/>
                    <a:gd name="T49" fmla="*/ 1022686 h 1145542"/>
                    <a:gd name="T50" fmla="*/ 264160 w 842338"/>
                    <a:gd name="T51" fmla="*/ 1053166 h 1145542"/>
                    <a:gd name="T52" fmla="*/ 335280 w 842338"/>
                    <a:gd name="T53" fmla="*/ 1083646 h 1145542"/>
                    <a:gd name="T54" fmla="*/ 365760 w 842338"/>
                    <a:gd name="T55" fmla="*/ 1103966 h 1145542"/>
                    <a:gd name="T56" fmla="*/ 447040 w 842338"/>
                    <a:gd name="T57" fmla="*/ 1124286 h 1145542"/>
                    <a:gd name="T58" fmla="*/ 558800 w 842338"/>
                    <a:gd name="T59" fmla="*/ 1144606 h 1145542"/>
                    <a:gd name="T60" fmla="*/ 751840 w 842338"/>
                    <a:gd name="T61" fmla="*/ 1124286 h 1145542"/>
                    <a:gd name="T62" fmla="*/ 792480 w 842338"/>
                    <a:gd name="T63" fmla="*/ 1063326 h 1145542"/>
                    <a:gd name="T64" fmla="*/ 822960 w 842338"/>
                    <a:gd name="T65" fmla="*/ 941406 h 1145542"/>
                    <a:gd name="T66" fmla="*/ 822960 w 842338"/>
                    <a:gd name="T67" fmla="*/ 453726 h 1145542"/>
                    <a:gd name="T68" fmla="*/ 782320 w 842338"/>
                    <a:gd name="T69" fmla="*/ 362286 h 1145542"/>
                    <a:gd name="T70" fmla="*/ 772160 w 842338"/>
                    <a:gd name="T71" fmla="*/ 331806 h 1145542"/>
                    <a:gd name="T72" fmla="*/ 741680 w 842338"/>
                    <a:gd name="T73" fmla="*/ 311486 h 1145542"/>
                    <a:gd name="T74" fmla="*/ 731520 w 842338"/>
                    <a:gd name="T75" fmla="*/ 260686 h 1145542"/>
                    <a:gd name="T76" fmla="*/ 711200 w 842338"/>
                    <a:gd name="T77" fmla="*/ 199726 h 1145542"/>
                    <a:gd name="T78" fmla="*/ 701040 w 842338"/>
                    <a:gd name="T79" fmla="*/ 138766 h 1145542"/>
                    <a:gd name="T80" fmla="*/ 680720 w 842338"/>
                    <a:gd name="T81" fmla="*/ 77806 h 1145542"/>
                    <a:gd name="T82" fmla="*/ 609600 w 842338"/>
                    <a:gd name="T83" fmla="*/ 57486 h 1145542"/>
                    <a:gd name="T84" fmla="*/ 538480 w 842338"/>
                    <a:gd name="T85" fmla="*/ 16846 h 1145542"/>
                    <a:gd name="T86" fmla="*/ 487680 w 842338"/>
                    <a:gd name="T87" fmla="*/ 6686 h 114554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42338"/>
                    <a:gd name="T133" fmla="*/ 0 h 1145542"/>
                    <a:gd name="T134" fmla="*/ 842338 w 842338"/>
                    <a:gd name="T135" fmla="*/ 1145542 h 114554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42338" h="1145542">
                      <a:moveTo>
                        <a:pt x="487680" y="6686"/>
                      </a:moveTo>
                      <a:lnTo>
                        <a:pt x="487680" y="6686"/>
                      </a:lnTo>
                      <a:cubicBezTo>
                        <a:pt x="436880" y="33779"/>
                        <a:pt x="381339" y="53422"/>
                        <a:pt x="335280" y="87966"/>
                      </a:cubicBezTo>
                      <a:cubicBezTo>
                        <a:pt x="284871" y="125772"/>
                        <a:pt x="308729" y="109053"/>
                        <a:pt x="264160" y="138766"/>
                      </a:cubicBezTo>
                      <a:cubicBezTo>
                        <a:pt x="240333" y="210247"/>
                        <a:pt x="271344" y="122003"/>
                        <a:pt x="233680" y="209886"/>
                      </a:cubicBezTo>
                      <a:cubicBezTo>
                        <a:pt x="229461" y="219730"/>
                        <a:pt x="227280" y="230338"/>
                        <a:pt x="223520" y="240366"/>
                      </a:cubicBezTo>
                      <a:cubicBezTo>
                        <a:pt x="217116" y="257443"/>
                        <a:pt x="209973" y="274233"/>
                        <a:pt x="203200" y="291166"/>
                      </a:cubicBezTo>
                      <a:cubicBezTo>
                        <a:pt x="206587" y="314873"/>
                        <a:pt x="208664" y="338804"/>
                        <a:pt x="213360" y="362286"/>
                      </a:cubicBezTo>
                      <a:cubicBezTo>
                        <a:pt x="215460" y="372788"/>
                        <a:pt x="215947" y="385193"/>
                        <a:pt x="223520" y="392766"/>
                      </a:cubicBezTo>
                      <a:cubicBezTo>
                        <a:pt x="231093" y="400339"/>
                        <a:pt x="243840" y="399539"/>
                        <a:pt x="254000" y="402926"/>
                      </a:cubicBezTo>
                      <a:cubicBezTo>
                        <a:pt x="260773" y="413086"/>
                        <a:pt x="266503" y="424025"/>
                        <a:pt x="274320" y="433406"/>
                      </a:cubicBezTo>
                      <a:cubicBezTo>
                        <a:pt x="283518" y="444444"/>
                        <a:pt x="298374" y="451035"/>
                        <a:pt x="304800" y="463886"/>
                      </a:cubicBezTo>
                      <a:cubicBezTo>
                        <a:pt x="312523" y="479332"/>
                        <a:pt x="311573" y="497753"/>
                        <a:pt x="314960" y="514686"/>
                      </a:cubicBezTo>
                      <a:cubicBezTo>
                        <a:pt x="311573" y="545166"/>
                        <a:pt x="315280" y="577305"/>
                        <a:pt x="304800" y="606126"/>
                      </a:cubicBezTo>
                      <a:cubicBezTo>
                        <a:pt x="301725" y="614583"/>
                        <a:pt x="235620" y="646119"/>
                        <a:pt x="233680" y="646766"/>
                      </a:cubicBezTo>
                      <a:cubicBezTo>
                        <a:pt x="217297" y="652227"/>
                        <a:pt x="199540" y="652382"/>
                        <a:pt x="182880" y="656926"/>
                      </a:cubicBezTo>
                      <a:cubicBezTo>
                        <a:pt x="162216" y="662562"/>
                        <a:pt x="142700" y="672051"/>
                        <a:pt x="121920" y="677246"/>
                      </a:cubicBezTo>
                      <a:cubicBezTo>
                        <a:pt x="30250" y="700163"/>
                        <a:pt x="67134" y="688735"/>
                        <a:pt x="10160" y="707726"/>
                      </a:cubicBezTo>
                      <a:cubicBezTo>
                        <a:pt x="6773" y="717886"/>
                        <a:pt x="0" y="727496"/>
                        <a:pt x="0" y="738206"/>
                      </a:cubicBezTo>
                      <a:cubicBezTo>
                        <a:pt x="0" y="758806"/>
                        <a:pt x="2237" y="780150"/>
                        <a:pt x="10160" y="799166"/>
                      </a:cubicBezTo>
                      <a:cubicBezTo>
                        <a:pt x="33203" y="854468"/>
                        <a:pt x="58037" y="865915"/>
                        <a:pt x="101600" y="900766"/>
                      </a:cubicBezTo>
                      <a:cubicBezTo>
                        <a:pt x="108373" y="914313"/>
                        <a:pt x="112224" y="929771"/>
                        <a:pt x="121920" y="941406"/>
                      </a:cubicBezTo>
                      <a:cubicBezTo>
                        <a:pt x="129737" y="950787"/>
                        <a:pt x="143019" y="953909"/>
                        <a:pt x="152400" y="961726"/>
                      </a:cubicBezTo>
                      <a:cubicBezTo>
                        <a:pt x="163438" y="970924"/>
                        <a:pt x="171842" y="983008"/>
                        <a:pt x="182880" y="992206"/>
                      </a:cubicBezTo>
                      <a:cubicBezTo>
                        <a:pt x="209141" y="1014090"/>
                        <a:pt x="213292" y="1012503"/>
                        <a:pt x="243840" y="1022686"/>
                      </a:cubicBezTo>
                      <a:cubicBezTo>
                        <a:pt x="250613" y="1032846"/>
                        <a:pt x="254779" y="1045349"/>
                        <a:pt x="264160" y="1053166"/>
                      </a:cubicBezTo>
                      <a:cubicBezTo>
                        <a:pt x="295873" y="1079593"/>
                        <a:pt x="303518" y="1067765"/>
                        <a:pt x="335280" y="1083646"/>
                      </a:cubicBezTo>
                      <a:cubicBezTo>
                        <a:pt x="346202" y="1089107"/>
                        <a:pt x="354838" y="1098505"/>
                        <a:pt x="365760" y="1103966"/>
                      </a:cubicBezTo>
                      <a:cubicBezTo>
                        <a:pt x="387546" y="1114859"/>
                        <a:pt x="426172" y="1119649"/>
                        <a:pt x="447040" y="1124286"/>
                      </a:cubicBezTo>
                      <a:cubicBezTo>
                        <a:pt x="533268" y="1143448"/>
                        <a:pt x="435518" y="1126994"/>
                        <a:pt x="558800" y="1144606"/>
                      </a:cubicBezTo>
                      <a:cubicBezTo>
                        <a:pt x="623147" y="1137833"/>
                        <a:pt x="690729" y="1145542"/>
                        <a:pt x="751840" y="1124286"/>
                      </a:cubicBezTo>
                      <a:cubicBezTo>
                        <a:pt x="774906" y="1116263"/>
                        <a:pt x="784757" y="1086494"/>
                        <a:pt x="792480" y="1063326"/>
                      </a:cubicBezTo>
                      <a:cubicBezTo>
                        <a:pt x="819314" y="982823"/>
                        <a:pt x="809279" y="1023494"/>
                        <a:pt x="822960" y="941406"/>
                      </a:cubicBezTo>
                      <a:cubicBezTo>
                        <a:pt x="833697" y="737409"/>
                        <a:pt x="842338" y="679807"/>
                        <a:pt x="822960" y="453726"/>
                      </a:cubicBezTo>
                      <a:cubicBezTo>
                        <a:pt x="817537" y="390456"/>
                        <a:pt x="803827" y="405301"/>
                        <a:pt x="782320" y="362286"/>
                      </a:cubicBezTo>
                      <a:cubicBezTo>
                        <a:pt x="777531" y="352707"/>
                        <a:pt x="778850" y="340169"/>
                        <a:pt x="772160" y="331806"/>
                      </a:cubicBezTo>
                      <a:cubicBezTo>
                        <a:pt x="764532" y="322271"/>
                        <a:pt x="751840" y="318259"/>
                        <a:pt x="741680" y="311486"/>
                      </a:cubicBezTo>
                      <a:cubicBezTo>
                        <a:pt x="738293" y="294553"/>
                        <a:pt x="736064" y="277346"/>
                        <a:pt x="731520" y="260686"/>
                      </a:cubicBezTo>
                      <a:cubicBezTo>
                        <a:pt x="725884" y="240022"/>
                        <a:pt x="714721" y="220854"/>
                        <a:pt x="711200" y="199726"/>
                      </a:cubicBezTo>
                      <a:cubicBezTo>
                        <a:pt x="707813" y="179406"/>
                        <a:pt x="706036" y="158751"/>
                        <a:pt x="701040" y="138766"/>
                      </a:cubicBezTo>
                      <a:cubicBezTo>
                        <a:pt x="695845" y="117986"/>
                        <a:pt x="701500" y="83001"/>
                        <a:pt x="680720" y="77806"/>
                      </a:cubicBezTo>
                      <a:cubicBezTo>
                        <a:pt x="660097" y="72650"/>
                        <a:pt x="630006" y="66231"/>
                        <a:pt x="609600" y="57486"/>
                      </a:cubicBezTo>
                      <a:cubicBezTo>
                        <a:pt x="484915" y="4049"/>
                        <a:pt x="640516" y="67864"/>
                        <a:pt x="538480" y="16846"/>
                      </a:cubicBezTo>
                      <a:cubicBezTo>
                        <a:pt x="504787" y="0"/>
                        <a:pt x="496147" y="8379"/>
                        <a:pt x="487680" y="6686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89" name="Freihandform 10"/>
                <p:cNvSpPr>
                  <a:spLocks/>
                </p:cNvSpPr>
                <p:nvPr/>
              </p:nvSpPr>
              <p:spPr bwMode="auto">
                <a:xfrm>
                  <a:off x="812800" y="2456632"/>
                  <a:ext cx="792480" cy="632008"/>
                </a:xfrm>
                <a:custGeom>
                  <a:avLst/>
                  <a:gdLst>
                    <a:gd name="T0" fmla="*/ 467360 w 792480"/>
                    <a:gd name="T1" fmla="*/ 2088 h 632008"/>
                    <a:gd name="T2" fmla="*/ 467360 w 792480"/>
                    <a:gd name="T3" fmla="*/ 2088 h 632008"/>
                    <a:gd name="T4" fmla="*/ 609600 w 792480"/>
                    <a:gd name="T5" fmla="*/ 12248 h 632008"/>
                    <a:gd name="T6" fmla="*/ 619760 w 792480"/>
                    <a:gd name="T7" fmla="*/ 42728 h 632008"/>
                    <a:gd name="T8" fmla="*/ 650240 w 792480"/>
                    <a:gd name="T9" fmla="*/ 73208 h 632008"/>
                    <a:gd name="T10" fmla="*/ 690880 w 792480"/>
                    <a:gd name="T11" fmla="*/ 134168 h 632008"/>
                    <a:gd name="T12" fmla="*/ 751840 w 792480"/>
                    <a:gd name="T13" fmla="*/ 195128 h 632008"/>
                    <a:gd name="T14" fmla="*/ 782320 w 792480"/>
                    <a:gd name="T15" fmla="*/ 225608 h 632008"/>
                    <a:gd name="T16" fmla="*/ 792480 w 792480"/>
                    <a:gd name="T17" fmla="*/ 256088 h 632008"/>
                    <a:gd name="T18" fmla="*/ 782320 w 792480"/>
                    <a:gd name="T19" fmla="*/ 337368 h 632008"/>
                    <a:gd name="T20" fmla="*/ 731520 w 792480"/>
                    <a:gd name="T21" fmla="*/ 388168 h 632008"/>
                    <a:gd name="T22" fmla="*/ 701040 w 792480"/>
                    <a:gd name="T23" fmla="*/ 418648 h 632008"/>
                    <a:gd name="T24" fmla="*/ 670560 w 792480"/>
                    <a:gd name="T25" fmla="*/ 479608 h 632008"/>
                    <a:gd name="T26" fmla="*/ 660400 w 792480"/>
                    <a:gd name="T27" fmla="*/ 510088 h 632008"/>
                    <a:gd name="T28" fmla="*/ 640080 w 792480"/>
                    <a:gd name="T29" fmla="*/ 540568 h 632008"/>
                    <a:gd name="T30" fmla="*/ 629920 w 792480"/>
                    <a:gd name="T31" fmla="*/ 571048 h 632008"/>
                    <a:gd name="T32" fmla="*/ 568960 w 792480"/>
                    <a:gd name="T33" fmla="*/ 601528 h 632008"/>
                    <a:gd name="T34" fmla="*/ 538480 w 792480"/>
                    <a:gd name="T35" fmla="*/ 621848 h 632008"/>
                    <a:gd name="T36" fmla="*/ 304800 w 792480"/>
                    <a:gd name="T37" fmla="*/ 632008 h 632008"/>
                    <a:gd name="T38" fmla="*/ 243840 w 792480"/>
                    <a:gd name="T39" fmla="*/ 611688 h 632008"/>
                    <a:gd name="T40" fmla="*/ 142240 w 792480"/>
                    <a:gd name="T41" fmla="*/ 540568 h 632008"/>
                    <a:gd name="T42" fmla="*/ 71120 w 792480"/>
                    <a:gd name="T43" fmla="*/ 489768 h 632008"/>
                    <a:gd name="T44" fmla="*/ 40640 w 792480"/>
                    <a:gd name="T45" fmla="*/ 459288 h 632008"/>
                    <a:gd name="T46" fmla="*/ 10160 w 792480"/>
                    <a:gd name="T47" fmla="*/ 398328 h 632008"/>
                    <a:gd name="T48" fmla="*/ 0 w 792480"/>
                    <a:gd name="T49" fmla="*/ 367848 h 632008"/>
                    <a:gd name="T50" fmla="*/ 20320 w 792480"/>
                    <a:gd name="T51" fmla="*/ 296728 h 632008"/>
                    <a:gd name="T52" fmla="*/ 60960 w 792480"/>
                    <a:gd name="T53" fmla="*/ 286568 h 632008"/>
                    <a:gd name="T54" fmla="*/ 101600 w 792480"/>
                    <a:gd name="T55" fmla="*/ 266248 h 632008"/>
                    <a:gd name="T56" fmla="*/ 193040 w 792480"/>
                    <a:gd name="T57" fmla="*/ 235768 h 632008"/>
                    <a:gd name="T58" fmla="*/ 223520 w 792480"/>
                    <a:gd name="T59" fmla="*/ 215448 h 632008"/>
                    <a:gd name="T60" fmla="*/ 254000 w 792480"/>
                    <a:gd name="T61" fmla="*/ 205288 h 632008"/>
                    <a:gd name="T62" fmla="*/ 264160 w 792480"/>
                    <a:gd name="T63" fmla="*/ 174808 h 632008"/>
                    <a:gd name="T64" fmla="*/ 304800 w 792480"/>
                    <a:gd name="T65" fmla="*/ 144328 h 632008"/>
                    <a:gd name="T66" fmla="*/ 355600 w 792480"/>
                    <a:gd name="T67" fmla="*/ 93528 h 632008"/>
                    <a:gd name="T68" fmla="*/ 436880 w 792480"/>
                    <a:gd name="T69" fmla="*/ 22408 h 632008"/>
                    <a:gd name="T70" fmla="*/ 467360 w 792480"/>
                    <a:gd name="T71" fmla="*/ 2088 h 63200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92480"/>
                    <a:gd name="T109" fmla="*/ 0 h 632008"/>
                    <a:gd name="T110" fmla="*/ 792480 w 792480"/>
                    <a:gd name="T111" fmla="*/ 632008 h 632008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92480" h="632008">
                      <a:moveTo>
                        <a:pt x="467360" y="2088"/>
                      </a:moveTo>
                      <a:lnTo>
                        <a:pt x="467360" y="2088"/>
                      </a:lnTo>
                      <a:cubicBezTo>
                        <a:pt x="514773" y="5475"/>
                        <a:pt x="563671" y="0"/>
                        <a:pt x="609600" y="12248"/>
                      </a:cubicBezTo>
                      <a:cubicBezTo>
                        <a:pt x="619948" y="15007"/>
                        <a:pt x="613819" y="33817"/>
                        <a:pt x="619760" y="42728"/>
                      </a:cubicBezTo>
                      <a:cubicBezTo>
                        <a:pt x="627730" y="54683"/>
                        <a:pt x="641419" y="61866"/>
                        <a:pt x="650240" y="73208"/>
                      </a:cubicBezTo>
                      <a:cubicBezTo>
                        <a:pt x="665233" y="92485"/>
                        <a:pt x="673611" y="116899"/>
                        <a:pt x="690880" y="134168"/>
                      </a:cubicBezTo>
                      <a:lnTo>
                        <a:pt x="751840" y="195128"/>
                      </a:lnTo>
                      <a:lnTo>
                        <a:pt x="782320" y="225608"/>
                      </a:lnTo>
                      <a:cubicBezTo>
                        <a:pt x="785707" y="235768"/>
                        <a:pt x="792480" y="245378"/>
                        <a:pt x="792480" y="256088"/>
                      </a:cubicBezTo>
                      <a:cubicBezTo>
                        <a:pt x="792480" y="283392"/>
                        <a:pt x="789504" y="311026"/>
                        <a:pt x="782320" y="337368"/>
                      </a:cubicBezTo>
                      <a:cubicBezTo>
                        <a:pt x="773555" y="369508"/>
                        <a:pt x="753832" y="369575"/>
                        <a:pt x="731520" y="388168"/>
                      </a:cubicBezTo>
                      <a:cubicBezTo>
                        <a:pt x="720482" y="397366"/>
                        <a:pt x="711200" y="408488"/>
                        <a:pt x="701040" y="418648"/>
                      </a:cubicBezTo>
                      <a:cubicBezTo>
                        <a:pt x="675503" y="495260"/>
                        <a:pt x="709951" y="400826"/>
                        <a:pt x="670560" y="479608"/>
                      </a:cubicBezTo>
                      <a:cubicBezTo>
                        <a:pt x="665771" y="489187"/>
                        <a:pt x="665189" y="500509"/>
                        <a:pt x="660400" y="510088"/>
                      </a:cubicBezTo>
                      <a:cubicBezTo>
                        <a:pt x="654939" y="521010"/>
                        <a:pt x="645541" y="529646"/>
                        <a:pt x="640080" y="540568"/>
                      </a:cubicBezTo>
                      <a:cubicBezTo>
                        <a:pt x="635291" y="550147"/>
                        <a:pt x="636610" y="562685"/>
                        <a:pt x="629920" y="571048"/>
                      </a:cubicBezTo>
                      <a:cubicBezTo>
                        <a:pt x="610509" y="595312"/>
                        <a:pt x="593501" y="589257"/>
                        <a:pt x="568960" y="601528"/>
                      </a:cubicBezTo>
                      <a:cubicBezTo>
                        <a:pt x="558038" y="606989"/>
                        <a:pt x="550610" y="620448"/>
                        <a:pt x="538480" y="621848"/>
                      </a:cubicBezTo>
                      <a:cubicBezTo>
                        <a:pt x="461027" y="630785"/>
                        <a:pt x="382693" y="628621"/>
                        <a:pt x="304800" y="632008"/>
                      </a:cubicBezTo>
                      <a:cubicBezTo>
                        <a:pt x="284480" y="625235"/>
                        <a:pt x="262998" y="621267"/>
                        <a:pt x="243840" y="611688"/>
                      </a:cubicBezTo>
                      <a:cubicBezTo>
                        <a:pt x="212698" y="596117"/>
                        <a:pt x="171973" y="561806"/>
                        <a:pt x="142240" y="540568"/>
                      </a:cubicBezTo>
                      <a:cubicBezTo>
                        <a:pt x="110077" y="517594"/>
                        <a:pt x="104324" y="518229"/>
                        <a:pt x="71120" y="489768"/>
                      </a:cubicBezTo>
                      <a:cubicBezTo>
                        <a:pt x="60211" y="480417"/>
                        <a:pt x="50800" y="469448"/>
                        <a:pt x="40640" y="459288"/>
                      </a:cubicBezTo>
                      <a:cubicBezTo>
                        <a:pt x="15103" y="382676"/>
                        <a:pt x="49551" y="477110"/>
                        <a:pt x="10160" y="398328"/>
                      </a:cubicBezTo>
                      <a:cubicBezTo>
                        <a:pt x="5371" y="388749"/>
                        <a:pt x="3387" y="378008"/>
                        <a:pt x="0" y="367848"/>
                      </a:cubicBezTo>
                      <a:cubicBezTo>
                        <a:pt x="6773" y="344141"/>
                        <a:pt x="5527" y="316452"/>
                        <a:pt x="20320" y="296728"/>
                      </a:cubicBezTo>
                      <a:cubicBezTo>
                        <a:pt x="28698" y="285557"/>
                        <a:pt x="47885" y="291471"/>
                        <a:pt x="60960" y="286568"/>
                      </a:cubicBezTo>
                      <a:cubicBezTo>
                        <a:pt x="75141" y="281250"/>
                        <a:pt x="87760" y="272399"/>
                        <a:pt x="101600" y="266248"/>
                      </a:cubicBezTo>
                      <a:cubicBezTo>
                        <a:pt x="150790" y="244386"/>
                        <a:pt x="145866" y="247562"/>
                        <a:pt x="193040" y="235768"/>
                      </a:cubicBezTo>
                      <a:cubicBezTo>
                        <a:pt x="203200" y="228995"/>
                        <a:pt x="212598" y="220909"/>
                        <a:pt x="223520" y="215448"/>
                      </a:cubicBezTo>
                      <a:cubicBezTo>
                        <a:pt x="233099" y="210659"/>
                        <a:pt x="246427" y="212861"/>
                        <a:pt x="254000" y="205288"/>
                      </a:cubicBezTo>
                      <a:cubicBezTo>
                        <a:pt x="261573" y="197715"/>
                        <a:pt x="257304" y="183035"/>
                        <a:pt x="264160" y="174808"/>
                      </a:cubicBezTo>
                      <a:cubicBezTo>
                        <a:pt x="275000" y="161799"/>
                        <a:pt x="292826" y="156302"/>
                        <a:pt x="304800" y="144328"/>
                      </a:cubicBezTo>
                      <a:cubicBezTo>
                        <a:pt x="372533" y="76595"/>
                        <a:pt x="274320" y="147715"/>
                        <a:pt x="355600" y="93528"/>
                      </a:cubicBezTo>
                      <a:cubicBezTo>
                        <a:pt x="379307" y="57968"/>
                        <a:pt x="386080" y="39341"/>
                        <a:pt x="436880" y="22408"/>
                      </a:cubicBezTo>
                      <a:cubicBezTo>
                        <a:pt x="470573" y="11177"/>
                        <a:pt x="462280" y="5475"/>
                        <a:pt x="467360" y="2088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90" name="Freihandform 11"/>
                <p:cNvSpPr>
                  <a:spLocks/>
                </p:cNvSpPr>
                <p:nvPr/>
              </p:nvSpPr>
              <p:spPr bwMode="auto">
                <a:xfrm>
                  <a:off x="3542849" y="1656080"/>
                  <a:ext cx="776434" cy="1178560"/>
                </a:xfrm>
                <a:custGeom>
                  <a:avLst/>
                  <a:gdLst>
                    <a:gd name="T0" fmla="*/ 378911 w 776434"/>
                    <a:gd name="T1" fmla="*/ 10160 h 1178560"/>
                    <a:gd name="T2" fmla="*/ 378911 w 776434"/>
                    <a:gd name="T3" fmla="*/ 10160 h 1178560"/>
                    <a:gd name="T4" fmla="*/ 328111 w 776434"/>
                    <a:gd name="T5" fmla="*/ 152400 h 1178560"/>
                    <a:gd name="T6" fmla="*/ 317951 w 776434"/>
                    <a:gd name="T7" fmla="*/ 182880 h 1178560"/>
                    <a:gd name="T8" fmla="*/ 307791 w 776434"/>
                    <a:gd name="T9" fmla="*/ 213360 h 1178560"/>
                    <a:gd name="T10" fmla="*/ 287471 w 776434"/>
                    <a:gd name="T11" fmla="*/ 243840 h 1178560"/>
                    <a:gd name="T12" fmla="*/ 236671 w 776434"/>
                    <a:gd name="T13" fmla="*/ 325120 h 1178560"/>
                    <a:gd name="T14" fmla="*/ 226511 w 776434"/>
                    <a:gd name="T15" fmla="*/ 355600 h 1178560"/>
                    <a:gd name="T16" fmla="*/ 165551 w 776434"/>
                    <a:gd name="T17" fmla="*/ 396240 h 1178560"/>
                    <a:gd name="T18" fmla="*/ 145231 w 776434"/>
                    <a:gd name="T19" fmla="*/ 426720 h 1178560"/>
                    <a:gd name="T20" fmla="*/ 84271 w 776434"/>
                    <a:gd name="T21" fmla="*/ 477520 h 1178560"/>
                    <a:gd name="T22" fmla="*/ 43631 w 776434"/>
                    <a:gd name="T23" fmla="*/ 538480 h 1178560"/>
                    <a:gd name="T24" fmla="*/ 23311 w 776434"/>
                    <a:gd name="T25" fmla="*/ 568960 h 1178560"/>
                    <a:gd name="T26" fmla="*/ 13151 w 776434"/>
                    <a:gd name="T27" fmla="*/ 599440 h 1178560"/>
                    <a:gd name="T28" fmla="*/ 94431 w 776434"/>
                    <a:gd name="T29" fmla="*/ 701040 h 1178560"/>
                    <a:gd name="T30" fmla="*/ 124911 w 776434"/>
                    <a:gd name="T31" fmla="*/ 741680 h 1178560"/>
                    <a:gd name="T32" fmla="*/ 185871 w 776434"/>
                    <a:gd name="T33" fmla="*/ 782320 h 1178560"/>
                    <a:gd name="T34" fmla="*/ 206191 w 776434"/>
                    <a:gd name="T35" fmla="*/ 1036320 h 1178560"/>
                    <a:gd name="T36" fmla="*/ 226511 w 776434"/>
                    <a:gd name="T37" fmla="*/ 1097280 h 1178560"/>
                    <a:gd name="T38" fmla="*/ 246831 w 776434"/>
                    <a:gd name="T39" fmla="*/ 1127760 h 1178560"/>
                    <a:gd name="T40" fmla="*/ 338271 w 776434"/>
                    <a:gd name="T41" fmla="*/ 1158240 h 1178560"/>
                    <a:gd name="T42" fmla="*/ 368751 w 776434"/>
                    <a:gd name="T43" fmla="*/ 1168400 h 1178560"/>
                    <a:gd name="T44" fmla="*/ 399231 w 776434"/>
                    <a:gd name="T45" fmla="*/ 1178560 h 1178560"/>
                    <a:gd name="T46" fmla="*/ 480511 w 776434"/>
                    <a:gd name="T47" fmla="*/ 1168400 h 1178560"/>
                    <a:gd name="T48" fmla="*/ 571951 w 776434"/>
                    <a:gd name="T49" fmla="*/ 1097280 h 1178560"/>
                    <a:gd name="T50" fmla="*/ 612591 w 776434"/>
                    <a:gd name="T51" fmla="*/ 1066800 h 1178560"/>
                    <a:gd name="T52" fmla="*/ 663391 w 776434"/>
                    <a:gd name="T53" fmla="*/ 975360 h 1178560"/>
                    <a:gd name="T54" fmla="*/ 683711 w 776434"/>
                    <a:gd name="T55" fmla="*/ 944880 h 1178560"/>
                    <a:gd name="T56" fmla="*/ 704031 w 776434"/>
                    <a:gd name="T57" fmla="*/ 873760 h 1178560"/>
                    <a:gd name="T58" fmla="*/ 724351 w 776434"/>
                    <a:gd name="T59" fmla="*/ 843280 h 1178560"/>
                    <a:gd name="T60" fmla="*/ 754831 w 776434"/>
                    <a:gd name="T61" fmla="*/ 772160 h 1178560"/>
                    <a:gd name="T62" fmla="*/ 734511 w 776434"/>
                    <a:gd name="T63" fmla="*/ 254000 h 1178560"/>
                    <a:gd name="T64" fmla="*/ 714191 w 776434"/>
                    <a:gd name="T65" fmla="*/ 182880 h 1178560"/>
                    <a:gd name="T66" fmla="*/ 673551 w 776434"/>
                    <a:gd name="T67" fmla="*/ 121920 h 1178560"/>
                    <a:gd name="T68" fmla="*/ 632911 w 776434"/>
                    <a:gd name="T69" fmla="*/ 60960 h 1178560"/>
                    <a:gd name="T70" fmla="*/ 612591 w 776434"/>
                    <a:gd name="T71" fmla="*/ 30480 h 1178560"/>
                    <a:gd name="T72" fmla="*/ 551631 w 776434"/>
                    <a:gd name="T73" fmla="*/ 0 h 1178560"/>
                    <a:gd name="T74" fmla="*/ 439871 w 776434"/>
                    <a:gd name="T75" fmla="*/ 10160 h 1178560"/>
                    <a:gd name="T76" fmla="*/ 378911 w 776434"/>
                    <a:gd name="T77" fmla="*/ 10160 h 1178560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776434"/>
                    <a:gd name="T118" fmla="*/ 0 h 1178560"/>
                    <a:gd name="T119" fmla="*/ 776434 w 776434"/>
                    <a:gd name="T120" fmla="*/ 1178560 h 1178560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776434" h="1178560">
                      <a:moveTo>
                        <a:pt x="378911" y="10160"/>
                      </a:moveTo>
                      <a:lnTo>
                        <a:pt x="378911" y="10160"/>
                      </a:lnTo>
                      <a:cubicBezTo>
                        <a:pt x="340910" y="111495"/>
                        <a:pt x="357581" y="63989"/>
                        <a:pt x="328111" y="152400"/>
                      </a:cubicBezTo>
                      <a:lnTo>
                        <a:pt x="317951" y="182880"/>
                      </a:lnTo>
                      <a:cubicBezTo>
                        <a:pt x="314564" y="193040"/>
                        <a:pt x="313732" y="204449"/>
                        <a:pt x="307791" y="213360"/>
                      </a:cubicBezTo>
                      <a:cubicBezTo>
                        <a:pt x="301018" y="223520"/>
                        <a:pt x="292430" y="232682"/>
                        <a:pt x="287471" y="243840"/>
                      </a:cubicBezTo>
                      <a:cubicBezTo>
                        <a:pt x="251835" y="324020"/>
                        <a:pt x="291503" y="288565"/>
                        <a:pt x="236671" y="325120"/>
                      </a:cubicBezTo>
                      <a:cubicBezTo>
                        <a:pt x="233284" y="335280"/>
                        <a:pt x="234084" y="348027"/>
                        <a:pt x="226511" y="355600"/>
                      </a:cubicBezTo>
                      <a:cubicBezTo>
                        <a:pt x="209242" y="372869"/>
                        <a:pt x="165551" y="396240"/>
                        <a:pt x="165551" y="396240"/>
                      </a:cubicBezTo>
                      <a:cubicBezTo>
                        <a:pt x="158778" y="406400"/>
                        <a:pt x="153048" y="417339"/>
                        <a:pt x="145231" y="426720"/>
                      </a:cubicBezTo>
                      <a:cubicBezTo>
                        <a:pt x="120785" y="456056"/>
                        <a:pt x="114241" y="457540"/>
                        <a:pt x="84271" y="477520"/>
                      </a:cubicBezTo>
                      <a:lnTo>
                        <a:pt x="43631" y="538480"/>
                      </a:lnTo>
                      <a:cubicBezTo>
                        <a:pt x="36858" y="548640"/>
                        <a:pt x="27172" y="557376"/>
                        <a:pt x="23311" y="568960"/>
                      </a:cubicBezTo>
                      <a:lnTo>
                        <a:pt x="13151" y="599440"/>
                      </a:lnTo>
                      <a:cubicBezTo>
                        <a:pt x="38940" y="676808"/>
                        <a:pt x="0" y="575131"/>
                        <a:pt x="94431" y="701040"/>
                      </a:cubicBezTo>
                      <a:cubicBezTo>
                        <a:pt x="104591" y="714587"/>
                        <a:pt x="112255" y="730430"/>
                        <a:pt x="124911" y="741680"/>
                      </a:cubicBezTo>
                      <a:cubicBezTo>
                        <a:pt x="143164" y="757905"/>
                        <a:pt x="185871" y="782320"/>
                        <a:pt x="185871" y="782320"/>
                      </a:cubicBezTo>
                      <a:cubicBezTo>
                        <a:pt x="186933" y="797194"/>
                        <a:pt x="200984" y="1006814"/>
                        <a:pt x="206191" y="1036320"/>
                      </a:cubicBezTo>
                      <a:cubicBezTo>
                        <a:pt x="209913" y="1057413"/>
                        <a:pt x="214630" y="1079458"/>
                        <a:pt x="226511" y="1097280"/>
                      </a:cubicBezTo>
                      <a:cubicBezTo>
                        <a:pt x="233284" y="1107440"/>
                        <a:pt x="236476" y="1121288"/>
                        <a:pt x="246831" y="1127760"/>
                      </a:cubicBezTo>
                      <a:lnTo>
                        <a:pt x="338271" y="1158240"/>
                      </a:lnTo>
                      <a:lnTo>
                        <a:pt x="368751" y="1168400"/>
                      </a:lnTo>
                      <a:lnTo>
                        <a:pt x="399231" y="1178560"/>
                      </a:lnTo>
                      <a:cubicBezTo>
                        <a:pt x="426324" y="1175173"/>
                        <a:pt x="454798" y="1177583"/>
                        <a:pt x="480511" y="1168400"/>
                      </a:cubicBezTo>
                      <a:cubicBezTo>
                        <a:pt x="531476" y="1150198"/>
                        <a:pt x="537117" y="1127138"/>
                        <a:pt x="571951" y="1097280"/>
                      </a:cubicBezTo>
                      <a:cubicBezTo>
                        <a:pt x="584808" y="1086260"/>
                        <a:pt x="601341" y="1079456"/>
                        <a:pt x="612591" y="1066800"/>
                      </a:cubicBezTo>
                      <a:cubicBezTo>
                        <a:pt x="685813" y="984425"/>
                        <a:pt x="633825" y="1034492"/>
                        <a:pt x="663391" y="975360"/>
                      </a:cubicBezTo>
                      <a:cubicBezTo>
                        <a:pt x="668852" y="964438"/>
                        <a:pt x="678250" y="955802"/>
                        <a:pt x="683711" y="944880"/>
                      </a:cubicBezTo>
                      <a:cubicBezTo>
                        <a:pt x="703482" y="905337"/>
                        <a:pt x="684499" y="919334"/>
                        <a:pt x="704031" y="873760"/>
                      </a:cubicBezTo>
                      <a:cubicBezTo>
                        <a:pt x="708841" y="862537"/>
                        <a:pt x="718293" y="853882"/>
                        <a:pt x="724351" y="843280"/>
                      </a:cubicBezTo>
                      <a:cubicBezTo>
                        <a:pt x="744439" y="808127"/>
                        <a:pt x="743433" y="806355"/>
                        <a:pt x="754831" y="772160"/>
                      </a:cubicBezTo>
                      <a:cubicBezTo>
                        <a:pt x="748058" y="599440"/>
                        <a:pt x="776434" y="421692"/>
                        <a:pt x="734511" y="254000"/>
                      </a:cubicBezTo>
                      <a:cubicBezTo>
                        <a:pt x="732120" y="244434"/>
                        <a:pt x="720816" y="194806"/>
                        <a:pt x="714191" y="182880"/>
                      </a:cubicBezTo>
                      <a:cubicBezTo>
                        <a:pt x="702331" y="161532"/>
                        <a:pt x="681274" y="145088"/>
                        <a:pt x="673551" y="121920"/>
                      </a:cubicBezTo>
                      <a:cubicBezTo>
                        <a:pt x="655696" y="68355"/>
                        <a:pt x="675192" y="111697"/>
                        <a:pt x="632911" y="60960"/>
                      </a:cubicBezTo>
                      <a:cubicBezTo>
                        <a:pt x="625094" y="51579"/>
                        <a:pt x="621225" y="39114"/>
                        <a:pt x="612591" y="30480"/>
                      </a:cubicBezTo>
                      <a:cubicBezTo>
                        <a:pt x="592896" y="10785"/>
                        <a:pt x="576421" y="8263"/>
                        <a:pt x="551631" y="0"/>
                      </a:cubicBezTo>
                      <a:cubicBezTo>
                        <a:pt x="514378" y="3387"/>
                        <a:pt x="476902" y="4870"/>
                        <a:pt x="439871" y="10160"/>
                      </a:cubicBezTo>
                      <a:cubicBezTo>
                        <a:pt x="361254" y="21391"/>
                        <a:pt x="389071" y="10160"/>
                        <a:pt x="378911" y="1016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91" name="Freihandform 12"/>
                <p:cNvSpPr>
                  <a:spLocks/>
                </p:cNvSpPr>
                <p:nvPr/>
              </p:nvSpPr>
              <p:spPr bwMode="auto">
                <a:xfrm>
                  <a:off x="1371600" y="3126405"/>
                  <a:ext cx="809091" cy="724993"/>
                </a:xfrm>
                <a:custGeom>
                  <a:avLst/>
                  <a:gdLst>
                    <a:gd name="T0" fmla="*/ 406400 w 809091"/>
                    <a:gd name="T1" fmla="*/ 2875 h 724993"/>
                    <a:gd name="T2" fmla="*/ 406400 w 809091"/>
                    <a:gd name="T3" fmla="*/ 2875 h 724993"/>
                    <a:gd name="T4" fmla="*/ 71120 w 809091"/>
                    <a:gd name="T5" fmla="*/ 13035 h 724993"/>
                    <a:gd name="T6" fmla="*/ 20320 w 809091"/>
                    <a:gd name="T7" fmla="*/ 53675 h 724993"/>
                    <a:gd name="T8" fmla="*/ 0 w 809091"/>
                    <a:gd name="T9" fmla="*/ 124795 h 724993"/>
                    <a:gd name="T10" fmla="*/ 30480 w 809091"/>
                    <a:gd name="T11" fmla="*/ 277195 h 724993"/>
                    <a:gd name="T12" fmla="*/ 91440 w 809091"/>
                    <a:gd name="T13" fmla="*/ 358475 h 724993"/>
                    <a:gd name="T14" fmla="*/ 121920 w 809091"/>
                    <a:gd name="T15" fmla="*/ 378795 h 724993"/>
                    <a:gd name="T16" fmla="*/ 182880 w 809091"/>
                    <a:gd name="T17" fmla="*/ 439755 h 724993"/>
                    <a:gd name="T18" fmla="*/ 213360 w 809091"/>
                    <a:gd name="T19" fmla="*/ 470235 h 724993"/>
                    <a:gd name="T20" fmla="*/ 243840 w 809091"/>
                    <a:gd name="T21" fmla="*/ 490555 h 724993"/>
                    <a:gd name="T22" fmla="*/ 274320 w 809091"/>
                    <a:gd name="T23" fmla="*/ 521035 h 724993"/>
                    <a:gd name="T24" fmla="*/ 304800 w 809091"/>
                    <a:gd name="T25" fmla="*/ 531195 h 724993"/>
                    <a:gd name="T26" fmla="*/ 335280 w 809091"/>
                    <a:gd name="T27" fmla="*/ 551515 h 724993"/>
                    <a:gd name="T28" fmla="*/ 436880 w 809091"/>
                    <a:gd name="T29" fmla="*/ 632795 h 724993"/>
                    <a:gd name="T30" fmla="*/ 487680 w 809091"/>
                    <a:gd name="T31" fmla="*/ 663275 h 724993"/>
                    <a:gd name="T32" fmla="*/ 558800 w 809091"/>
                    <a:gd name="T33" fmla="*/ 703915 h 724993"/>
                    <a:gd name="T34" fmla="*/ 680720 w 809091"/>
                    <a:gd name="T35" fmla="*/ 724235 h 724993"/>
                    <a:gd name="T36" fmla="*/ 741680 w 809091"/>
                    <a:gd name="T37" fmla="*/ 714075 h 724993"/>
                    <a:gd name="T38" fmla="*/ 762000 w 809091"/>
                    <a:gd name="T39" fmla="*/ 673435 h 724993"/>
                    <a:gd name="T40" fmla="*/ 792480 w 809091"/>
                    <a:gd name="T41" fmla="*/ 612475 h 724993"/>
                    <a:gd name="T42" fmla="*/ 792480 w 809091"/>
                    <a:gd name="T43" fmla="*/ 287355 h 724993"/>
                    <a:gd name="T44" fmla="*/ 762000 w 809091"/>
                    <a:gd name="T45" fmla="*/ 226395 h 724993"/>
                    <a:gd name="T46" fmla="*/ 731520 w 809091"/>
                    <a:gd name="T47" fmla="*/ 206075 h 724993"/>
                    <a:gd name="T48" fmla="*/ 711200 w 809091"/>
                    <a:gd name="T49" fmla="*/ 175595 h 724993"/>
                    <a:gd name="T50" fmla="*/ 680720 w 809091"/>
                    <a:gd name="T51" fmla="*/ 165435 h 724993"/>
                    <a:gd name="T52" fmla="*/ 640080 w 809091"/>
                    <a:gd name="T53" fmla="*/ 104475 h 724993"/>
                    <a:gd name="T54" fmla="*/ 599440 w 809091"/>
                    <a:gd name="T55" fmla="*/ 43515 h 724993"/>
                    <a:gd name="T56" fmla="*/ 548640 w 809091"/>
                    <a:gd name="T57" fmla="*/ 2875 h 724993"/>
                    <a:gd name="T58" fmla="*/ 406400 w 809091"/>
                    <a:gd name="T59" fmla="*/ 2875 h 724993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809091"/>
                    <a:gd name="T91" fmla="*/ 0 h 724993"/>
                    <a:gd name="T92" fmla="*/ 809091 w 809091"/>
                    <a:gd name="T93" fmla="*/ 724993 h 724993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809091" h="724993">
                      <a:moveTo>
                        <a:pt x="406400" y="2875"/>
                      </a:moveTo>
                      <a:lnTo>
                        <a:pt x="406400" y="2875"/>
                      </a:lnTo>
                      <a:cubicBezTo>
                        <a:pt x="294640" y="6262"/>
                        <a:pt x="182759" y="6833"/>
                        <a:pt x="71120" y="13035"/>
                      </a:cubicBezTo>
                      <a:cubicBezTo>
                        <a:pt x="40988" y="14709"/>
                        <a:pt x="32976" y="28362"/>
                        <a:pt x="20320" y="53675"/>
                      </a:cubicBezTo>
                      <a:cubicBezTo>
                        <a:pt x="13032" y="68251"/>
                        <a:pt x="3255" y="111774"/>
                        <a:pt x="0" y="124795"/>
                      </a:cubicBezTo>
                      <a:cubicBezTo>
                        <a:pt x="3930" y="160161"/>
                        <a:pt x="6466" y="241173"/>
                        <a:pt x="30480" y="277195"/>
                      </a:cubicBezTo>
                      <a:cubicBezTo>
                        <a:pt x="49239" y="305334"/>
                        <a:pt x="67306" y="334341"/>
                        <a:pt x="91440" y="358475"/>
                      </a:cubicBezTo>
                      <a:cubicBezTo>
                        <a:pt x="100074" y="367109"/>
                        <a:pt x="112794" y="370683"/>
                        <a:pt x="121920" y="378795"/>
                      </a:cubicBezTo>
                      <a:cubicBezTo>
                        <a:pt x="143398" y="397887"/>
                        <a:pt x="162560" y="419435"/>
                        <a:pt x="182880" y="439755"/>
                      </a:cubicBezTo>
                      <a:cubicBezTo>
                        <a:pt x="193040" y="449915"/>
                        <a:pt x="201405" y="462265"/>
                        <a:pt x="213360" y="470235"/>
                      </a:cubicBezTo>
                      <a:cubicBezTo>
                        <a:pt x="223520" y="477008"/>
                        <a:pt x="234459" y="482738"/>
                        <a:pt x="243840" y="490555"/>
                      </a:cubicBezTo>
                      <a:cubicBezTo>
                        <a:pt x="254878" y="499753"/>
                        <a:pt x="262365" y="513065"/>
                        <a:pt x="274320" y="521035"/>
                      </a:cubicBezTo>
                      <a:cubicBezTo>
                        <a:pt x="283231" y="526976"/>
                        <a:pt x="295221" y="526406"/>
                        <a:pt x="304800" y="531195"/>
                      </a:cubicBezTo>
                      <a:cubicBezTo>
                        <a:pt x="315722" y="536656"/>
                        <a:pt x="325120" y="544742"/>
                        <a:pt x="335280" y="551515"/>
                      </a:cubicBezTo>
                      <a:cubicBezTo>
                        <a:pt x="372942" y="608008"/>
                        <a:pt x="346241" y="577017"/>
                        <a:pt x="436880" y="632795"/>
                      </a:cubicBezTo>
                      <a:cubicBezTo>
                        <a:pt x="453698" y="643145"/>
                        <a:pt x="471249" y="652321"/>
                        <a:pt x="487680" y="663275"/>
                      </a:cubicBezTo>
                      <a:cubicBezTo>
                        <a:pt x="509977" y="678140"/>
                        <a:pt x="533019" y="695321"/>
                        <a:pt x="558800" y="703915"/>
                      </a:cubicBezTo>
                      <a:cubicBezTo>
                        <a:pt x="581085" y="711343"/>
                        <a:pt x="664613" y="721934"/>
                        <a:pt x="680720" y="724235"/>
                      </a:cubicBezTo>
                      <a:cubicBezTo>
                        <a:pt x="701040" y="720848"/>
                        <a:pt x="724211" y="724993"/>
                        <a:pt x="741680" y="714075"/>
                      </a:cubicBezTo>
                      <a:cubicBezTo>
                        <a:pt x="754523" y="706048"/>
                        <a:pt x="754486" y="686585"/>
                        <a:pt x="762000" y="673435"/>
                      </a:cubicBezTo>
                      <a:cubicBezTo>
                        <a:pt x="793513" y="618288"/>
                        <a:pt x="773852" y="668358"/>
                        <a:pt x="792480" y="612475"/>
                      </a:cubicBezTo>
                      <a:cubicBezTo>
                        <a:pt x="806632" y="456806"/>
                        <a:pt x="809091" y="486689"/>
                        <a:pt x="792480" y="287355"/>
                      </a:cubicBezTo>
                      <a:cubicBezTo>
                        <a:pt x="790978" y="269326"/>
                        <a:pt x="773987" y="238382"/>
                        <a:pt x="762000" y="226395"/>
                      </a:cubicBezTo>
                      <a:cubicBezTo>
                        <a:pt x="753366" y="217761"/>
                        <a:pt x="741680" y="212848"/>
                        <a:pt x="731520" y="206075"/>
                      </a:cubicBezTo>
                      <a:cubicBezTo>
                        <a:pt x="724747" y="195915"/>
                        <a:pt x="720735" y="183223"/>
                        <a:pt x="711200" y="175595"/>
                      </a:cubicBezTo>
                      <a:cubicBezTo>
                        <a:pt x="702837" y="168905"/>
                        <a:pt x="688293" y="173008"/>
                        <a:pt x="680720" y="165435"/>
                      </a:cubicBezTo>
                      <a:cubicBezTo>
                        <a:pt x="663451" y="148166"/>
                        <a:pt x="653627" y="124795"/>
                        <a:pt x="640080" y="104475"/>
                      </a:cubicBezTo>
                      <a:lnTo>
                        <a:pt x="599440" y="43515"/>
                      </a:lnTo>
                      <a:cubicBezTo>
                        <a:pt x="582551" y="18181"/>
                        <a:pt x="582485" y="4567"/>
                        <a:pt x="548640" y="2875"/>
                      </a:cubicBezTo>
                      <a:cubicBezTo>
                        <a:pt x="491138" y="0"/>
                        <a:pt x="430107" y="2875"/>
                        <a:pt x="406400" y="2875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92" name="Freihandform 13"/>
                <p:cNvSpPr>
                  <a:spLocks/>
                </p:cNvSpPr>
                <p:nvPr/>
              </p:nvSpPr>
              <p:spPr bwMode="auto">
                <a:xfrm>
                  <a:off x="3847874" y="2941751"/>
                  <a:ext cx="734286" cy="976494"/>
                </a:xfrm>
                <a:custGeom>
                  <a:avLst/>
                  <a:gdLst>
                    <a:gd name="T0" fmla="*/ 510766 w 734286"/>
                    <a:gd name="T1" fmla="*/ 4649 h 976494"/>
                    <a:gd name="T2" fmla="*/ 510766 w 734286"/>
                    <a:gd name="T3" fmla="*/ 4649 h 976494"/>
                    <a:gd name="T4" fmla="*/ 307566 w 734286"/>
                    <a:gd name="T5" fmla="*/ 14809 h 976494"/>
                    <a:gd name="T6" fmla="*/ 216126 w 734286"/>
                    <a:gd name="T7" fmla="*/ 85929 h 976494"/>
                    <a:gd name="T8" fmla="*/ 175486 w 734286"/>
                    <a:gd name="T9" fmla="*/ 146889 h 976494"/>
                    <a:gd name="T10" fmla="*/ 104366 w 734286"/>
                    <a:gd name="T11" fmla="*/ 197689 h 976494"/>
                    <a:gd name="T12" fmla="*/ 84046 w 734286"/>
                    <a:gd name="T13" fmla="*/ 228169 h 976494"/>
                    <a:gd name="T14" fmla="*/ 63726 w 734286"/>
                    <a:gd name="T15" fmla="*/ 350089 h 976494"/>
                    <a:gd name="T16" fmla="*/ 33246 w 734286"/>
                    <a:gd name="T17" fmla="*/ 451689 h 976494"/>
                    <a:gd name="T18" fmla="*/ 12926 w 734286"/>
                    <a:gd name="T19" fmla="*/ 512649 h 976494"/>
                    <a:gd name="T20" fmla="*/ 2766 w 734286"/>
                    <a:gd name="T21" fmla="*/ 543129 h 976494"/>
                    <a:gd name="T22" fmla="*/ 33246 w 734286"/>
                    <a:gd name="T23" fmla="*/ 654889 h 976494"/>
                    <a:gd name="T24" fmla="*/ 43406 w 734286"/>
                    <a:gd name="T25" fmla="*/ 685369 h 976494"/>
                    <a:gd name="T26" fmla="*/ 73886 w 734286"/>
                    <a:gd name="T27" fmla="*/ 715849 h 976494"/>
                    <a:gd name="T28" fmla="*/ 94206 w 734286"/>
                    <a:gd name="T29" fmla="*/ 746329 h 976494"/>
                    <a:gd name="T30" fmla="*/ 114526 w 734286"/>
                    <a:gd name="T31" fmla="*/ 827609 h 976494"/>
                    <a:gd name="T32" fmla="*/ 124686 w 734286"/>
                    <a:gd name="T33" fmla="*/ 878409 h 976494"/>
                    <a:gd name="T34" fmla="*/ 175486 w 734286"/>
                    <a:gd name="T35" fmla="*/ 929209 h 976494"/>
                    <a:gd name="T36" fmla="*/ 216126 w 734286"/>
                    <a:gd name="T37" fmla="*/ 949529 h 976494"/>
                    <a:gd name="T38" fmla="*/ 327886 w 734286"/>
                    <a:gd name="T39" fmla="*/ 959689 h 976494"/>
                    <a:gd name="T40" fmla="*/ 592046 w 734286"/>
                    <a:gd name="T41" fmla="*/ 949529 h 976494"/>
                    <a:gd name="T42" fmla="*/ 612366 w 734286"/>
                    <a:gd name="T43" fmla="*/ 868249 h 976494"/>
                    <a:gd name="T44" fmla="*/ 642846 w 734286"/>
                    <a:gd name="T45" fmla="*/ 827609 h 976494"/>
                    <a:gd name="T46" fmla="*/ 683486 w 734286"/>
                    <a:gd name="T47" fmla="*/ 726009 h 976494"/>
                    <a:gd name="T48" fmla="*/ 693646 w 734286"/>
                    <a:gd name="T49" fmla="*/ 695529 h 976494"/>
                    <a:gd name="T50" fmla="*/ 703806 w 734286"/>
                    <a:gd name="T51" fmla="*/ 665049 h 976494"/>
                    <a:gd name="T52" fmla="*/ 713966 w 734286"/>
                    <a:gd name="T53" fmla="*/ 512649 h 976494"/>
                    <a:gd name="T54" fmla="*/ 734286 w 734286"/>
                    <a:gd name="T55" fmla="*/ 441529 h 976494"/>
                    <a:gd name="T56" fmla="*/ 724126 w 734286"/>
                    <a:gd name="T57" fmla="*/ 278969 h 976494"/>
                    <a:gd name="T58" fmla="*/ 683486 w 734286"/>
                    <a:gd name="T59" fmla="*/ 187529 h 976494"/>
                    <a:gd name="T60" fmla="*/ 663166 w 734286"/>
                    <a:gd name="T61" fmla="*/ 126569 h 976494"/>
                    <a:gd name="T62" fmla="*/ 642846 w 734286"/>
                    <a:gd name="T63" fmla="*/ 96089 h 976494"/>
                    <a:gd name="T64" fmla="*/ 622526 w 734286"/>
                    <a:gd name="T65" fmla="*/ 35129 h 976494"/>
                    <a:gd name="T66" fmla="*/ 592046 w 734286"/>
                    <a:gd name="T67" fmla="*/ 24969 h 976494"/>
                    <a:gd name="T68" fmla="*/ 561566 w 734286"/>
                    <a:gd name="T69" fmla="*/ 4649 h 976494"/>
                    <a:gd name="T70" fmla="*/ 510766 w 734286"/>
                    <a:gd name="T71" fmla="*/ 4649 h 97649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34286"/>
                    <a:gd name="T109" fmla="*/ 0 h 976494"/>
                    <a:gd name="T110" fmla="*/ 734286 w 734286"/>
                    <a:gd name="T111" fmla="*/ 976494 h 97649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34286" h="976494">
                      <a:moveTo>
                        <a:pt x="510766" y="4649"/>
                      </a:moveTo>
                      <a:lnTo>
                        <a:pt x="510766" y="4649"/>
                      </a:lnTo>
                      <a:cubicBezTo>
                        <a:pt x="443033" y="8036"/>
                        <a:pt x="374164" y="2002"/>
                        <a:pt x="307566" y="14809"/>
                      </a:cubicBezTo>
                      <a:cubicBezTo>
                        <a:pt x="287491" y="18670"/>
                        <a:pt x="232786" y="64509"/>
                        <a:pt x="216126" y="85929"/>
                      </a:cubicBezTo>
                      <a:cubicBezTo>
                        <a:pt x="201133" y="105206"/>
                        <a:pt x="195023" y="132236"/>
                        <a:pt x="175486" y="146889"/>
                      </a:cubicBezTo>
                      <a:cubicBezTo>
                        <a:pt x="125077" y="184695"/>
                        <a:pt x="148935" y="167976"/>
                        <a:pt x="104366" y="197689"/>
                      </a:cubicBezTo>
                      <a:cubicBezTo>
                        <a:pt x="97593" y="207849"/>
                        <a:pt x="89507" y="217247"/>
                        <a:pt x="84046" y="228169"/>
                      </a:cubicBezTo>
                      <a:cubicBezTo>
                        <a:pt x="66400" y="263460"/>
                        <a:pt x="68734" y="317540"/>
                        <a:pt x="63726" y="350089"/>
                      </a:cubicBezTo>
                      <a:cubicBezTo>
                        <a:pt x="59339" y="378605"/>
                        <a:pt x="41158" y="427953"/>
                        <a:pt x="33246" y="451689"/>
                      </a:cubicBezTo>
                      <a:lnTo>
                        <a:pt x="12926" y="512649"/>
                      </a:lnTo>
                      <a:lnTo>
                        <a:pt x="2766" y="543129"/>
                      </a:lnTo>
                      <a:cubicBezTo>
                        <a:pt x="18572" y="653773"/>
                        <a:pt x="0" y="577315"/>
                        <a:pt x="33246" y="654889"/>
                      </a:cubicBezTo>
                      <a:cubicBezTo>
                        <a:pt x="37465" y="664733"/>
                        <a:pt x="37465" y="676458"/>
                        <a:pt x="43406" y="685369"/>
                      </a:cubicBezTo>
                      <a:cubicBezTo>
                        <a:pt x="51376" y="697324"/>
                        <a:pt x="64688" y="704811"/>
                        <a:pt x="73886" y="715849"/>
                      </a:cubicBezTo>
                      <a:cubicBezTo>
                        <a:pt x="81703" y="725230"/>
                        <a:pt x="87433" y="736169"/>
                        <a:pt x="94206" y="746329"/>
                      </a:cubicBezTo>
                      <a:cubicBezTo>
                        <a:pt x="100979" y="773422"/>
                        <a:pt x="109049" y="800224"/>
                        <a:pt x="114526" y="827609"/>
                      </a:cubicBezTo>
                      <a:cubicBezTo>
                        <a:pt x="117913" y="844542"/>
                        <a:pt x="118623" y="862240"/>
                        <a:pt x="124686" y="878409"/>
                      </a:cubicBezTo>
                      <a:cubicBezTo>
                        <a:pt x="134846" y="905502"/>
                        <a:pt x="151779" y="915662"/>
                        <a:pt x="175486" y="929209"/>
                      </a:cubicBezTo>
                      <a:cubicBezTo>
                        <a:pt x="188636" y="936723"/>
                        <a:pt x="201274" y="946559"/>
                        <a:pt x="216126" y="949529"/>
                      </a:cubicBezTo>
                      <a:cubicBezTo>
                        <a:pt x="252807" y="956865"/>
                        <a:pt x="290633" y="956302"/>
                        <a:pt x="327886" y="959689"/>
                      </a:cubicBezTo>
                      <a:cubicBezTo>
                        <a:pt x="415939" y="956302"/>
                        <a:pt x="508155" y="976494"/>
                        <a:pt x="592046" y="949529"/>
                      </a:cubicBezTo>
                      <a:cubicBezTo>
                        <a:pt x="618633" y="940983"/>
                        <a:pt x="595610" y="890591"/>
                        <a:pt x="612366" y="868249"/>
                      </a:cubicBezTo>
                      <a:cubicBezTo>
                        <a:pt x="622526" y="854702"/>
                        <a:pt x="633871" y="841968"/>
                        <a:pt x="642846" y="827609"/>
                      </a:cubicBezTo>
                      <a:cubicBezTo>
                        <a:pt x="664202" y="793439"/>
                        <a:pt x="670458" y="765094"/>
                        <a:pt x="683486" y="726009"/>
                      </a:cubicBezTo>
                      <a:lnTo>
                        <a:pt x="693646" y="695529"/>
                      </a:lnTo>
                      <a:lnTo>
                        <a:pt x="703806" y="665049"/>
                      </a:lnTo>
                      <a:cubicBezTo>
                        <a:pt x="707193" y="614249"/>
                        <a:pt x="708636" y="563282"/>
                        <a:pt x="713966" y="512649"/>
                      </a:cubicBezTo>
                      <a:cubicBezTo>
                        <a:pt x="715929" y="494003"/>
                        <a:pt x="727990" y="460418"/>
                        <a:pt x="734286" y="441529"/>
                      </a:cubicBezTo>
                      <a:cubicBezTo>
                        <a:pt x="730899" y="387342"/>
                        <a:pt x="731462" y="332764"/>
                        <a:pt x="724126" y="278969"/>
                      </a:cubicBezTo>
                      <a:cubicBezTo>
                        <a:pt x="712224" y="191691"/>
                        <a:pt x="708687" y="244230"/>
                        <a:pt x="683486" y="187529"/>
                      </a:cubicBezTo>
                      <a:cubicBezTo>
                        <a:pt x="674787" y="167956"/>
                        <a:pt x="675047" y="144391"/>
                        <a:pt x="663166" y="126569"/>
                      </a:cubicBezTo>
                      <a:cubicBezTo>
                        <a:pt x="656393" y="116409"/>
                        <a:pt x="647805" y="107247"/>
                        <a:pt x="642846" y="96089"/>
                      </a:cubicBezTo>
                      <a:cubicBezTo>
                        <a:pt x="634147" y="76516"/>
                        <a:pt x="642846" y="41902"/>
                        <a:pt x="622526" y="35129"/>
                      </a:cubicBezTo>
                      <a:cubicBezTo>
                        <a:pt x="612366" y="31742"/>
                        <a:pt x="601625" y="29758"/>
                        <a:pt x="592046" y="24969"/>
                      </a:cubicBezTo>
                      <a:cubicBezTo>
                        <a:pt x="581124" y="19508"/>
                        <a:pt x="573540" y="7044"/>
                        <a:pt x="561566" y="4649"/>
                      </a:cubicBezTo>
                      <a:cubicBezTo>
                        <a:pt x="538320" y="0"/>
                        <a:pt x="519233" y="4649"/>
                        <a:pt x="510766" y="4649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93" name="Freihandform 14"/>
                <p:cNvSpPr>
                  <a:spLocks/>
                </p:cNvSpPr>
                <p:nvPr/>
              </p:nvSpPr>
              <p:spPr bwMode="auto">
                <a:xfrm>
                  <a:off x="2162385" y="3768539"/>
                  <a:ext cx="773855" cy="854261"/>
                </a:xfrm>
                <a:custGeom>
                  <a:avLst/>
                  <a:gdLst>
                    <a:gd name="T0" fmla="*/ 458895 w 773855"/>
                    <a:gd name="T1" fmla="*/ 21141 h 854261"/>
                    <a:gd name="T2" fmla="*/ 458895 w 773855"/>
                    <a:gd name="T3" fmla="*/ 21141 h 854261"/>
                    <a:gd name="T4" fmla="*/ 367455 w 773855"/>
                    <a:gd name="T5" fmla="*/ 10981 h 854261"/>
                    <a:gd name="T6" fmla="*/ 235375 w 773855"/>
                    <a:gd name="T7" fmla="*/ 21141 h 854261"/>
                    <a:gd name="T8" fmla="*/ 204895 w 773855"/>
                    <a:gd name="T9" fmla="*/ 41461 h 854261"/>
                    <a:gd name="T10" fmla="*/ 143935 w 773855"/>
                    <a:gd name="T11" fmla="*/ 112581 h 854261"/>
                    <a:gd name="T12" fmla="*/ 123615 w 773855"/>
                    <a:gd name="T13" fmla="*/ 153221 h 854261"/>
                    <a:gd name="T14" fmla="*/ 103295 w 773855"/>
                    <a:gd name="T15" fmla="*/ 183701 h 854261"/>
                    <a:gd name="T16" fmla="*/ 93135 w 773855"/>
                    <a:gd name="T17" fmla="*/ 224341 h 854261"/>
                    <a:gd name="T18" fmla="*/ 52495 w 773855"/>
                    <a:gd name="T19" fmla="*/ 285301 h 854261"/>
                    <a:gd name="T20" fmla="*/ 32175 w 773855"/>
                    <a:gd name="T21" fmla="*/ 315781 h 854261"/>
                    <a:gd name="T22" fmla="*/ 22015 w 773855"/>
                    <a:gd name="T23" fmla="*/ 346261 h 854261"/>
                    <a:gd name="T24" fmla="*/ 1695 w 773855"/>
                    <a:gd name="T25" fmla="*/ 427541 h 854261"/>
                    <a:gd name="T26" fmla="*/ 11855 w 773855"/>
                    <a:gd name="T27" fmla="*/ 661221 h 854261"/>
                    <a:gd name="T28" fmla="*/ 42335 w 773855"/>
                    <a:gd name="T29" fmla="*/ 691701 h 854261"/>
                    <a:gd name="T30" fmla="*/ 93135 w 773855"/>
                    <a:gd name="T31" fmla="*/ 722181 h 854261"/>
                    <a:gd name="T32" fmla="*/ 164255 w 773855"/>
                    <a:gd name="T33" fmla="*/ 742501 h 854261"/>
                    <a:gd name="T34" fmla="*/ 194735 w 773855"/>
                    <a:gd name="T35" fmla="*/ 772981 h 854261"/>
                    <a:gd name="T36" fmla="*/ 347135 w 773855"/>
                    <a:gd name="T37" fmla="*/ 823781 h 854261"/>
                    <a:gd name="T38" fmla="*/ 387775 w 773855"/>
                    <a:gd name="T39" fmla="*/ 833941 h 854261"/>
                    <a:gd name="T40" fmla="*/ 469055 w 773855"/>
                    <a:gd name="T41" fmla="*/ 844101 h 854261"/>
                    <a:gd name="T42" fmla="*/ 499535 w 773855"/>
                    <a:gd name="T43" fmla="*/ 854261 h 854261"/>
                    <a:gd name="T44" fmla="*/ 601135 w 773855"/>
                    <a:gd name="T45" fmla="*/ 833941 h 854261"/>
                    <a:gd name="T46" fmla="*/ 641775 w 773855"/>
                    <a:gd name="T47" fmla="*/ 803461 h 854261"/>
                    <a:gd name="T48" fmla="*/ 672255 w 773855"/>
                    <a:gd name="T49" fmla="*/ 783141 h 854261"/>
                    <a:gd name="T50" fmla="*/ 743375 w 773855"/>
                    <a:gd name="T51" fmla="*/ 681541 h 854261"/>
                    <a:gd name="T52" fmla="*/ 773855 w 773855"/>
                    <a:gd name="T53" fmla="*/ 661221 h 854261"/>
                    <a:gd name="T54" fmla="*/ 763695 w 773855"/>
                    <a:gd name="T55" fmla="*/ 386901 h 854261"/>
                    <a:gd name="T56" fmla="*/ 743375 w 773855"/>
                    <a:gd name="T57" fmla="*/ 325941 h 854261"/>
                    <a:gd name="T58" fmla="*/ 733215 w 773855"/>
                    <a:gd name="T59" fmla="*/ 295461 h 854261"/>
                    <a:gd name="T60" fmla="*/ 723055 w 773855"/>
                    <a:gd name="T61" fmla="*/ 264981 h 854261"/>
                    <a:gd name="T62" fmla="*/ 712895 w 773855"/>
                    <a:gd name="T63" fmla="*/ 234501 h 854261"/>
                    <a:gd name="T64" fmla="*/ 682415 w 773855"/>
                    <a:gd name="T65" fmla="*/ 204021 h 854261"/>
                    <a:gd name="T66" fmla="*/ 672255 w 773855"/>
                    <a:gd name="T67" fmla="*/ 173541 h 854261"/>
                    <a:gd name="T68" fmla="*/ 631615 w 773855"/>
                    <a:gd name="T69" fmla="*/ 112581 h 854261"/>
                    <a:gd name="T70" fmla="*/ 601135 w 773855"/>
                    <a:gd name="T71" fmla="*/ 51621 h 854261"/>
                    <a:gd name="T72" fmla="*/ 560495 w 773855"/>
                    <a:gd name="T73" fmla="*/ 41461 h 854261"/>
                    <a:gd name="T74" fmla="*/ 499535 w 773855"/>
                    <a:gd name="T75" fmla="*/ 21141 h 854261"/>
                    <a:gd name="T76" fmla="*/ 408095 w 773855"/>
                    <a:gd name="T77" fmla="*/ 821 h 854261"/>
                    <a:gd name="T78" fmla="*/ 458895 w 773855"/>
                    <a:gd name="T79" fmla="*/ 21141 h 85426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73855"/>
                    <a:gd name="T121" fmla="*/ 0 h 854261"/>
                    <a:gd name="T122" fmla="*/ 773855 w 773855"/>
                    <a:gd name="T123" fmla="*/ 854261 h 85426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73855" h="854261">
                      <a:moveTo>
                        <a:pt x="458895" y="21141"/>
                      </a:moveTo>
                      <a:lnTo>
                        <a:pt x="458895" y="21141"/>
                      </a:lnTo>
                      <a:cubicBezTo>
                        <a:pt x="428415" y="17754"/>
                        <a:pt x="398123" y="10981"/>
                        <a:pt x="367455" y="10981"/>
                      </a:cubicBezTo>
                      <a:cubicBezTo>
                        <a:pt x="323298" y="10981"/>
                        <a:pt x="278775" y="13003"/>
                        <a:pt x="235375" y="21141"/>
                      </a:cubicBezTo>
                      <a:cubicBezTo>
                        <a:pt x="223373" y="23391"/>
                        <a:pt x="214276" y="33644"/>
                        <a:pt x="204895" y="41461"/>
                      </a:cubicBezTo>
                      <a:cubicBezTo>
                        <a:pt x="183211" y="59531"/>
                        <a:pt x="158559" y="89182"/>
                        <a:pt x="143935" y="112581"/>
                      </a:cubicBezTo>
                      <a:cubicBezTo>
                        <a:pt x="135908" y="125424"/>
                        <a:pt x="131129" y="140071"/>
                        <a:pt x="123615" y="153221"/>
                      </a:cubicBezTo>
                      <a:cubicBezTo>
                        <a:pt x="117557" y="163823"/>
                        <a:pt x="110068" y="173541"/>
                        <a:pt x="103295" y="183701"/>
                      </a:cubicBezTo>
                      <a:cubicBezTo>
                        <a:pt x="99908" y="197248"/>
                        <a:pt x="99380" y="211852"/>
                        <a:pt x="93135" y="224341"/>
                      </a:cubicBezTo>
                      <a:cubicBezTo>
                        <a:pt x="82213" y="246184"/>
                        <a:pt x="66042" y="264981"/>
                        <a:pt x="52495" y="285301"/>
                      </a:cubicBezTo>
                      <a:cubicBezTo>
                        <a:pt x="45722" y="295461"/>
                        <a:pt x="36036" y="304197"/>
                        <a:pt x="32175" y="315781"/>
                      </a:cubicBezTo>
                      <a:cubicBezTo>
                        <a:pt x="28788" y="325941"/>
                        <a:pt x="24833" y="335929"/>
                        <a:pt x="22015" y="346261"/>
                      </a:cubicBezTo>
                      <a:cubicBezTo>
                        <a:pt x="14667" y="373204"/>
                        <a:pt x="1695" y="427541"/>
                        <a:pt x="1695" y="427541"/>
                      </a:cubicBezTo>
                      <a:cubicBezTo>
                        <a:pt x="5082" y="505434"/>
                        <a:pt x="0" y="584161"/>
                        <a:pt x="11855" y="661221"/>
                      </a:cubicBezTo>
                      <a:cubicBezTo>
                        <a:pt x="14040" y="675422"/>
                        <a:pt x="30840" y="683080"/>
                        <a:pt x="42335" y="691701"/>
                      </a:cubicBezTo>
                      <a:cubicBezTo>
                        <a:pt x="58133" y="703549"/>
                        <a:pt x="75472" y="713350"/>
                        <a:pt x="93135" y="722181"/>
                      </a:cubicBezTo>
                      <a:cubicBezTo>
                        <a:pt x="107711" y="729469"/>
                        <a:pt x="151234" y="739246"/>
                        <a:pt x="164255" y="742501"/>
                      </a:cubicBezTo>
                      <a:cubicBezTo>
                        <a:pt x="174415" y="752661"/>
                        <a:pt x="182613" y="765267"/>
                        <a:pt x="194735" y="772981"/>
                      </a:cubicBezTo>
                      <a:cubicBezTo>
                        <a:pt x="277587" y="825705"/>
                        <a:pt x="261719" y="808251"/>
                        <a:pt x="347135" y="823781"/>
                      </a:cubicBezTo>
                      <a:cubicBezTo>
                        <a:pt x="360873" y="826279"/>
                        <a:pt x="374001" y="831645"/>
                        <a:pt x="387775" y="833941"/>
                      </a:cubicBezTo>
                      <a:cubicBezTo>
                        <a:pt x="414708" y="838430"/>
                        <a:pt x="441962" y="840714"/>
                        <a:pt x="469055" y="844101"/>
                      </a:cubicBezTo>
                      <a:cubicBezTo>
                        <a:pt x="479215" y="847488"/>
                        <a:pt x="488825" y="854261"/>
                        <a:pt x="499535" y="854261"/>
                      </a:cubicBezTo>
                      <a:cubicBezTo>
                        <a:pt x="546233" y="854261"/>
                        <a:pt x="563600" y="846453"/>
                        <a:pt x="601135" y="833941"/>
                      </a:cubicBezTo>
                      <a:cubicBezTo>
                        <a:pt x="614682" y="823781"/>
                        <a:pt x="627996" y="813303"/>
                        <a:pt x="641775" y="803461"/>
                      </a:cubicBezTo>
                      <a:cubicBezTo>
                        <a:pt x="651711" y="796364"/>
                        <a:pt x="664214" y="792331"/>
                        <a:pt x="672255" y="783141"/>
                      </a:cubicBezTo>
                      <a:cubicBezTo>
                        <a:pt x="695490" y="756587"/>
                        <a:pt x="716823" y="708093"/>
                        <a:pt x="743375" y="681541"/>
                      </a:cubicBezTo>
                      <a:cubicBezTo>
                        <a:pt x="752009" y="672907"/>
                        <a:pt x="763695" y="667994"/>
                        <a:pt x="773855" y="661221"/>
                      </a:cubicBezTo>
                      <a:cubicBezTo>
                        <a:pt x="770468" y="569781"/>
                        <a:pt x="771979" y="478028"/>
                        <a:pt x="763695" y="386901"/>
                      </a:cubicBezTo>
                      <a:cubicBezTo>
                        <a:pt x="761756" y="365570"/>
                        <a:pt x="750148" y="346261"/>
                        <a:pt x="743375" y="325941"/>
                      </a:cubicBezTo>
                      <a:lnTo>
                        <a:pt x="733215" y="295461"/>
                      </a:lnTo>
                      <a:lnTo>
                        <a:pt x="723055" y="264981"/>
                      </a:lnTo>
                      <a:cubicBezTo>
                        <a:pt x="719668" y="254821"/>
                        <a:pt x="720468" y="242074"/>
                        <a:pt x="712895" y="234501"/>
                      </a:cubicBezTo>
                      <a:lnTo>
                        <a:pt x="682415" y="204021"/>
                      </a:lnTo>
                      <a:cubicBezTo>
                        <a:pt x="679028" y="193861"/>
                        <a:pt x="677456" y="182903"/>
                        <a:pt x="672255" y="173541"/>
                      </a:cubicBezTo>
                      <a:cubicBezTo>
                        <a:pt x="660395" y="152193"/>
                        <a:pt x="639338" y="135749"/>
                        <a:pt x="631615" y="112581"/>
                      </a:cubicBezTo>
                      <a:cubicBezTo>
                        <a:pt x="625819" y="95194"/>
                        <a:pt x="618017" y="62876"/>
                        <a:pt x="601135" y="51621"/>
                      </a:cubicBezTo>
                      <a:cubicBezTo>
                        <a:pt x="589517" y="43875"/>
                        <a:pt x="573870" y="45473"/>
                        <a:pt x="560495" y="41461"/>
                      </a:cubicBezTo>
                      <a:cubicBezTo>
                        <a:pt x="539979" y="35306"/>
                        <a:pt x="520315" y="26336"/>
                        <a:pt x="499535" y="21141"/>
                      </a:cubicBezTo>
                      <a:cubicBezTo>
                        <a:pt x="414969" y="0"/>
                        <a:pt x="446182" y="821"/>
                        <a:pt x="408095" y="821"/>
                      </a:cubicBezTo>
                      <a:lnTo>
                        <a:pt x="458895" y="21141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94" name="Freihandform 15"/>
                <p:cNvSpPr>
                  <a:spLocks/>
                </p:cNvSpPr>
                <p:nvPr/>
              </p:nvSpPr>
              <p:spPr bwMode="auto">
                <a:xfrm>
                  <a:off x="954598" y="3830398"/>
                  <a:ext cx="945410" cy="822882"/>
                </a:xfrm>
                <a:custGeom>
                  <a:avLst/>
                  <a:gdLst>
                    <a:gd name="T0" fmla="*/ 223962 w 945410"/>
                    <a:gd name="T1" fmla="*/ 20242 h 822882"/>
                    <a:gd name="T2" fmla="*/ 223962 w 945410"/>
                    <a:gd name="T3" fmla="*/ 20242 h 822882"/>
                    <a:gd name="T4" fmla="*/ 315402 w 945410"/>
                    <a:gd name="T5" fmla="*/ 30402 h 822882"/>
                    <a:gd name="T6" fmla="*/ 366202 w 945410"/>
                    <a:gd name="T7" fmla="*/ 60882 h 822882"/>
                    <a:gd name="T8" fmla="*/ 447482 w 945410"/>
                    <a:gd name="T9" fmla="*/ 81202 h 822882"/>
                    <a:gd name="T10" fmla="*/ 477962 w 945410"/>
                    <a:gd name="T11" fmla="*/ 91362 h 822882"/>
                    <a:gd name="T12" fmla="*/ 538922 w 945410"/>
                    <a:gd name="T13" fmla="*/ 142162 h 822882"/>
                    <a:gd name="T14" fmla="*/ 579562 w 945410"/>
                    <a:gd name="T15" fmla="*/ 192962 h 822882"/>
                    <a:gd name="T16" fmla="*/ 711642 w 945410"/>
                    <a:gd name="T17" fmla="*/ 304722 h 822882"/>
                    <a:gd name="T18" fmla="*/ 782762 w 945410"/>
                    <a:gd name="T19" fmla="*/ 345362 h 822882"/>
                    <a:gd name="T20" fmla="*/ 843722 w 945410"/>
                    <a:gd name="T21" fmla="*/ 386002 h 822882"/>
                    <a:gd name="T22" fmla="*/ 914842 w 945410"/>
                    <a:gd name="T23" fmla="*/ 426642 h 822882"/>
                    <a:gd name="T24" fmla="*/ 935162 w 945410"/>
                    <a:gd name="T25" fmla="*/ 467282 h 822882"/>
                    <a:gd name="T26" fmla="*/ 904682 w 945410"/>
                    <a:gd name="T27" fmla="*/ 680642 h 822882"/>
                    <a:gd name="T28" fmla="*/ 874202 w 945410"/>
                    <a:gd name="T29" fmla="*/ 741602 h 822882"/>
                    <a:gd name="T30" fmla="*/ 803082 w 945410"/>
                    <a:gd name="T31" fmla="*/ 792402 h 822882"/>
                    <a:gd name="T32" fmla="*/ 772602 w 945410"/>
                    <a:gd name="T33" fmla="*/ 802562 h 822882"/>
                    <a:gd name="T34" fmla="*/ 731962 w 945410"/>
                    <a:gd name="T35" fmla="*/ 792402 h 822882"/>
                    <a:gd name="T36" fmla="*/ 701482 w 945410"/>
                    <a:gd name="T37" fmla="*/ 772082 h 822882"/>
                    <a:gd name="T38" fmla="*/ 620202 w 945410"/>
                    <a:gd name="T39" fmla="*/ 792402 h 822882"/>
                    <a:gd name="T40" fmla="*/ 589722 w 945410"/>
                    <a:gd name="T41" fmla="*/ 812722 h 822882"/>
                    <a:gd name="T42" fmla="*/ 538922 w 945410"/>
                    <a:gd name="T43" fmla="*/ 822882 h 822882"/>
                    <a:gd name="T44" fmla="*/ 264602 w 945410"/>
                    <a:gd name="T45" fmla="*/ 812722 h 822882"/>
                    <a:gd name="T46" fmla="*/ 213802 w 945410"/>
                    <a:gd name="T47" fmla="*/ 731442 h 822882"/>
                    <a:gd name="T48" fmla="*/ 183322 w 945410"/>
                    <a:gd name="T49" fmla="*/ 700962 h 822882"/>
                    <a:gd name="T50" fmla="*/ 102042 w 945410"/>
                    <a:gd name="T51" fmla="*/ 558722 h 822882"/>
                    <a:gd name="T52" fmla="*/ 41082 w 945410"/>
                    <a:gd name="T53" fmla="*/ 467282 h 822882"/>
                    <a:gd name="T54" fmla="*/ 20762 w 945410"/>
                    <a:gd name="T55" fmla="*/ 436802 h 822882"/>
                    <a:gd name="T56" fmla="*/ 10602 w 945410"/>
                    <a:gd name="T57" fmla="*/ 345362 h 822882"/>
                    <a:gd name="T58" fmla="*/ 442 w 945410"/>
                    <a:gd name="T59" fmla="*/ 294562 h 822882"/>
                    <a:gd name="T60" fmla="*/ 10602 w 945410"/>
                    <a:gd name="T61" fmla="*/ 243762 h 822882"/>
                    <a:gd name="T62" fmla="*/ 71562 w 945410"/>
                    <a:gd name="T63" fmla="*/ 203122 h 822882"/>
                    <a:gd name="T64" fmla="*/ 112202 w 945410"/>
                    <a:gd name="T65" fmla="*/ 172642 h 822882"/>
                    <a:gd name="T66" fmla="*/ 122362 w 945410"/>
                    <a:gd name="T67" fmla="*/ 142162 h 822882"/>
                    <a:gd name="T68" fmla="*/ 173162 w 945410"/>
                    <a:gd name="T69" fmla="*/ 50722 h 822882"/>
                    <a:gd name="T70" fmla="*/ 183322 w 945410"/>
                    <a:gd name="T71" fmla="*/ 10082 h 822882"/>
                    <a:gd name="T72" fmla="*/ 223962 w 945410"/>
                    <a:gd name="T73" fmla="*/ 20242 h 82288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45410"/>
                    <a:gd name="T112" fmla="*/ 0 h 822882"/>
                    <a:gd name="T113" fmla="*/ 945410 w 945410"/>
                    <a:gd name="T114" fmla="*/ 822882 h 82288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45410" h="822882">
                      <a:moveTo>
                        <a:pt x="223962" y="20242"/>
                      </a:moveTo>
                      <a:lnTo>
                        <a:pt x="223962" y="20242"/>
                      </a:lnTo>
                      <a:cubicBezTo>
                        <a:pt x="254442" y="23629"/>
                        <a:pt x="285914" y="21977"/>
                        <a:pt x="315402" y="30402"/>
                      </a:cubicBezTo>
                      <a:cubicBezTo>
                        <a:pt x="334390" y="35827"/>
                        <a:pt x="348539" y="52051"/>
                        <a:pt x="366202" y="60882"/>
                      </a:cubicBezTo>
                      <a:cubicBezTo>
                        <a:pt x="389426" y="72494"/>
                        <a:pt x="424296" y="75405"/>
                        <a:pt x="447482" y="81202"/>
                      </a:cubicBezTo>
                      <a:cubicBezTo>
                        <a:pt x="457872" y="83799"/>
                        <a:pt x="467802" y="87975"/>
                        <a:pt x="477962" y="91362"/>
                      </a:cubicBezTo>
                      <a:cubicBezTo>
                        <a:pt x="531625" y="171857"/>
                        <a:pt x="456423" y="69976"/>
                        <a:pt x="538922" y="142162"/>
                      </a:cubicBezTo>
                      <a:cubicBezTo>
                        <a:pt x="555242" y="156442"/>
                        <a:pt x="565282" y="176642"/>
                        <a:pt x="579562" y="192962"/>
                      </a:cubicBezTo>
                      <a:cubicBezTo>
                        <a:pt x="614252" y="232607"/>
                        <a:pt x="678685" y="279370"/>
                        <a:pt x="711642" y="304722"/>
                      </a:cubicBezTo>
                      <a:cubicBezTo>
                        <a:pt x="753178" y="336673"/>
                        <a:pt x="733118" y="315576"/>
                        <a:pt x="782762" y="345362"/>
                      </a:cubicBezTo>
                      <a:cubicBezTo>
                        <a:pt x="803703" y="357927"/>
                        <a:pt x="821879" y="375080"/>
                        <a:pt x="843722" y="386002"/>
                      </a:cubicBezTo>
                      <a:cubicBezTo>
                        <a:pt x="895284" y="411783"/>
                        <a:pt x="871760" y="397921"/>
                        <a:pt x="914842" y="426642"/>
                      </a:cubicBezTo>
                      <a:cubicBezTo>
                        <a:pt x="921615" y="440189"/>
                        <a:pt x="934442" y="452154"/>
                        <a:pt x="935162" y="467282"/>
                      </a:cubicBezTo>
                      <a:cubicBezTo>
                        <a:pt x="944616" y="665811"/>
                        <a:pt x="945410" y="585611"/>
                        <a:pt x="904682" y="680642"/>
                      </a:cubicBezTo>
                      <a:cubicBezTo>
                        <a:pt x="892287" y="709564"/>
                        <a:pt x="898608" y="717196"/>
                        <a:pt x="874202" y="741602"/>
                      </a:cubicBezTo>
                      <a:cubicBezTo>
                        <a:pt x="869600" y="746204"/>
                        <a:pt x="814620" y="786633"/>
                        <a:pt x="803082" y="792402"/>
                      </a:cubicBezTo>
                      <a:cubicBezTo>
                        <a:pt x="793503" y="797191"/>
                        <a:pt x="782762" y="799175"/>
                        <a:pt x="772602" y="802562"/>
                      </a:cubicBezTo>
                      <a:cubicBezTo>
                        <a:pt x="759055" y="799175"/>
                        <a:pt x="744797" y="797903"/>
                        <a:pt x="731962" y="792402"/>
                      </a:cubicBezTo>
                      <a:cubicBezTo>
                        <a:pt x="720739" y="787592"/>
                        <a:pt x="713693" y="772082"/>
                        <a:pt x="701482" y="772082"/>
                      </a:cubicBezTo>
                      <a:cubicBezTo>
                        <a:pt x="673555" y="772082"/>
                        <a:pt x="647295" y="785629"/>
                        <a:pt x="620202" y="792402"/>
                      </a:cubicBezTo>
                      <a:cubicBezTo>
                        <a:pt x="610042" y="799175"/>
                        <a:pt x="601155" y="808435"/>
                        <a:pt x="589722" y="812722"/>
                      </a:cubicBezTo>
                      <a:cubicBezTo>
                        <a:pt x="573553" y="818785"/>
                        <a:pt x="556191" y="822882"/>
                        <a:pt x="538922" y="822882"/>
                      </a:cubicBezTo>
                      <a:cubicBezTo>
                        <a:pt x="447419" y="822882"/>
                        <a:pt x="356042" y="816109"/>
                        <a:pt x="264602" y="812722"/>
                      </a:cubicBezTo>
                      <a:cubicBezTo>
                        <a:pt x="243787" y="771092"/>
                        <a:pt x="245456" y="768372"/>
                        <a:pt x="213802" y="731442"/>
                      </a:cubicBezTo>
                      <a:cubicBezTo>
                        <a:pt x="204451" y="720533"/>
                        <a:pt x="192143" y="712304"/>
                        <a:pt x="183322" y="700962"/>
                      </a:cubicBezTo>
                      <a:cubicBezTo>
                        <a:pt x="86325" y="576251"/>
                        <a:pt x="202665" y="709657"/>
                        <a:pt x="102042" y="558722"/>
                      </a:cubicBezTo>
                      <a:lnTo>
                        <a:pt x="41082" y="467282"/>
                      </a:lnTo>
                      <a:lnTo>
                        <a:pt x="20762" y="436802"/>
                      </a:lnTo>
                      <a:cubicBezTo>
                        <a:pt x="17375" y="406322"/>
                        <a:pt x="14939" y="375721"/>
                        <a:pt x="10602" y="345362"/>
                      </a:cubicBezTo>
                      <a:cubicBezTo>
                        <a:pt x="8160" y="328267"/>
                        <a:pt x="442" y="311831"/>
                        <a:pt x="442" y="294562"/>
                      </a:cubicBezTo>
                      <a:cubicBezTo>
                        <a:pt x="442" y="277293"/>
                        <a:pt x="0" y="257393"/>
                        <a:pt x="10602" y="243762"/>
                      </a:cubicBezTo>
                      <a:cubicBezTo>
                        <a:pt x="25595" y="224485"/>
                        <a:pt x="52025" y="217775"/>
                        <a:pt x="71562" y="203122"/>
                      </a:cubicBezTo>
                      <a:lnTo>
                        <a:pt x="112202" y="172642"/>
                      </a:lnTo>
                      <a:cubicBezTo>
                        <a:pt x="115589" y="162482"/>
                        <a:pt x="117161" y="151524"/>
                        <a:pt x="122362" y="142162"/>
                      </a:cubicBezTo>
                      <a:cubicBezTo>
                        <a:pt x="165169" y="65110"/>
                        <a:pt x="156934" y="107520"/>
                        <a:pt x="173162" y="50722"/>
                      </a:cubicBezTo>
                      <a:cubicBezTo>
                        <a:pt x="176998" y="37296"/>
                        <a:pt x="171198" y="17010"/>
                        <a:pt x="183322" y="10082"/>
                      </a:cubicBezTo>
                      <a:cubicBezTo>
                        <a:pt x="200965" y="0"/>
                        <a:pt x="217189" y="18549"/>
                        <a:pt x="223962" y="20242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95" name="Freihandform 16"/>
                <p:cNvSpPr>
                  <a:spLocks/>
                </p:cNvSpPr>
                <p:nvPr/>
              </p:nvSpPr>
              <p:spPr bwMode="auto">
                <a:xfrm>
                  <a:off x="3169920" y="3972560"/>
                  <a:ext cx="782320" cy="863600"/>
                </a:xfrm>
                <a:custGeom>
                  <a:avLst/>
                  <a:gdLst>
                    <a:gd name="T0" fmla="*/ 782320 w 782320"/>
                    <a:gd name="T1" fmla="*/ 132080 h 863600"/>
                    <a:gd name="T2" fmla="*/ 782320 w 782320"/>
                    <a:gd name="T3" fmla="*/ 132080 h 863600"/>
                    <a:gd name="T4" fmla="*/ 680720 w 782320"/>
                    <a:gd name="T5" fmla="*/ 60960 h 863600"/>
                    <a:gd name="T6" fmla="*/ 609600 w 782320"/>
                    <a:gd name="T7" fmla="*/ 20320 h 863600"/>
                    <a:gd name="T8" fmla="*/ 568960 w 782320"/>
                    <a:gd name="T9" fmla="*/ 10160 h 863600"/>
                    <a:gd name="T10" fmla="*/ 538480 w 782320"/>
                    <a:gd name="T11" fmla="*/ 0 h 863600"/>
                    <a:gd name="T12" fmla="*/ 284480 w 782320"/>
                    <a:gd name="T13" fmla="*/ 20320 h 863600"/>
                    <a:gd name="T14" fmla="*/ 254000 w 782320"/>
                    <a:gd name="T15" fmla="*/ 81280 h 863600"/>
                    <a:gd name="T16" fmla="*/ 193040 w 782320"/>
                    <a:gd name="T17" fmla="*/ 101600 h 863600"/>
                    <a:gd name="T18" fmla="*/ 162560 w 782320"/>
                    <a:gd name="T19" fmla="*/ 121920 h 863600"/>
                    <a:gd name="T20" fmla="*/ 132080 w 782320"/>
                    <a:gd name="T21" fmla="*/ 132080 h 863600"/>
                    <a:gd name="T22" fmla="*/ 81280 w 782320"/>
                    <a:gd name="T23" fmla="*/ 152400 h 863600"/>
                    <a:gd name="T24" fmla="*/ 50800 w 782320"/>
                    <a:gd name="T25" fmla="*/ 172720 h 863600"/>
                    <a:gd name="T26" fmla="*/ 30480 w 782320"/>
                    <a:gd name="T27" fmla="*/ 203200 h 863600"/>
                    <a:gd name="T28" fmla="*/ 20320 w 782320"/>
                    <a:gd name="T29" fmla="*/ 233680 h 863600"/>
                    <a:gd name="T30" fmla="*/ 0 w 782320"/>
                    <a:gd name="T31" fmla="*/ 325120 h 863600"/>
                    <a:gd name="T32" fmla="*/ 10160 w 782320"/>
                    <a:gd name="T33" fmla="*/ 640080 h 863600"/>
                    <a:gd name="T34" fmla="*/ 40640 w 782320"/>
                    <a:gd name="T35" fmla="*/ 701040 h 863600"/>
                    <a:gd name="T36" fmla="*/ 71120 w 782320"/>
                    <a:gd name="T37" fmla="*/ 721360 h 863600"/>
                    <a:gd name="T38" fmla="*/ 111760 w 782320"/>
                    <a:gd name="T39" fmla="*/ 751840 h 863600"/>
                    <a:gd name="T40" fmla="*/ 152400 w 782320"/>
                    <a:gd name="T41" fmla="*/ 762000 h 863600"/>
                    <a:gd name="T42" fmla="*/ 193040 w 782320"/>
                    <a:gd name="T43" fmla="*/ 792480 h 863600"/>
                    <a:gd name="T44" fmla="*/ 314960 w 782320"/>
                    <a:gd name="T45" fmla="*/ 843280 h 863600"/>
                    <a:gd name="T46" fmla="*/ 345440 w 782320"/>
                    <a:gd name="T47" fmla="*/ 853440 h 863600"/>
                    <a:gd name="T48" fmla="*/ 416560 w 782320"/>
                    <a:gd name="T49" fmla="*/ 863600 h 863600"/>
                    <a:gd name="T50" fmla="*/ 599440 w 782320"/>
                    <a:gd name="T51" fmla="*/ 843280 h 863600"/>
                    <a:gd name="T52" fmla="*/ 629920 w 782320"/>
                    <a:gd name="T53" fmla="*/ 812800 h 863600"/>
                    <a:gd name="T54" fmla="*/ 660400 w 782320"/>
                    <a:gd name="T55" fmla="*/ 772160 h 863600"/>
                    <a:gd name="T56" fmla="*/ 711200 w 782320"/>
                    <a:gd name="T57" fmla="*/ 721360 h 863600"/>
                    <a:gd name="T58" fmla="*/ 741680 w 782320"/>
                    <a:gd name="T59" fmla="*/ 660400 h 863600"/>
                    <a:gd name="T60" fmla="*/ 762000 w 782320"/>
                    <a:gd name="T61" fmla="*/ 579120 h 863600"/>
                    <a:gd name="T62" fmla="*/ 782320 w 782320"/>
                    <a:gd name="T63" fmla="*/ 132080 h 8636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782320"/>
                    <a:gd name="T97" fmla="*/ 0 h 863600"/>
                    <a:gd name="T98" fmla="*/ 782320 w 782320"/>
                    <a:gd name="T99" fmla="*/ 863600 h 8636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782320" h="863600">
                      <a:moveTo>
                        <a:pt x="782320" y="132080"/>
                      </a:moveTo>
                      <a:lnTo>
                        <a:pt x="782320" y="132080"/>
                      </a:lnTo>
                      <a:lnTo>
                        <a:pt x="680720" y="60960"/>
                      </a:lnTo>
                      <a:cubicBezTo>
                        <a:pt x="657496" y="44882"/>
                        <a:pt x="636531" y="30419"/>
                        <a:pt x="609600" y="20320"/>
                      </a:cubicBezTo>
                      <a:cubicBezTo>
                        <a:pt x="596525" y="15417"/>
                        <a:pt x="582386" y="13996"/>
                        <a:pt x="568960" y="10160"/>
                      </a:cubicBezTo>
                      <a:cubicBezTo>
                        <a:pt x="558662" y="7218"/>
                        <a:pt x="548640" y="3387"/>
                        <a:pt x="538480" y="0"/>
                      </a:cubicBezTo>
                      <a:cubicBezTo>
                        <a:pt x="453813" y="6773"/>
                        <a:pt x="367997" y="4854"/>
                        <a:pt x="284480" y="20320"/>
                      </a:cubicBezTo>
                      <a:cubicBezTo>
                        <a:pt x="254414" y="25888"/>
                        <a:pt x="271359" y="68881"/>
                        <a:pt x="254000" y="81280"/>
                      </a:cubicBezTo>
                      <a:cubicBezTo>
                        <a:pt x="236571" y="93730"/>
                        <a:pt x="210862" y="89719"/>
                        <a:pt x="193040" y="101600"/>
                      </a:cubicBezTo>
                      <a:cubicBezTo>
                        <a:pt x="182880" y="108373"/>
                        <a:pt x="173482" y="116459"/>
                        <a:pt x="162560" y="121920"/>
                      </a:cubicBezTo>
                      <a:cubicBezTo>
                        <a:pt x="152981" y="126709"/>
                        <a:pt x="142108" y="128320"/>
                        <a:pt x="132080" y="132080"/>
                      </a:cubicBezTo>
                      <a:cubicBezTo>
                        <a:pt x="115003" y="138484"/>
                        <a:pt x="97592" y="144244"/>
                        <a:pt x="81280" y="152400"/>
                      </a:cubicBezTo>
                      <a:cubicBezTo>
                        <a:pt x="70358" y="157861"/>
                        <a:pt x="60960" y="165947"/>
                        <a:pt x="50800" y="172720"/>
                      </a:cubicBezTo>
                      <a:cubicBezTo>
                        <a:pt x="44027" y="182880"/>
                        <a:pt x="35941" y="192278"/>
                        <a:pt x="30480" y="203200"/>
                      </a:cubicBezTo>
                      <a:cubicBezTo>
                        <a:pt x="25691" y="212779"/>
                        <a:pt x="23262" y="223382"/>
                        <a:pt x="20320" y="233680"/>
                      </a:cubicBezTo>
                      <a:cubicBezTo>
                        <a:pt x="10754" y="267159"/>
                        <a:pt x="6984" y="290202"/>
                        <a:pt x="0" y="325120"/>
                      </a:cubicBezTo>
                      <a:cubicBezTo>
                        <a:pt x="3387" y="430107"/>
                        <a:pt x="3992" y="535220"/>
                        <a:pt x="10160" y="640080"/>
                      </a:cubicBezTo>
                      <a:cubicBezTo>
                        <a:pt x="11193" y="657640"/>
                        <a:pt x="29189" y="689589"/>
                        <a:pt x="40640" y="701040"/>
                      </a:cubicBezTo>
                      <a:cubicBezTo>
                        <a:pt x="49274" y="709674"/>
                        <a:pt x="61184" y="714263"/>
                        <a:pt x="71120" y="721360"/>
                      </a:cubicBezTo>
                      <a:cubicBezTo>
                        <a:pt x="84899" y="731202"/>
                        <a:pt x="96614" y="744267"/>
                        <a:pt x="111760" y="751840"/>
                      </a:cubicBezTo>
                      <a:cubicBezTo>
                        <a:pt x="124249" y="758085"/>
                        <a:pt x="138853" y="758613"/>
                        <a:pt x="152400" y="762000"/>
                      </a:cubicBezTo>
                      <a:cubicBezTo>
                        <a:pt x="165947" y="772160"/>
                        <a:pt x="178413" y="783948"/>
                        <a:pt x="193040" y="792480"/>
                      </a:cubicBezTo>
                      <a:cubicBezTo>
                        <a:pt x="278783" y="842497"/>
                        <a:pt x="248633" y="824329"/>
                        <a:pt x="314960" y="843280"/>
                      </a:cubicBezTo>
                      <a:cubicBezTo>
                        <a:pt x="325258" y="846222"/>
                        <a:pt x="334938" y="851340"/>
                        <a:pt x="345440" y="853440"/>
                      </a:cubicBezTo>
                      <a:cubicBezTo>
                        <a:pt x="368922" y="858136"/>
                        <a:pt x="392853" y="860213"/>
                        <a:pt x="416560" y="863600"/>
                      </a:cubicBezTo>
                      <a:cubicBezTo>
                        <a:pt x="477520" y="856827"/>
                        <a:pt x="539773" y="857486"/>
                        <a:pt x="599440" y="843280"/>
                      </a:cubicBezTo>
                      <a:cubicBezTo>
                        <a:pt x="613418" y="839952"/>
                        <a:pt x="620569" y="823709"/>
                        <a:pt x="629920" y="812800"/>
                      </a:cubicBezTo>
                      <a:cubicBezTo>
                        <a:pt x="640940" y="799943"/>
                        <a:pt x="649150" y="784816"/>
                        <a:pt x="660400" y="772160"/>
                      </a:cubicBezTo>
                      <a:cubicBezTo>
                        <a:pt x="676310" y="754262"/>
                        <a:pt x="695431" y="739382"/>
                        <a:pt x="711200" y="721360"/>
                      </a:cubicBezTo>
                      <a:cubicBezTo>
                        <a:pt x="729522" y="700421"/>
                        <a:pt x="734622" y="686281"/>
                        <a:pt x="741680" y="660400"/>
                      </a:cubicBezTo>
                      <a:cubicBezTo>
                        <a:pt x="749028" y="633457"/>
                        <a:pt x="762000" y="579120"/>
                        <a:pt x="762000" y="579120"/>
                      </a:cubicBezTo>
                      <a:cubicBezTo>
                        <a:pt x="773355" y="193058"/>
                        <a:pt x="772160" y="348876"/>
                        <a:pt x="782320" y="13208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96" name="Freihandform 17"/>
                <p:cNvSpPr>
                  <a:spLocks/>
                </p:cNvSpPr>
                <p:nvPr/>
              </p:nvSpPr>
              <p:spPr bwMode="auto">
                <a:xfrm>
                  <a:off x="4472892" y="1798320"/>
                  <a:ext cx="729028" cy="1122142"/>
                </a:xfrm>
                <a:custGeom>
                  <a:avLst/>
                  <a:gdLst>
                    <a:gd name="T0" fmla="*/ 454708 w 729028"/>
                    <a:gd name="T1" fmla="*/ 0 h 1122142"/>
                    <a:gd name="T2" fmla="*/ 454708 w 729028"/>
                    <a:gd name="T3" fmla="*/ 0 h 1122142"/>
                    <a:gd name="T4" fmla="*/ 383588 w 729028"/>
                    <a:gd name="T5" fmla="*/ 111760 h 1122142"/>
                    <a:gd name="T6" fmla="*/ 363268 w 729028"/>
                    <a:gd name="T7" fmla="*/ 142240 h 1122142"/>
                    <a:gd name="T8" fmla="*/ 353108 w 729028"/>
                    <a:gd name="T9" fmla="*/ 172720 h 1122142"/>
                    <a:gd name="T10" fmla="*/ 322628 w 729028"/>
                    <a:gd name="T11" fmla="*/ 193040 h 1122142"/>
                    <a:gd name="T12" fmla="*/ 271828 w 729028"/>
                    <a:gd name="T13" fmla="*/ 284480 h 1122142"/>
                    <a:gd name="T14" fmla="*/ 221028 w 729028"/>
                    <a:gd name="T15" fmla="*/ 345440 h 1122142"/>
                    <a:gd name="T16" fmla="*/ 160068 w 729028"/>
                    <a:gd name="T17" fmla="*/ 386080 h 1122142"/>
                    <a:gd name="T18" fmla="*/ 129588 w 729028"/>
                    <a:gd name="T19" fmla="*/ 406400 h 1122142"/>
                    <a:gd name="T20" fmla="*/ 38148 w 729028"/>
                    <a:gd name="T21" fmla="*/ 447040 h 1122142"/>
                    <a:gd name="T22" fmla="*/ 17828 w 729028"/>
                    <a:gd name="T23" fmla="*/ 477520 h 1122142"/>
                    <a:gd name="T24" fmla="*/ 17828 w 729028"/>
                    <a:gd name="T25" fmla="*/ 589280 h 1122142"/>
                    <a:gd name="T26" fmla="*/ 78788 w 729028"/>
                    <a:gd name="T27" fmla="*/ 680720 h 1122142"/>
                    <a:gd name="T28" fmla="*/ 99108 w 729028"/>
                    <a:gd name="T29" fmla="*/ 711200 h 1122142"/>
                    <a:gd name="T30" fmla="*/ 109268 w 729028"/>
                    <a:gd name="T31" fmla="*/ 741680 h 1122142"/>
                    <a:gd name="T32" fmla="*/ 139748 w 729028"/>
                    <a:gd name="T33" fmla="*/ 772160 h 1122142"/>
                    <a:gd name="T34" fmla="*/ 149908 w 729028"/>
                    <a:gd name="T35" fmla="*/ 812800 h 1122142"/>
                    <a:gd name="T36" fmla="*/ 160068 w 729028"/>
                    <a:gd name="T37" fmla="*/ 843280 h 1122142"/>
                    <a:gd name="T38" fmla="*/ 180388 w 729028"/>
                    <a:gd name="T39" fmla="*/ 975360 h 1122142"/>
                    <a:gd name="T40" fmla="*/ 200708 w 729028"/>
                    <a:gd name="T41" fmla="*/ 1005840 h 1122142"/>
                    <a:gd name="T42" fmla="*/ 271828 w 729028"/>
                    <a:gd name="T43" fmla="*/ 1046480 h 1122142"/>
                    <a:gd name="T44" fmla="*/ 342948 w 729028"/>
                    <a:gd name="T45" fmla="*/ 1087120 h 1122142"/>
                    <a:gd name="T46" fmla="*/ 383588 w 729028"/>
                    <a:gd name="T47" fmla="*/ 1107440 h 1122142"/>
                    <a:gd name="T48" fmla="*/ 475028 w 729028"/>
                    <a:gd name="T49" fmla="*/ 1117600 h 1122142"/>
                    <a:gd name="T50" fmla="*/ 546148 w 729028"/>
                    <a:gd name="T51" fmla="*/ 1107440 h 1122142"/>
                    <a:gd name="T52" fmla="*/ 566468 w 729028"/>
                    <a:gd name="T53" fmla="*/ 1046480 h 1122142"/>
                    <a:gd name="T54" fmla="*/ 586788 w 729028"/>
                    <a:gd name="T55" fmla="*/ 1005840 h 1122142"/>
                    <a:gd name="T56" fmla="*/ 596948 w 729028"/>
                    <a:gd name="T57" fmla="*/ 975360 h 1122142"/>
                    <a:gd name="T58" fmla="*/ 617268 w 729028"/>
                    <a:gd name="T59" fmla="*/ 944880 h 1122142"/>
                    <a:gd name="T60" fmla="*/ 627428 w 729028"/>
                    <a:gd name="T61" fmla="*/ 914400 h 1122142"/>
                    <a:gd name="T62" fmla="*/ 668068 w 729028"/>
                    <a:gd name="T63" fmla="*/ 853440 h 1122142"/>
                    <a:gd name="T64" fmla="*/ 698548 w 729028"/>
                    <a:gd name="T65" fmla="*/ 772160 h 1122142"/>
                    <a:gd name="T66" fmla="*/ 708708 w 729028"/>
                    <a:gd name="T67" fmla="*/ 731520 h 1122142"/>
                    <a:gd name="T68" fmla="*/ 729028 w 729028"/>
                    <a:gd name="T69" fmla="*/ 670560 h 1122142"/>
                    <a:gd name="T70" fmla="*/ 718868 w 729028"/>
                    <a:gd name="T71" fmla="*/ 426720 h 1122142"/>
                    <a:gd name="T72" fmla="*/ 698548 w 729028"/>
                    <a:gd name="T73" fmla="*/ 375920 h 1122142"/>
                    <a:gd name="T74" fmla="*/ 678228 w 729028"/>
                    <a:gd name="T75" fmla="*/ 284480 h 1122142"/>
                    <a:gd name="T76" fmla="*/ 678228 w 729028"/>
                    <a:gd name="T77" fmla="*/ 60960 h 1122142"/>
                    <a:gd name="T78" fmla="*/ 647748 w 729028"/>
                    <a:gd name="T79" fmla="*/ 50800 h 1122142"/>
                    <a:gd name="T80" fmla="*/ 444548 w 729028"/>
                    <a:gd name="T81" fmla="*/ 30480 h 1122142"/>
                    <a:gd name="T82" fmla="*/ 454708 w 729028"/>
                    <a:gd name="T83" fmla="*/ 0 h 112214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29028"/>
                    <a:gd name="T127" fmla="*/ 0 h 1122142"/>
                    <a:gd name="T128" fmla="*/ 729028 w 729028"/>
                    <a:gd name="T129" fmla="*/ 1122142 h 112214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29028" h="1122142">
                      <a:moveTo>
                        <a:pt x="454708" y="0"/>
                      </a:moveTo>
                      <a:lnTo>
                        <a:pt x="454708" y="0"/>
                      </a:lnTo>
                      <a:lnTo>
                        <a:pt x="383588" y="111760"/>
                      </a:lnTo>
                      <a:cubicBezTo>
                        <a:pt x="376985" y="122031"/>
                        <a:pt x="367129" y="130656"/>
                        <a:pt x="363268" y="142240"/>
                      </a:cubicBezTo>
                      <a:cubicBezTo>
                        <a:pt x="359881" y="152400"/>
                        <a:pt x="359798" y="164357"/>
                        <a:pt x="353108" y="172720"/>
                      </a:cubicBezTo>
                      <a:cubicBezTo>
                        <a:pt x="345480" y="182255"/>
                        <a:pt x="332788" y="186267"/>
                        <a:pt x="322628" y="193040"/>
                      </a:cubicBezTo>
                      <a:cubicBezTo>
                        <a:pt x="304745" y="246688"/>
                        <a:pt x="318409" y="214609"/>
                        <a:pt x="271828" y="284480"/>
                      </a:cubicBezTo>
                      <a:cubicBezTo>
                        <a:pt x="253766" y="311573"/>
                        <a:pt x="248107" y="324378"/>
                        <a:pt x="221028" y="345440"/>
                      </a:cubicBezTo>
                      <a:cubicBezTo>
                        <a:pt x="201751" y="360433"/>
                        <a:pt x="180388" y="372533"/>
                        <a:pt x="160068" y="386080"/>
                      </a:cubicBezTo>
                      <a:cubicBezTo>
                        <a:pt x="149908" y="392853"/>
                        <a:pt x="140925" y="401865"/>
                        <a:pt x="129588" y="406400"/>
                      </a:cubicBezTo>
                      <a:cubicBezTo>
                        <a:pt x="64726" y="432345"/>
                        <a:pt x="95100" y="418564"/>
                        <a:pt x="38148" y="447040"/>
                      </a:cubicBezTo>
                      <a:cubicBezTo>
                        <a:pt x="31375" y="457200"/>
                        <a:pt x="23289" y="466598"/>
                        <a:pt x="17828" y="477520"/>
                      </a:cubicBezTo>
                      <a:cubicBezTo>
                        <a:pt x="0" y="513176"/>
                        <a:pt x="3876" y="550216"/>
                        <a:pt x="17828" y="589280"/>
                      </a:cubicBezTo>
                      <a:lnTo>
                        <a:pt x="78788" y="680720"/>
                      </a:lnTo>
                      <a:cubicBezTo>
                        <a:pt x="85561" y="690880"/>
                        <a:pt x="95247" y="699616"/>
                        <a:pt x="99108" y="711200"/>
                      </a:cubicBezTo>
                      <a:cubicBezTo>
                        <a:pt x="102495" y="721360"/>
                        <a:pt x="103327" y="732769"/>
                        <a:pt x="109268" y="741680"/>
                      </a:cubicBezTo>
                      <a:cubicBezTo>
                        <a:pt x="117238" y="753635"/>
                        <a:pt x="129588" y="762000"/>
                        <a:pt x="139748" y="772160"/>
                      </a:cubicBezTo>
                      <a:cubicBezTo>
                        <a:pt x="143135" y="785707"/>
                        <a:pt x="146072" y="799374"/>
                        <a:pt x="149908" y="812800"/>
                      </a:cubicBezTo>
                      <a:cubicBezTo>
                        <a:pt x="152850" y="823098"/>
                        <a:pt x="158307" y="832716"/>
                        <a:pt x="160068" y="843280"/>
                      </a:cubicBezTo>
                      <a:cubicBezTo>
                        <a:pt x="163776" y="865530"/>
                        <a:pt x="166430" y="942791"/>
                        <a:pt x="180388" y="975360"/>
                      </a:cubicBezTo>
                      <a:cubicBezTo>
                        <a:pt x="185198" y="986583"/>
                        <a:pt x="192074" y="997206"/>
                        <a:pt x="200708" y="1005840"/>
                      </a:cubicBezTo>
                      <a:cubicBezTo>
                        <a:pt x="219352" y="1024484"/>
                        <a:pt x="250578" y="1033199"/>
                        <a:pt x="271828" y="1046480"/>
                      </a:cubicBezTo>
                      <a:cubicBezTo>
                        <a:pt x="388031" y="1119107"/>
                        <a:pt x="254032" y="1049013"/>
                        <a:pt x="342948" y="1087120"/>
                      </a:cubicBezTo>
                      <a:cubicBezTo>
                        <a:pt x="356869" y="1093086"/>
                        <a:pt x="368830" y="1104034"/>
                        <a:pt x="383588" y="1107440"/>
                      </a:cubicBezTo>
                      <a:cubicBezTo>
                        <a:pt x="413470" y="1114336"/>
                        <a:pt x="444548" y="1114213"/>
                        <a:pt x="475028" y="1117600"/>
                      </a:cubicBezTo>
                      <a:cubicBezTo>
                        <a:pt x="498735" y="1114213"/>
                        <a:pt x="527245" y="1122142"/>
                        <a:pt x="546148" y="1107440"/>
                      </a:cubicBezTo>
                      <a:cubicBezTo>
                        <a:pt x="563055" y="1094290"/>
                        <a:pt x="556889" y="1065638"/>
                        <a:pt x="566468" y="1046480"/>
                      </a:cubicBezTo>
                      <a:cubicBezTo>
                        <a:pt x="573241" y="1032933"/>
                        <a:pt x="580822" y="1019761"/>
                        <a:pt x="586788" y="1005840"/>
                      </a:cubicBezTo>
                      <a:cubicBezTo>
                        <a:pt x="591007" y="995996"/>
                        <a:pt x="592159" y="984939"/>
                        <a:pt x="596948" y="975360"/>
                      </a:cubicBezTo>
                      <a:cubicBezTo>
                        <a:pt x="602409" y="964438"/>
                        <a:pt x="611807" y="955802"/>
                        <a:pt x="617268" y="944880"/>
                      </a:cubicBezTo>
                      <a:cubicBezTo>
                        <a:pt x="622057" y="935301"/>
                        <a:pt x="622227" y="923762"/>
                        <a:pt x="627428" y="914400"/>
                      </a:cubicBezTo>
                      <a:cubicBezTo>
                        <a:pt x="639288" y="893052"/>
                        <a:pt x="654521" y="873760"/>
                        <a:pt x="668068" y="853440"/>
                      </a:cubicBezTo>
                      <a:cubicBezTo>
                        <a:pt x="694147" y="749124"/>
                        <a:pt x="658701" y="878419"/>
                        <a:pt x="698548" y="772160"/>
                      </a:cubicBezTo>
                      <a:cubicBezTo>
                        <a:pt x="703451" y="759085"/>
                        <a:pt x="704696" y="744895"/>
                        <a:pt x="708708" y="731520"/>
                      </a:cubicBezTo>
                      <a:cubicBezTo>
                        <a:pt x="714863" y="711004"/>
                        <a:pt x="729028" y="670560"/>
                        <a:pt x="729028" y="670560"/>
                      </a:cubicBezTo>
                      <a:cubicBezTo>
                        <a:pt x="725641" y="589280"/>
                        <a:pt x="727239" y="507639"/>
                        <a:pt x="718868" y="426720"/>
                      </a:cubicBezTo>
                      <a:cubicBezTo>
                        <a:pt x="716991" y="408579"/>
                        <a:pt x="704952" y="392997"/>
                        <a:pt x="698548" y="375920"/>
                      </a:cubicBezTo>
                      <a:cubicBezTo>
                        <a:pt x="683541" y="335901"/>
                        <a:pt x="686941" y="336760"/>
                        <a:pt x="678228" y="284480"/>
                      </a:cubicBezTo>
                      <a:cubicBezTo>
                        <a:pt x="681661" y="239850"/>
                        <a:pt x="699570" y="114315"/>
                        <a:pt x="678228" y="60960"/>
                      </a:cubicBezTo>
                      <a:cubicBezTo>
                        <a:pt x="674251" y="51016"/>
                        <a:pt x="658203" y="53123"/>
                        <a:pt x="647748" y="50800"/>
                      </a:cubicBezTo>
                      <a:cubicBezTo>
                        <a:pt x="551900" y="29500"/>
                        <a:pt x="579648" y="49780"/>
                        <a:pt x="444548" y="30480"/>
                      </a:cubicBezTo>
                      <a:cubicBezTo>
                        <a:pt x="441195" y="30001"/>
                        <a:pt x="444548" y="23707"/>
                        <a:pt x="454708" y="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97" name="Freihandform 18"/>
                <p:cNvSpPr>
                  <a:spLocks/>
                </p:cNvSpPr>
                <p:nvPr/>
              </p:nvSpPr>
              <p:spPr bwMode="auto">
                <a:xfrm>
                  <a:off x="4823548" y="3129280"/>
                  <a:ext cx="805092" cy="1117600"/>
                </a:xfrm>
                <a:custGeom>
                  <a:avLst/>
                  <a:gdLst>
                    <a:gd name="T0" fmla="*/ 408852 w 805092"/>
                    <a:gd name="T1" fmla="*/ 0 h 1117600"/>
                    <a:gd name="T2" fmla="*/ 408852 w 805092"/>
                    <a:gd name="T3" fmla="*/ 0 h 1117600"/>
                    <a:gd name="T4" fmla="*/ 266612 w 805092"/>
                    <a:gd name="T5" fmla="*/ 91440 h 1117600"/>
                    <a:gd name="T6" fmla="*/ 236132 w 805092"/>
                    <a:gd name="T7" fmla="*/ 111760 h 1117600"/>
                    <a:gd name="T8" fmla="*/ 205652 w 805092"/>
                    <a:gd name="T9" fmla="*/ 142240 h 1117600"/>
                    <a:gd name="T10" fmla="*/ 175172 w 805092"/>
                    <a:gd name="T11" fmla="*/ 162560 h 1117600"/>
                    <a:gd name="T12" fmla="*/ 124372 w 805092"/>
                    <a:gd name="T13" fmla="*/ 223520 h 1117600"/>
                    <a:gd name="T14" fmla="*/ 134532 w 805092"/>
                    <a:gd name="T15" fmla="*/ 304800 h 1117600"/>
                    <a:gd name="T16" fmla="*/ 165012 w 805092"/>
                    <a:gd name="T17" fmla="*/ 335280 h 1117600"/>
                    <a:gd name="T18" fmla="*/ 175172 w 805092"/>
                    <a:gd name="T19" fmla="*/ 365760 h 1117600"/>
                    <a:gd name="T20" fmla="*/ 165012 w 805092"/>
                    <a:gd name="T21" fmla="*/ 447040 h 1117600"/>
                    <a:gd name="T22" fmla="*/ 134532 w 805092"/>
                    <a:gd name="T23" fmla="*/ 477520 h 1117600"/>
                    <a:gd name="T24" fmla="*/ 83732 w 805092"/>
                    <a:gd name="T25" fmla="*/ 528320 h 1117600"/>
                    <a:gd name="T26" fmla="*/ 73572 w 805092"/>
                    <a:gd name="T27" fmla="*/ 558800 h 1117600"/>
                    <a:gd name="T28" fmla="*/ 22772 w 805092"/>
                    <a:gd name="T29" fmla="*/ 609600 h 1117600"/>
                    <a:gd name="T30" fmla="*/ 2452 w 805092"/>
                    <a:gd name="T31" fmla="*/ 670560 h 1117600"/>
                    <a:gd name="T32" fmla="*/ 32932 w 805092"/>
                    <a:gd name="T33" fmla="*/ 782320 h 1117600"/>
                    <a:gd name="T34" fmla="*/ 63412 w 805092"/>
                    <a:gd name="T35" fmla="*/ 802640 h 1117600"/>
                    <a:gd name="T36" fmla="*/ 104052 w 805092"/>
                    <a:gd name="T37" fmla="*/ 863600 h 1117600"/>
                    <a:gd name="T38" fmla="*/ 215812 w 805092"/>
                    <a:gd name="T39" fmla="*/ 944880 h 1117600"/>
                    <a:gd name="T40" fmla="*/ 286932 w 805092"/>
                    <a:gd name="T41" fmla="*/ 1016000 h 1117600"/>
                    <a:gd name="T42" fmla="*/ 337732 w 805092"/>
                    <a:gd name="T43" fmla="*/ 1066800 h 1117600"/>
                    <a:gd name="T44" fmla="*/ 358052 w 805092"/>
                    <a:gd name="T45" fmla="*/ 1097280 h 1117600"/>
                    <a:gd name="T46" fmla="*/ 419012 w 805092"/>
                    <a:gd name="T47" fmla="*/ 1117600 h 1117600"/>
                    <a:gd name="T48" fmla="*/ 490132 w 805092"/>
                    <a:gd name="T49" fmla="*/ 1107440 h 1117600"/>
                    <a:gd name="T50" fmla="*/ 540932 w 805092"/>
                    <a:gd name="T51" fmla="*/ 1097280 h 1117600"/>
                    <a:gd name="T52" fmla="*/ 612052 w 805092"/>
                    <a:gd name="T53" fmla="*/ 1016000 h 1117600"/>
                    <a:gd name="T54" fmla="*/ 642532 w 805092"/>
                    <a:gd name="T55" fmla="*/ 995680 h 1117600"/>
                    <a:gd name="T56" fmla="*/ 662852 w 805092"/>
                    <a:gd name="T57" fmla="*/ 965200 h 1117600"/>
                    <a:gd name="T58" fmla="*/ 774612 w 805092"/>
                    <a:gd name="T59" fmla="*/ 883920 h 1117600"/>
                    <a:gd name="T60" fmla="*/ 805092 w 805092"/>
                    <a:gd name="T61" fmla="*/ 802640 h 1117600"/>
                    <a:gd name="T62" fmla="*/ 794932 w 805092"/>
                    <a:gd name="T63" fmla="*/ 609600 h 1117600"/>
                    <a:gd name="T64" fmla="*/ 754292 w 805092"/>
                    <a:gd name="T65" fmla="*/ 518160 h 1117600"/>
                    <a:gd name="T66" fmla="*/ 733972 w 805092"/>
                    <a:gd name="T67" fmla="*/ 487680 h 1117600"/>
                    <a:gd name="T68" fmla="*/ 713652 w 805092"/>
                    <a:gd name="T69" fmla="*/ 447040 h 1117600"/>
                    <a:gd name="T70" fmla="*/ 673012 w 805092"/>
                    <a:gd name="T71" fmla="*/ 386080 h 1117600"/>
                    <a:gd name="T72" fmla="*/ 652692 w 805092"/>
                    <a:gd name="T73" fmla="*/ 254000 h 1117600"/>
                    <a:gd name="T74" fmla="*/ 642532 w 805092"/>
                    <a:gd name="T75" fmla="*/ 213360 h 1117600"/>
                    <a:gd name="T76" fmla="*/ 622212 w 805092"/>
                    <a:gd name="T77" fmla="*/ 182880 h 1117600"/>
                    <a:gd name="T78" fmla="*/ 591732 w 805092"/>
                    <a:gd name="T79" fmla="*/ 121920 h 1117600"/>
                    <a:gd name="T80" fmla="*/ 561252 w 805092"/>
                    <a:gd name="T81" fmla="*/ 101600 h 1117600"/>
                    <a:gd name="T82" fmla="*/ 530772 w 805092"/>
                    <a:gd name="T83" fmla="*/ 40640 h 1117600"/>
                    <a:gd name="T84" fmla="*/ 520612 w 805092"/>
                    <a:gd name="T85" fmla="*/ 10160 h 1117600"/>
                    <a:gd name="T86" fmla="*/ 490132 w 805092"/>
                    <a:gd name="T87" fmla="*/ 0 h 1117600"/>
                    <a:gd name="T88" fmla="*/ 419012 w 805092"/>
                    <a:gd name="T89" fmla="*/ 10160 h 1117600"/>
                    <a:gd name="T90" fmla="*/ 408852 w 805092"/>
                    <a:gd name="T91" fmla="*/ 0 h 1117600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805092"/>
                    <a:gd name="T139" fmla="*/ 0 h 1117600"/>
                    <a:gd name="T140" fmla="*/ 805092 w 805092"/>
                    <a:gd name="T141" fmla="*/ 1117600 h 1117600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805092" h="1117600">
                      <a:moveTo>
                        <a:pt x="408852" y="0"/>
                      </a:moveTo>
                      <a:lnTo>
                        <a:pt x="408852" y="0"/>
                      </a:lnTo>
                      <a:cubicBezTo>
                        <a:pt x="286790" y="77676"/>
                        <a:pt x="333833" y="46626"/>
                        <a:pt x="266612" y="91440"/>
                      </a:cubicBezTo>
                      <a:cubicBezTo>
                        <a:pt x="256452" y="98213"/>
                        <a:pt x="244766" y="103126"/>
                        <a:pt x="236132" y="111760"/>
                      </a:cubicBezTo>
                      <a:cubicBezTo>
                        <a:pt x="225972" y="121920"/>
                        <a:pt x="216690" y="133042"/>
                        <a:pt x="205652" y="142240"/>
                      </a:cubicBezTo>
                      <a:cubicBezTo>
                        <a:pt x="196271" y="150057"/>
                        <a:pt x="184553" y="154743"/>
                        <a:pt x="175172" y="162560"/>
                      </a:cubicBezTo>
                      <a:cubicBezTo>
                        <a:pt x="145836" y="187006"/>
                        <a:pt x="144352" y="193550"/>
                        <a:pt x="124372" y="223520"/>
                      </a:cubicBezTo>
                      <a:cubicBezTo>
                        <a:pt x="127759" y="250613"/>
                        <a:pt x="125201" y="279140"/>
                        <a:pt x="134532" y="304800"/>
                      </a:cubicBezTo>
                      <a:cubicBezTo>
                        <a:pt x="139442" y="318303"/>
                        <a:pt x="157042" y="323325"/>
                        <a:pt x="165012" y="335280"/>
                      </a:cubicBezTo>
                      <a:cubicBezTo>
                        <a:pt x="170953" y="344191"/>
                        <a:pt x="171785" y="355600"/>
                        <a:pt x="175172" y="365760"/>
                      </a:cubicBezTo>
                      <a:cubicBezTo>
                        <a:pt x="171785" y="392853"/>
                        <a:pt x="174343" y="421380"/>
                        <a:pt x="165012" y="447040"/>
                      </a:cubicBezTo>
                      <a:cubicBezTo>
                        <a:pt x="160102" y="460543"/>
                        <a:pt x="143730" y="466482"/>
                        <a:pt x="134532" y="477520"/>
                      </a:cubicBezTo>
                      <a:cubicBezTo>
                        <a:pt x="92199" y="528320"/>
                        <a:pt x="139612" y="491067"/>
                        <a:pt x="83732" y="528320"/>
                      </a:cubicBezTo>
                      <a:cubicBezTo>
                        <a:pt x="80345" y="538480"/>
                        <a:pt x="80262" y="550437"/>
                        <a:pt x="73572" y="558800"/>
                      </a:cubicBezTo>
                      <a:cubicBezTo>
                        <a:pt x="29545" y="613833"/>
                        <a:pt x="53252" y="541020"/>
                        <a:pt x="22772" y="609600"/>
                      </a:cubicBezTo>
                      <a:cubicBezTo>
                        <a:pt x="14073" y="629173"/>
                        <a:pt x="2452" y="670560"/>
                        <a:pt x="2452" y="670560"/>
                      </a:cubicBezTo>
                      <a:cubicBezTo>
                        <a:pt x="8462" y="718640"/>
                        <a:pt x="0" y="749388"/>
                        <a:pt x="32932" y="782320"/>
                      </a:cubicBezTo>
                      <a:cubicBezTo>
                        <a:pt x="41566" y="790954"/>
                        <a:pt x="53252" y="795867"/>
                        <a:pt x="63412" y="802640"/>
                      </a:cubicBezTo>
                      <a:cubicBezTo>
                        <a:pt x="76959" y="822960"/>
                        <a:pt x="83732" y="850053"/>
                        <a:pt x="104052" y="863600"/>
                      </a:cubicBezTo>
                      <a:cubicBezTo>
                        <a:pt x="146335" y="891789"/>
                        <a:pt x="178548" y="910721"/>
                        <a:pt x="215812" y="944880"/>
                      </a:cubicBezTo>
                      <a:cubicBezTo>
                        <a:pt x="240526" y="967535"/>
                        <a:pt x="286932" y="1016000"/>
                        <a:pt x="286932" y="1016000"/>
                      </a:cubicBezTo>
                      <a:cubicBezTo>
                        <a:pt x="307345" y="1077238"/>
                        <a:pt x="279787" y="1018513"/>
                        <a:pt x="337732" y="1066800"/>
                      </a:cubicBezTo>
                      <a:cubicBezTo>
                        <a:pt x="347113" y="1074617"/>
                        <a:pt x="347697" y="1090808"/>
                        <a:pt x="358052" y="1097280"/>
                      </a:cubicBezTo>
                      <a:cubicBezTo>
                        <a:pt x="376215" y="1108632"/>
                        <a:pt x="419012" y="1117600"/>
                        <a:pt x="419012" y="1117600"/>
                      </a:cubicBezTo>
                      <a:cubicBezTo>
                        <a:pt x="442719" y="1114213"/>
                        <a:pt x="466510" y="1111377"/>
                        <a:pt x="490132" y="1107440"/>
                      </a:cubicBezTo>
                      <a:cubicBezTo>
                        <a:pt x="507166" y="1104601"/>
                        <a:pt x="527117" y="1107641"/>
                        <a:pt x="540932" y="1097280"/>
                      </a:cubicBezTo>
                      <a:cubicBezTo>
                        <a:pt x="569733" y="1075680"/>
                        <a:pt x="586596" y="1041456"/>
                        <a:pt x="612052" y="1016000"/>
                      </a:cubicBezTo>
                      <a:cubicBezTo>
                        <a:pt x="620686" y="1007366"/>
                        <a:pt x="632372" y="1002453"/>
                        <a:pt x="642532" y="995680"/>
                      </a:cubicBezTo>
                      <a:cubicBezTo>
                        <a:pt x="649305" y="985520"/>
                        <a:pt x="653317" y="972828"/>
                        <a:pt x="662852" y="965200"/>
                      </a:cubicBezTo>
                      <a:cubicBezTo>
                        <a:pt x="704903" y="931559"/>
                        <a:pt x="744662" y="925850"/>
                        <a:pt x="774612" y="883920"/>
                      </a:cubicBezTo>
                      <a:cubicBezTo>
                        <a:pt x="795046" y="855312"/>
                        <a:pt x="796911" y="835366"/>
                        <a:pt x="805092" y="802640"/>
                      </a:cubicBezTo>
                      <a:cubicBezTo>
                        <a:pt x="801705" y="738293"/>
                        <a:pt x="802924" y="673538"/>
                        <a:pt x="794932" y="609600"/>
                      </a:cubicBezTo>
                      <a:cubicBezTo>
                        <a:pt x="793190" y="595666"/>
                        <a:pt x="762669" y="532819"/>
                        <a:pt x="754292" y="518160"/>
                      </a:cubicBezTo>
                      <a:cubicBezTo>
                        <a:pt x="748234" y="507558"/>
                        <a:pt x="740030" y="498282"/>
                        <a:pt x="733972" y="487680"/>
                      </a:cubicBezTo>
                      <a:cubicBezTo>
                        <a:pt x="726458" y="474530"/>
                        <a:pt x="721444" y="460027"/>
                        <a:pt x="713652" y="447040"/>
                      </a:cubicBezTo>
                      <a:cubicBezTo>
                        <a:pt x="701087" y="426099"/>
                        <a:pt x="673012" y="386080"/>
                        <a:pt x="673012" y="386080"/>
                      </a:cubicBezTo>
                      <a:cubicBezTo>
                        <a:pt x="664215" y="315700"/>
                        <a:pt x="665990" y="313843"/>
                        <a:pt x="652692" y="254000"/>
                      </a:cubicBezTo>
                      <a:cubicBezTo>
                        <a:pt x="649663" y="240369"/>
                        <a:pt x="648033" y="226195"/>
                        <a:pt x="642532" y="213360"/>
                      </a:cubicBezTo>
                      <a:cubicBezTo>
                        <a:pt x="637722" y="202137"/>
                        <a:pt x="627673" y="193802"/>
                        <a:pt x="622212" y="182880"/>
                      </a:cubicBezTo>
                      <a:cubicBezTo>
                        <a:pt x="605685" y="149826"/>
                        <a:pt x="620849" y="151037"/>
                        <a:pt x="591732" y="121920"/>
                      </a:cubicBezTo>
                      <a:cubicBezTo>
                        <a:pt x="583098" y="113286"/>
                        <a:pt x="571412" y="108373"/>
                        <a:pt x="561252" y="101600"/>
                      </a:cubicBezTo>
                      <a:cubicBezTo>
                        <a:pt x="535715" y="24988"/>
                        <a:pt x="570163" y="119422"/>
                        <a:pt x="530772" y="40640"/>
                      </a:cubicBezTo>
                      <a:cubicBezTo>
                        <a:pt x="525983" y="31061"/>
                        <a:pt x="528185" y="17733"/>
                        <a:pt x="520612" y="10160"/>
                      </a:cubicBezTo>
                      <a:cubicBezTo>
                        <a:pt x="513039" y="2587"/>
                        <a:pt x="500292" y="3387"/>
                        <a:pt x="490132" y="0"/>
                      </a:cubicBezTo>
                      <a:cubicBezTo>
                        <a:pt x="466425" y="3387"/>
                        <a:pt x="442494" y="5464"/>
                        <a:pt x="419012" y="10160"/>
                      </a:cubicBezTo>
                      <a:cubicBezTo>
                        <a:pt x="408510" y="12260"/>
                        <a:pt x="410545" y="1693"/>
                        <a:pt x="408852" y="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98" name="Freihandform 19"/>
                <p:cNvSpPr>
                  <a:spLocks/>
                </p:cNvSpPr>
                <p:nvPr/>
              </p:nvSpPr>
              <p:spPr bwMode="auto">
                <a:xfrm>
                  <a:off x="4185920" y="4069486"/>
                  <a:ext cx="792480" cy="1010514"/>
                </a:xfrm>
                <a:custGeom>
                  <a:avLst/>
                  <a:gdLst>
                    <a:gd name="T0" fmla="*/ 629920 w 792480"/>
                    <a:gd name="T1" fmla="*/ 106274 h 1010514"/>
                    <a:gd name="T2" fmla="*/ 629920 w 792480"/>
                    <a:gd name="T3" fmla="*/ 106274 h 1010514"/>
                    <a:gd name="T4" fmla="*/ 487680 w 792480"/>
                    <a:gd name="T5" fmla="*/ 96114 h 1010514"/>
                    <a:gd name="T6" fmla="*/ 416560 w 792480"/>
                    <a:gd name="T7" fmla="*/ 65634 h 1010514"/>
                    <a:gd name="T8" fmla="*/ 386080 w 792480"/>
                    <a:gd name="T9" fmla="*/ 45314 h 1010514"/>
                    <a:gd name="T10" fmla="*/ 345440 w 792480"/>
                    <a:gd name="T11" fmla="*/ 35154 h 1010514"/>
                    <a:gd name="T12" fmla="*/ 284480 w 792480"/>
                    <a:gd name="T13" fmla="*/ 4674 h 1010514"/>
                    <a:gd name="T14" fmla="*/ 254000 w 792480"/>
                    <a:gd name="T15" fmla="*/ 35154 h 1010514"/>
                    <a:gd name="T16" fmla="*/ 223520 w 792480"/>
                    <a:gd name="T17" fmla="*/ 96114 h 1010514"/>
                    <a:gd name="T18" fmla="*/ 193040 w 792480"/>
                    <a:gd name="T19" fmla="*/ 157074 h 1010514"/>
                    <a:gd name="T20" fmla="*/ 162560 w 792480"/>
                    <a:gd name="T21" fmla="*/ 228194 h 1010514"/>
                    <a:gd name="T22" fmla="*/ 132080 w 792480"/>
                    <a:gd name="T23" fmla="*/ 248514 h 1010514"/>
                    <a:gd name="T24" fmla="*/ 111760 w 792480"/>
                    <a:gd name="T25" fmla="*/ 278994 h 1010514"/>
                    <a:gd name="T26" fmla="*/ 50800 w 792480"/>
                    <a:gd name="T27" fmla="*/ 329794 h 1010514"/>
                    <a:gd name="T28" fmla="*/ 20320 w 792480"/>
                    <a:gd name="T29" fmla="*/ 339954 h 1010514"/>
                    <a:gd name="T30" fmla="*/ 0 w 792480"/>
                    <a:gd name="T31" fmla="*/ 492354 h 1010514"/>
                    <a:gd name="T32" fmla="*/ 10160 w 792480"/>
                    <a:gd name="T33" fmla="*/ 797154 h 1010514"/>
                    <a:gd name="T34" fmla="*/ 20320 w 792480"/>
                    <a:gd name="T35" fmla="*/ 827634 h 1010514"/>
                    <a:gd name="T36" fmla="*/ 40640 w 792480"/>
                    <a:gd name="T37" fmla="*/ 868274 h 1010514"/>
                    <a:gd name="T38" fmla="*/ 142240 w 792480"/>
                    <a:gd name="T39" fmla="*/ 939394 h 1010514"/>
                    <a:gd name="T40" fmla="*/ 203200 w 792480"/>
                    <a:gd name="T41" fmla="*/ 980034 h 1010514"/>
                    <a:gd name="T42" fmla="*/ 264160 w 792480"/>
                    <a:gd name="T43" fmla="*/ 990194 h 1010514"/>
                    <a:gd name="T44" fmla="*/ 294640 w 792480"/>
                    <a:gd name="T45" fmla="*/ 1000354 h 1010514"/>
                    <a:gd name="T46" fmla="*/ 365760 w 792480"/>
                    <a:gd name="T47" fmla="*/ 1010514 h 1010514"/>
                    <a:gd name="T48" fmla="*/ 528320 w 792480"/>
                    <a:gd name="T49" fmla="*/ 969874 h 1010514"/>
                    <a:gd name="T50" fmla="*/ 548640 w 792480"/>
                    <a:gd name="T51" fmla="*/ 919074 h 1010514"/>
                    <a:gd name="T52" fmla="*/ 609600 w 792480"/>
                    <a:gd name="T53" fmla="*/ 868274 h 1010514"/>
                    <a:gd name="T54" fmla="*/ 650240 w 792480"/>
                    <a:gd name="T55" fmla="*/ 827634 h 1010514"/>
                    <a:gd name="T56" fmla="*/ 660400 w 792480"/>
                    <a:gd name="T57" fmla="*/ 797154 h 1010514"/>
                    <a:gd name="T58" fmla="*/ 680720 w 792480"/>
                    <a:gd name="T59" fmla="*/ 715874 h 1010514"/>
                    <a:gd name="T60" fmla="*/ 690880 w 792480"/>
                    <a:gd name="T61" fmla="*/ 685394 h 1010514"/>
                    <a:gd name="T62" fmla="*/ 721360 w 792480"/>
                    <a:gd name="T63" fmla="*/ 492354 h 1010514"/>
                    <a:gd name="T64" fmla="*/ 731520 w 792480"/>
                    <a:gd name="T65" fmla="*/ 441554 h 1010514"/>
                    <a:gd name="T66" fmla="*/ 762000 w 792480"/>
                    <a:gd name="T67" fmla="*/ 411074 h 1010514"/>
                    <a:gd name="T68" fmla="*/ 792480 w 792480"/>
                    <a:gd name="T69" fmla="*/ 350114 h 1010514"/>
                    <a:gd name="T70" fmla="*/ 782320 w 792480"/>
                    <a:gd name="T71" fmla="*/ 238354 h 1010514"/>
                    <a:gd name="T72" fmla="*/ 772160 w 792480"/>
                    <a:gd name="T73" fmla="*/ 207874 h 1010514"/>
                    <a:gd name="T74" fmla="*/ 741680 w 792480"/>
                    <a:gd name="T75" fmla="*/ 187554 h 1010514"/>
                    <a:gd name="T76" fmla="*/ 731520 w 792480"/>
                    <a:gd name="T77" fmla="*/ 157074 h 1010514"/>
                    <a:gd name="T78" fmla="*/ 701040 w 792480"/>
                    <a:gd name="T79" fmla="*/ 146914 h 1010514"/>
                    <a:gd name="T80" fmla="*/ 640080 w 792480"/>
                    <a:gd name="T81" fmla="*/ 106274 h 1010514"/>
                    <a:gd name="T82" fmla="*/ 629920 w 792480"/>
                    <a:gd name="T83" fmla="*/ 106274 h 1010514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92480"/>
                    <a:gd name="T127" fmla="*/ 0 h 1010514"/>
                    <a:gd name="T128" fmla="*/ 792480 w 792480"/>
                    <a:gd name="T129" fmla="*/ 1010514 h 1010514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92480" h="1010514">
                      <a:moveTo>
                        <a:pt x="629920" y="106274"/>
                      </a:moveTo>
                      <a:lnTo>
                        <a:pt x="629920" y="106274"/>
                      </a:lnTo>
                      <a:cubicBezTo>
                        <a:pt x="582507" y="102887"/>
                        <a:pt x="534889" y="101668"/>
                        <a:pt x="487680" y="96114"/>
                      </a:cubicBezTo>
                      <a:cubicBezTo>
                        <a:pt x="469738" y="94003"/>
                        <a:pt x="428728" y="72587"/>
                        <a:pt x="416560" y="65634"/>
                      </a:cubicBezTo>
                      <a:cubicBezTo>
                        <a:pt x="405958" y="59576"/>
                        <a:pt x="397303" y="50124"/>
                        <a:pt x="386080" y="45314"/>
                      </a:cubicBezTo>
                      <a:cubicBezTo>
                        <a:pt x="373245" y="39813"/>
                        <a:pt x="358987" y="38541"/>
                        <a:pt x="345440" y="35154"/>
                      </a:cubicBezTo>
                      <a:cubicBezTo>
                        <a:pt x="338023" y="30209"/>
                        <a:pt x="298501" y="0"/>
                        <a:pt x="284480" y="4674"/>
                      </a:cubicBezTo>
                      <a:cubicBezTo>
                        <a:pt x="270849" y="9218"/>
                        <a:pt x="264160" y="24994"/>
                        <a:pt x="254000" y="35154"/>
                      </a:cubicBezTo>
                      <a:cubicBezTo>
                        <a:pt x="228463" y="111766"/>
                        <a:pt x="262911" y="17332"/>
                        <a:pt x="223520" y="96114"/>
                      </a:cubicBezTo>
                      <a:cubicBezTo>
                        <a:pt x="181456" y="180242"/>
                        <a:pt x="251274" y="69723"/>
                        <a:pt x="193040" y="157074"/>
                      </a:cubicBezTo>
                      <a:cubicBezTo>
                        <a:pt x="185267" y="188164"/>
                        <a:pt x="185948" y="204806"/>
                        <a:pt x="162560" y="228194"/>
                      </a:cubicBezTo>
                      <a:cubicBezTo>
                        <a:pt x="153926" y="236828"/>
                        <a:pt x="142240" y="241741"/>
                        <a:pt x="132080" y="248514"/>
                      </a:cubicBezTo>
                      <a:cubicBezTo>
                        <a:pt x="125307" y="258674"/>
                        <a:pt x="119577" y="269613"/>
                        <a:pt x="111760" y="278994"/>
                      </a:cubicBezTo>
                      <a:cubicBezTo>
                        <a:pt x="95710" y="298254"/>
                        <a:pt x="73634" y="318377"/>
                        <a:pt x="50800" y="329794"/>
                      </a:cubicBezTo>
                      <a:cubicBezTo>
                        <a:pt x="41221" y="334583"/>
                        <a:pt x="30480" y="336567"/>
                        <a:pt x="20320" y="339954"/>
                      </a:cubicBezTo>
                      <a:cubicBezTo>
                        <a:pt x="166" y="400417"/>
                        <a:pt x="0" y="392910"/>
                        <a:pt x="0" y="492354"/>
                      </a:cubicBezTo>
                      <a:cubicBezTo>
                        <a:pt x="0" y="594010"/>
                        <a:pt x="4010" y="695684"/>
                        <a:pt x="10160" y="797154"/>
                      </a:cubicBezTo>
                      <a:cubicBezTo>
                        <a:pt x="10808" y="807844"/>
                        <a:pt x="16101" y="817790"/>
                        <a:pt x="20320" y="827634"/>
                      </a:cubicBezTo>
                      <a:cubicBezTo>
                        <a:pt x="26286" y="841555"/>
                        <a:pt x="31837" y="855949"/>
                        <a:pt x="40640" y="868274"/>
                      </a:cubicBezTo>
                      <a:cubicBezTo>
                        <a:pt x="67510" y="905892"/>
                        <a:pt x="102194" y="914750"/>
                        <a:pt x="142240" y="939394"/>
                      </a:cubicBezTo>
                      <a:cubicBezTo>
                        <a:pt x="163039" y="952193"/>
                        <a:pt x="179111" y="976019"/>
                        <a:pt x="203200" y="980034"/>
                      </a:cubicBezTo>
                      <a:cubicBezTo>
                        <a:pt x="223520" y="983421"/>
                        <a:pt x="244050" y="985725"/>
                        <a:pt x="264160" y="990194"/>
                      </a:cubicBezTo>
                      <a:cubicBezTo>
                        <a:pt x="274615" y="992517"/>
                        <a:pt x="284138" y="998254"/>
                        <a:pt x="294640" y="1000354"/>
                      </a:cubicBezTo>
                      <a:cubicBezTo>
                        <a:pt x="318122" y="1005050"/>
                        <a:pt x="342053" y="1007127"/>
                        <a:pt x="365760" y="1010514"/>
                      </a:cubicBezTo>
                      <a:cubicBezTo>
                        <a:pt x="419947" y="996967"/>
                        <a:pt x="478362" y="994853"/>
                        <a:pt x="528320" y="969874"/>
                      </a:cubicBezTo>
                      <a:cubicBezTo>
                        <a:pt x="544632" y="961718"/>
                        <a:pt x="537247" y="933315"/>
                        <a:pt x="548640" y="919074"/>
                      </a:cubicBezTo>
                      <a:cubicBezTo>
                        <a:pt x="565164" y="898419"/>
                        <a:pt x="589939" y="885969"/>
                        <a:pt x="609600" y="868274"/>
                      </a:cubicBezTo>
                      <a:cubicBezTo>
                        <a:pt x="623840" y="855458"/>
                        <a:pt x="636693" y="841181"/>
                        <a:pt x="650240" y="827634"/>
                      </a:cubicBezTo>
                      <a:cubicBezTo>
                        <a:pt x="653627" y="817474"/>
                        <a:pt x="657582" y="807486"/>
                        <a:pt x="660400" y="797154"/>
                      </a:cubicBezTo>
                      <a:cubicBezTo>
                        <a:pt x="667748" y="770211"/>
                        <a:pt x="671889" y="742368"/>
                        <a:pt x="680720" y="715874"/>
                      </a:cubicBezTo>
                      <a:lnTo>
                        <a:pt x="690880" y="685394"/>
                      </a:lnTo>
                      <a:cubicBezTo>
                        <a:pt x="710130" y="473644"/>
                        <a:pt x="687069" y="663810"/>
                        <a:pt x="721360" y="492354"/>
                      </a:cubicBezTo>
                      <a:cubicBezTo>
                        <a:pt x="724747" y="475421"/>
                        <a:pt x="723797" y="457000"/>
                        <a:pt x="731520" y="441554"/>
                      </a:cubicBezTo>
                      <a:cubicBezTo>
                        <a:pt x="737946" y="428703"/>
                        <a:pt x="752802" y="422112"/>
                        <a:pt x="762000" y="411074"/>
                      </a:cubicBezTo>
                      <a:cubicBezTo>
                        <a:pt x="783884" y="384813"/>
                        <a:pt x="782297" y="380662"/>
                        <a:pt x="792480" y="350114"/>
                      </a:cubicBezTo>
                      <a:cubicBezTo>
                        <a:pt x="789093" y="312861"/>
                        <a:pt x="787610" y="275385"/>
                        <a:pt x="782320" y="238354"/>
                      </a:cubicBezTo>
                      <a:cubicBezTo>
                        <a:pt x="780805" y="227752"/>
                        <a:pt x="778850" y="216237"/>
                        <a:pt x="772160" y="207874"/>
                      </a:cubicBezTo>
                      <a:cubicBezTo>
                        <a:pt x="764532" y="198339"/>
                        <a:pt x="751840" y="194327"/>
                        <a:pt x="741680" y="187554"/>
                      </a:cubicBezTo>
                      <a:cubicBezTo>
                        <a:pt x="738293" y="177394"/>
                        <a:pt x="739093" y="164647"/>
                        <a:pt x="731520" y="157074"/>
                      </a:cubicBezTo>
                      <a:cubicBezTo>
                        <a:pt x="723947" y="149501"/>
                        <a:pt x="710402" y="152115"/>
                        <a:pt x="701040" y="146914"/>
                      </a:cubicBezTo>
                      <a:cubicBezTo>
                        <a:pt x="679692" y="135054"/>
                        <a:pt x="661923" y="117196"/>
                        <a:pt x="640080" y="106274"/>
                      </a:cubicBezTo>
                      <a:lnTo>
                        <a:pt x="629920" y="106274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</p:grpSp>
          <p:sp>
            <p:nvSpPr>
              <p:cNvPr id="71" name="Freihandform 70"/>
              <p:cNvSpPr/>
              <p:nvPr/>
            </p:nvSpPr>
            <p:spPr bwMode="auto">
              <a:xfrm>
                <a:off x="3017803" y="1826524"/>
                <a:ext cx="660642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73" name="Freihandform 72"/>
              <p:cNvSpPr/>
              <p:nvPr/>
            </p:nvSpPr>
            <p:spPr bwMode="auto">
              <a:xfrm>
                <a:off x="2495204" y="1718052"/>
                <a:ext cx="660644" cy="624443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82" name="Freihandform 81"/>
              <p:cNvSpPr/>
              <p:nvPr/>
            </p:nvSpPr>
            <p:spPr bwMode="auto">
              <a:xfrm>
                <a:off x="1496022" y="1630102"/>
                <a:ext cx="660644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83" name="Freihandform 82"/>
              <p:cNvSpPr/>
              <p:nvPr/>
            </p:nvSpPr>
            <p:spPr bwMode="auto">
              <a:xfrm>
                <a:off x="2018622" y="1671145"/>
                <a:ext cx="660642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84" name="Freihandform 83"/>
              <p:cNvSpPr/>
              <p:nvPr/>
            </p:nvSpPr>
            <p:spPr bwMode="auto">
              <a:xfrm>
                <a:off x="835380" y="1650624"/>
                <a:ext cx="660642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</p:grpSp>
      </p:grpSp>
      <p:cxnSp>
        <p:nvCxnSpPr>
          <p:cNvPr id="122" name="Gerade Verbindung 121"/>
          <p:cNvCxnSpPr/>
          <p:nvPr/>
        </p:nvCxnSpPr>
        <p:spPr bwMode="auto">
          <a:xfrm flipV="1">
            <a:off x="5007429" y="1121229"/>
            <a:ext cx="3385457" cy="2155371"/>
          </a:xfrm>
          <a:prstGeom prst="line">
            <a:avLst/>
          </a:prstGeom>
          <a:noFill/>
          <a:ln w="2540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2619282831"/>
      </p:ext>
    </p:extLst>
  </p:cSld>
  <p:clrMapOvr>
    <a:masterClrMapping/>
  </p:clrMapOvr>
  <p:transition spd="med"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4"/>
          <p:cNvSpPr>
            <a:spLocks noGrp="1" noChangeArrowheads="1"/>
          </p:cNvSpPr>
          <p:nvPr>
            <p:ph type="title"/>
          </p:nvPr>
        </p:nvSpPr>
        <p:spPr>
          <a:xfrm>
            <a:off x="457201" y="414338"/>
            <a:ext cx="4411619" cy="619125"/>
          </a:xfrm>
        </p:spPr>
        <p:txBody>
          <a:bodyPr/>
          <a:lstStyle/>
          <a:p>
            <a:pPr algn="l"/>
            <a:r>
              <a:rPr lang="de-DE" altLang="de-DE" sz="2400" dirty="0">
                <a:solidFill>
                  <a:schemeClr val="tx1"/>
                </a:solidFill>
                <a:latin typeface="Tahoma" pitchFamily="34" charset="0"/>
                <a:cs typeface="Tahoma" pitchFamily="34" charset="0"/>
              </a:rPr>
              <a:t>Flockung bei der Ultrafiltration</a:t>
            </a:r>
          </a:p>
        </p:txBody>
      </p:sp>
      <p:sp>
        <p:nvSpPr>
          <p:cNvPr id="36" name="Rectangle 3"/>
          <p:cNvSpPr txBox="1">
            <a:spLocks noChangeArrowheads="1"/>
          </p:cNvSpPr>
          <p:nvPr/>
        </p:nvSpPr>
        <p:spPr bwMode="auto">
          <a:xfrm>
            <a:off x="4868820" y="1179513"/>
            <a:ext cx="3447596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Flächenfiltration / Sieb</a:t>
            </a:r>
            <a:endParaRPr lang="de-DE" sz="1800" kern="0" dirty="0">
              <a:solidFill>
                <a:srgbClr val="003090"/>
              </a:solidFill>
              <a:ea typeface="Tahoma" pitchFamily="34" charset="0"/>
              <a:cs typeface="Tahoma" pitchFamily="34" charset="0"/>
            </a:endParaRPr>
          </a:p>
        </p:txBody>
      </p:sp>
      <p:sp>
        <p:nvSpPr>
          <p:cNvPr id="38" name="Rectangle 3"/>
          <p:cNvSpPr txBox="1">
            <a:spLocks noChangeArrowheads="1"/>
          </p:cNvSpPr>
          <p:nvPr/>
        </p:nvSpPr>
        <p:spPr bwMode="auto">
          <a:xfrm>
            <a:off x="4773613" y="3918857"/>
            <a:ext cx="3586616" cy="21553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Flockenbildung muss vorher abgeschlossen sein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Mikro-/Makroflocken sollen </a:t>
            </a:r>
            <a:r>
              <a:rPr lang="de-DE" sz="1800" u="sng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nicht</a:t>
            </a: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 die Filteroberfläche passieren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Oberflächenfiltration ist systemimmanent</a:t>
            </a:r>
          </a:p>
        </p:txBody>
      </p:sp>
      <p:grpSp>
        <p:nvGrpSpPr>
          <p:cNvPr id="2" name="Gruppieren 122"/>
          <p:cNvGrpSpPr/>
          <p:nvPr/>
        </p:nvGrpSpPr>
        <p:grpSpPr>
          <a:xfrm>
            <a:off x="341313" y="1682751"/>
            <a:ext cx="3824287" cy="4606924"/>
            <a:chOff x="341313" y="1682751"/>
            <a:chExt cx="3824287" cy="4606924"/>
          </a:xfrm>
        </p:grpSpPr>
        <p:sp>
          <p:nvSpPr>
            <p:cNvPr id="12340" name="Freihandform 3"/>
            <p:cNvSpPr>
              <a:spLocks/>
            </p:cNvSpPr>
            <p:nvPr/>
          </p:nvSpPr>
          <p:spPr bwMode="auto">
            <a:xfrm>
              <a:off x="577235" y="2196738"/>
              <a:ext cx="804865" cy="601019"/>
            </a:xfrm>
            <a:custGeom>
              <a:avLst/>
              <a:gdLst>
                <a:gd name="T0" fmla="*/ 190589 w 1013549"/>
                <a:gd name="T1" fmla="*/ 213360 h 752390"/>
                <a:gd name="T2" fmla="*/ 190589 w 1013549"/>
                <a:gd name="T3" fmla="*/ 213360 h 752390"/>
                <a:gd name="T4" fmla="*/ 210909 w 1013549"/>
                <a:gd name="T5" fmla="*/ 121920 h 752390"/>
                <a:gd name="T6" fmla="*/ 221069 w 1013549"/>
                <a:gd name="T7" fmla="*/ 91440 h 752390"/>
                <a:gd name="T8" fmla="*/ 241389 w 1013549"/>
                <a:gd name="T9" fmla="*/ 60960 h 752390"/>
                <a:gd name="T10" fmla="*/ 271869 w 1013549"/>
                <a:gd name="T11" fmla="*/ 50800 h 752390"/>
                <a:gd name="T12" fmla="*/ 363309 w 1013549"/>
                <a:gd name="T13" fmla="*/ 10160 h 752390"/>
                <a:gd name="T14" fmla="*/ 393789 w 1013549"/>
                <a:gd name="T15" fmla="*/ 0 h 752390"/>
                <a:gd name="T16" fmla="*/ 576669 w 1013549"/>
                <a:gd name="T17" fmla="*/ 20320 h 752390"/>
                <a:gd name="T18" fmla="*/ 607149 w 1013549"/>
                <a:gd name="T19" fmla="*/ 40640 h 752390"/>
                <a:gd name="T20" fmla="*/ 668109 w 1013549"/>
                <a:gd name="T21" fmla="*/ 50800 h 752390"/>
                <a:gd name="T22" fmla="*/ 830669 w 1013549"/>
                <a:gd name="T23" fmla="*/ 71120 h 752390"/>
                <a:gd name="T24" fmla="*/ 861149 w 1013549"/>
                <a:gd name="T25" fmla="*/ 81280 h 752390"/>
                <a:gd name="T26" fmla="*/ 922109 w 1013549"/>
                <a:gd name="T27" fmla="*/ 111760 h 752390"/>
                <a:gd name="T28" fmla="*/ 942429 w 1013549"/>
                <a:gd name="T29" fmla="*/ 142240 h 752390"/>
                <a:gd name="T30" fmla="*/ 993229 w 1013549"/>
                <a:gd name="T31" fmla="*/ 193040 h 752390"/>
                <a:gd name="T32" fmla="*/ 1013549 w 1013549"/>
                <a:gd name="T33" fmla="*/ 254000 h 752390"/>
                <a:gd name="T34" fmla="*/ 993229 w 1013549"/>
                <a:gd name="T35" fmla="*/ 528320 h 752390"/>
                <a:gd name="T36" fmla="*/ 942429 w 1013549"/>
                <a:gd name="T37" fmla="*/ 609600 h 752390"/>
                <a:gd name="T38" fmla="*/ 911949 w 1013549"/>
                <a:gd name="T39" fmla="*/ 619760 h 752390"/>
                <a:gd name="T40" fmla="*/ 881469 w 1013549"/>
                <a:gd name="T41" fmla="*/ 640080 h 752390"/>
                <a:gd name="T42" fmla="*/ 820509 w 1013549"/>
                <a:gd name="T43" fmla="*/ 660400 h 752390"/>
                <a:gd name="T44" fmla="*/ 403949 w 1013549"/>
                <a:gd name="T45" fmla="*/ 680720 h 752390"/>
                <a:gd name="T46" fmla="*/ 342989 w 1013549"/>
                <a:gd name="T47" fmla="*/ 690880 h 752390"/>
                <a:gd name="T48" fmla="*/ 312509 w 1013549"/>
                <a:gd name="T49" fmla="*/ 701040 h 752390"/>
                <a:gd name="T50" fmla="*/ 251549 w 1013549"/>
                <a:gd name="T51" fmla="*/ 711200 h 752390"/>
                <a:gd name="T52" fmla="*/ 170269 w 1013549"/>
                <a:gd name="T53" fmla="*/ 731520 h 752390"/>
                <a:gd name="T54" fmla="*/ 139789 w 1013549"/>
                <a:gd name="T55" fmla="*/ 741680 h 752390"/>
                <a:gd name="T56" fmla="*/ 88989 w 1013549"/>
                <a:gd name="T57" fmla="*/ 751840 h 752390"/>
                <a:gd name="T58" fmla="*/ 17869 w 1013549"/>
                <a:gd name="T59" fmla="*/ 741680 h 752390"/>
                <a:gd name="T60" fmla="*/ 7709 w 1013549"/>
                <a:gd name="T61" fmla="*/ 711200 h 752390"/>
                <a:gd name="T62" fmla="*/ 17869 w 1013549"/>
                <a:gd name="T63" fmla="*/ 497840 h 752390"/>
                <a:gd name="T64" fmla="*/ 78829 w 1013549"/>
                <a:gd name="T65" fmla="*/ 436880 h 752390"/>
                <a:gd name="T66" fmla="*/ 99149 w 1013549"/>
                <a:gd name="T67" fmla="*/ 406400 h 752390"/>
                <a:gd name="T68" fmla="*/ 160109 w 1013549"/>
                <a:gd name="T69" fmla="*/ 365760 h 752390"/>
                <a:gd name="T70" fmla="*/ 190589 w 1013549"/>
                <a:gd name="T71" fmla="*/ 345440 h 752390"/>
                <a:gd name="T72" fmla="*/ 180429 w 1013549"/>
                <a:gd name="T73" fmla="*/ 254000 h 752390"/>
                <a:gd name="T74" fmla="*/ 190589 w 1013549"/>
                <a:gd name="T75" fmla="*/ 213360 h 7523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13549"/>
                <a:gd name="T115" fmla="*/ 0 h 752390"/>
                <a:gd name="T116" fmla="*/ 1013549 w 1013549"/>
                <a:gd name="T117" fmla="*/ 752390 h 7523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13549" h="752390">
                  <a:moveTo>
                    <a:pt x="190589" y="213360"/>
                  </a:moveTo>
                  <a:lnTo>
                    <a:pt x="190589" y="213360"/>
                  </a:lnTo>
                  <a:cubicBezTo>
                    <a:pt x="197362" y="182880"/>
                    <a:pt x="203336" y="152211"/>
                    <a:pt x="210909" y="121920"/>
                  </a:cubicBezTo>
                  <a:cubicBezTo>
                    <a:pt x="213506" y="111530"/>
                    <a:pt x="216280" y="101019"/>
                    <a:pt x="221069" y="91440"/>
                  </a:cubicBezTo>
                  <a:cubicBezTo>
                    <a:pt x="226530" y="80518"/>
                    <a:pt x="231854" y="68588"/>
                    <a:pt x="241389" y="60960"/>
                  </a:cubicBezTo>
                  <a:cubicBezTo>
                    <a:pt x="249752" y="54270"/>
                    <a:pt x="262290" y="55589"/>
                    <a:pt x="271869" y="50800"/>
                  </a:cubicBezTo>
                  <a:cubicBezTo>
                    <a:pt x="368473" y="2498"/>
                    <a:pt x="206038" y="62584"/>
                    <a:pt x="363309" y="10160"/>
                  </a:cubicBezTo>
                  <a:lnTo>
                    <a:pt x="393789" y="0"/>
                  </a:lnTo>
                  <a:cubicBezTo>
                    <a:pt x="399898" y="611"/>
                    <a:pt x="560017" y="15778"/>
                    <a:pt x="576669" y="20320"/>
                  </a:cubicBezTo>
                  <a:cubicBezTo>
                    <a:pt x="588450" y="23533"/>
                    <a:pt x="595565" y="36779"/>
                    <a:pt x="607149" y="40640"/>
                  </a:cubicBezTo>
                  <a:cubicBezTo>
                    <a:pt x="626692" y="47154"/>
                    <a:pt x="647841" y="47115"/>
                    <a:pt x="668109" y="50800"/>
                  </a:cubicBezTo>
                  <a:cubicBezTo>
                    <a:pt x="773086" y="69887"/>
                    <a:pt x="663812" y="55951"/>
                    <a:pt x="830669" y="71120"/>
                  </a:cubicBezTo>
                  <a:cubicBezTo>
                    <a:pt x="840829" y="74507"/>
                    <a:pt x="851570" y="76491"/>
                    <a:pt x="861149" y="81280"/>
                  </a:cubicBezTo>
                  <a:cubicBezTo>
                    <a:pt x="939931" y="120671"/>
                    <a:pt x="845497" y="86223"/>
                    <a:pt x="922109" y="111760"/>
                  </a:cubicBezTo>
                  <a:cubicBezTo>
                    <a:pt x="928882" y="121920"/>
                    <a:pt x="933795" y="133606"/>
                    <a:pt x="942429" y="142240"/>
                  </a:cubicBezTo>
                  <a:cubicBezTo>
                    <a:pt x="977650" y="177461"/>
                    <a:pt x="971554" y="144272"/>
                    <a:pt x="993229" y="193040"/>
                  </a:cubicBezTo>
                  <a:cubicBezTo>
                    <a:pt x="1001928" y="212613"/>
                    <a:pt x="1013549" y="254000"/>
                    <a:pt x="1013549" y="254000"/>
                  </a:cubicBezTo>
                  <a:cubicBezTo>
                    <a:pt x="1012651" y="267463"/>
                    <a:pt x="998025" y="499544"/>
                    <a:pt x="993229" y="528320"/>
                  </a:cubicBezTo>
                  <a:cubicBezTo>
                    <a:pt x="984805" y="578864"/>
                    <a:pt x="981748" y="589941"/>
                    <a:pt x="942429" y="609600"/>
                  </a:cubicBezTo>
                  <a:cubicBezTo>
                    <a:pt x="932850" y="614389"/>
                    <a:pt x="921528" y="614971"/>
                    <a:pt x="911949" y="619760"/>
                  </a:cubicBezTo>
                  <a:cubicBezTo>
                    <a:pt x="901027" y="625221"/>
                    <a:pt x="892627" y="635121"/>
                    <a:pt x="881469" y="640080"/>
                  </a:cubicBezTo>
                  <a:cubicBezTo>
                    <a:pt x="861896" y="648779"/>
                    <a:pt x="840829" y="653627"/>
                    <a:pt x="820509" y="660400"/>
                  </a:cubicBezTo>
                  <a:cubicBezTo>
                    <a:pt x="667898" y="711270"/>
                    <a:pt x="800735" y="670278"/>
                    <a:pt x="403949" y="680720"/>
                  </a:cubicBezTo>
                  <a:cubicBezTo>
                    <a:pt x="383629" y="684107"/>
                    <a:pt x="363099" y="686411"/>
                    <a:pt x="342989" y="690880"/>
                  </a:cubicBezTo>
                  <a:cubicBezTo>
                    <a:pt x="332534" y="693203"/>
                    <a:pt x="322964" y="698717"/>
                    <a:pt x="312509" y="701040"/>
                  </a:cubicBezTo>
                  <a:cubicBezTo>
                    <a:pt x="292399" y="705509"/>
                    <a:pt x="271692" y="706884"/>
                    <a:pt x="251549" y="711200"/>
                  </a:cubicBezTo>
                  <a:cubicBezTo>
                    <a:pt x="224242" y="717052"/>
                    <a:pt x="196763" y="722689"/>
                    <a:pt x="170269" y="731520"/>
                  </a:cubicBezTo>
                  <a:cubicBezTo>
                    <a:pt x="160109" y="734907"/>
                    <a:pt x="150179" y="739083"/>
                    <a:pt x="139789" y="741680"/>
                  </a:cubicBezTo>
                  <a:cubicBezTo>
                    <a:pt x="123036" y="745868"/>
                    <a:pt x="105922" y="748453"/>
                    <a:pt x="88989" y="751840"/>
                  </a:cubicBezTo>
                  <a:cubicBezTo>
                    <a:pt x="65282" y="748453"/>
                    <a:pt x="39288" y="752390"/>
                    <a:pt x="17869" y="741680"/>
                  </a:cubicBezTo>
                  <a:cubicBezTo>
                    <a:pt x="8290" y="736891"/>
                    <a:pt x="7709" y="721910"/>
                    <a:pt x="7709" y="711200"/>
                  </a:cubicBezTo>
                  <a:cubicBezTo>
                    <a:pt x="7709" y="639999"/>
                    <a:pt x="0" y="566762"/>
                    <a:pt x="17869" y="497840"/>
                  </a:cubicBezTo>
                  <a:cubicBezTo>
                    <a:pt x="25081" y="470023"/>
                    <a:pt x="62889" y="460790"/>
                    <a:pt x="78829" y="436880"/>
                  </a:cubicBezTo>
                  <a:cubicBezTo>
                    <a:pt x="85602" y="426720"/>
                    <a:pt x="89959" y="414441"/>
                    <a:pt x="99149" y="406400"/>
                  </a:cubicBezTo>
                  <a:cubicBezTo>
                    <a:pt x="117528" y="390318"/>
                    <a:pt x="139789" y="379307"/>
                    <a:pt x="160109" y="365760"/>
                  </a:cubicBezTo>
                  <a:lnTo>
                    <a:pt x="190589" y="345440"/>
                  </a:lnTo>
                  <a:cubicBezTo>
                    <a:pt x="219376" y="259080"/>
                    <a:pt x="180429" y="396240"/>
                    <a:pt x="180429" y="254000"/>
                  </a:cubicBezTo>
                  <a:lnTo>
                    <a:pt x="190589" y="213360"/>
                  </a:ln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41" name="Freihandform 5"/>
            <p:cNvSpPr>
              <a:spLocks/>
            </p:cNvSpPr>
            <p:nvPr/>
          </p:nvSpPr>
          <p:spPr bwMode="auto">
            <a:xfrm>
              <a:off x="1107784" y="2854129"/>
              <a:ext cx="677722" cy="624927"/>
            </a:xfrm>
            <a:custGeom>
              <a:avLst/>
              <a:gdLst>
                <a:gd name="T0" fmla="*/ 142240 w 853440"/>
                <a:gd name="T1" fmla="*/ 81280 h 782320"/>
                <a:gd name="T2" fmla="*/ 142240 w 853440"/>
                <a:gd name="T3" fmla="*/ 81280 h 782320"/>
                <a:gd name="T4" fmla="*/ 20320 w 853440"/>
                <a:gd name="T5" fmla="*/ 182880 h 782320"/>
                <a:gd name="T6" fmla="*/ 10160 w 853440"/>
                <a:gd name="T7" fmla="*/ 213360 h 782320"/>
                <a:gd name="T8" fmla="*/ 0 w 853440"/>
                <a:gd name="T9" fmla="*/ 254000 h 782320"/>
                <a:gd name="T10" fmla="*/ 10160 w 853440"/>
                <a:gd name="T11" fmla="*/ 508000 h 782320"/>
                <a:gd name="T12" fmla="*/ 91440 w 853440"/>
                <a:gd name="T13" fmla="*/ 558800 h 782320"/>
                <a:gd name="T14" fmla="*/ 121920 w 853440"/>
                <a:gd name="T15" fmla="*/ 568960 h 782320"/>
                <a:gd name="T16" fmla="*/ 193040 w 853440"/>
                <a:gd name="T17" fmla="*/ 609600 h 782320"/>
                <a:gd name="T18" fmla="*/ 223520 w 853440"/>
                <a:gd name="T19" fmla="*/ 640080 h 782320"/>
                <a:gd name="T20" fmla="*/ 254000 w 853440"/>
                <a:gd name="T21" fmla="*/ 650240 h 782320"/>
                <a:gd name="T22" fmla="*/ 314960 w 853440"/>
                <a:gd name="T23" fmla="*/ 680720 h 782320"/>
                <a:gd name="T24" fmla="*/ 335280 w 853440"/>
                <a:gd name="T25" fmla="*/ 711200 h 782320"/>
                <a:gd name="T26" fmla="*/ 396240 w 853440"/>
                <a:gd name="T27" fmla="*/ 741680 h 782320"/>
                <a:gd name="T28" fmla="*/ 477520 w 853440"/>
                <a:gd name="T29" fmla="*/ 762000 h 782320"/>
                <a:gd name="T30" fmla="*/ 548640 w 853440"/>
                <a:gd name="T31" fmla="*/ 782320 h 782320"/>
                <a:gd name="T32" fmla="*/ 660400 w 853440"/>
                <a:gd name="T33" fmla="*/ 772160 h 782320"/>
                <a:gd name="T34" fmla="*/ 701040 w 853440"/>
                <a:gd name="T35" fmla="*/ 751840 h 782320"/>
                <a:gd name="T36" fmla="*/ 762000 w 853440"/>
                <a:gd name="T37" fmla="*/ 721360 h 782320"/>
                <a:gd name="T38" fmla="*/ 782320 w 853440"/>
                <a:gd name="T39" fmla="*/ 690880 h 782320"/>
                <a:gd name="T40" fmla="*/ 792480 w 853440"/>
                <a:gd name="T41" fmla="*/ 650240 h 782320"/>
                <a:gd name="T42" fmla="*/ 822960 w 853440"/>
                <a:gd name="T43" fmla="*/ 629920 h 782320"/>
                <a:gd name="T44" fmla="*/ 853440 w 853440"/>
                <a:gd name="T45" fmla="*/ 568960 h 782320"/>
                <a:gd name="T46" fmla="*/ 843280 w 853440"/>
                <a:gd name="T47" fmla="*/ 538480 h 782320"/>
                <a:gd name="T48" fmla="*/ 843280 w 853440"/>
                <a:gd name="T49" fmla="*/ 132080 h 782320"/>
                <a:gd name="T50" fmla="*/ 853440 w 853440"/>
                <a:gd name="T51" fmla="*/ 101600 h 782320"/>
                <a:gd name="T52" fmla="*/ 843280 w 853440"/>
                <a:gd name="T53" fmla="*/ 60960 h 782320"/>
                <a:gd name="T54" fmla="*/ 812800 w 853440"/>
                <a:gd name="T55" fmla="*/ 50800 h 782320"/>
                <a:gd name="T56" fmla="*/ 721360 w 853440"/>
                <a:gd name="T57" fmla="*/ 30480 h 782320"/>
                <a:gd name="T58" fmla="*/ 660400 w 853440"/>
                <a:gd name="T59" fmla="*/ 20320 h 782320"/>
                <a:gd name="T60" fmla="*/ 518160 w 853440"/>
                <a:gd name="T61" fmla="*/ 0 h 782320"/>
                <a:gd name="T62" fmla="*/ 467360 w 853440"/>
                <a:gd name="T63" fmla="*/ 10160 h 782320"/>
                <a:gd name="T64" fmla="*/ 406400 w 853440"/>
                <a:gd name="T65" fmla="*/ 40640 h 782320"/>
                <a:gd name="T66" fmla="*/ 213360 w 853440"/>
                <a:gd name="T67" fmla="*/ 50800 h 782320"/>
                <a:gd name="T68" fmla="*/ 142240 w 853440"/>
                <a:gd name="T69" fmla="*/ 81280 h 7823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53440"/>
                <a:gd name="T106" fmla="*/ 0 h 782320"/>
                <a:gd name="T107" fmla="*/ 853440 w 853440"/>
                <a:gd name="T108" fmla="*/ 782320 h 7823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53440" h="782320">
                  <a:moveTo>
                    <a:pt x="142240" y="81280"/>
                  </a:moveTo>
                  <a:lnTo>
                    <a:pt x="142240" y="81280"/>
                  </a:lnTo>
                  <a:cubicBezTo>
                    <a:pt x="86954" y="119980"/>
                    <a:pt x="46936" y="129648"/>
                    <a:pt x="20320" y="182880"/>
                  </a:cubicBezTo>
                  <a:cubicBezTo>
                    <a:pt x="15531" y="192459"/>
                    <a:pt x="13102" y="203062"/>
                    <a:pt x="10160" y="213360"/>
                  </a:cubicBezTo>
                  <a:cubicBezTo>
                    <a:pt x="6324" y="226786"/>
                    <a:pt x="3387" y="240453"/>
                    <a:pt x="0" y="254000"/>
                  </a:cubicBezTo>
                  <a:cubicBezTo>
                    <a:pt x="3387" y="338667"/>
                    <a:pt x="1133" y="423748"/>
                    <a:pt x="10160" y="508000"/>
                  </a:cubicBezTo>
                  <a:cubicBezTo>
                    <a:pt x="14334" y="546959"/>
                    <a:pt x="68058" y="551006"/>
                    <a:pt x="91440" y="558800"/>
                  </a:cubicBezTo>
                  <a:cubicBezTo>
                    <a:pt x="101600" y="562187"/>
                    <a:pt x="112341" y="564171"/>
                    <a:pt x="121920" y="568960"/>
                  </a:cubicBezTo>
                  <a:cubicBezTo>
                    <a:pt x="146763" y="581382"/>
                    <a:pt x="171499" y="591649"/>
                    <a:pt x="193040" y="609600"/>
                  </a:cubicBezTo>
                  <a:cubicBezTo>
                    <a:pt x="204078" y="618798"/>
                    <a:pt x="211565" y="632110"/>
                    <a:pt x="223520" y="640080"/>
                  </a:cubicBezTo>
                  <a:cubicBezTo>
                    <a:pt x="232431" y="646021"/>
                    <a:pt x="244421" y="645451"/>
                    <a:pt x="254000" y="650240"/>
                  </a:cubicBezTo>
                  <a:cubicBezTo>
                    <a:pt x="332782" y="689631"/>
                    <a:pt x="238348" y="655183"/>
                    <a:pt x="314960" y="680720"/>
                  </a:cubicBezTo>
                  <a:cubicBezTo>
                    <a:pt x="321733" y="690880"/>
                    <a:pt x="326646" y="702566"/>
                    <a:pt x="335280" y="711200"/>
                  </a:cubicBezTo>
                  <a:cubicBezTo>
                    <a:pt x="352620" y="728540"/>
                    <a:pt x="373516" y="735482"/>
                    <a:pt x="396240" y="741680"/>
                  </a:cubicBezTo>
                  <a:cubicBezTo>
                    <a:pt x="423183" y="749028"/>
                    <a:pt x="451026" y="753169"/>
                    <a:pt x="477520" y="762000"/>
                  </a:cubicBezTo>
                  <a:cubicBezTo>
                    <a:pt x="521247" y="776576"/>
                    <a:pt x="497610" y="769563"/>
                    <a:pt x="548640" y="782320"/>
                  </a:cubicBezTo>
                  <a:cubicBezTo>
                    <a:pt x="585893" y="778933"/>
                    <a:pt x="623719" y="779496"/>
                    <a:pt x="660400" y="772160"/>
                  </a:cubicBezTo>
                  <a:cubicBezTo>
                    <a:pt x="675252" y="769190"/>
                    <a:pt x="687119" y="757806"/>
                    <a:pt x="701040" y="751840"/>
                  </a:cubicBezTo>
                  <a:cubicBezTo>
                    <a:pt x="759930" y="726601"/>
                    <a:pt x="703425" y="760410"/>
                    <a:pt x="762000" y="721360"/>
                  </a:cubicBezTo>
                  <a:cubicBezTo>
                    <a:pt x="768773" y="711200"/>
                    <a:pt x="777510" y="702103"/>
                    <a:pt x="782320" y="690880"/>
                  </a:cubicBezTo>
                  <a:cubicBezTo>
                    <a:pt x="787821" y="678045"/>
                    <a:pt x="784734" y="661858"/>
                    <a:pt x="792480" y="650240"/>
                  </a:cubicBezTo>
                  <a:cubicBezTo>
                    <a:pt x="799253" y="640080"/>
                    <a:pt x="812800" y="636693"/>
                    <a:pt x="822960" y="629920"/>
                  </a:cubicBezTo>
                  <a:cubicBezTo>
                    <a:pt x="833234" y="614509"/>
                    <a:pt x="853440" y="589992"/>
                    <a:pt x="853440" y="568960"/>
                  </a:cubicBezTo>
                  <a:cubicBezTo>
                    <a:pt x="853440" y="558250"/>
                    <a:pt x="846667" y="548640"/>
                    <a:pt x="843280" y="538480"/>
                  </a:cubicBezTo>
                  <a:cubicBezTo>
                    <a:pt x="827509" y="349231"/>
                    <a:pt x="826385" y="393957"/>
                    <a:pt x="843280" y="132080"/>
                  </a:cubicBezTo>
                  <a:cubicBezTo>
                    <a:pt x="843970" y="121393"/>
                    <a:pt x="850053" y="111760"/>
                    <a:pt x="853440" y="101600"/>
                  </a:cubicBezTo>
                  <a:cubicBezTo>
                    <a:pt x="850053" y="88053"/>
                    <a:pt x="852003" y="71864"/>
                    <a:pt x="843280" y="60960"/>
                  </a:cubicBezTo>
                  <a:cubicBezTo>
                    <a:pt x="836590" y="52597"/>
                    <a:pt x="823098" y="53742"/>
                    <a:pt x="812800" y="50800"/>
                  </a:cubicBezTo>
                  <a:cubicBezTo>
                    <a:pt x="784262" y="42646"/>
                    <a:pt x="750168" y="35718"/>
                    <a:pt x="721360" y="30480"/>
                  </a:cubicBezTo>
                  <a:cubicBezTo>
                    <a:pt x="701092" y="26795"/>
                    <a:pt x="680772" y="23376"/>
                    <a:pt x="660400" y="20320"/>
                  </a:cubicBezTo>
                  <a:lnTo>
                    <a:pt x="518160" y="0"/>
                  </a:lnTo>
                  <a:cubicBezTo>
                    <a:pt x="501227" y="3387"/>
                    <a:pt x="483529" y="4097"/>
                    <a:pt x="467360" y="10160"/>
                  </a:cubicBezTo>
                  <a:cubicBezTo>
                    <a:pt x="428454" y="24750"/>
                    <a:pt x="448039" y="36855"/>
                    <a:pt x="406400" y="40640"/>
                  </a:cubicBezTo>
                  <a:cubicBezTo>
                    <a:pt x="342229" y="46474"/>
                    <a:pt x="277707" y="47413"/>
                    <a:pt x="213360" y="50800"/>
                  </a:cubicBezTo>
                  <a:cubicBezTo>
                    <a:pt x="143313" y="74149"/>
                    <a:pt x="154093" y="76200"/>
                    <a:pt x="142240" y="81280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42" name="Freihandform 6"/>
            <p:cNvSpPr>
              <a:spLocks/>
            </p:cNvSpPr>
            <p:nvPr/>
          </p:nvSpPr>
          <p:spPr bwMode="auto">
            <a:xfrm>
              <a:off x="1696756" y="2193925"/>
              <a:ext cx="661586" cy="750707"/>
            </a:xfrm>
            <a:custGeom>
              <a:avLst/>
              <a:gdLst>
                <a:gd name="T0" fmla="*/ 203200 w 833120"/>
                <a:gd name="T1" fmla="*/ 23841 h 939779"/>
                <a:gd name="T2" fmla="*/ 203200 w 833120"/>
                <a:gd name="T3" fmla="*/ 23841 h 939779"/>
                <a:gd name="T4" fmla="*/ 101600 w 833120"/>
                <a:gd name="T5" fmla="*/ 94961 h 939779"/>
                <a:gd name="T6" fmla="*/ 81280 w 833120"/>
                <a:gd name="T7" fmla="*/ 125441 h 939779"/>
                <a:gd name="T8" fmla="*/ 50800 w 833120"/>
                <a:gd name="T9" fmla="*/ 135601 h 939779"/>
                <a:gd name="T10" fmla="*/ 30480 w 833120"/>
                <a:gd name="T11" fmla="*/ 196561 h 939779"/>
                <a:gd name="T12" fmla="*/ 20320 w 833120"/>
                <a:gd name="T13" fmla="*/ 227041 h 939779"/>
                <a:gd name="T14" fmla="*/ 0 w 833120"/>
                <a:gd name="T15" fmla="*/ 298161 h 939779"/>
                <a:gd name="T16" fmla="*/ 10160 w 833120"/>
                <a:gd name="T17" fmla="*/ 379441 h 939779"/>
                <a:gd name="T18" fmla="*/ 50800 w 833120"/>
                <a:gd name="T19" fmla="*/ 450561 h 939779"/>
                <a:gd name="T20" fmla="*/ 101600 w 833120"/>
                <a:gd name="T21" fmla="*/ 501361 h 939779"/>
                <a:gd name="T22" fmla="*/ 111760 w 833120"/>
                <a:gd name="T23" fmla="*/ 531841 h 939779"/>
                <a:gd name="T24" fmla="*/ 121920 w 833120"/>
                <a:gd name="T25" fmla="*/ 623281 h 939779"/>
                <a:gd name="T26" fmla="*/ 182880 w 833120"/>
                <a:gd name="T27" fmla="*/ 674081 h 939779"/>
                <a:gd name="T28" fmla="*/ 203200 w 833120"/>
                <a:gd name="T29" fmla="*/ 704561 h 939779"/>
                <a:gd name="T30" fmla="*/ 233680 w 833120"/>
                <a:gd name="T31" fmla="*/ 724881 h 939779"/>
                <a:gd name="T32" fmla="*/ 243840 w 833120"/>
                <a:gd name="T33" fmla="*/ 775681 h 939779"/>
                <a:gd name="T34" fmla="*/ 274320 w 833120"/>
                <a:gd name="T35" fmla="*/ 846801 h 939779"/>
                <a:gd name="T36" fmla="*/ 365760 w 833120"/>
                <a:gd name="T37" fmla="*/ 897601 h 939779"/>
                <a:gd name="T38" fmla="*/ 436880 w 833120"/>
                <a:gd name="T39" fmla="*/ 928081 h 939779"/>
                <a:gd name="T40" fmla="*/ 518160 w 833120"/>
                <a:gd name="T41" fmla="*/ 938241 h 939779"/>
                <a:gd name="T42" fmla="*/ 629920 w 833120"/>
                <a:gd name="T43" fmla="*/ 907761 h 939779"/>
                <a:gd name="T44" fmla="*/ 640080 w 833120"/>
                <a:gd name="T45" fmla="*/ 877281 h 939779"/>
                <a:gd name="T46" fmla="*/ 660400 w 833120"/>
                <a:gd name="T47" fmla="*/ 846801 h 939779"/>
                <a:gd name="T48" fmla="*/ 670560 w 833120"/>
                <a:gd name="T49" fmla="*/ 816321 h 939779"/>
                <a:gd name="T50" fmla="*/ 711200 w 833120"/>
                <a:gd name="T51" fmla="*/ 755361 h 939779"/>
                <a:gd name="T52" fmla="*/ 731520 w 833120"/>
                <a:gd name="T53" fmla="*/ 714721 h 939779"/>
                <a:gd name="T54" fmla="*/ 741680 w 833120"/>
                <a:gd name="T55" fmla="*/ 684241 h 939779"/>
                <a:gd name="T56" fmla="*/ 762000 w 833120"/>
                <a:gd name="T57" fmla="*/ 653761 h 939779"/>
                <a:gd name="T58" fmla="*/ 792480 w 833120"/>
                <a:gd name="T59" fmla="*/ 592801 h 939779"/>
                <a:gd name="T60" fmla="*/ 802640 w 833120"/>
                <a:gd name="T61" fmla="*/ 521681 h 939779"/>
                <a:gd name="T62" fmla="*/ 822960 w 833120"/>
                <a:gd name="T63" fmla="*/ 491201 h 939779"/>
                <a:gd name="T64" fmla="*/ 833120 w 833120"/>
                <a:gd name="T65" fmla="*/ 460721 h 939779"/>
                <a:gd name="T66" fmla="*/ 822960 w 833120"/>
                <a:gd name="T67" fmla="*/ 338801 h 939779"/>
                <a:gd name="T68" fmla="*/ 762000 w 833120"/>
                <a:gd name="T69" fmla="*/ 237201 h 939779"/>
                <a:gd name="T70" fmla="*/ 711200 w 833120"/>
                <a:gd name="T71" fmla="*/ 176241 h 939779"/>
                <a:gd name="T72" fmla="*/ 660400 w 833120"/>
                <a:gd name="T73" fmla="*/ 115281 h 939779"/>
                <a:gd name="T74" fmla="*/ 629920 w 833120"/>
                <a:gd name="T75" fmla="*/ 105121 h 939779"/>
                <a:gd name="T76" fmla="*/ 568960 w 833120"/>
                <a:gd name="T77" fmla="*/ 64481 h 939779"/>
                <a:gd name="T78" fmla="*/ 497840 w 833120"/>
                <a:gd name="T79" fmla="*/ 44161 h 939779"/>
                <a:gd name="T80" fmla="*/ 416560 w 833120"/>
                <a:gd name="T81" fmla="*/ 34001 h 939779"/>
                <a:gd name="T82" fmla="*/ 386080 w 833120"/>
                <a:gd name="T83" fmla="*/ 23841 h 939779"/>
                <a:gd name="T84" fmla="*/ 294640 w 833120"/>
                <a:gd name="T85" fmla="*/ 3521 h 939779"/>
                <a:gd name="T86" fmla="*/ 203200 w 833120"/>
                <a:gd name="T87" fmla="*/ 23841 h 9397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3120"/>
                <a:gd name="T133" fmla="*/ 0 h 939779"/>
                <a:gd name="T134" fmla="*/ 833120 w 833120"/>
                <a:gd name="T135" fmla="*/ 939779 h 93977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3120" h="939779">
                  <a:moveTo>
                    <a:pt x="203200" y="23841"/>
                  </a:moveTo>
                  <a:lnTo>
                    <a:pt x="203200" y="23841"/>
                  </a:lnTo>
                  <a:cubicBezTo>
                    <a:pt x="169333" y="47548"/>
                    <a:pt x="124531" y="60564"/>
                    <a:pt x="101600" y="94961"/>
                  </a:cubicBezTo>
                  <a:cubicBezTo>
                    <a:pt x="94827" y="105121"/>
                    <a:pt x="90815" y="117813"/>
                    <a:pt x="81280" y="125441"/>
                  </a:cubicBezTo>
                  <a:cubicBezTo>
                    <a:pt x="72917" y="132131"/>
                    <a:pt x="60960" y="132214"/>
                    <a:pt x="50800" y="135601"/>
                  </a:cubicBezTo>
                  <a:lnTo>
                    <a:pt x="30480" y="196561"/>
                  </a:lnTo>
                  <a:cubicBezTo>
                    <a:pt x="27093" y="206721"/>
                    <a:pt x="22917" y="216651"/>
                    <a:pt x="20320" y="227041"/>
                  </a:cubicBezTo>
                  <a:cubicBezTo>
                    <a:pt x="7563" y="278071"/>
                    <a:pt x="14576" y="254434"/>
                    <a:pt x="0" y="298161"/>
                  </a:cubicBezTo>
                  <a:cubicBezTo>
                    <a:pt x="3387" y="325254"/>
                    <a:pt x="5276" y="352577"/>
                    <a:pt x="10160" y="379441"/>
                  </a:cubicBezTo>
                  <a:cubicBezTo>
                    <a:pt x="16594" y="414828"/>
                    <a:pt x="28252" y="418994"/>
                    <a:pt x="50800" y="450561"/>
                  </a:cubicBezTo>
                  <a:cubicBezTo>
                    <a:pt x="81588" y="493664"/>
                    <a:pt x="57265" y="471805"/>
                    <a:pt x="101600" y="501361"/>
                  </a:cubicBezTo>
                  <a:cubicBezTo>
                    <a:pt x="104987" y="511521"/>
                    <a:pt x="109999" y="521277"/>
                    <a:pt x="111760" y="531841"/>
                  </a:cubicBezTo>
                  <a:cubicBezTo>
                    <a:pt x="116802" y="562091"/>
                    <a:pt x="112222" y="594187"/>
                    <a:pt x="121920" y="623281"/>
                  </a:cubicBezTo>
                  <a:cubicBezTo>
                    <a:pt x="127508" y="640044"/>
                    <a:pt x="168937" y="664786"/>
                    <a:pt x="182880" y="674081"/>
                  </a:cubicBezTo>
                  <a:cubicBezTo>
                    <a:pt x="189653" y="684241"/>
                    <a:pt x="194566" y="695927"/>
                    <a:pt x="203200" y="704561"/>
                  </a:cubicBezTo>
                  <a:cubicBezTo>
                    <a:pt x="211834" y="713195"/>
                    <a:pt x="227622" y="714279"/>
                    <a:pt x="233680" y="724881"/>
                  </a:cubicBezTo>
                  <a:cubicBezTo>
                    <a:pt x="242248" y="739874"/>
                    <a:pt x="240094" y="758824"/>
                    <a:pt x="243840" y="775681"/>
                  </a:cubicBezTo>
                  <a:cubicBezTo>
                    <a:pt x="249618" y="801683"/>
                    <a:pt x="252676" y="827862"/>
                    <a:pt x="274320" y="846801"/>
                  </a:cubicBezTo>
                  <a:cubicBezTo>
                    <a:pt x="337683" y="902244"/>
                    <a:pt x="314966" y="875832"/>
                    <a:pt x="365760" y="897601"/>
                  </a:cubicBezTo>
                  <a:cubicBezTo>
                    <a:pt x="391571" y="908663"/>
                    <a:pt x="409291" y="923065"/>
                    <a:pt x="436880" y="928081"/>
                  </a:cubicBezTo>
                  <a:cubicBezTo>
                    <a:pt x="463744" y="932965"/>
                    <a:pt x="491067" y="934854"/>
                    <a:pt x="518160" y="938241"/>
                  </a:cubicBezTo>
                  <a:cubicBezTo>
                    <a:pt x="549876" y="934277"/>
                    <a:pt x="604306" y="939779"/>
                    <a:pt x="629920" y="907761"/>
                  </a:cubicBezTo>
                  <a:cubicBezTo>
                    <a:pt x="636610" y="899398"/>
                    <a:pt x="635291" y="886860"/>
                    <a:pt x="640080" y="877281"/>
                  </a:cubicBezTo>
                  <a:cubicBezTo>
                    <a:pt x="645541" y="866359"/>
                    <a:pt x="654939" y="857723"/>
                    <a:pt x="660400" y="846801"/>
                  </a:cubicBezTo>
                  <a:cubicBezTo>
                    <a:pt x="665189" y="837222"/>
                    <a:pt x="665359" y="825683"/>
                    <a:pt x="670560" y="816321"/>
                  </a:cubicBezTo>
                  <a:cubicBezTo>
                    <a:pt x="682420" y="794973"/>
                    <a:pt x="700278" y="777204"/>
                    <a:pt x="711200" y="755361"/>
                  </a:cubicBezTo>
                  <a:cubicBezTo>
                    <a:pt x="717973" y="741814"/>
                    <a:pt x="725554" y="728642"/>
                    <a:pt x="731520" y="714721"/>
                  </a:cubicBezTo>
                  <a:cubicBezTo>
                    <a:pt x="735739" y="704877"/>
                    <a:pt x="736891" y="693820"/>
                    <a:pt x="741680" y="684241"/>
                  </a:cubicBezTo>
                  <a:cubicBezTo>
                    <a:pt x="747141" y="673319"/>
                    <a:pt x="756539" y="664683"/>
                    <a:pt x="762000" y="653761"/>
                  </a:cubicBezTo>
                  <a:cubicBezTo>
                    <a:pt x="804064" y="569633"/>
                    <a:pt x="734246" y="680152"/>
                    <a:pt x="792480" y="592801"/>
                  </a:cubicBezTo>
                  <a:cubicBezTo>
                    <a:pt x="795867" y="569094"/>
                    <a:pt x="795759" y="544618"/>
                    <a:pt x="802640" y="521681"/>
                  </a:cubicBezTo>
                  <a:cubicBezTo>
                    <a:pt x="806149" y="509985"/>
                    <a:pt x="817499" y="502123"/>
                    <a:pt x="822960" y="491201"/>
                  </a:cubicBezTo>
                  <a:cubicBezTo>
                    <a:pt x="827749" y="481622"/>
                    <a:pt x="829733" y="470881"/>
                    <a:pt x="833120" y="460721"/>
                  </a:cubicBezTo>
                  <a:cubicBezTo>
                    <a:pt x="829733" y="420081"/>
                    <a:pt x="830475" y="378883"/>
                    <a:pt x="822960" y="338801"/>
                  </a:cubicBezTo>
                  <a:cubicBezTo>
                    <a:pt x="818885" y="317068"/>
                    <a:pt x="767236" y="245056"/>
                    <a:pt x="762000" y="237201"/>
                  </a:cubicBezTo>
                  <a:cubicBezTo>
                    <a:pt x="711549" y="161525"/>
                    <a:pt x="776391" y="254470"/>
                    <a:pt x="711200" y="176241"/>
                  </a:cubicBezTo>
                  <a:cubicBezTo>
                    <a:pt x="687772" y="148128"/>
                    <a:pt x="693793" y="137543"/>
                    <a:pt x="660400" y="115281"/>
                  </a:cubicBezTo>
                  <a:cubicBezTo>
                    <a:pt x="651489" y="109340"/>
                    <a:pt x="639282" y="110322"/>
                    <a:pt x="629920" y="105121"/>
                  </a:cubicBezTo>
                  <a:cubicBezTo>
                    <a:pt x="608572" y="93261"/>
                    <a:pt x="592128" y="72204"/>
                    <a:pt x="568960" y="64481"/>
                  </a:cubicBezTo>
                  <a:cubicBezTo>
                    <a:pt x="544802" y="56428"/>
                    <a:pt x="523355" y="48413"/>
                    <a:pt x="497840" y="44161"/>
                  </a:cubicBezTo>
                  <a:cubicBezTo>
                    <a:pt x="470907" y="39672"/>
                    <a:pt x="443653" y="37388"/>
                    <a:pt x="416560" y="34001"/>
                  </a:cubicBezTo>
                  <a:cubicBezTo>
                    <a:pt x="406400" y="30614"/>
                    <a:pt x="396535" y="26164"/>
                    <a:pt x="386080" y="23841"/>
                  </a:cubicBezTo>
                  <a:cubicBezTo>
                    <a:pt x="278794" y="0"/>
                    <a:pt x="363255" y="26393"/>
                    <a:pt x="294640" y="3521"/>
                  </a:cubicBezTo>
                  <a:cubicBezTo>
                    <a:pt x="206639" y="14521"/>
                    <a:pt x="218440" y="20454"/>
                    <a:pt x="203200" y="23841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43" name="Freihandform 9"/>
            <p:cNvSpPr>
              <a:spLocks/>
            </p:cNvSpPr>
            <p:nvPr/>
          </p:nvSpPr>
          <p:spPr bwMode="auto">
            <a:xfrm>
              <a:off x="1817778" y="3124730"/>
              <a:ext cx="668906" cy="915074"/>
            </a:xfrm>
            <a:custGeom>
              <a:avLst/>
              <a:gdLst>
                <a:gd name="T0" fmla="*/ 487680 w 842338"/>
                <a:gd name="T1" fmla="*/ 6686 h 1145542"/>
                <a:gd name="T2" fmla="*/ 487680 w 842338"/>
                <a:gd name="T3" fmla="*/ 6686 h 1145542"/>
                <a:gd name="T4" fmla="*/ 335280 w 842338"/>
                <a:gd name="T5" fmla="*/ 87966 h 1145542"/>
                <a:gd name="T6" fmla="*/ 264160 w 842338"/>
                <a:gd name="T7" fmla="*/ 138766 h 1145542"/>
                <a:gd name="T8" fmla="*/ 233680 w 842338"/>
                <a:gd name="T9" fmla="*/ 209886 h 1145542"/>
                <a:gd name="T10" fmla="*/ 223520 w 842338"/>
                <a:gd name="T11" fmla="*/ 240366 h 1145542"/>
                <a:gd name="T12" fmla="*/ 203200 w 842338"/>
                <a:gd name="T13" fmla="*/ 291166 h 1145542"/>
                <a:gd name="T14" fmla="*/ 213360 w 842338"/>
                <a:gd name="T15" fmla="*/ 362286 h 1145542"/>
                <a:gd name="T16" fmla="*/ 223520 w 842338"/>
                <a:gd name="T17" fmla="*/ 392766 h 1145542"/>
                <a:gd name="T18" fmla="*/ 254000 w 842338"/>
                <a:gd name="T19" fmla="*/ 402926 h 1145542"/>
                <a:gd name="T20" fmla="*/ 274320 w 842338"/>
                <a:gd name="T21" fmla="*/ 433406 h 1145542"/>
                <a:gd name="T22" fmla="*/ 304800 w 842338"/>
                <a:gd name="T23" fmla="*/ 463886 h 1145542"/>
                <a:gd name="T24" fmla="*/ 314960 w 842338"/>
                <a:gd name="T25" fmla="*/ 514686 h 1145542"/>
                <a:gd name="T26" fmla="*/ 304800 w 842338"/>
                <a:gd name="T27" fmla="*/ 606126 h 1145542"/>
                <a:gd name="T28" fmla="*/ 233680 w 842338"/>
                <a:gd name="T29" fmla="*/ 646766 h 1145542"/>
                <a:gd name="T30" fmla="*/ 182880 w 842338"/>
                <a:gd name="T31" fmla="*/ 656926 h 1145542"/>
                <a:gd name="T32" fmla="*/ 121920 w 842338"/>
                <a:gd name="T33" fmla="*/ 677246 h 1145542"/>
                <a:gd name="T34" fmla="*/ 10160 w 842338"/>
                <a:gd name="T35" fmla="*/ 707726 h 1145542"/>
                <a:gd name="T36" fmla="*/ 0 w 842338"/>
                <a:gd name="T37" fmla="*/ 738206 h 1145542"/>
                <a:gd name="T38" fmla="*/ 10160 w 842338"/>
                <a:gd name="T39" fmla="*/ 799166 h 1145542"/>
                <a:gd name="T40" fmla="*/ 101600 w 842338"/>
                <a:gd name="T41" fmla="*/ 900766 h 1145542"/>
                <a:gd name="T42" fmla="*/ 121920 w 842338"/>
                <a:gd name="T43" fmla="*/ 941406 h 1145542"/>
                <a:gd name="T44" fmla="*/ 152400 w 842338"/>
                <a:gd name="T45" fmla="*/ 961726 h 1145542"/>
                <a:gd name="T46" fmla="*/ 182880 w 842338"/>
                <a:gd name="T47" fmla="*/ 992206 h 1145542"/>
                <a:gd name="T48" fmla="*/ 243840 w 842338"/>
                <a:gd name="T49" fmla="*/ 1022686 h 1145542"/>
                <a:gd name="T50" fmla="*/ 264160 w 842338"/>
                <a:gd name="T51" fmla="*/ 1053166 h 1145542"/>
                <a:gd name="T52" fmla="*/ 335280 w 842338"/>
                <a:gd name="T53" fmla="*/ 1083646 h 1145542"/>
                <a:gd name="T54" fmla="*/ 365760 w 842338"/>
                <a:gd name="T55" fmla="*/ 1103966 h 1145542"/>
                <a:gd name="T56" fmla="*/ 447040 w 842338"/>
                <a:gd name="T57" fmla="*/ 1124286 h 1145542"/>
                <a:gd name="T58" fmla="*/ 558800 w 842338"/>
                <a:gd name="T59" fmla="*/ 1144606 h 1145542"/>
                <a:gd name="T60" fmla="*/ 751840 w 842338"/>
                <a:gd name="T61" fmla="*/ 1124286 h 1145542"/>
                <a:gd name="T62" fmla="*/ 792480 w 842338"/>
                <a:gd name="T63" fmla="*/ 1063326 h 1145542"/>
                <a:gd name="T64" fmla="*/ 822960 w 842338"/>
                <a:gd name="T65" fmla="*/ 941406 h 1145542"/>
                <a:gd name="T66" fmla="*/ 822960 w 842338"/>
                <a:gd name="T67" fmla="*/ 453726 h 1145542"/>
                <a:gd name="T68" fmla="*/ 782320 w 842338"/>
                <a:gd name="T69" fmla="*/ 362286 h 1145542"/>
                <a:gd name="T70" fmla="*/ 772160 w 842338"/>
                <a:gd name="T71" fmla="*/ 331806 h 1145542"/>
                <a:gd name="T72" fmla="*/ 741680 w 842338"/>
                <a:gd name="T73" fmla="*/ 311486 h 1145542"/>
                <a:gd name="T74" fmla="*/ 731520 w 842338"/>
                <a:gd name="T75" fmla="*/ 260686 h 1145542"/>
                <a:gd name="T76" fmla="*/ 711200 w 842338"/>
                <a:gd name="T77" fmla="*/ 199726 h 1145542"/>
                <a:gd name="T78" fmla="*/ 701040 w 842338"/>
                <a:gd name="T79" fmla="*/ 138766 h 1145542"/>
                <a:gd name="T80" fmla="*/ 680720 w 842338"/>
                <a:gd name="T81" fmla="*/ 77806 h 1145542"/>
                <a:gd name="T82" fmla="*/ 609600 w 842338"/>
                <a:gd name="T83" fmla="*/ 57486 h 1145542"/>
                <a:gd name="T84" fmla="*/ 538480 w 842338"/>
                <a:gd name="T85" fmla="*/ 16846 h 1145542"/>
                <a:gd name="T86" fmla="*/ 487680 w 842338"/>
                <a:gd name="T87" fmla="*/ 6686 h 11455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2338"/>
                <a:gd name="T133" fmla="*/ 0 h 1145542"/>
                <a:gd name="T134" fmla="*/ 842338 w 842338"/>
                <a:gd name="T135" fmla="*/ 1145542 h 11455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2338" h="1145542">
                  <a:moveTo>
                    <a:pt x="487680" y="6686"/>
                  </a:moveTo>
                  <a:lnTo>
                    <a:pt x="487680" y="6686"/>
                  </a:lnTo>
                  <a:cubicBezTo>
                    <a:pt x="436880" y="33779"/>
                    <a:pt x="381339" y="53422"/>
                    <a:pt x="335280" y="87966"/>
                  </a:cubicBezTo>
                  <a:cubicBezTo>
                    <a:pt x="284871" y="125772"/>
                    <a:pt x="308729" y="109053"/>
                    <a:pt x="264160" y="138766"/>
                  </a:cubicBezTo>
                  <a:cubicBezTo>
                    <a:pt x="240333" y="210247"/>
                    <a:pt x="271344" y="122003"/>
                    <a:pt x="233680" y="209886"/>
                  </a:cubicBezTo>
                  <a:cubicBezTo>
                    <a:pt x="229461" y="219730"/>
                    <a:pt x="227280" y="230338"/>
                    <a:pt x="223520" y="240366"/>
                  </a:cubicBezTo>
                  <a:cubicBezTo>
                    <a:pt x="217116" y="257443"/>
                    <a:pt x="209973" y="274233"/>
                    <a:pt x="203200" y="291166"/>
                  </a:cubicBezTo>
                  <a:cubicBezTo>
                    <a:pt x="206587" y="314873"/>
                    <a:pt x="208664" y="338804"/>
                    <a:pt x="213360" y="362286"/>
                  </a:cubicBezTo>
                  <a:cubicBezTo>
                    <a:pt x="215460" y="372788"/>
                    <a:pt x="215947" y="385193"/>
                    <a:pt x="223520" y="392766"/>
                  </a:cubicBezTo>
                  <a:cubicBezTo>
                    <a:pt x="231093" y="400339"/>
                    <a:pt x="243840" y="399539"/>
                    <a:pt x="254000" y="402926"/>
                  </a:cubicBezTo>
                  <a:cubicBezTo>
                    <a:pt x="260773" y="413086"/>
                    <a:pt x="266503" y="424025"/>
                    <a:pt x="274320" y="433406"/>
                  </a:cubicBezTo>
                  <a:cubicBezTo>
                    <a:pt x="283518" y="444444"/>
                    <a:pt x="298374" y="451035"/>
                    <a:pt x="304800" y="463886"/>
                  </a:cubicBezTo>
                  <a:cubicBezTo>
                    <a:pt x="312523" y="479332"/>
                    <a:pt x="311573" y="497753"/>
                    <a:pt x="314960" y="514686"/>
                  </a:cubicBezTo>
                  <a:cubicBezTo>
                    <a:pt x="311573" y="545166"/>
                    <a:pt x="315280" y="577305"/>
                    <a:pt x="304800" y="606126"/>
                  </a:cubicBezTo>
                  <a:cubicBezTo>
                    <a:pt x="301725" y="614583"/>
                    <a:pt x="235620" y="646119"/>
                    <a:pt x="233680" y="646766"/>
                  </a:cubicBezTo>
                  <a:cubicBezTo>
                    <a:pt x="217297" y="652227"/>
                    <a:pt x="199540" y="652382"/>
                    <a:pt x="182880" y="656926"/>
                  </a:cubicBezTo>
                  <a:cubicBezTo>
                    <a:pt x="162216" y="662562"/>
                    <a:pt x="142700" y="672051"/>
                    <a:pt x="121920" y="677246"/>
                  </a:cubicBezTo>
                  <a:cubicBezTo>
                    <a:pt x="30250" y="700163"/>
                    <a:pt x="67134" y="688735"/>
                    <a:pt x="10160" y="707726"/>
                  </a:cubicBezTo>
                  <a:cubicBezTo>
                    <a:pt x="6773" y="717886"/>
                    <a:pt x="0" y="727496"/>
                    <a:pt x="0" y="738206"/>
                  </a:cubicBezTo>
                  <a:cubicBezTo>
                    <a:pt x="0" y="758806"/>
                    <a:pt x="2237" y="780150"/>
                    <a:pt x="10160" y="799166"/>
                  </a:cubicBezTo>
                  <a:cubicBezTo>
                    <a:pt x="33203" y="854468"/>
                    <a:pt x="58037" y="865915"/>
                    <a:pt x="101600" y="900766"/>
                  </a:cubicBezTo>
                  <a:cubicBezTo>
                    <a:pt x="108373" y="914313"/>
                    <a:pt x="112224" y="929771"/>
                    <a:pt x="121920" y="941406"/>
                  </a:cubicBezTo>
                  <a:cubicBezTo>
                    <a:pt x="129737" y="950787"/>
                    <a:pt x="143019" y="953909"/>
                    <a:pt x="152400" y="961726"/>
                  </a:cubicBezTo>
                  <a:cubicBezTo>
                    <a:pt x="163438" y="970924"/>
                    <a:pt x="171842" y="983008"/>
                    <a:pt x="182880" y="992206"/>
                  </a:cubicBezTo>
                  <a:cubicBezTo>
                    <a:pt x="209141" y="1014090"/>
                    <a:pt x="213292" y="1012503"/>
                    <a:pt x="243840" y="1022686"/>
                  </a:cubicBezTo>
                  <a:cubicBezTo>
                    <a:pt x="250613" y="1032846"/>
                    <a:pt x="254779" y="1045349"/>
                    <a:pt x="264160" y="1053166"/>
                  </a:cubicBezTo>
                  <a:cubicBezTo>
                    <a:pt x="295873" y="1079593"/>
                    <a:pt x="303518" y="1067765"/>
                    <a:pt x="335280" y="1083646"/>
                  </a:cubicBezTo>
                  <a:cubicBezTo>
                    <a:pt x="346202" y="1089107"/>
                    <a:pt x="354838" y="1098505"/>
                    <a:pt x="365760" y="1103966"/>
                  </a:cubicBezTo>
                  <a:cubicBezTo>
                    <a:pt x="387546" y="1114859"/>
                    <a:pt x="426172" y="1119649"/>
                    <a:pt x="447040" y="1124286"/>
                  </a:cubicBezTo>
                  <a:cubicBezTo>
                    <a:pt x="533268" y="1143448"/>
                    <a:pt x="435518" y="1126994"/>
                    <a:pt x="558800" y="1144606"/>
                  </a:cubicBezTo>
                  <a:cubicBezTo>
                    <a:pt x="623147" y="1137833"/>
                    <a:pt x="690729" y="1145542"/>
                    <a:pt x="751840" y="1124286"/>
                  </a:cubicBezTo>
                  <a:cubicBezTo>
                    <a:pt x="774906" y="1116263"/>
                    <a:pt x="784757" y="1086494"/>
                    <a:pt x="792480" y="1063326"/>
                  </a:cubicBezTo>
                  <a:cubicBezTo>
                    <a:pt x="819314" y="982823"/>
                    <a:pt x="809279" y="1023494"/>
                    <a:pt x="822960" y="941406"/>
                  </a:cubicBezTo>
                  <a:cubicBezTo>
                    <a:pt x="833697" y="737409"/>
                    <a:pt x="842338" y="679807"/>
                    <a:pt x="822960" y="453726"/>
                  </a:cubicBezTo>
                  <a:cubicBezTo>
                    <a:pt x="817537" y="390456"/>
                    <a:pt x="803827" y="405301"/>
                    <a:pt x="782320" y="362286"/>
                  </a:cubicBezTo>
                  <a:cubicBezTo>
                    <a:pt x="777531" y="352707"/>
                    <a:pt x="778850" y="340169"/>
                    <a:pt x="772160" y="331806"/>
                  </a:cubicBezTo>
                  <a:cubicBezTo>
                    <a:pt x="764532" y="322271"/>
                    <a:pt x="751840" y="318259"/>
                    <a:pt x="741680" y="311486"/>
                  </a:cubicBezTo>
                  <a:cubicBezTo>
                    <a:pt x="738293" y="294553"/>
                    <a:pt x="736064" y="277346"/>
                    <a:pt x="731520" y="260686"/>
                  </a:cubicBezTo>
                  <a:cubicBezTo>
                    <a:pt x="725884" y="240022"/>
                    <a:pt x="714721" y="220854"/>
                    <a:pt x="711200" y="199726"/>
                  </a:cubicBezTo>
                  <a:cubicBezTo>
                    <a:pt x="707813" y="179406"/>
                    <a:pt x="706036" y="158751"/>
                    <a:pt x="701040" y="138766"/>
                  </a:cubicBezTo>
                  <a:cubicBezTo>
                    <a:pt x="695845" y="117986"/>
                    <a:pt x="701500" y="83001"/>
                    <a:pt x="680720" y="77806"/>
                  </a:cubicBezTo>
                  <a:cubicBezTo>
                    <a:pt x="660097" y="72650"/>
                    <a:pt x="630006" y="66231"/>
                    <a:pt x="609600" y="57486"/>
                  </a:cubicBezTo>
                  <a:cubicBezTo>
                    <a:pt x="484915" y="4049"/>
                    <a:pt x="640516" y="67864"/>
                    <a:pt x="538480" y="16846"/>
                  </a:cubicBezTo>
                  <a:cubicBezTo>
                    <a:pt x="504787" y="0"/>
                    <a:pt x="496147" y="8379"/>
                    <a:pt x="487680" y="6686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44" name="Freihandform 10"/>
            <p:cNvSpPr>
              <a:spLocks/>
            </p:cNvSpPr>
            <p:nvPr/>
          </p:nvSpPr>
          <p:spPr bwMode="auto">
            <a:xfrm>
              <a:off x="341313" y="2933620"/>
              <a:ext cx="629313" cy="504856"/>
            </a:xfrm>
            <a:custGeom>
              <a:avLst/>
              <a:gdLst>
                <a:gd name="T0" fmla="*/ 467360 w 792480"/>
                <a:gd name="T1" fmla="*/ 2088 h 632008"/>
                <a:gd name="T2" fmla="*/ 467360 w 792480"/>
                <a:gd name="T3" fmla="*/ 2088 h 632008"/>
                <a:gd name="T4" fmla="*/ 609600 w 792480"/>
                <a:gd name="T5" fmla="*/ 12248 h 632008"/>
                <a:gd name="T6" fmla="*/ 619760 w 792480"/>
                <a:gd name="T7" fmla="*/ 42728 h 632008"/>
                <a:gd name="T8" fmla="*/ 650240 w 792480"/>
                <a:gd name="T9" fmla="*/ 73208 h 632008"/>
                <a:gd name="T10" fmla="*/ 690880 w 792480"/>
                <a:gd name="T11" fmla="*/ 134168 h 632008"/>
                <a:gd name="T12" fmla="*/ 751840 w 792480"/>
                <a:gd name="T13" fmla="*/ 195128 h 632008"/>
                <a:gd name="T14" fmla="*/ 782320 w 792480"/>
                <a:gd name="T15" fmla="*/ 225608 h 632008"/>
                <a:gd name="T16" fmla="*/ 792480 w 792480"/>
                <a:gd name="T17" fmla="*/ 256088 h 632008"/>
                <a:gd name="T18" fmla="*/ 782320 w 792480"/>
                <a:gd name="T19" fmla="*/ 337368 h 632008"/>
                <a:gd name="T20" fmla="*/ 731520 w 792480"/>
                <a:gd name="T21" fmla="*/ 388168 h 632008"/>
                <a:gd name="T22" fmla="*/ 701040 w 792480"/>
                <a:gd name="T23" fmla="*/ 418648 h 632008"/>
                <a:gd name="T24" fmla="*/ 670560 w 792480"/>
                <a:gd name="T25" fmla="*/ 479608 h 632008"/>
                <a:gd name="T26" fmla="*/ 660400 w 792480"/>
                <a:gd name="T27" fmla="*/ 510088 h 632008"/>
                <a:gd name="T28" fmla="*/ 640080 w 792480"/>
                <a:gd name="T29" fmla="*/ 540568 h 632008"/>
                <a:gd name="T30" fmla="*/ 629920 w 792480"/>
                <a:gd name="T31" fmla="*/ 571048 h 632008"/>
                <a:gd name="T32" fmla="*/ 568960 w 792480"/>
                <a:gd name="T33" fmla="*/ 601528 h 632008"/>
                <a:gd name="T34" fmla="*/ 538480 w 792480"/>
                <a:gd name="T35" fmla="*/ 621848 h 632008"/>
                <a:gd name="T36" fmla="*/ 304800 w 792480"/>
                <a:gd name="T37" fmla="*/ 632008 h 632008"/>
                <a:gd name="T38" fmla="*/ 243840 w 792480"/>
                <a:gd name="T39" fmla="*/ 611688 h 632008"/>
                <a:gd name="T40" fmla="*/ 142240 w 792480"/>
                <a:gd name="T41" fmla="*/ 540568 h 632008"/>
                <a:gd name="T42" fmla="*/ 71120 w 792480"/>
                <a:gd name="T43" fmla="*/ 489768 h 632008"/>
                <a:gd name="T44" fmla="*/ 40640 w 792480"/>
                <a:gd name="T45" fmla="*/ 459288 h 632008"/>
                <a:gd name="T46" fmla="*/ 10160 w 792480"/>
                <a:gd name="T47" fmla="*/ 398328 h 632008"/>
                <a:gd name="T48" fmla="*/ 0 w 792480"/>
                <a:gd name="T49" fmla="*/ 367848 h 632008"/>
                <a:gd name="T50" fmla="*/ 20320 w 792480"/>
                <a:gd name="T51" fmla="*/ 296728 h 632008"/>
                <a:gd name="T52" fmla="*/ 60960 w 792480"/>
                <a:gd name="T53" fmla="*/ 286568 h 632008"/>
                <a:gd name="T54" fmla="*/ 101600 w 792480"/>
                <a:gd name="T55" fmla="*/ 266248 h 632008"/>
                <a:gd name="T56" fmla="*/ 193040 w 792480"/>
                <a:gd name="T57" fmla="*/ 235768 h 632008"/>
                <a:gd name="T58" fmla="*/ 223520 w 792480"/>
                <a:gd name="T59" fmla="*/ 215448 h 632008"/>
                <a:gd name="T60" fmla="*/ 254000 w 792480"/>
                <a:gd name="T61" fmla="*/ 205288 h 632008"/>
                <a:gd name="T62" fmla="*/ 264160 w 792480"/>
                <a:gd name="T63" fmla="*/ 174808 h 632008"/>
                <a:gd name="T64" fmla="*/ 304800 w 792480"/>
                <a:gd name="T65" fmla="*/ 144328 h 632008"/>
                <a:gd name="T66" fmla="*/ 355600 w 792480"/>
                <a:gd name="T67" fmla="*/ 93528 h 632008"/>
                <a:gd name="T68" fmla="*/ 436880 w 792480"/>
                <a:gd name="T69" fmla="*/ 22408 h 632008"/>
                <a:gd name="T70" fmla="*/ 467360 w 792480"/>
                <a:gd name="T71" fmla="*/ 2088 h 6320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92480"/>
                <a:gd name="T109" fmla="*/ 0 h 632008"/>
                <a:gd name="T110" fmla="*/ 792480 w 792480"/>
                <a:gd name="T111" fmla="*/ 632008 h 6320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92480" h="632008">
                  <a:moveTo>
                    <a:pt x="467360" y="2088"/>
                  </a:moveTo>
                  <a:lnTo>
                    <a:pt x="467360" y="2088"/>
                  </a:lnTo>
                  <a:cubicBezTo>
                    <a:pt x="514773" y="5475"/>
                    <a:pt x="563671" y="0"/>
                    <a:pt x="609600" y="12248"/>
                  </a:cubicBezTo>
                  <a:cubicBezTo>
                    <a:pt x="619948" y="15007"/>
                    <a:pt x="613819" y="33817"/>
                    <a:pt x="619760" y="42728"/>
                  </a:cubicBezTo>
                  <a:cubicBezTo>
                    <a:pt x="627730" y="54683"/>
                    <a:pt x="641419" y="61866"/>
                    <a:pt x="650240" y="73208"/>
                  </a:cubicBezTo>
                  <a:cubicBezTo>
                    <a:pt x="665233" y="92485"/>
                    <a:pt x="673611" y="116899"/>
                    <a:pt x="690880" y="134168"/>
                  </a:cubicBezTo>
                  <a:lnTo>
                    <a:pt x="751840" y="195128"/>
                  </a:lnTo>
                  <a:lnTo>
                    <a:pt x="782320" y="225608"/>
                  </a:lnTo>
                  <a:cubicBezTo>
                    <a:pt x="785707" y="235768"/>
                    <a:pt x="792480" y="245378"/>
                    <a:pt x="792480" y="256088"/>
                  </a:cubicBezTo>
                  <a:cubicBezTo>
                    <a:pt x="792480" y="283392"/>
                    <a:pt x="789504" y="311026"/>
                    <a:pt x="782320" y="337368"/>
                  </a:cubicBezTo>
                  <a:cubicBezTo>
                    <a:pt x="773555" y="369508"/>
                    <a:pt x="753832" y="369575"/>
                    <a:pt x="731520" y="388168"/>
                  </a:cubicBezTo>
                  <a:cubicBezTo>
                    <a:pt x="720482" y="397366"/>
                    <a:pt x="711200" y="408488"/>
                    <a:pt x="701040" y="418648"/>
                  </a:cubicBezTo>
                  <a:cubicBezTo>
                    <a:pt x="675503" y="495260"/>
                    <a:pt x="709951" y="400826"/>
                    <a:pt x="670560" y="479608"/>
                  </a:cubicBezTo>
                  <a:cubicBezTo>
                    <a:pt x="665771" y="489187"/>
                    <a:pt x="665189" y="500509"/>
                    <a:pt x="660400" y="510088"/>
                  </a:cubicBezTo>
                  <a:cubicBezTo>
                    <a:pt x="654939" y="521010"/>
                    <a:pt x="645541" y="529646"/>
                    <a:pt x="640080" y="540568"/>
                  </a:cubicBezTo>
                  <a:cubicBezTo>
                    <a:pt x="635291" y="550147"/>
                    <a:pt x="636610" y="562685"/>
                    <a:pt x="629920" y="571048"/>
                  </a:cubicBezTo>
                  <a:cubicBezTo>
                    <a:pt x="610509" y="595312"/>
                    <a:pt x="593501" y="589257"/>
                    <a:pt x="568960" y="601528"/>
                  </a:cubicBezTo>
                  <a:cubicBezTo>
                    <a:pt x="558038" y="606989"/>
                    <a:pt x="550610" y="620448"/>
                    <a:pt x="538480" y="621848"/>
                  </a:cubicBezTo>
                  <a:cubicBezTo>
                    <a:pt x="461027" y="630785"/>
                    <a:pt x="382693" y="628621"/>
                    <a:pt x="304800" y="632008"/>
                  </a:cubicBezTo>
                  <a:cubicBezTo>
                    <a:pt x="284480" y="625235"/>
                    <a:pt x="262998" y="621267"/>
                    <a:pt x="243840" y="611688"/>
                  </a:cubicBezTo>
                  <a:cubicBezTo>
                    <a:pt x="212698" y="596117"/>
                    <a:pt x="171973" y="561806"/>
                    <a:pt x="142240" y="540568"/>
                  </a:cubicBezTo>
                  <a:cubicBezTo>
                    <a:pt x="110077" y="517594"/>
                    <a:pt x="104324" y="518229"/>
                    <a:pt x="71120" y="489768"/>
                  </a:cubicBezTo>
                  <a:cubicBezTo>
                    <a:pt x="60211" y="480417"/>
                    <a:pt x="50800" y="469448"/>
                    <a:pt x="40640" y="459288"/>
                  </a:cubicBezTo>
                  <a:cubicBezTo>
                    <a:pt x="15103" y="382676"/>
                    <a:pt x="49551" y="477110"/>
                    <a:pt x="10160" y="398328"/>
                  </a:cubicBezTo>
                  <a:cubicBezTo>
                    <a:pt x="5371" y="388749"/>
                    <a:pt x="3387" y="378008"/>
                    <a:pt x="0" y="367848"/>
                  </a:cubicBezTo>
                  <a:cubicBezTo>
                    <a:pt x="6773" y="344141"/>
                    <a:pt x="5527" y="316452"/>
                    <a:pt x="20320" y="296728"/>
                  </a:cubicBezTo>
                  <a:cubicBezTo>
                    <a:pt x="28698" y="285557"/>
                    <a:pt x="47885" y="291471"/>
                    <a:pt x="60960" y="286568"/>
                  </a:cubicBezTo>
                  <a:cubicBezTo>
                    <a:pt x="75141" y="281250"/>
                    <a:pt x="87760" y="272399"/>
                    <a:pt x="101600" y="266248"/>
                  </a:cubicBezTo>
                  <a:cubicBezTo>
                    <a:pt x="150790" y="244386"/>
                    <a:pt x="145866" y="247562"/>
                    <a:pt x="193040" y="235768"/>
                  </a:cubicBezTo>
                  <a:cubicBezTo>
                    <a:pt x="203200" y="228995"/>
                    <a:pt x="212598" y="220909"/>
                    <a:pt x="223520" y="215448"/>
                  </a:cubicBezTo>
                  <a:cubicBezTo>
                    <a:pt x="233099" y="210659"/>
                    <a:pt x="246427" y="212861"/>
                    <a:pt x="254000" y="205288"/>
                  </a:cubicBezTo>
                  <a:cubicBezTo>
                    <a:pt x="261573" y="197715"/>
                    <a:pt x="257304" y="183035"/>
                    <a:pt x="264160" y="174808"/>
                  </a:cubicBezTo>
                  <a:cubicBezTo>
                    <a:pt x="275000" y="161799"/>
                    <a:pt x="292826" y="156302"/>
                    <a:pt x="304800" y="144328"/>
                  </a:cubicBezTo>
                  <a:cubicBezTo>
                    <a:pt x="372533" y="76595"/>
                    <a:pt x="274320" y="147715"/>
                    <a:pt x="355600" y="93528"/>
                  </a:cubicBezTo>
                  <a:cubicBezTo>
                    <a:pt x="379307" y="57968"/>
                    <a:pt x="386080" y="39341"/>
                    <a:pt x="436880" y="22408"/>
                  </a:cubicBezTo>
                  <a:cubicBezTo>
                    <a:pt x="470573" y="11177"/>
                    <a:pt x="462280" y="5475"/>
                    <a:pt x="467360" y="2088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45" name="Freihandform 11"/>
            <p:cNvSpPr>
              <a:spLocks/>
            </p:cNvSpPr>
            <p:nvPr/>
          </p:nvSpPr>
          <p:spPr bwMode="auto">
            <a:xfrm>
              <a:off x="2509261" y="2294129"/>
              <a:ext cx="616571" cy="941449"/>
            </a:xfrm>
            <a:custGeom>
              <a:avLst/>
              <a:gdLst>
                <a:gd name="T0" fmla="*/ 378911 w 776434"/>
                <a:gd name="T1" fmla="*/ 10160 h 1178560"/>
                <a:gd name="T2" fmla="*/ 378911 w 776434"/>
                <a:gd name="T3" fmla="*/ 10160 h 1178560"/>
                <a:gd name="T4" fmla="*/ 328111 w 776434"/>
                <a:gd name="T5" fmla="*/ 152400 h 1178560"/>
                <a:gd name="T6" fmla="*/ 317951 w 776434"/>
                <a:gd name="T7" fmla="*/ 182880 h 1178560"/>
                <a:gd name="T8" fmla="*/ 307791 w 776434"/>
                <a:gd name="T9" fmla="*/ 213360 h 1178560"/>
                <a:gd name="T10" fmla="*/ 287471 w 776434"/>
                <a:gd name="T11" fmla="*/ 243840 h 1178560"/>
                <a:gd name="T12" fmla="*/ 236671 w 776434"/>
                <a:gd name="T13" fmla="*/ 325120 h 1178560"/>
                <a:gd name="T14" fmla="*/ 226511 w 776434"/>
                <a:gd name="T15" fmla="*/ 355600 h 1178560"/>
                <a:gd name="T16" fmla="*/ 165551 w 776434"/>
                <a:gd name="T17" fmla="*/ 396240 h 1178560"/>
                <a:gd name="T18" fmla="*/ 145231 w 776434"/>
                <a:gd name="T19" fmla="*/ 426720 h 1178560"/>
                <a:gd name="T20" fmla="*/ 84271 w 776434"/>
                <a:gd name="T21" fmla="*/ 477520 h 1178560"/>
                <a:gd name="T22" fmla="*/ 43631 w 776434"/>
                <a:gd name="T23" fmla="*/ 538480 h 1178560"/>
                <a:gd name="T24" fmla="*/ 23311 w 776434"/>
                <a:gd name="T25" fmla="*/ 568960 h 1178560"/>
                <a:gd name="T26" fmla="*/ 13151 w 776434"/>
                <a:gd name="T27" fmla="*/ 599440 h 1178560"/>
                <a:gd name="T28" fmla="*/ 94431 w 776434"/>
                <a:gd name="T29" fmla="*/ 701040 h 1178560"/>
                <a:gd name="T30" fmla="*/ 124911 w 776434"/>
                <a:gd name="T31" fmla="*/ 741680 h 1178560"/>
                <a:gd name="T32" fmla="*/ 185871 w 776434"/>
                <a:gd name="T33" fmla="*/ 782320 h 1178560"/>
                <a:gd name="T34" fmla="*/ 206191 w 776434"/>
                <a:gd name="T35" fmla="*/ 1036320 h 1178560"/>
                <a:gd name="T36" fmla="*/ 226511 w 776434"/>
                <a:gd name="T37" fmla="*/ 1097280 h 1178560"/>
                <a:gd name="T38" fmla="*/ 246831 w 776434"/>
                <a:gd name="T39" fmla="*/ 1127760 h 1178560"/>
                <a:gd name="T40" fmla="*/ 338271 w 776434"/>
                <a:gd name="T41" fmla="*/ 1158240 h 1178560"/>
                <a:gd name="T42" fmla="*/ 368751 w 776434"/>
                <a:gd name="T43" fmla="*/ 1168400 h 1178560"/>
                <a:gd name="T44" fmla="*/ 399231 w 776434"/>
                <a:gd name="T45" fmla="*/ 1178560 h 1178560"/>
                <a:gd name="T46" fmla="*/ 480511 w 776434"/>
                <a:gd name="T47" fmla="*/ 1168400 h 1178560"/>
                <a:gd name="T48" fmla="*/ 571951 w 776434"/>
                <a:gd name="T49" fmla="*/ 1097280 h 1178560"/>
                <a:gd name="T50" fmla="*/ 612591 w 776434"/>
                <a:gd name="T51" fmla="*/ 1066800 h 1178560"/>
                <a:gd name="T52" fmla="*/ 663391 w 776434"/>
                <a:gd name="T53" fmla="*/ 975360 h 1178560"/>
                <a:gd name="T54" fmla="*/ 683711 w 776434"/>
                <a:gd name="T55" fmla="*/ 944880 h 1178560"/>
                <a:gd name="T56" fmla="*/ 704031 w 776434"/>
                <a:gd name="T57" fmla="*/ 873760 h 1178560"/>
                <a:gd name="T58" fmla="*/ 724351 w 776434"/>
                <a:gd name="T59" fmla="*/ 843280 h 1178560"/>
                <a:gd name="T60" fmla="*/ 754831 w 776434"/>
                <a:gd name="T61" fmla="*/ 772160 h 1178560"/>
                <a:gd name="T62" fmla="*/ 734511 w 776434"/>
                <a:gd name="T63" fmla="*/ 254000 h 1178560"/>
                <a:gd name="T64" fmla="*/ 714191 w 776434"/>
                <a:gd name="T65" fmla="*/ 182880 h 1178560"/>
                <a:gd name="T66" fmla="*/ 673551 w 776434"/>
                <a:gd name="T67" fmla="*/ 121920 h 1178560"/>
                <a:gd name="T68" fmla="*/ 632911 w 776434"/>
                <a:gd name="T69" fmla="*/ 60960 h 1178560"/>
                <a:gd name="T70" fmla="*/ 612591 w 776434"/>
                <a:gd name="T71" fmla="*/ 30480 h 1178560"/>
                <a:gd name="T72" fmla="*/ 551631 w 776434"/>
                <a:gd name="T73" fmla="*/ 0 h 1178560"/>
                <a:gd name="T74" fmla="*/ 439871 w 776434"/>
                <a:gd name="T75" fmla="*/ 10160 h 1178560"/>
                <a:gd name="T76" fmla="*/ 378911 w 776434"/>
                <a:gd name="T77" fmla="*/ 10160 h 11785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6434"/>
                <a:gd name="T118" fmla="*/ 0 h 1178560"/>
                <a:gd name="T119" fmla="*/ 776434 w 776434"/>
                <a:gd name="T120" fmla="*/ 1178560 h 11785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6434" h="1178560">
                  <a:moveTo>
                    <a:pt x="378911" y="10160"/>
                  </a:moveTo>
                  <a:lnTo>
                    <a:pt x="378911" y="10160"/>
                  </a:lnTo>
                  <a:cubicBezTo>
                    <a:pt x="340910" y="111495"/>
                    <a:pt x="357581" y="63989"/>
                    <a:pt x="328111" y="152400"/>
                  </a:cubicBezTo>
                  <a:lnTo>
                    <a:pt x="317951" y="182880"/>
                  </a:lnTo>
                  <a:cubicBezTo>
                    <a:pt x="314564" y="193040"/>
                    <a:pt x="313732" y="204449"/>
                    <a:pt x="307791" y="213360"/>
                  </a:cubicBezTo>
                  <a:cubicBezTo>
                    <a:pt x="301018" y="223520"/>
                    <a:pt x="292430" y="232682"/>
                    <a:pt x="287471" y="243840"/>
                  </a:cubicBezTo>
                  <a:cubicBezTo>
                    <a:pt x="251835" y="324020"/>
                    <a:pt x="291503" y="288565"/>
                    <a:pt x="236671" y="325120"/>
                  </a:cubicBezTo>
                  <a:cubicBezTo>
                    <a:pt x="233284" y="335280"/>
                    <a:pt x="234084" y="348027"/>
                    <a:pt x="226511" y="355600"/>
                  </a:cubicBezTo>
                  <a:cubicBezTo>
                    <a:pt x="209242" y="372869"/>
                    <a:pt x="165551" y="396240"/>
                    <a:pt x="165551" y="396240"/>
                  </a:cubicBezTo>
                  <a:cubicBezTo>
                    <a:pt x="158778" y="406400"/>
                    <a:pt x="153048" y="417339"/>
                    <a:pt x="145231" y="426720"/>
                  </a:cubicBezTo>
                  <a:cubicBezTo>
                    <a:pt x="120785" y="456056"/>
                    <a:pt x="114241" y="457540"/>
                    <a:pt x="84271" y="477520"/>
                  </a:cubicBezTo>
                  <a:lnTo>
                    <a:pt x="43631" y="538480"/>
                  </a:lnTo>
                  <a:cubicBezTo>
                    <a:pt x="36858" y="548640"/>
                    <a:pt x="27172" y="557376"/>
                    <a:pt x="23311" y="568960"/>
                  </a:cubicBezTo>
                  <a:lnTo>
                    <a:pt x="13151" y="599440"/>
                  </a:lnTo>
                  <a:cubicBezTo>
                    <a:pt x="38940" y="676808"/>
                    <a:pt x="0" y="575131"/>
                    <a:pt x="94431" y="701040"/>
                  </a:cubicBezTo>
                  <a:cubicBezTo>
                    <a:pt x="104591" y="714587"/>
                    <a:pt x="112255" y="730430"/>
                    <a:pt x="124911" y="741680"/>
                  </a:cubicBezTo>
                  <a:cubicBezTo>
                    <a:pt x="143164" y="757905"/>
                    <a:pt x="185871" y="782320"/>
                    <a:pt x="185871" y="782320"/>
                  </a:cubicBezTo>
                  <a:cubicBezTo>
                    <a:pt x="186933" y="797194"/>
                    <a:pt x="200984" y="1006814"/>
                    <a:pt x="206191" y="1036320"/>
                  </a:cubicBezTo>
                  <a:cubicBezTo>
                    <a:pt x="209913" y="1057413"/>
                    <a:pt x="214630" y="1079458"/>
                    <a:pt x="226511" y="1097280"/>
                  </a:cubicBezTo>
                  <a:cubicBezTo>
                    <a:pt x="233284" y="1107440"/>
                    <a:pt x="236476" y="1121288"/>
                    <a:pt x="246831" y="1127760"/>
                  </a:cubicBezTo>
                  <a:lnTo>
                    <a:pt x="338271" y="1158240"/>
                  </a:lnTo>
                  <a:lnTo>
                    <a:pt x="368751" y="1168400"/>
                  </a:lnTo>
                  <a:lnTo>
                    <a:pt x="399231" y="1178560"/>
                  </a:lnTo>
                  <a:cubicBezTo>
                    <a:pt x="426324" y="1175173"/>
                    <a:pt x="454798" y="1177583"/>
                    <a:pt x="480511" y="1168400"/>
                  </a:cubicBezTo>
                  <a:cubicBezTo>
                    <a:pt x="531476" y="1150198"/>
                    <a:pt x="537117" y="1127138"/>
                    <a:pt x="571951" y="1097280"/>
                  </a:cubicBezTo>
                  <a:cubicBezTo>
                    <a:pt x="584808" y="1086260"/>
                    <a:pt x="601341" y="1079456"/>
                    <a:pt x="612591" y="1066800"/>
                  </a:cubicBezTo>
                  <a:cubicBezTo>
                    <a:pt x="685813" y="984425"/>
                    <a:pt x="633825" y="1034492"/>
                    <a:pt x="663391" y="975360"/>
                  </a:cubicBezTo>
                  <a:cubicBezTo>
                    <a:pt x="668852" y="964438"/>
                    <a:pt x="678250" y="955802"/>
                    <a:pt x="683711" y="944880"/>
                  </a:cubicBezTo>
                  <a:cubicBezTo>
                    <a:pt x="703482" y="905337"/>
                    <a:pt x="684499" y="919334"/>
                    <a:pt x="704031" y="873760"/>
                  </a:cubicBezTo>
                  <a:cubicBezTo>
                    <a:pt x="708841" y="862537"/>
                    <a:pt x="718293" y="853882"/>
                    <a:pt x="724351" y="843280"/>
                  </a:cubicBezTo>
                  <a:cubicBezTo>
                    <a:pt x="744439" y="808127"/>
                    <a:pt x="743433" y="806355"/>
                    <a:pt x="754831" y="772160"/>
                  </a:cubicBezTo>
                  <a:cubicBezTo>
                    <a:pt x="748058" y="599440"/>
                    <a:pt x="776434" y="421692"/>
                    <a:pt x="734511" y="254000"/>
                  </a:cubicBezTo>
                  <a:cubicBezTo>
                    <a:pt x="732120" y="244434"/>
                    <a:pt x="720816" y="194806"/>
                    <a:pt x="714191" y="182880"/>
                  </a:cubicBezTo>
                  <a:cubicBezTo>
                    <a:pt x="702331" y="161532"/>
                    <a:pt x="681274" y="145088"/>
                    <a:pt x="673551" y="121920"/>
                  </a:cubicBezTo>
                  <a:cubicBezTo>
                    <a:pt x="655696" y="68355"/>
                    <a:pt x="675192" y="111697"/>
                    <a:pt x="632911" y="60960"/>
                  </a:cubicBezTo>
                  <a:cubicBezTo>
                    <a:pt x="625094" y="51579"/>
                    <a:pt x="621225" y="39114"/>
                    <a:pt x="612591" y="30480"/>
                  </a:cubicBezTo>
                  <a:cubicBezTo>
                    <a:pt x="592896" y="10785"/>
                    <a:pt x="576421" y="8263"/>
                    <a:pt x="551631" y="0"/>
                  </a:cubicBezTo>
                  <a:cubicBezTo>
                    <a:pt x="514378" y="3387"/>
                    <a:pt x="476902" y="4870"/>
                    <a:pt x="439871" y="10160"/>
                  </a:cubicBezTo>
                  <a:cubicBezTo>
                    <a:pt x="361254" y="21391"/>
                    <a:pt x="389071" y="10160"/>
                    <a:pt x="378911" y="10160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46" name="Freihandform 12"/>
            <p:cNvSpPr>
              <a:spLocks/>
            </p:cNvSpPr>
            <p:nvPr/>
          </p:nvSpPr>
          <p:spPr bwMode="auto">
            <a:xfrm>
              <a:off x="785059" y="3468643"/>
              <a:ext cx="642504" cy="579134"/>
            </a:xfrm>
            <a:custGeom>
              <a:avLst/>
              <a:gdLst>
                <a:gd name="T0" fmla="*/ 406400 w 809091"/>
                <a:gd name="T1" fmla="*/ 2875 h 724993"/>
                <a:gd name="T2" fmla="*/ 406400 w 809091"/>
                <a:gd name="T3" fmla="*/ 2875 h 724993"/>
                <a:gd name="T4" fmla="*/ 71120 w 809091"/>
                <a:gd name="T5" fmla="*/ 13035 h 724993"/>
                <a:gd name="T6" fmla="*/ 20320 w 809091"/>
                <a:gd name="T7" fmla="*/ 53675 h 724993"/>
                <a:gd name="T8" fmla="*/ 0 w 809091"/>
                <a:gd name="T9" fmla="*/ 124795 h 724993"/>
                <a:gd name="T10" fmla="*/ 30480 w 809091"/>
                <a:gd name="T11" fmla="*/ 277195 h 724993"/>
                <a:gd name="T12" fmla="*/ 91440 w 809091"/>
                <a:gd name="T13" fmla="*/ 358475 h 724993"/>
                <a:gd name="T14" fmla="*/ 121920 w 809091"/>
                <a:gd name="T15" fmla="*/ 378795 h 724993"/>
                <a:gd name="T16" fmla="*/ 182880 w 809091"/>
                <a:gd name="T17" fmla="*/ 439755 h 724993"/>
                <a:gd name="T18" fmla="*/ 213360 w 809091"/>
                <a:gd name="T19" fmla="*/ 470235 h 724993"/>
                <a:gd name="T20" fmla="*/ 243840 w 809091"/>
                <a:gd name="T21" fmla="*/ 490555 h 724993"/>
                <a:gd name="T22" fmla="*/ 274320 w 809091"/>
                <a:gd name="T23" fmla="*/ 521035 h 724993"/>
                <a:gd name="T24" fmla="*/ 304800 w 809091"/>
                <a:gd name="T25" fmla="*/ 531195 h 724993"/>
                <a:gd name="T26" fmla="*/ 335280 w 809091"/>
                <a:gd name="T27" fmla="*/ 551515 h 724993"/>
                <a:gd name="T28" fmla="*/ 436880 w 809091"/>
                <a:gd name="T29" fmla="*/ 632795 h 724993"/>
                <a:gd name="T30" fmla="*/ 487680 w 809091"/>
                <a:gd name="T31" fmla="*/ 663275 h 724993"/>
                <a:gd name="T32" fmla="*/ 558800 w 809091"/>
                <a:gd name="T33" fmla="*/ 703915 h 724993"/>
                <a:gd name="T34" fmla="*/ 680720 w 809091"/>
                <a:gd name="T35" fmla="*/ 724235 h 724993"/>
                <a:gd name="T36" fmla="*/ 741680 w 809091"/>
                <a:gd name="T37" fmla="*/ 714075 h 724993"/>
                <a:gd name="T38" fmla="*/ 762000 w 809091"/>
                <a:gd name="T39" fmla="*/ 673435 h 724993"/>
                <a:gd name="T40" fmla="*/ 792480 w 809091"/>
                <a:gd name="T41" fmla="*/ 612475 h 724993"/>
                <a:gd name="T42" fmla="*/ 792480 w 809091"/>
                <a:gd name="T43" fmla="*/ 287355 h 724993"/>
                <a:gd name="T44" fmla="*/ 762000 w 809091"/>
                <a:gd name="T45" fmla="*/ 226395 h 724993"/>
                <a:gd name="T46" fmla="*/ 731520 w 809091"/>
                <a:gd name="T47" fmla="*/ 206075 h 724993"/>
                <a:gd name="T48" fmla="*/ 711200 w 809091"/>
                <a:gd name="T49" fmla="*/ 175595 h 724993"/>
                <a:gd name="T50" fmla="*/ 680720 w 809091"/>
                <a:gd name="T51" fmla="*/ 165435 h 724993"/>
                <a:gd name="T52" fmla="*/ 640080 w 809091"/>
                <a:gd name="T53" fmla="*/ 104475 h 724993"/>
                <a:gd name="T54" fmla="*/ 599440 w 809091"/>
                <a:gd name="T55" fmla="*/ 43515 h 724993"/>
                <a:gd name="T56" fmla="*/ 548640 w 809091"/>
                <a:gd name="T57" fmla="*/ 2875 h 724993"/>
                <a:gd name="T58" fmla="*/ 406400 w 809091"/>
                <a:gd name="T59" fmla="*/ 2875 h 7249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09091"/>
                <a:gd name="T91" fmla="*/ 0 h 724993"/>
                <a:gd name="T92" fmla="*/ 809091 w 809091"/>
                <a:gd name="T93" fmla="*/ 724993 h 7249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09091" h="724993">
                  <a:moveTo>
                    <a:pt x="406400" y="2875"/>
                  </a:moveTo>
                  <a:lnTo>
                    <a:pt x="406400" y="2875"/>
                  </a:lnTo>
                  <a:cubicBezTo>
                    <a:pt x="294640" y="6262"/>
                    <a:pt x="182759" y="6833"/>
                    <a:pt x="71120" y="13035"/>
                  </a:cubicBezTo>
                  <a:cubicBezTo>
                    <a:pt x="40988" y="14709"/>
                    <a:pt x="32976" y="28362"/>
                    <a:pt x="20320" y="53675"/>
                  </a:cubicBezTo>
                  <a:cubicBezTo>
                    <a:pt x="13032" y="68251"/>
                    <a:pt x="3255" y="111774"/>
                    <a:pt x="0" y="124795"/>
                  </a:cubicBezTo>
                  <a:cubicBezTo>
                    <a:pt x="3930" y="160161"/>
                    <a:pt x="6466" y="241173"/>
                    <a:pt x="30480" y="277195"/>
                  </a:cubicBezTo>
                  <a:cubicBezTo>
                    <a:pt x="49239" y="305334"/>
                    <a:pt x="67306" y="334341"/>
                    <a:pt x="91440" y="358475"/>
                  </a:cubicBezTo>
                  <a:cubicBezTo>
                    <a:pt x="100074" y="367109"/>
                    <a:pt x="112794" y="370683"/>
                    <a:pt x="121920" y="378795"/>
                  </a:cubicBezTo>
                  <a:cubicBezTo>
                    <a:pt x="143398" y="397887"/>
                    <a:pt x="162560" y="419435"/>
                    <a:pt x="182880" y="439755"/>
                  </a:cubicBezTo>
                  <a:cubicBezTo>
                    <a:pt x="193040" y="449915"/>
                    <a:pt x="201405" y="462265"/>
                    <a:pt x="213360" y="470235"/>
                  </a:cubicBezTo>
                  <a:cubicBezTo>
                    <a:pt x="223520" y="477008"/>
                    <a:pt x="234459" y="482738"/>
                    <a:pt x="243840" y="490555"/>
                  </a:cubicBezTo>
                  <a:cubicBezTo>
                    <a:pt x="254878" y="499753"/>
                    <a:pt x="262365" y="513065"/>
                    <a:pt x="274320" y="521035"/>
                  </a:cubicBezTo>
                  <a:cubicBezTo>
                    <a:pt x="283231" y="526976"/>
                    <a:pt x="295221" y="526406"/>
                    <a:pt x="304800" y="531195"/>
                  </a:cubicBezTo>
                  <a:cubicBezTo>
                    <a:pt x="315722" y="536656"/>
                    <a:pt x="325120" y="544742"/>
                    <a:pt x="335280" y="551515"/>
                  </a:cubicBezTo>
                  <a:cubicBezTo>
                    <a:pt x="372942" y="608008"/>
                    <a:pt x="346241" y="577017"/>
                    <a:pt x="436880" y="632795"/>
                  </a:cubicBezTo>
                  <a:cubicBezTo>
                    <a:pt x="453698" y="643145"/>
                    <a:pt x="471249" y="652321"/>
                    <a:pt x="487680" y="663275"/>
                  </a:cubicBezTo>
                  <a:cubicBezTo>
                    <a:pt x="509977" y="678140"/>
                    <a:pt x="533019" y="695321"/>
                    <a:pt x="558800" y="703915"/>
                  </a:cubicBezTo>
                  <a:cubicBezTo>
                    <a:pt x="581085" y="711343"/>
                    <a:pt x="664613" y="721934"/>
                    <a:pt x="680720" y="724235"/>
                  </a:cubicBezTo>
                  <a:cubicBezTo>
                    <a:pt x="701040" y="720848"/>
                    <a:pt x="724211" y="724993"/>
                    <a:pt x="741680" y="714075"/>
                  </a:cubicBezTo>
                  <a:cubicBezTo>
                    <a:pt x="754523" y="706048"/>
                    <a:pt x="754486" y="686585"/>
                    <a:pt x="762000" y="673435"/>
                  </a:cubicBezTo>
                  <a:cubicBezTo>
                    <a:pt x="793513" y="618288"/>
                    <a:pt x="773852" y="668358"/>
                    <a:pt x="792480" y="612475"/>
                  </a:cubicBezTo>
                  <a:cubicBezTo>
                    <a:pt x="806632" y="456806"/>
                    <a:pt x="809091" y="486689"/>
                    <a:pt x="792480" y="287355"/>
                  </a:cubicBezTo>
                  <a:cubicBezTo>
                    <a:pt x="790978" y="269326"/>
                    <a:pt x="773987" y="238382"/>
                    <a:pt x="762000" y="226395"/>
                  </a:cubicBezTo>
                  <a:cubicBezTo>
                    <a:pt x="753366" y="217761"/>
                    <a:pt x="741680" y="212848"/>
                    <a:pt x="731520" y="206075"/>
                  </a:cubicBezTo>
                  <a:cubicBezTo>
                    <a:pt x="724747" y="195915"/>
                    <a:pt x="720735" y="183223"/>
                    <a:pt x="711200" y="175595"/>
                  </a:cubicBezTo>
                  <a:cubicBezTo>
                    <a:pt x="702837" y="168905"/>
                    <a:pt x="688293" y="173008"/>
                    <a:pt x="680720" y="165435"/>
                  </a:cubicBezTo>
                  <a:cubicBezTo>
                    <a:pt x="663451" y="148166"/>
                    <a:pt x="653627" y="124795"/>
                    <a:pt x="640080" y="104475"/>
                  </a:cubicBezTo>
                  <a:lnTo>
                    <a:pt x="599440" y="43515"/>
                  </a:lnTo>
                  <a:cubicBezTo>
                    <a:pt x="582551" y="18181"/>
                    <a:pt x="582485" y="4567"/>
                    <a:pt x="548640" y="2875"/>
                  </a:cubicBezTo>
                  <a:cubicBezTo>
                    <a:pt x="491138" y="0"/>
                    <a:pt x="430107" y="2875"/>
                    <a:pt x="406400" y="2875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47" name="Freihandform 13"/>
            <p:cNvSpPr>
              <a:spLocks/>
            </p:cNvSpPr>
            <p:nvPr/>
          </p:nvSpPr>
          <p:spPr bwMode="auto">
            <a:xfrm>
              <a:off x="2751483" y="3321139"/>
              <a:ext cx="583101" cy="780036"/>
            </a:xfrm>
            <a:custGeom>
              <a:avLst/>
              <a:gdLst>
                <a:gd name="T0" fmla="*/ 510766 w 734286"/>
                <a:gd name="T1" fmla="*/ 4649 h 976494"/>
                <a:gd name="T2" fmla="*/ 510766 w 734286"/>
                <a:gd name="T3" fmla="*/ 4649 h 976494"/>
                <a:gd name="T4" fmla="*/ 307566 w 734286"/>
                <a:gd name="T5" fmla="*/ 14809 h 976494"/>
                <a:gd name="T6" fmla="*/ 216126 w 734286"/>
                <a:gd name="T7" fmla="*/ 85929 h 976494"/>
                <a:gd name="T8" fmla="*/ 175486 w 734286"/>
                <a:gd name="T9" fmla="*/ 146889 h 976494"/>
                <a:gd name="T10" fmla="*/ 104366 w 734286"/>
                <a:gd name="T11" fmla="*/ 197689 h 976494"/>
                <a:gd name="T12" fmla="*/ 84046 w 734286"/>
                <a:gd name="T13" fmla="*/ 228169 h 976494"/>
                <a:gd name="T14" fmla="*/ 63726 w 734286"/>
                <a:gd name="T15" fmla="*/ 350089 h 976494"/>
                <a:gd name="T16" fmla="*/ 33246 w 734286"/>
                <a:gd name="T17" fmla="*/ 451689 h 976494"/>
                <a:gd name="T18" fmla="*/ 12926 w 734286"/>
                <a:gd name="T19" fmla="*/ 512649 h 976494"/>
                <a:gd name="T20" fmla="*/ 2766 w 734286"/>
                <a:gd name="T21" fmla="*/ 543129 h 976494"/>
                <a:gd name="T22" fmla="*/ 33246 w 734286"/>
                <a:gd name="T23" fmla="*/ 654889 h 976494"/>
                <a:gd name="T24" fmla="*/ 43406 w 734286"/>
                <a:gd name="T25" fmla="*/ 685369 h 976494"/>
                <a:gd name="T26" fmla="*/ 73886 w 734286"/>
                <a:gd name="T27" fmla="*/ 715849 h 976494"/>
                <a:gd name="T28" fmla="*/ 94206 w 734286"/>
                <a:gd name="T29" fmla="*/ 746329 h 976494"/>
                <a:gd name="T30" fmla="*/ 114526 w 734286"/>
                <a:gd name="T31" fmla="*/ 827609 h 976494"/>
                <a:gd name="T32" fmla="*/ 124686 w 734286"/>
                <a:gd name="T33" fmla="*/ 878409 h 976494"/>
                <a:gd name="T34" fmla="*/ 175486 w 734286"/>
                <a:gd name="T35" fmla="*/ 929209 h 976494"/>
                <a:gd name="T36" fmla="*/ 216126 w 734286"/>
                <a:gd name="T37" fmla="*/ 949529 h 976494"/>
                <a:gd name="T38" fmla="*/ 327886 w 734286"/>
                <a:gd name="T39" fmla="*/ 959689 h 976494"/>
                <a:gd name="T40" fmla="*/ 592046 w 734286"/>
                <a:gd name="T41" fmla="*/ 949529 h 976494"/>
                <a:gd name="T42" fmla="*/ 612366 w 734286"/>
                <a:gd name="T43" fmla="*/ 868249 h 976494"/>
                <a:gd name="T44" fmla="*/ 642846 w 734286"/>
                <a:gd name="T45" fmla="*/ 827609 h 976494"/>
                <a:gd name="T46" fmla="*/ 683486 w 734286"/>
                <a:gd name="T47" fmla="*/ 726009 h 976494"/>
                <a:gd name="T48" fmla="*/ 693646 w 734286"/>
                <a:gd name="T49" fmla="*/ 695529 h 976494"/>
                <a:gd name="T50" fmla="*/ 703806 w 734286"/>
                <a:gd name="T51" fmla="*/ 665049 h 976494"/>
                <a:gd name="T52" fmla="*/ 713966 w 734286"/>
                <a:gd name="T53" fmla="*/ 512649 h 976494"/>
                <a:gd name="T54" fmla="*/ 734286 w 734286"/>
                <a:gd name="T55" fmla="*/ 441529 h 976494"/>
                <a:gd name="T56" fmla="*/ 724126 w 734286"/>
                <a:gd name="T57" fmla="*/ 278969 h 976494"/>
                <a:gd name="T58" fmla="*/ 683486 w 734286"/>
                <a:gd name="T59" fmla="*/ 187529 h 976494"/>
                <a:gd name="T60" fmla="*/ 663166 w 734286"/>
                <a:gd name="T61" fmla="*/ 126569 h 976494"/>
                <a:gd name="T62" fmla="*/ 642846 w 734286"/>
                <a:gd name="T63" fmla="*/ 96089 h 976494"/>
                <a:gd name="T64" fmla="*/ 622526 w 734286"/>
                <a:gd name="T65" fmla="*/ 35129 h 976494"/>
                <a:gd name="T66" fmla="*/ 592046 w 734286"/>
                <a:gd name="T67" fmla="*/ 24969 h 976494"/>
                <a:gd name="T68" fmla="*/ 561566 w 734286"/>
                <a:gd name="T69" fmla="*/ 4649 h 976494"/>
                <a:gd name="T70" fmla="*/ 510766 w 734286"/>
                <a:gd name="T71" fmla="*/ 4649 h 9764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34286"/>
                <a:gd name="T109" fmla="*/ 0 h 976494"/>
                <a:gd name="T110" fmla="*/ 734286 w 734286"/>
                <a:gd name="T111" fmla="*/ 976494 h 9764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34286" h="976494">
                  <a:moveTo>
                    <a:pt x="510766" y="4649"/>
                  </a:moveTo>
                  <a:lnTo>
                    <a:pt x="510766" y="4649"/>
                  </a:lnTo>
                  <a:cubicBezTo>
                    <a:pt x="443033" y="8036"/>
                    <a:pt x="374164" y="2002"/>
                    <a:pt x="307566" y="14809"/>
                  </a:cubicBezTo>
                  <a:cubicBezTo>
                    <a:pt x="287491" y="18670"/>
                    <a:pt x="232786" y="64509"/>
                    <a:pt x="216126" y="85929"/>
                  </a:cubicBezTo>
                  <a:cubicBezTo>
                    <a:pt x="201133" y="105206"/>
                    <a:pt x="195023" y="132236"/>
                    <a:pt x="175486" y="146889"/>
                  </a:cubicBezTo>
                  <a:cubicBezTo>
                    <a:pt x="125077" y="184695"/>
                    <a:pt x="148935" y="167976"/>
                    <a:pt x="104366" y="197689"/>
                  </a:cubicBezTo>
                  <a:cubicBezTo>
                    <a:pt x="97593" y="207849"/>
                    <a:pt x="89507" y="217247"/>
                    <a:pt x="84046" y="228169"/>
                  </a:cubicBezTo>
                  <a:cubicBezTo>
                    <a:pt x="66400" y="263460"/>
                    <a:pt x="68734" y="317540"/>
                    <a:pt x="63726" y="350089"/>
                  </a:cubicBezTo>
                  <a:cubicBezTo>
                    <a:pt x="59339" y="378605"/>
                    <a:pt x="41158" y="427953"/>
                    <a:pt x="33246" y="451689"/>
                  </a:cubicBezTo>
                  <a:lnTo>
                    <a:pt x="12926" y="512649"/>
                  </a:lnTo>
                  <a:lnTo>
                    <a:pt x="2766" y="543129"/>
                  </a:lnTo>
                  <a:cubicBezTo>
                    <a:pt x="18572" y="653773"/>
                    <a:pt x="0" y="577315"/>
                    <a:pt x="33246" y="654889"/>
                  </a:cubicBezTo>
                  <a:cubicBezTo>
                    <a:pt x="37465" y="664733"/>
                    <a:pt x="37465" y="676458"/>
                    <a:pt x="43406" y="685369"/>
                  </a:cubicBezTo>
                  <a:cubicBezTo>
                    <a:pt x="51376" y="697324"/>
                    <a:pt x="64688" y="704811"/>
                    <a:pt x="73886" y="715849"/>
                  </a:cubicBezTo>
                  <a:cubicBezTo>
                    <a:pt x="81703" y="725230"/>
                    <a:pt x="87433" y="736169"/>
                    <a:pt x="94206" y="746329"/>
                  </a:cubicBezTo>
                  <a:cubicBezTo>
                    <a:pt x="100979" y="773422"/>
                    <a:pt x="109049" y="800224"/>
                    <a:pt x="114526" y="827609"/>
                  </a:cubicBezTo>
                  <a:cubicBezTo>
                    <a:pt x="117913" y="844542"/>
                    <a:pt x="118623" y="862240"/>
                    <a:pt x="124686" y="878409"/>
                  </a:cubicBezTo>
                  <a:cubicBezTo>
                    <a:pt x="134846" y="905502"/>
                    <a:pt x="151779" y="915662"/>
                    <a:pt x="175486" y="929209"/>
                  </a:cubicBezTo>
                  <a:cubicBezTo>
                    <a:pt x="188636" y="936723"/>
                    <a:pt x="201274" y="946559"/>
                    <a:pt x="216126" y="949529"/>
                  </a:cubicBezTo>
                  <a:cubicBezTo>
                    <a:pt x="252807" y="956865"/>
                    <a:pt x="290633" y="956302"/>
                    <a:pt x="327886" y="959689"/>
                  </a:cubicBezTo>
                  <a:cubicBezTo>
                    <a:pt x="415939" y="956302"/>
                    <a:pt x="508155" y="976494"/>
                    <a:pt x="592046" y="949529"/>
                  </a:cubicBezTo>
                  <a:cubicBezTo>
                    <a:pt x="618633" y="940983"/>
                    <a:pt x="595610" y="890591"/>
                    <a:pt x="612366" y="868249"/>
                  </a:cubicBezTo>
                  <a:cubicBezTo>
                    <a:pt x="622526" y="854702"/>
                    <a:pt x="633871" y="841968"/>
                    <a:pt x="642846" y="827609"/>
                  </a:cubicBezTo>
                  <a:cubicBezTo>
                    <a:pt x="664202" y="793439"/>
                    <a:pt x="670458" y="765094"/>
                    <a:pt x="683486" y="726009"/>
                  </a:cubicBezTo>
                  <a:lnTo>
                    <a:pt x="693646" y="695529"/>
                  </a:lnTo>
                  <a:lnTo>
                    <a:pt x="703806" y="665049"/>
                  </a:lnTo>
                  <a:cubicBezTo>
                    <a:pt x="707193" y="614249"/>
                    <a:pt x="708636" y="563282"/>
                    <a:pt x="713966" y="512649"/>
                  </a:cubicBezTo>
                  <a:cubicBezTo>
                    <a:pt x="715929" y="494003"/>
                    <a:pt x="727990" y="460418"/>
                    <a:pt x="734286" y="441529"/>
                  </a:cubicBezTo>
                  <a:cubicBezTo>
                    <a:pt x="730899" y="387342"/>
                    <a:pt x="731462" y="332764"/>
                    <a:pt x="724126" y="278969"/>
                  </a:cubicBezTo>
                  <a:cubicBezTo>
                    <a:pt x="712224" y="191691"/>
                    <a:pt x="708687" y="244230"/>
                    <a:pt x="683486" y="187529"/>
                  </a:cubicBezTo>
                  <a:cubicBezTo>
                    <a:pt x="674787" y="167956"/>
                    <a:pt x="675047" y="144391"/>
                    <a:pt x="663166" y="126569"/>
                  </a:cubicBezTo>
                  <a:cubicBezTo>
                    <a:pt x="656393" y="116409"/>
                    <a:pt x="647805" y="107247"/>
                    <a:pt x="642846" y="96089"/>
                  </a:cubicBezTo>
                  <a:cubicBezTo>
                    <a:pt x="634147" y="76516"/>
                    <a:pt x="642846" y="41902"/>
                    <a:pt x="622526" y="35129"/>
                  </a:cubicBezTo>
                  <a:cubicBezTo>
                    <a:pt x="612366" y="31742"/>
                    <a:pt x="601625" y="29758"/>
                    <a:pt x="592046" y="24969"/>
                  </a:cubicBezTo>
                  <a:cubicBezTo>
                    <a:pt x="581124" y="19508"/>
                    <a:pt x="573540" y="7044"/>
                    <a:pt x="561566" y="4649"/>
                  </a:cubicBezTo>
                  <a:cubicBezTo>
                    <a:pt x="538320" y="0"/>
                    <a:pt x="519233" y="4649"/>
                    <a:pt x="510766" y="4649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48" name="Freihandform 14"/>
            <p:cNvSpPr>
              <a:spLocks/>
            </p:cNvSpPr>
            <p:nvPr/>
          </p:nvSpPr>
          <p:spPr bwMode="auto">
            <a:xfrm>
              <a:off x="1413026" y="3981588"/>
              <a:ext cx="614523" cy="682395"/>
            </a:xfrm>
            <a:custGeom>
              <a:avLst/>
              <a:gdLst>
                <a:gd name="T0" fmla="*/ 458895 w 773855"/>
                <a:gd name="T1" fmla="*/ 21141 h 854261"/>
                <a:gd name="T2" fmla="*/ 458895 w 773855"/>
                <a:gd name="T3" fmla="*/ 21141 h 854261"/>
                <a:gd name="T4" fmla="*/ 367455 w 773855"/>
                <a:gd name="T5" fmla="*/ 10981 h 854261"/>
                <a:gd name="T6" fmla="*/ 235375 w 773855"/>
                <a:gd name="T7" fmla="*/ 21141 h 854261"/>
                <a:gd name="T8" fmla="*/ 204895 w 773855"/>
                <a:gd name="T9" fmla="*/ 41461 h 854261"/>
                <a:gd name="T10" fmla="*/ 143935 w 773855"/>
                <a:gd name="T11" fmla="*/ 112581 h 854261"/>
                <a:gd name="T12" fmla="*/ 123615 w 773855"/>
                <a:gd name="T13" fmla="*/ 153221 h 854261"/>
                <a:gd name="T14" fmla="*/ 103295 w 773855"/>
                <a:gd name="T15" fmla="*/ 183701 h 854261"/>
                <a:gd name="T16" fmla="*/ 93135 w 773855"/>
                <a:gd name="T17" fmla="*/ 224341 h 854261"/>
                <a:gd name="T18" fmla="*/ 52495 w 773855"/>
                <a:gd name="T19" fmla="*/ 285301 h 854261"/>
                <a:gd name="T20" fmla="*/ 32175 w 773855"/>
                <a:gd name="T21" fmla="*/ 315781 h 854261"/>
                <a:gd name="T22" fmla="*/ 22015 w 773855"/>
                <a:gd name="T23" fmla="*/ 346261 h 854261"/>
                <a:gd name="T24" fmla="*/ 1695 w 773855"/>
                <a:gd name="T25" fmla="*/ 427541 h 854261"/>
                <a:gd name="T26" fmla="*/ 11855 w 773855"/>
                <a:gd name="T27" fmla="*/ 661221 h 854261"/>
                <a:gd name="T28" fmla="*/ 42335 w 773855"/>
                <a:gd name="T29" fmla="*/ 691701 h 854261"/>
                <a:gd name="T30" fmla="*/ 93135 w 773855"/>
                <a:gd name="T31" fmla="*/ 722181 h 854261"/>
                <a:gd name="T32" fmla="*/ 164255 w 773855"/>
                <a:gd name="T33" fmla="*/ 742501 h 854261"/>
                <a:gd name="T34" fmla="*/ 194735 w 773855"/>
                <a:gd name="T35" fmla="*/ 772981 h 854261"/>
                <a:gd name="T36" fmla="*/ 347135 w 773855"/>
                <a:gd name="T37" fmla="*/ 823781 h 854261"/>
                <a:gd name="T38" fmla="*/ 387775 w 773855"/>
                <a:gd name="T39" fmla="*/ 833941 h 854261"/>
                <a:gd name="T40" fmla="*/ 469055 w 773855"/>
                <a:gd name="T41" fmla="*/ 844101 h 854261"/>
                <a:gd name="T42" fmla="*/ 499535 w 773855"/>
                <a:gd name="T43" fmla="*/ 854261 h 854261"/>
                <a:gd name="T44" fmla="*/ 601135 w 773855"/>
                <a:gd name="T45" fmla="*/ 833941 h 854261"/>
                <a:gd name="T46" fmla="*/ 641775 w 773855"/>
                <a:gd name="T47" fmla="*/ 803461 h 854261"/>
                <a:gd name="T48" fmla="*/ 672255 w 773855"/>
                <a:gd name="T49" fmla="*/ 783141 h 854261"/>
                <a:gd name="T50" fmla="*/ 743375 w 773855"/>
                <a:gd name="T51" fmla="*/ 681541 h 854261"/>
                <a:gd name="T52" fmla="*/ 773855 w 773855"/>
                <a:gd name="T53" fmla="*/ 661221 h 854261"/>
                <a:gd name="T54" fmla="*/ 763695 w 773855"/>
                <a:gd name="T55" fmla="*/ 386901 h 854261"/>
                <a:gd name="T56" fmla="*/ 743375 w 773855"/>
                <a:gd name="T57" fmla="*/ 325941 h 854261"/>
                <a:gd name="T58" fmla="*/ 733215 w 773855"/>
                <a:gd name="T59" fmla="*/ 295461 h 854261"/>
                <a:gd name="T60" fmla="*/ 723055 w 773855"/>
                <a:gd name="T61" fmla="*/ 264981 h 854261"/>
                <a:gd name="T62" fmla="*/ 712895 w 773855"/>
                <a:gd name="T63" fmla="*/ 234501 h 854261"/>
                <a:gd name="T64" fmla="*/ 682415 w 773855"/>
                <a:gd name="T65" fmla="*/ 204021 h 854261"/>
                <a:gd name="T66" fmla="*/ 672255 w 773855"/>
                <a:gd name="T67" fmla="*/ 173541 h 854261"/>
                <a:gd name="T68" fmla="*/ 631615 w 773855"/>
                <a:gd name="T69" fmla="*/ 112581 h 854261"/>
                <a:gd name="T70" fmla="*/ 601135 w 773855"/>
                <a:gd name="T71" fmla="*/ 51621 h 854261"/>
                <a:gd name="T72" fmla="*/ 560495 w 773855"/>
                <a:gd name="T73" fmla="*/ 41461 h 854261"/>
                <a:gd name="T74" fmla="*/ 499535 w 773855"/>
                <a:gd name="T75" fmla="*/ 21141 h 854261"/>
                <a:gd name="T76" fmla="*/ 408095 w 773855"/>
                <a:gd name="T77" fmla="*/ 821 h 854261"/>
                <a:gd name="T78" fmla="*/ 458895 w 773855"/>
                <a:gd name="T79" fmla="*/ 21141 h 85426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3855"/>
                <a:gd name="T121" fmla="*/ 0 h 854261"/>
                <a:gd name="T122" fmla="*/ 773855 w 773855"/>
                <a:gd name="T123" fmla="*/ 854261 h 85426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3855" h="854261">
                  <a:moveTo>
                    <a:pt x="458895" y="21141"/>
                  </a:moveTo>
                  <a:lnTo>
                    <a:pt x="458895" y="21141"/>
                  </a:lnTo>
                  <a:cubicBezTo>
                    <a:pt x="428415" y="17754"/>
                    <a:pt x="398123" y="10981"/>
                    <a:pt x="367455" y="10981"/>
                  </a:cubicBezTo>
                  <a:cubicBezTo>
                    <a:pt x="323298" y="10981"/>
                    <a:pt x="278775" y="13003"/>
                    <a:pt x="235375" y="21141"/>
                  </a:cubicBezTo>
                  <a:cubicBezTo>
                    <a:pt x="223373" y="23391"/>
                    <a:pt x="214276" y="33644"/>
                    <a:pt x="204895" y="41461"/>
                  </a:cubicBezTo>
                  <a:cubicBezTo>
                    <a:pt x="183211" y="59531"/>
                    <a:pt x="158559" y="89182"/>
                    <a:pt x="143935" y="112581"/>
                  </a:cubicBezTo>
                  <a:cubicBezTo>
                    <a:pt x="135908" y="125424"/>
                    <a:pt x="131129" y="140071"/>
                    <a:pt x="123615" y="153221"/>
                  </a:cubicBezTo>
                  <a:cubicBezTo>
                    <a:pt x="117557" y="163823"/>
                    <a:pt x="110068" y="173541"/>
                    <a:pt x="103295" y="183701"/>
                  </a:cubicBezTo>
                  <a:cubicBezTo>
                    <a:pt x="99908" y="197248"/>
                    <a:pt x="99380" y="211852"/>
                    <a:pt x="93135" y="224341"/>
                  </a:cubicBezTo>
                  <a:cubicBezTo>
                    <a:pt x="82213" y="246184"/>
                    <a:pt x="66042" y="264981"/>
                    <a:pt x="52495" y="285301"/>
                  </a:cubicBezTo>
                  <a:cubicBezTo>
                    <a:pt x="45722" y="295461"/>
                    <a:pt x="36036" y="304197"/>
                    <a:pt x="32175" y="315781"/>
                  </a:cubicBezTo>
                  <a:cubicBezTo>
                    <a:pt x="28788" y="325941"/>
                    <a:pt x="24833" y="335929"/>
                    <a:pt x="22015" y="346261"/>
                  </a:cubicBezTo>
                  <a:cubicBezTo>
                    <a:pt x="14667" y="373204"/>
                    <a:pt x="1695" y="427541"/>
                    <a:pt x="1695" y="427541"/>
                  </a:cubicBezTo>
                  <a:cubicBezTo>
                    <a:pt x="5082" y="505434"/>
                    <a:pt x="0" y="584161"/>
                    <a:pt x="11855" y="661221"/>
                  </a:cubicBezTo>
                  <a:cubicBezTo>
                    <a:pt x="14040" y="675422"/>
                    <a:pt x="30840" y="683080"/>
                    <a:pt x="42335" y="691701"/>
                  </a:cubicBezTo>
                  <a:cubicBezTo>
                    <a:pt x="58133" y="703549"/>
                    <a:pt x="75472" y="713350"/>
                    <a:pt x="93135" y="722181"/>
                  </a:cubicBezTo>
                  <a:cubicBezTo>
                    <a:pt x="107711" y="729469"/>
                    <a:pt x="151234" y="739246"/>
                    <a:pt x="164255" y="742501"/>
                  </a:cubicBezTo>
                  <a:cubicBezTo>
                    <a:pt x="174415" y="752661"/>
                    <a:pt x="182613" y="765267"/>
                    <a:pt x="194735" y="772981"/>
                  </a:cubicBezTo>
                  <a:cubicBezTo>
                    <a:pt x="277587" y="825705"/>
                    <a:pt x="261719" y="808251"/>
                    <a:pt x="347135" y="823781"/>
                  </a:cubicBezTo>
                  <a:cubicBezTo>
                    <a:pt x="360873" y="826279"/>
                    <a:pt x="374001" y="831645"/>
                    <a:pt x="387775" y="833941"/>
                  </a:cubicBezTo>
                  <a:cubicBezTo>
                    <a:pt x="414708" y="838430"/>
                    <a:pt x="441962" y="840714"/>
                    <a:pt x="469055" y="844101"/>
                  </a:cubicBezTo>
                  <a:cubicBezTo>
                    <a:pt x="479215" y="847488"/>
                    <a:pt x="488825" y="854261"/>
                    <a:pt x="499535" y="854261"/>
                  </a:cubicBezTo>
                  <a:cubicBezTo>
                    <a:pt x="546233" y="854261"/>
                    <a:pt x="563600" y="846453"/>
                    <a:pt x="601135" y="833941"/>
                  </a:cubicBezTo>
                  <a:cubicBezTo>
                    <a:pt x="614682" y="823781"/>
                    <a:pt x="627996" y="813303"/>
                    <a:pt x="641775" y="803461"/>
                  </a:cubicBezTo>
                  <a:cubicBezTo>
                    <a:pt x="651711" y="796364"/>
                    <a:pt x="664214" y="792331"/>
                    <a:pt x="672255" y="783141"/>
                  </a:cubicBezTo>
                  <a:cubicBezTo>
                    <a:pt x="695490" y="756587"/>
                    <a:pt x="716823" y="708093"/>
                    <a:pt x="743375" y="681541"/>
                  </a:cubicBezTo>
                  <a:cubicBezTo>
                    <a:pt x="752009" y="672907"/>
                    <a:pt x="763695" y="667994"/>
                    <a:pt x="773855" y="661221"/>
                  </a:cubicBezTo>
                  <a:cubicBezTo>
                    <a:pt x="770468" y="569781"/>
                    <a:pt x="771979" y="478028"/>
                    <a:pt x="763695" y="386901"/>
                  </a:cubicBezTo>
                  <a:cubicBezTo>
                    <a:pt x="761756" y="365570"/>
                    <a:pt x="750148" y="346261"/>
                    <a:pt x="743375" y="325941"/>
                  </a:cubicBezTo>
                  <a:lnTo>
                    <a:pt x="733215" y="295461"/>
                  </a:lnTo>
                  <a:lnTo>
                    <a:pt x="723055" y="264981"/>
                  </a:lnTo>
                  <a:cubicBezTo>
                    <a:pt x="719668" y="254821"/>
                    <a:pt x="720468" y="242074"/>
                    <a:pt x="712895" y="234501"/>
                  </a:cubicBezTo>
                  <a:lnTo>
                    <a:pt x="682415" y="204021"/>
                  </a:lnTo>
                  <a:cubicBezTo>
                    <a:pt x="679028" y="193861"/>
                    <a:pt x="677456" y="182903"/>
                    <a:pt x="672255" y="173541"/>
                  </a:cubicBezTo>
                  <a:cubicBezTo>
                    <a:pt x="660395" y="152193"/>
                    <a:pt x="639338" y="135749"/>
                    <a:pt x="631615" y="112581"/>
                  </a:cubicBezTo>
                  <a:cubicBezTo>
                    <a:pt x="625819" y="95194"/>
                    <a:pt x="618017" y="62876"/>
                    <a:pt x="601135" y="51621"/>
                  </a:cubicBezTo>
                  <a:cubicBezTo>
                    <a:pt x="589517" y="43875"/>
                    <a:pt x="573870" y="45473"/>
                    <a:pt x="560495" y="41461"/>
                  </a:cubicBezTo>
                  <a:cubicBezTo>
                    <a:pt x="539979" y="35306"/>
                    <a:pt x="520315" y="26336"/>
                    <a:pt x="499535" y="21141"/>
                  </a:cubicBezTo>
                  <a:cubicBezTo>
                    <a:pt x="414969" y="0"/>
                    <a:pt x="446182" y="821"/>
                    <a:pt x="408095" y="821"/>
                  </a:cubicBezTo>
                  <a:lnTo>
                    <a:pt x="458895" y="21141"/>
                  </a:ln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49" name="Freihandform 15"/>
            <p:cNvSpPr>
              <a:spLocks/>
            </p:cNvSpPr>
            <p:nvPr/>
          </p:nvSpPr>
          <p:spPr bwMode="auto">
            <a:xfrm>
              <a:off x="453916" y="4031002"/>
              <a:ext cx="750756" cy="657329"/>
            </a:xfrm>
            <a:custGeom>
              <a:avLst/>
              <a:gdLst>
                <a:gd name="T0" fmla="*/ 223962 w 945410"/>
                <a:gd name="T1" fmla="*/ 20242 h 822882"/>
                <a:gd name="T2" fmla="*/ 223962 w 945410"/>
                <a:gd name="T3" fmla="*/ 20242 h 822882"/>
                <a:gd name="T4" fmla="*/ 315402 w 945410"/>
                <a:gd name="T5" fmla="*/ 30402 h 822882"/>
                <a:gd name="T6" fmla="*/ 366202 w 945410"/>
                <a:gd name="T7" fmla="*/ 60882 h 822882"/>
                <a:gd name="T8" fmla="*/ 447482 w 945410"/>
                <a:gd name="T9" fmla="*/ 81202 h 822882"/>
                <a:gd name="T10" fmla="*/ 477962 w 945410"/>
                <a:gd name="T11" fmla="*/ 91362 h 822882"/>
                <a:gd name="T12" fmla="*/ 538922 w 945410"/>
                <a:gd name="T13" fmla="*/ 142162 h 822882"/>
                <a:gd name="T14" fmla="*/ 579562 w 945410"/>
                <a:gd name="T15" fmla="*/ 192962 h 822882"/>
                <a:gd name="T16" fmla="*/ 711642 w 945410"/>
                <a:gd name="T17" fmla="*/ 304722 h 822882"/>
                <a:gd name="T18" fmla="*/ 782762 w 945410"/>
                <a:gd name="T19" fmla="*/ 345362 h 822882"/>
                <a:gd name="T20" fmla="*/ 843722 w 945410"/>
                <a:gd name="T21" fmla="*/ 386002 h 822882"/>
                <a:gd name="T22" fmla="*/ 914842 w 945410"/>
                <a:gd name="T23" fmla="*/ 426642 h 822882"/>
                <a:gd name="T24" fmla="*/ 935162 w 945410"/>
                <a:gd name="T25" fmla="*/ 467282 h 822882"/>
                <a:gd name="T26" fmla="*/ 904682 w 945410"/>
                <a:gd name="T27" fmla="*/ 680642 h 822882"/>
                <a:gd name="T28" fmla="*/ 874202 w 945410"/>
                <a:gd name="T29" fmla="*/ 741602 h 822882"/>
                <a:gd name="T30" fmla="*/ 803082 w 945410"/>
                <a:gd name="T31" fmla="*/ 792402 h 822882"/>
                <a:gd name="T32" fmla="*/ 772602 w 945410"/>
                <a:gd name="T33" fmla="*/ 802562 h 822882"/>
                <a:gd name="T34" fmla="*/ 731962 w 945410"/>
                <a:gd name="T35" fmla="*/ 792402 h 822882"/>
                <a:gd name="T36" fmla="*/ 701482 w 945410"/>
                <a:gd name="T37" fmla="*/ 772082 h 822882"/>
                <a:gd name="T38" fmla="*/ 620202 w 945410"/>
                <a:gd name="T39" fmla="*/ 792402 h 822882"/>
                <a:gd name="T40" fmla="*/ 589722 w 945410"/>
                <a:gd name="T41" fmla="*/ 812722 h 822882"/>
                <a:gd name="T42" fmla="*/ 538922 w 945410"/>
                <a:gd name="T43" fmla="*/ 822882 h 822882"/>
                <a:gd name="T44" fmla="*/ 264602 w 945410"/>
                <a:gd name="T45" fmla="*/ 812722 h 822882"/>
                <a:gd name="T46" fmla="*/ 213802 w 945410"/>
                <a:gd name="T47" fmla="*/ 731442 h 822882"/>
                <a:gd name="T48" fmla="*/ 183322 w 945410"/>
                <a:gd name="T49" fmla="*/ 700962 h 822882"/>
                <a:gd name="T50" fmla="*/ 102042 w 945410"/>
                <a:gd name="T51" fmla="*/ 558722 h 822882"/>
                <a:gd name="T52" fmla="*/ 41082 w 945410"/>
                <a:gd name="T53" fmla="*/ 467282 h 822882"/>
                <a:gd name="T54" fmla="*/ 20762 w 945410"/>
                <a:gd name="T55" fmla="*/ 436802 h 822882"/>
                <a:gd name="T56" fmla="*/ 10602 w 945410"/>
                <a:gd name="T57" fmla="*/ 345362 h 822882"/>
                <a:gd name="T58" fmla="*/ 442 w 945410"/>
                <a:gd name="T59" fmla="*/ 294562 h 822882"/>
                <a:gd name="T60" fmla="*/ 10602 w 945410"/>
                <a:gd name="T61" fmla="*/ 243762 h 822882"/>
                <a:gd name="T62" fmla="*/ 71562 w 945410"/>
                <a:gd name="T63" fmla="*/ 203122 h 822882"/>
                <a:gd name="T64" fmla="*/ 112202 w 945410"/>
                <a:gd name="T65" fmla="*/ 172642 h 822882"/>
                <a:gd name="T66" fmla="*/ 122362 w 945410"/>
                <a:gd name="T67" fmla="*/ 142162 h 822882"/>
                <a:gd name="T68" fmla="*/ 173162 w 945410"/>
                <a:gd name="T69" fmla="*/ 50722 h 822882"/>
                <a:gd name="T70" fmla="*/ 183322 w 945410"/>
                <a:gd name="T71" fmla="*/ 10082 h 822882"/>
                <a:gd name="T72" fmla="*/ 223962 w 945410"/>
                <a:gd name="T73" fmla="*/ 20242 h 8228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5410"/>
                <a:gd name="T112" fmla="*/ 0 h 822882"/>
                <a:gd name="T113" fmla="*/ 945410 w 945410"/>
                <a:gd name="T114" fmla="*/ 822882 h 82288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5410" h="822882">
                  <a:moveTo>
                    <a:pt x="223962" y="20242"/>
                  </a:moveTo>
                  <a:lnTo>
                    <a:pt x="223962" y="20242"/>
                  </a:lnTo>
                  <a:cubicBezTo>
                    <a:pt x="254442" y="23629"/>
                    <a:pt x="285914" y="21977"/>
                    <a:pt x="315402" y="30402"/>
                  </a:cubicBezTo>
                  <a:cubicBezTo>
                    <a:pt x="334390" y="35827"/>
                    <a:pt x="348539" y="52051"/>
                    <a:pt x="366202" y="60882"/>
                  </a:cubicBezTo>
                  <a:cubicBezTo>
                    <a:pt x="389426" y="72494"/>
                    <a:pt x="424296" y="75405"/>
                    <a:pt x="447482" y="81202"/>
                  </a:cubicBezTo>
                  <a:cubicBezTo>
                    <a:pt x="457872" y="83799"/>
                    <a:pt x="467802" y="87975"/>
                    <a:pt x="477962" y="91362"/>
                  </a:cubicBezTo>
                  <a:cubicBezTo>
                    <a:pt x="531625" y="171857"/>
                    <a:pt x="456423" y="69976"/>
                    <a:pt x="538922" y="142162"/>
                  </a:cubicBezTo>
                  <a:cubicBezTo>
                    <a:pt x="555242" y="156442"/>
                    <a:pt x="565282" y="176642"/>
                    <a:pt x="579562" y="192962"/>
                  </a:cubicBezTo>
                  <a:cubicBezTo>
                    <a:pt x="614252" y="232607"/>
                    <a:pt x="678685" y="279370"/>
                    <a:pt x="711642" y="304722"/>
                  </a:cubicBezTo>
                  <a:cubicBezTo>
                    <a:pt x="753178" y="336673"/>
                    <a:pt x="733118" y="315576"/>
                    <a:pt x="782762" y="345362"/>
                  </a:cubicBezTo>
                  <a:cubicBezTo>
                    <a:pt x="803703" y="357927"/>
                    <a:pt x="821879" y="375080"/>
                    <a:pt x="843722" y="386002"/>
                  </a:cubicBezTo>
                  <a:cubicBezTo>
                    <a:pt x="895284" y="411783"/>
                    <a:pt x="871760" y="397921"/>
                    <a:pt x="914842" y="426642"/>
                  </a:cubicBezTo>
                  <a:cubicBezTo>
                    <a:pt x="921615" y="440189"/>
                    <a:pt x="934442" y="452154"/>
                    <a:pt x="935162" y="467282"/>
                  </a:cubicBezTo>
                  <a:cubicBezTo>
                    <a:pt x="944616" y="665811"/>
                    <a:pt x="945410" y="585611"/>
                    <a:pt x="904682" y="680642"/>
                  </a:cubicBezTo>
                  <a:cubicBezTo>
                    <a:pt x="892287" y="709564"/>
                    <a:pt x="898608" y="717196"/>
                    <a:pt x="874202" y="741602"/>
                  </a:cubicBezTo>
                  <a:cubicBezTo>
                    <a:pt x="869600" y="746204"/>
                    <a:pt x="814620" y="786633"/>
                    <a:pt x="803082" y="792402"/>
                  </a:cubicBezTo>
                  <a:cubicBezTo>
                    <a:pt x="793503" y="797191"/>
                    <a:pt x="782762" y="799175"/>
                    <a:pt x="772602" y="802562"/>
                  </a:cubicBezTo>
                  <a:cubicBezTo>
                    <a:pt x="759055" y="799175"/>
                    <a:pt x="744797" y="797903"/>
                    <a:pt x="731962" y="792402"/>
                  </a:cubicBezTo>
                  <a:cubicBezTo>
                    <a:pt x="720739" y="787592"/>
                    <a:pt x="713693" y="772082"/>
                    <a:pt x="701482" y="772082"/>
                  </a:cubicBezTo>
                  <a:cubicBezTo>
                    <a:pt x="673555" y="772082"/>
                    <a:pt x="647295" y="785629"/>
                    <a:pt x="620202" y="792402"/>
                  </a:cubicBezTo>
                  <a:cubicBezTo>
                    <a:pt x="610042" y="799175"/>
                    <a:pt x="601155" y="808435"/>
                    <a:pt x="589722" y="812722"/>
                  </a:cubicBezTo>
                  <a:cubicBezTo>
                    <a:pt x="573553" y="818785"/>
                    <a:pt x="556191" y="822882"/>
                    <a:pt x="538922" y="822882"/>
                  </a:cubicBezTo>
                  <a:cubicBezTo>
                    <a:pt x="447419" y="822882"/>
                    <a:pt x="356042" y="816109"/>
                    <a:pt x="264602" y="812722"/>
                  </a:cubicBezTo>
                  <a:cubicBezTo>
                    <a:pt x="243787" y="771092"/>
                    <a:pt x="245456" y="768372"/>
                    <a:pt x="213802" y="731442"/>
                  </a:cubicBezTo>
                  <a:cubicBezTo>
                    <a:pt x="204451" y="720533"/>
                    <a:pt x="192143" y="712304"/>
                    <a:pt x="183322" y="700962"/>
                  </a:cubicBezTo>
                  <a:cubicBezTo>
                    <a:pt x="86325" y="576251"/>
                    <a:pt x="202665" y="709657"/>
                    <a:pt x="102042" y="558722"/>
                  </a:cubicBezTo>
                  <a:lnTo>
                    <a:pt x="41082" y="467282"/>
                  </a:lnTo>
                  <a:lnTo>
                    <a:pt x="20762" y="436802"/>
                  </a:lnTo>
                  <a:cubicBezTo>
                    <a:pt x="17375" y="406322"/>
                    <a:pt x="14939" y="375721"/>
                    <a:pt x="10602" y="345362"/>
                  </a:cubicBezTo>
                  <a:cubicBezTo>
                    <a:pt x="8160" y="328267"/>
                    <a:pt x="442" y="311831"/>
                    <a:pt x="442" y="294562"/>
                  </a:cubicBezTo>
                  <a:cubicBezTo>
                    <a:pt x="442" y="277293"/>
                    <a:pt x="0" y="257393"/>
                    <a:pt x="10602" y="243762"/>
                  </a:cubicBezTo>
                  <a:cubicBezTo>
                    <a:pt x="25595" y="224485"/>
                    <a:pt x="52025" y="217775"/>
                    <a:pt x="71562" y="203122"/>
                  </a:cubicBezTo>
                  <a:lnTo>
                    <a:pt x="112202" y="172642"/>
                  </a:lnTo>
                  <a:cubicBezTo>
                    <a:pt x="115589" y="162482"/>
                    <a:pt x="117161" y="151524"/>
                    <a:pt x="122362" y="142162"/>
                  </a:cubicBezTo>
                  <a:cubicBezTo>
                    <a:pt x="165169" y="65110"/>
                    <a:pt x="156934" y="107520"/>
                    <a:pt x="173162" y="50722"/>
                  </a:cubicBezTo>
                  <a:cubicBezTo>
                    <a:pt x="176998" y="37296"/>
                    <a:pt x="171198" y="17010"/>
                    <a:pt x="183322" y="10082"/>
                  </a:cubicBezTo>
                  <a:cubicBezTo>
                    <a:pt x="200965" y="0"/>
                    <a:pt x="217189" y="18549"/>
                    <a:pt x="223962" y="20242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50" name="Freihandform 16"/>
            <p:cNvSpPr>
              <a:spLocks/>
            </p:cNvSpPr>
            <p:nvPr/>
          </p:nvSpPr>
          <p:spPr bwMode="auto">
            <a:xfrm>
              <a:off x="2213116" y="4144563"/>
              <a:ext cx="621245" cy="689855"/>
            </a:xfrm>
            <a:custGeom>
              <a:avLst/>
              <a:gdLst>
                <a:gd name="T0" fmla="*/ 782320 w 782320"/>
                <a:gd name="T1" fmla="*/ 132080 h 863600"/>
                <a:gd name="T2" fmla="*/ 782320 w 782320"/>
                <a:gd name="T3" fmla="*/ 132080 h 863600"/>
                <a:gd name="T4" fmla="*/ 680720 w 782320"/>
                <a:gd name="T5" fmla="*/ 60960 h 863600"/>
                <a:gd name="T6" fmla="*/ 609600 w 782320"/>
                <a:gd name="T7" fmla="*/ 20320 h 863600"/>
                <a:gd name="T8" fmla="*/ 568960 w 782320"/>
                <a:gd name="T9" fmla="*/ 10160 h 863600"/>
                <a:gd name="T10" fmla="*/ 538480 w 782320"/>
                <a:gd name="T11" fmla="*/ 0 h 863600"/>
                <a:gd name="T12" fmla="*/ 284480 w 782320"/>
                <a:gd name="T13" fmla="*/ 20320 h 863600"/>
                <a:gd name="T14" fmla="*/ 254000 w 782320"/>
                <a:gd name="T15" fmla="*/ 81280 h 863600"/>
                <a:gd name="T16" fmla="*/ 193040 w 782320"/>
                <a:gd name="T17" fmla="*/ 101600 h 863600"/>
                <a:gd name="T18" fmla="*/ 162560 w 782320"/>
                <a:gd name="T19" fmla="*/ 121920 h 863600"/>
                <a:gd name="T20" fmla="*/ 132080 w 782320"/>
                <a:gd name="T21" fmla="*/ 132080 h 863600"/>
                <a:gd name="T22" fmla="*/ 81280 w 782320"/>
                <a:gd name="T23" fmla="*/ 152400 h 863600"/>
                <a:gd name="T24" fmla="*/ 50800 w 782320"/>
                <a:gd name="T25" fmla="*/ 172720 h 863600"/>
                <a:gd name="T26" fmla="*/ 30480 w 782320"/>
                <a:gd name="T27" fmla="*/ 203200 h 863600"/>
                <a:gd name="T28" fmla="*/ 20320 w 782320"/>
                <a:gd name="T29" fmla="*/ 233680 h 863600"/>
                <a:gd name="T30" fmla="*/ 0 w 782320"/>
                <a:gd name="T31" fmla="*/ 325120 h 863600"/>
                <a:gd name="T32" fmla="*/ 10160 w 782320"/>
                <a:gd name="T33" fmla="*/ 640080 h 863600"/>
                <a:gd name="T34" fmla="*/ 40640 w 782320"/>
                <a:gd name="T35" fmla="*/ 701040 h 863600"/>
                <a:gd name="T36" fmla="*/ 71120 w 782320"/>
                <a:gd name="T37" fmla="*/ 721360 h 863600"/>
                <a:gd name="T38" fmla="*/ 111760 w 782320"/>
                <a:gd name="T39" fmla="*/ 751840 h 863600"/>
                <a:gd name="T40" fmla="*/ 152400 w 782320"/>
                <a:gd name="T41" fmla="*/ 762000 h 863600"/>
                <a:gd name="T42" fmla="*/ 193040 w 782320"/>
                <a:gd name="T43" fmla="*/ 792480 h 863600"/>
                <a:gd name="T44" fmla="*/ 314960 w 782320"/>
                <a:gd name="T45" fmla="*/ 843280 h 863600"/>
                <a:gd name="T46" fmla="*/ 345440 w 782320"/>
                <a:gd name="T47" fmla="*/ 853440 h 863600"/>
                <a:gd name="T48" fmla="*/ 416560 w 782320"/>
                <a:gd name="T49" fmla="*/ 863600 h 863600"/>
                <a:gd name="T50" fmla="*/ 599440 w 782320"/>
                <a:gd name="T51" fmla="*/ 843280 h 863600"/>
                <a:gd name="T52" fmla="*/ 629920 w 782320"/>
                <a:gd name="T53" fmla="*/ 812800 h 863600"/>
                <a:gd name="T54" fmla="*/ 660400 w 782320"/>
                <a:gd name="T55" fmla="*/ 772160 h 863600"/>
                <a:gd name="T56" fmla="*/ 711200 w 782320"/>
                <a:gd name="T57" fmla="*/ 721360 h 863600"/>
                <a:gd name="T58" fmla="*/ 741680 w 782320"/>
                <a:gd name="T59" fmla="*/ 660400 h 863600"/>
                <a:gd name="T60" fmla="*/ 762000 w 782320"/>
                <a:gd name="T61" fmla="*/ 579120 h 863600"/>
                <a:gd name="T62" fmla="*/ 782320 w 782320"/>
                <a:gd name="T63" fmla="*/ 132080 h 8636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82320"/>
                <a:gd name="T97" fmla="*/ 0 h 863600"/>
                <a:gd name="T98" fmla="*/ 782320 w 782320"/>
                <a:gd name="T99" fmla="*/ 863600 h 86360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82320" h="863600">
                  <a:moveTo>
                    <a:pt x="782320" y="132080"/>
                  </a:moveTo>
                  <a:lnTo>
                    <a:pt x="782320" y="132080"/>
                  </a:lnTo>
                  <a:lnTo>
                    <a:pt x="680720" y="60960"/>
                  </a:lnTo>
                  <a:cubicBezTo>
                    <a:pt x="657496" y="44882"/>
                    <a:pt x="636531" y="30419"/>
                    <a:pt x="609600" y="20320"/>
                  </a:cubicBezTo>
                  <a:cubicBezTo>
                    <a:pt x="596525" y="15417"/>
                    <a:pt x="582386" y="13996"/>
                    <a:pt x="568960" y="10160"/>
                  </a:cubicBezTo>
                  <a:cubicBezTo>
                    <a:pt x="558662" y="7218"/>
                    <a:pt x="548640" y="3387"/>
                    <a:pt x="538480" y="0"/>
                  </a:cubicBezTo>
                  <a:cubicBezTo>
                    <a:pt x="453813" y="6773"/>
                    <a:pt x="367997" y="4854"/>
                    <a:pt x="284480" y="20320"/>
                  </a:cubicBezTo>
                  <a:cubicBezTo>
                    <a:pt x="254414" y="25888"/>
                    <a:pt x="271359" y="68881"/>
                    <a:pt x="254000" y="81280"/>
                  </a:cubicBezTo>
                  <a:cubicBezTo>
                    <a:pt x="236571" y="93730"/>
                    <a:pt x="210862" y="89719"/>
                    <a:pt x="193040" y="101600"/>
                  </a:cubicBezTo>
                  <a:cubicBezTo>
                    <a:pt x="182880" y="108373"/>
                    <a:pt x="173482" y="116459"/>
                    <a:pt x="162560" y="121920"/>
                  </a:cubicBezTo>
                  <a:cubicBezTo>
                    <a:pt x="152981" y="126709"/>
                    <a:pt x="142108" y="128320"/>
                    <a:pt x="132080" y="132080"/>
                  </a:cubicBezTo>
                  <a:cubicBezTo>
                    <a:pt x="115003" y="138484"/>
                    <a:pt x="97592" y="144244"/>
                    <a:pt x="81280" y="152400"/>
                  </a:cubicBezTo>
                  <a:cubicBezTo>
                    <a:pt x="70358" y="157861"/>
                    <a:pt x="60960" y="165947"/>
                    <a:pt x="50800" y="172720"/>
                  </a:cubicBezTo>
                  <a:cubicBezTo>
                    <a:pt x="44027" y="182880"/>
                    <a:pt x="35941" y="192278"/>
                    <a:pt x="30480" y="203200"/>
                  </a:cubicBezTo>
                  <a:cubicBezTo>
                    <a:pt x="25691" y="212779"/>
                    <a:pt x="23262" y="223382"/>
                    <a:pt x="20320" y="233680"/>
                  </a:cubicBezTo>
                  <a:cubicBezTo>
                    <a:pt x="10754" y="267159"/>
                    <a:pt x="6984" y="290202"/>
                    <a:pt x="0" y="325120"/>
                  </a:cubicBezTo>
                  <a:cubicBezTo>
                    <a:pt x="3387" y="430107"/>
                    <a:pt x="3992" y="535220"/>
                    <a:pt x="10160" y="640080"/>
                  </a:cubicBezTo>
                  <a:cubicBezTo>
                    <a:pt x="11193" y="657640"/>
                    <a:pt x="29189" y="689589"/>
                    <a:pt x="40640" y="701040"/>
                  </a:cubicBezTo>
                  <a:cubicBezTo>
                    <a:pt x="49274" y="709674"/>
                    <a:pt x="61184" y="714263"/>
                    <a:pt x="71120" y="721360"/>
                  </a:cubicBezTo>
                  <a:cubicBezTo>
                    <a:pt x="84899" y="731202"/>
                    <a:pt x="96614" y="744267"/>
                    <a:pt x="111760" y="751840"/>
                  </a:cubicBezTo>
                  <a:cubicBezTo>
                    <a:pt x="124249" y="758085"/>
                    <a:pt x="138853" y="758613"/>
                    <a:pt x="152400" y="762000"/>
                  </a:cubicBezTo>
                  <a:cubicBezTo>
                    <a:pt x="165947" y="772160"/>
                    <a:pt x="178413" y="783948"/>
                    <a:pt x="193040" y="792480"/>
                  </a:cubicBezTo>
                  <a:cubicBezTo>
                    <a:pt x="278783" y="842497"/>
                    <a:pt x="248633" y="824329"/>
                    <a:pt x="314960" y="843280"/>
                  </a:cubicBezTo>
                  <a:cubicBezTo>
                    <a:pt x="325258" y="846222"/>
                    <a:pt x="334938" y="851340"/>
                    <a:pt x="345440" y="853440"/>
                  </a:cubicBezTo>
                  <a:cubicBezTo>
                    <a:pt x="368922" y="858136"/>
                    <a:pt x="392853" y="860213"/>
                    <a:pt x="416560" y="863600"/>
                  </a:cubicBezTo>
                  <a:cubicBezTo>
                    <a:pt x="477520" y="856827"/>
                    <a:pt x="539773" y="857486"/>
                    <a:pt x="599440" y="843280"/>
                  </a:cubicBezTo>
                  <a:cubicBezTo>
                    <a:pt x="613418" y="839952"/>
                    <a:pt x="620569" y="823709"/>
                    <a:pt x="629920" y="812800"/>
                  </a:cubicBezTo>
                  <a:cubicBezTo>
                    <a:pt x="640940" y="799943"/>
                    <a:pt x="649150" y="784816"/>
                    <a:pt x="660400" y="772160"/>
                  </a:cubicBezTo>
                  <a:cubicBezTo>
                    <a:pt x="676310" y="754262"/>
                    <a:pt x="695431" y="739382"/>
                    <a:pt x="711200" y="721360"/>
                  </a:cubicBezTo>
                  <a:cubicBezTo>
                    <a:pt x="729522" y="700421"/>
                    <a:pt x="734622" y="686281"/>
                    <a:pt x="741680" y="660400"/>
                  </a:cubicBezTo>
                  <a:cubicBezTo>
                    <a:pt x="749028" y="633457"/>
                    <a:pt x="762000" y="579120"/>
                    <a:pt x="762000" y="579120"/>
                  </a:cubicBezTo>
                  <a:cubicBezTo>
                    <a:pt x="773355" y="193058"/>
                    <a:pt x="772160" y="348876"/>
                    <a:pt x="782320" y="132080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51" name="Freihandform 17"/>
            <p:cNvSpPr>
              <a:spLocks/>
            </p:cNvSpPr>
            <p:nvPr/>
          </p:nvSpPr>
          <p:spPr bwMode="auto">
            <a:xfrm>
              <a:off x="3247814" y="2407752"/>
              <a:ext cx="578925" cy="896381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52" name="Freihandform 18"/>
            <p:cNvSpPr>
              <a:spLocks/>
            </p:cNvSpPr>
            <p:nvPr/>
          </p:nvSpPr>
          <p:spPr bwMode="auto">
            <a:xfrm>
              <a:off x="3526272" y="3470940"/>
              <a:ext cx="639328" cy="892753"/>
            </a:xfrm>
            <a:custGeom>
              <a:avLst/>
              <a:gdLst>
                <a:gd name="T0" fmla="*/ 408852 w 805092"/>
                <a:gd name="T1" fmla="*/ 0 h 1117600"/>
                <a:gd name="T2" fmla="*/ 408852 w 805092"/>
                <a:gd name="T3" fmla="*/ 0 h 1117600"/>
                <a:gd name="T4" fmla="*/ 266612 w 805092"/>
                <a:gd name="T5" fmla="*/ 91440 h 1117600"/>
                <a:gd name="T6" fmla="*/ 236132 w 805092"/>
                <a:gd name="T7" fmla="*/ 111760 h 1117600"/>
                <a:gd name="T8" fmla="*/ 205652 w 805092"/>
                <a:gd name="T9" fmla="*/ 142240 h 1117600"/>
                <a:gd name="T10" fmla="*/ 175172 w 805092"/>
                <a:gd name="T11" fmla="*/ 162560 h 1117600"/>
                <a:gd name="T12" fmla="*/ 124372 w 805092"/>
                <a:gd name="T13" fmla="*/ 223520 h 1117600"/>
                <a:gd name="T14" fmla="*/ 134532 w 805092"/>
                <a:gd name="T15" fmla="*/ 304800 h 1117600"/>
                <a:gd name="T16" fmla="*/ 165012 w 805092"/>
                <a:gd name="T17" fmla="*/ 335280 h 1117600"/>
                <a:gd name="T18" fmla="*/ 175172 w 805092"/>
                <a:gd name="T19" fmla="*/ 365760 h 1117600"/>
                <a:gd name="T20" fmla="*/ 165012 w 805092"/>
                <a:gd name="T21" fmla="*/ 447040 h 1117600"/>
                <a:gd name="T22" fmla="*/ 134532 w 805092"/>
                <a:gd name="T23" fmla="*/ 477520 h 1117600"/>
                <a:gd name="T24" fmla="*/ 83732 w 805092"/>
                <a:gd name="T25" fmla="*/ 528320 h 1117600"/>
                <a:gd name="T26" fmla="*/ 73572 w 805092"/>
                <a:gd name="T27" fmla="*/ 558800 h 1117600"/>
                <a:gd name="T28" fmla="*/ 22772 w 805092"/>
                <a:gd name="T29" fmla="*/ 609600 h 1117600"/>
                <a:gd name="T30" fmla="*/ 2452 w 805092"/>
                <a:gd name="T31" fmla="*/ 670560 h 1117600"/>
                <a:gd name="T32" fmla="*/ 32932 w 805092"/>
                <a:gd name="T33" fmla="*/ 782320 h 1117600"/>
                <a:gd name="T34" fmla="*/ 63412 w 805092"/>
                <a:gd name="T35" fmla="*/ 802640 h 1117600"/>
                <a:gd name="T36" fmla="*/ 104052 w 805092"/>
                <a:gd name="T37" fmla="*/ 863600 h 1117600"/>
                <a:gd name="T38" fmla="*/ 215812 w 805092"/>
                <a:gd name="T39" fmla="*/ 944880 h 1117600"/>
                <a:gd name="T40" fmla="*/ 286932 w 805092"/>
                <a:gd name="T41" fmla="*/ 1016000 h 1117600"/>
                <a:gd name="T42" fmla="*/ 337732 w 805092"/>
                <a:gd name="T43" fmla="*/ 1066800 h 1117600"/>
                <a:gd name="T44" fmla="*/ 358052 w 805092"/>
                <a:gd name="T45" fmla="*/ 1097280 h 1117600"/>
                <a:gd name="T46" fmla="*/ 419012 w 805092"/>
                <a:gd name="T47" fmla="*/ 1117600 h 1117600"/>
                <a:gd name="T48" fmla="*/ 490132 w 805092"/>
                <a:gd name="T49" fmla="*/ 1107440 h 1117600"/>
                <a:gd name="T50" fmla="*/ 540932 w 805092"/>
                <a:gd name="T51" fmla="*/ 1097280 h 1117600"/>
                <a:gd name="T52" fmla="*/ 612052 w 805092"/>
                <a:gd name="T53" fmla="*/ 1016000 h 1117600"/>
                <a:gd name="T54" fmla="*/ 642532 w 805092"/>
                <a:gd name="T55" fmla="*/ 995680 h 1117600"/>
                <a:gd name="T56" fmla="*/ 662852 w 805092"/>
                <a:gd name="T57" fmla="*/ 965200 h 1117600"/>
                <a:gd name="T58" fmla="*/ 774612 w 805092"/>
                <a:gd name="T59" fmla="*/ 883920 h 1117600"/>
                <a:gd name="T60" fmla="*/ 805092 w 805092"/>
                <a:gd name="T61" fmla="*/ 802640 h 1117600"/>
                <a:gd name="T62" fmla="*/ 794932 w 805092"/>
                <a:gd name="T63" fmla="*/ 609600 h 1117600"/>
                <a:gd name="T64" fmla="*/ 754292 w 805092"/>
                <a:gd name="T65" fmla="*/ 518160 h 1117600"/>
                <a:gd name="T66" fmla="*/ 733972 w 805092"/>
                <a:gd name="T67" fmla="*/ 487680 h 1117600"/>
                <a:gd name="T68" fmla="*/ 713652 w 805092"/>
                <a:gd name="T69" fmla="*/ 447040 h 1117600"/>
                <a:gd name="T70" fmla="*/ 673012 w 805092"/>
                <a:gd name="T71" fmla="*/ 386080 h 1117600"/>
                <a:gd name="T72" fmla="*/ 652692 w 805092"/>
                <a:gd name="T73" fmla="*/ 254000 h 1117600"/>
                <a:gd name="T74" fmla="*/ 642532 w 805092"/>
                <a:gd name="T75" fmla="*/ 213360 h 1117600"/>
                <a:gd name="T76" fmla="*/ 622212 w 805092"/>
                <a:gd name="T77" fmla="*/ 182880 h 1117600"/>
                <a:gd name="T78" fmla="*/ 591732 w 805092"/>
                <a:gd name="T79" fmla="*/ 121920 h 1117600"/>
                <a:gd name="T80" fmla="*/ 561252 w 805092"/>
                <a:gd name="T81" fmla="*/ 101600 h 1117600"/>
                <a:gd name="T82" fmla="*/ 530772 w 805092"/>
                <a:gd name="T83" fmla="*/ 40640 h 1117600"/>
                <a:gd name="T84" fmla="*/ 520612 w 805092"/>
                <a:gd name="T85" fmla="*/ 10160 h 1117600"/>
                <a:gd name="T86" fmla="*/ 490132 w 805092"/>
                <a:gd name="T87" fmla="*/ 0 h 1117600"/>
                <a:gd name="T88" fmla="*/ 419012 w 805092"/>
                <a:gd name="T89" fmla="*/ 10160 h 1117600"/>
                <a:gd name="T90" fmla="*/ 408852 w 805092"/>
                <a:gd name="T91" fmla="*/ 0 h 11176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05092"/>
                <a:gd name="T139" fmla="*/ 0 h 1117600"/>
                <a:gd name="T140" fmla="*/ 805092 w 805092"/>
                <a:gd name="T141" fmla="*/ 1117600 h 11176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05092" h="1117600">
                  <a:moveTo>
                    <a:pt x="408852" y="0"/>
                  </a:moveTo>
                  <a:lnTo>
                    <a:pt x="408852" y="0"/>
                  </a:lnTo>
                  <a:cubicBezTo>
                    <a:pt x="286790" y="77676"/>
                    <a:pt x="333833" y="46626"/>
                    <a:pt x="266612" y="91440"/>
                  </a:cubicBezTo>
                  <a:cubicBezTo>
                    <a:pt x="256452" y="98213"/>
                    <a:pt x="244766" y="103126"/>
                    <a:pt x="236132" y="111760"/>
                  </a:cubicBezTo>
                  <a:cubicBezTo>
                    <a:pt x="225972" y="121920"/>
                    <a:pt x="216690" y="133042"/>
                    <a:pt x="205652" y="142240"/>
                  </a:cubicBezTo>
                  <a:cubicBezTo>
                    <a:pt x="196271" y="150057"/>
                    <a:pt x="184553" y="154743"/>
                    <a:pt x="175172" y="162560"/>
                  </a:cubicBezTo>
                  <a:cubicBezTo>
                    <a:pt x="145836" y="187006"/>
                    <a:pt x="144352" y="193550"/>
                    <a:pt x="124372" y="223520"/>
                  </a:cubicBezTo>
                  <a:cubicBezTo>
                    <a:pt x="127759" y="250613"/>
                    <a:pt x="125201" y="279140"/>
                    <a:pt x="134532" y="304800"/>
                  </a:cubicBezTo>
                  <a:cubicBezTo>
                    <a:pt x="139442" y="318303"/>
                    <a:pt x="157042" y="323325"/>
                    <a:pt x="165012" y="335280"/>
                  </a:cubicBezTo>
                  <a:cubicBezTo>
                    <a:pt x="170953" y="344191"/>
                    <a:pt x="171785" y="355600"/>
                    <a:pt x="175172" y="365760"/>
                  </a:cubicBezTo>
                  <a:cubicBezTo>
                    <a:pt x="171785" y="392853"/>
                    <a:pt x="174343" y="421380"/>
                    <a:pt x="165012" y="447040"/>
                  </a:cubicBezTo>
                  <a:cubicBezTo>
                    <a:pt x="160102" y="460543"/>
                    <a:pt x="143730" y="466482"/>
                    <a:pt x="134532" y="477520"/>
                  </a:cubicBezTo>
                  <a:cubicBezTo>
                    <a:pt x="92199" y="528320"/>
                    <a:pt x="139612" y="491067"/>
                    <a:pt x="83732" y="528320"/>
                  </a:cubicBezTo>
                  <a:cubicBezTo>
                    <a:pt x="80345" y="538480"/>
                    <a:pt x="80262" y="550437"/>
                    <a:pt x="73572" y="558800"/>
                  </a:cubicBezTo>
                  <a:cubicBezTo>
                    <a:pt x="29545" y="613833"/>
                    <a:pt x="53252" y="541020"/>
                    <a:pt x="22772" y="609600"/>
                  </a:cubicBezTo>
                  <a:cubicBezTo>
                    <a:pt x="14073" y="629173"/>
                    <a:pt x="2452" y="670560"/>
                    <a:pt x="2452" y="670560"/>
                  </a:cubicBezTo>
                  <a:cubicBezTo>
                    <a:pt x="8462" y="718640"/>
                    <a:pt x="0" y="749388"/>
                    <a:pt x="32932" y="782320"/>
                  </a:cubicBezTo>
                  <a:cubicBezTo>
                    <a:pt x="41566" y="790954"/>
                    <a:pt x="53252" y="795867"/>
                    <a:pt x="63412" y="802640"/>
                  </a:cubicBezTo>
                  <a:cubicBezTo>
                    <a:pt x="76959" y="822960"/>
                    <a:pt x="83732" y="850053"/>
                    <a:pt x="104052" y="863600"/>
                  </a:cubicBezTo>
                  <a:cubicBezTo>
                    <a:pt x="146335" y="891789"/>
                    <a:pt x="178548" y="910721"/>
                    <a:pt x="215812" y="944880"/>
                  </a:cubicBezTo>
                  <a:cubicBezTo>
                    <a:pt x="240526" y="967535"/>
                    <a:pt x="286932" y="1016000"/>
                    <a:pt x="286932" y="1016000"/>
                  </a:cubicBezTo>
                  <a:cubicBezTo>
                    <a:pt x="307345" y="1077238"/>
                    <a:pt x="279787" y="1018513"/>
                    <a:pt x="337732" y="1066800"/>
                  </a:cubicBezTo>
                  <a:cubicBezTo>
                    <a:pt x="347113" y="1074617"/>
                    <a:pt x="347697" y="1090808"/>
                    <a:pt x="358052" y="1097280"/>
                  </a:cubicBezTo>
                  <a:cubicBezTo>
                    <a:pt x="376215" y="1108632"/>
                    <a:pt x="419012" y="1117600"/>
                    <a:pt x="419012" y="1117600"/>
                  </a:cubicBezTo>
                  <a:cubicBezTo>
                    <a:pt x="442719" y="1114213"/>
                    <a:pt x="466510" y="1111377"/>
                    <a:pt x="490132" y="1107440"/>
                  </a:cubicBezTo>
                  <a:cubicBezTo>
                    <a:pt x="507166" y="1104601"/>
                    <a:pt x="527117" y="1107641"/>
                    <a:pt x="540932" y="1097280"/>
                  </a:cubicBezTo>
                  <a:cubicBezTo>
                    <a:pt x="569733" y="1075680"/>
                    <a:pt x="586596" y="1041456"/>
                    <a:pt x="612052" y="1016000"/>
                  </a:cubicBezTo>
                  <a:cubicBezTo>
                    <a:pt x="620686" y="1007366"/>
                    <a:pt x="632372" y="1002453"/>
                    <a:pt x="642532" y="995680"/>
                  </a:cubicBezTo>
                  <a:cubicBezTo>
                    <a:pt x="649305" y="985520"/>
                    <a:pt x="653317" y="972828"/>
                    <a:pt x="662852" y="965200"/>
                  </a:cubicBezTo>
                  <a:cubicBezTo>
                    <a:pt x="704903" y="931559"/>
                    <a:pt x="744662" y="925850"/>
                    <a:pt x="774612" y="883920"/>
                  </a:cubicBezTo>
                  <a:cubicBezTo>
                    <a:pt x="795046" y="855312"/>
                    <a:pt x="796911" y="835366"/>
                    <a:pt x="805092" y="802640"/>
                  </a:cubicBezTo>
                  <a:cubicBezTo>
                    <a:pt x="801705" y="738293"/>
                    <a:pt x="802924" y="673538"/>
                    <a:pt x="794932" y="609600"/>
                  </a:cubicBezTo>
                  <a:cubicBezTo>
                    <a:pt x="793190" y="595666"/>
                    <a:pt x="762669" y="532819"/>
                    <a:pt x="754292" y="518160"/>
                  </a:cubicBezTo>
                  <a:cubicBezTo>
                    <a:pt x="748234" y="507558"/>
                    <a:pt x="740030" y="498282"/>
                    <a:pt x="733972" y="487680"/>
                  </a:cubicBezTo>
                  <a:cubicBezTo>
                    <a:pt x="726458" y="474530"/>
                    <a:pt x="721444" y="460027"/>
                    <a:pt x="713652" y="447040"/>
                  </a:cubicBezTo>
                  <a:cubicBezTo>
                    <a:pt x="701087" y="426099"/>
                    <a:pt x="673012" y="386080"/>
                    <a:pt x="673012" y="386080"/>
                  </a:cubicBezTo>
                  <a:cubicBezTo>
                    <a:pt x="664215" y="315700"/>
                    <a:pt x="665990" y="313843"/>
                    <a:pt x="652692" y="254000"/>
                  </a:cubicBezTo>
                  <a:cubicBezTo>
                    <a:pt x="649663" y="240369"/>
                    <a:pt x="648033" y="226195"/>
                    <a:pt x="642532" y="213360"/>
                  </a:cubicBezTo>
                  <a:cubicBezTo>
                    <a:pt x="637722" y="202137"/>
                    <a:pt x="627673" y="193802"/>
                    <a:pt x="622212" y="182880"/>
                  </a:cubicBezTo>
                  <a:cubicBezTo>
                    <a:pt x="605685" y="149826"/>
                    <a:pt x="620849" y="151037"/>
                    <a:pt x="591732" y="121920"/>
                  </a:cubicBezTo>
                  <a:cubicBezTo>
                    <a:pt x="583098" y="113286"/>
                    <a:pt x="571412" y="108373"/>
                    <a:pt x="561252" y="101600"/>
                  </a:cubicBezTo>
                  <a:cubicBezTo>
                    <a:pt x="535715" y="24988"/>
                    <a:pt x="570163" y="119422"/>
                    <a:pt x="530772" y="40640"/>
                  </a:cubicBezTo>
                  <a:cubicBezTo>
                    <a:pt x="525983" y="31061"/>
                    <a:pt x="528185" y="17733"/>
                    <a:pt x="520612" y="10160"/>
                  </a:cubicBezTo>
                  <a:cubicBezTo>
                    <a:pt x="513039" y="2587"/>
                    <a:pt x="500292" y="3387"/>
                    <a:pt x="490132" y="0"/>
                  </a:cubicBezTo>
                  <a:cubicBezTo>
                    <a:pt x="466425" y="3387"/>
                    <a:pt x="442494" y="5464"/>
                    <a:pt x="419012" y="10160"/>
                  </a:cubicBezTo>
                  <a:cubicBezTo>
                    <a:pt x="408510" y="12260"/>
                    <a:pt x="410545" y="1693"/>
                    <a:pt x="408852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12353" name="Freihandform 19"/>
            <p:cNvSpPr>
              <a:spLocks/>
            </p:cNvSpPr>
            <p:nvPr/>
          </p:nvSpPr>
          <p:spPr bwMode="auto">
            <a:xfrm>
              <a:off x="3019928" y="4221988"/>
              <a:ext cx="629313" cy="807212"/>
            </a:xfrm>
            <a:custGeom>
              <a:avLst/>
              <a:gdLst>
                <a:gd name="T0" fmla="*/ 629920 w 792480"/>
                <a:gd name="T1" fmla="*/ 106274 h 1010514"/>
                <a:gd name="T2" fmla="*/ 629920 w 792480"/>
                <a:gd name="T3" fmla="*/ 106274 h 1010514"/>
                <a:gd name="T4" fmla="*/ 487680 w 792480"/>
                <a:gd name="T5" fmla="*/ 96114 h 1010514"/>
                <a:gd name="T6" fmla="*/ 416560 w 792480"/>
                <a:gd name="T7" fmla="*/ 65634 h 1010514"/>
                <a:gd name="T8" fmla="*/ 386080 w 792480"/>
                <a:gd name="T9" fmla="*/ 45314 h 1010514"/>
                <a:gd name="T10" fmla="*/ 345440 w 792480"/>
                <a:gd name="T11" fmla="*/ 35154 h 1010514"/>
                <a:gd name="T12" fmla="*/ 284480 w 792480"/>
                <a:gd name="T13" fmla="*/ 4674 h 1010514"/>
                <a:gd name="T14" fmla="*/ 254000 w 792480"/>
                <a:gd name="T15" fmla="*/ 35154 h 1010514"/>
                <a:gd name="T16" fmla="*/ 223520 w 792480"/>
                <a:gd name="T17" fmla="*/ 96114 h 1010514"/>
                <a:gd name="T18" fmla="*/ 193040 w 792480"/>
                <a:gd name="T19" fmla="*/ 157074 h 1010514"/>
                <a:gd name="T20" fmla="*/ 162560 w 792480"/>
                <a:gd name="T21" fmla="*/ 228194 h 1010514"/>
                <a:gd name="T22" fmla="*/ 132080 w 792480"/>
                <a:gd name="T23" fmla="*/ 248514 h 1010514"/>
                <a:gd name="T24" fmla="*/ 111760 w 792480"/>
                <a:gd name="T25" fmla="*/ 278994 h 1010514"/>
                <a:gd name="T26" fmla="*/ 50800 w 792480"/>
                <a:gd name="T27" fmla="*/ 329794 h 1010514"/>
                <a:gd name="T28" fmla="*/ 20320 w 792480"/>
                <a:gd name="T29" fmla="*/ 339954 h 1010514"/>
                <a:gd name="T30" fmla="*/ 0 w 792480"/>
                <a:gd name="T31" fmla="*/ 492354 h 1010514"/>
                <a:gd name="T32" fmla="*/ 10160 w 792480"/>
                <a:gd name="T33" fmla="*/ 797154 h 1010514"/>
                <a:gd name="T34" fmla="*/ 20320 w 792480"/>
                <a:gd name="T35" fmla="*/ 827634 h 1010514"/>
                <a:gd name="T36" fmla="*/ 40640 w 792480"/>
                <a:gd name="T37" fmla="*/ 868274 h 1010514"/>
                <a:gd name="T38" fmla="*/ 142240 w 792480"/>
                <a:gd name="T39" fmla="*/ 939394 h 1010514"/>
                <a:gd name="T40" fmla="*/ 203200 w 792480"/>
                <a:gd name="T41" fmla="*/ 980034 h 1010514"/>
                <a:gd name="T42" fmla="*/ 264160 w 792480"/>
                <a:gd name="T43" fmla="*/ 990194 h 1010514"/>
                <a:gd name="T44" fmla="*/ 294640 w 792480"/>
                <a:gd name="T45" fmla="*/ 1000354 h 1010514"/>
                <a:gd name="T46" fmla="*/ 365760 w 792480"/>
                <a:gd name="T47" fmla="*/ 1010514 h 1010514"/>
                <a:gd name="T48" fmla="*/ 528320 w 792480"/>
                <a:gd name="T49" fmla="*/ 969874 h 1010514"/>
                <a:gd name="T50" fmla="*/ 548640 w 792480"/>
                <a:gd name="T51" fmla="*/ 919074 h 1010514"/>
                <a:gd name="T52" fmla="*/ 609600 w 792480"/>
                <a:gd name="T53" fmla="*/ 868274 h 1010514"/>
                <a:gd name="T54" fmla="*/ 650240 w 792480"/>
                <a:gd name="T55" fmla="*/ 827634 h 1010514"/>
                <a:gd name="T56" fmla="*/ 660400 w 792480"/>
                <a:gd name="T57" fmla="*/ 797154 h 1010514"/>
                <a:gd name="T58" fmla="*/ 680720 w 792480"/>
                <a:gd name="T59" fmla="*/ 715874 h 1010514"/>
                <a:gd name="T60" fmla="*/ 690880 w 792480"/>
                <a:gd name="T61" fmla="*/ 685394 h 1010514"/>
                <a:gd name="T62" fmla="*/ 721360 w 792480"/>
                <a:gd name="T63" fmla="*/ 492354 h 1010514"/>
                <a:gd name="T64" fmla="*/ 731520 w 792480"/>
                <a:gd name="T65" fmla="*/ 441554 h 1010514"/>
                <a:gd name="T66" fmla="*/ 762000 w 792480"/>
                <a:gd name="T67" fmla="*/ 411074 h 1010514"/>
                <a:gd name="T68" fmla="*/ 792480 w 792480"/>
                <a:gd name="T69" fmla="*/ 350114 h 1010514"/>
                <a:gd name="T70" fmla="*/ 782320 w 792480"/>
                <a:gd name="T71" fmla="*/ 238354 h 1010514"/>
                <a:gd name="T72" fmla="*/ 772160 w 792480"/>
                <a:gd name="T73" fmla="*/ 207874 h 1010514"/>
                <a:gd name="T74" fmla="*/ 741680 w 792480"/>
                <a:gd name="T75" fmla="*/ 187554 h 1010514"/>
                <a:gd name="T76" fmla="*/ 731520 w 792480"/>
                <a:gd name="T77" fmla="*/ 157074 h 1010514"/>
                <a:gd name="T78" fmla="*/ 701040 w 792480"/>
                <a:gd name="T79" fmla="*/ 146914 h 1010514"/>
                <a:gd name="T80" fmla="*/ 640080 w 792480"/>
                <a:gd name="T81" fmla="*/ 106274 h 1010514"/>
                <a:gd name="T82" fmla="*/ 629920 w 792480"/>
                <a:gd name="T83" fmla="*/ 106274 h 10105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92480"/>
                <a:gd name="T127" fmla="*/ 0 h 1010514"/>
                <a:gd name="T128" fmla="*/ 792480 w 792480"/>
                <a:gd name="T129" fmla="*/ 1010514 h 10105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92480" h="1010514">
                  <a:moveTo>
                    <a:pt x="629920" y="106274"/>
                  </a:moveTo>
                  <a:lnTo>
                    <a:pt x="629920" y="106274"/>
                  </a:lnTo>
                  <a:cubicBezTo>
                    <a:pt x="582507" y="102887"/>
                    <a:pt x="534889" y="101668"/>
                    <a:pt x="487680" y="96114"/>
                  </a:cubicBezTo>
                  <a:cubicBezTo>
                    <a:pt x="469738" y="94003"/>
                    <a:pt x="428728" y="72587"/>
                    <a:pt x="416560" y="65634"/>
                  </a:cubicBezTo>
                  <a:cubicBezTo>
                    <a:pt x="405958" y="59576"/>
                    <a:pt x="397303" y="50124"/>
                    <a:pt x="386080" y="45314"/>
                  </a:cubicBezTo>
                  <a:cubicBezTo>
                    <a:pt x="373245" y="39813"/>
                    <a:pt x="358987" y="38541"/>
                    <a:pt x="345440" y="35154"/>
                  </a:cubicBezTo>
                  <a:cubicBezTo>
                    <a:pt x="338023" y="30209"/>
                    <a:pt x="298501" y="0"/>
                    <a:pt x="284480" y="4674"/>
                  </a:cubicBezTo>
                  <a:cubicBezTo>
                    <a:pt x="270849" y="9218"/>
                    <a:pt x="264160" y="24994"/>
                    <a:pt x="254000" y="35154"/>
                  </a:cubicBezTo>
                  <a:cubicBezTo>
                    <a:pt x="228463" y="111766"/>
                    <a:pt x="262911" y="17332"/>
                    <a:pt x="223520" y="96114"/>
                  </a:cubicBezTo>
                  <a:cubicBezTo>
                    <a:pt x="181456" y="180242"/>
                    <a:pt x="251274" y="69723"/>
                    <a:pt x="193040" y="157074"/>
                  </a:cubicBezTo>
                  <a:cubicBezTo>
                    <a:pt x="185267" y="188164"/>
                    <a:pt x="185948" y="204806"/>
                    <a:pt x="162560" y="228194"/>
                  </a:cubicBezTo>
                  <a:cubicBezTo>
                    <a:pt x="153926" y="236828"/>
                    <a:pt x="142240" y="241741"/>
                    <a:pt x="132080" y="248514"/>
                  </a:cubicBezTo>
                  <a:cubicBezTo>
                    <a:pt x="125307" y="258674"/>
                    <a:pt x="119577" y="269613"/>
                    <a:pt x="111760" y="278994"/>
                  </a:cubicBezTo>
                  <a:cubicBezTo>
                    <a:pt x="95710" y="298254"/>
                    <a:pt x="73634" y="318377"/>
                    <a:pt x="50800" y="329794"/>
                  </a:cubicBezTo>
                  <a:cubicBezTo>
                    <a:pt x="41221" y="334583"/>
                    <a:pt x="30480" y="336567"/>
                    <a:pt x="20320" y="339954"/>
                  </a:cubicBezTo>
                  <a:cubicBezTo>
                    <a:pt x="166" y="400417"/>
                    <a:pt x="0" y="392910"/>
                    <a:pt x="0" y="492354"/>
                  </a:cubicBezTo>
                  <a:cubicBezTo>
                    <a:pt x="0" y="594010"/>
                    <a:pt x="4010" y="695684"/>
                    <a:pt x="10160" y="797154"/>
                  </a:cubicBezTo>
                  <a:cubicBezTo>
                    <a:pt x="10808" y="807844"/>
                    <a:pt x="16101" y="817790"/>
                    <a:pt x="20320" y="827634"/>
                  </a:cubicBezTo>
                  <a:cubicBezTo>
                    <a:pt x="26286" y="841555"/>
                    <a:pt x="31837" y="855949"/>
                    <a:pt x="40640" y="868274"/>
                  </a:cubicBezTo>
                  <a:cubicBezTo>
                    <a:pt x="67510" y="905892"/>
                    <a:pt x="102194" y="914750"/>
                    <a:pt x="142240" y="939394"/>
                  </a:cubicBezTo>
                  <a:cubicBezTo>
                    <a:pt x="163039" y="952193"/>
                    <a:pt x="179111" y="976019"/>
                    <a:pt x="203200" y="980034"/>
                  </a:cubicBezTo>
                  <a:cubicBezTo>
                    <a:pt x="223520" y="983421"/>
                    <a:pt x="244050" y="985725"/>
                    <a:pt x="264160" y="990194"/>
                  </a:cubicBezTo>
                  <a:cubicBezTo>
                    <a:pt x="274615" y="992517"/>
                    <a:pt x="284138" y="998254"/>
                    <a:pt x="294640" y="1000354"/>
                  </a:cubicBezTo>
                  <a:cubicBezTo>
                    <a:pt x="318122" y="1005050"/>
                    <a:pt x="342053" y="1007127"/>
                    <a:pt x="365760" y="1010514"/>
                  </a:cubicBezTo>
                  <a:cubicBezTo>
                    <a:pt x="419947" y="996967"/>
                    <a:pt x="478362" y="994853"/>
                    <a:pt x="528320" y="969874"/>
                  </a:cubicBezTo>
                  <a:cubicBezTo>
                    <a:pt x="544632" y="961718"/>
                    <a:pt x="537247" y="933315"/>
                    <a:pt x="548640" y="919074"/>
                  </a:cubicBezTo>
                  <a:cubicBezTo>
                    <a:pt x="565164" y="898419"/>
                    <a:pt x="589939" y="885969"/>
                    <a:pt x="609600" y="868274"/>
                  </a:cubicBezTo>
                  <a:cubicBezTo>
                    <a:pt x="623840" y="855458"/>
                    <a:pt x="636693" y="841181"/>
                    <a:pt x="650240" y="827634"/>
                  </a:cubicBezTo>
                  <a:cubicBezTo>
                    <a:pt x="653627" y="817474"/>
                    <a:pt x="657582" y="807486"/>
                    <a:pt x="660400" y="797154"/>
                  </a:cubicBezTo>
                  <a:cubicBezTo>
                    <a:pt x="667748" y="770211"/>
                    <a:pt x="671889" y="742368"/>
                    <a:pt x="680720" y="715874"/>
                  </a:cubicBezTo>
                  <a:lnTo>
                    <a:pt x="690880" y="685394"/>
                  </a:lnTo>
                  <a:cubicBezTo>
                    <a:pt x="710130" y="473644"/>
                    <a:pt x="687069" y="663810"/>
                    <a:pt x="721360" y="492354"/>
                  </a:cubicBezTo>
                  <a:cubicBezTo>
                    <a:pt x="724747" y="475421"/>
                    <a:pt x="723797" y="457000"/>
                    <a:pt x="731520" y="441554"/>
                  </a:cubicBezTo>
                  <a:cubicBezTo>
                    <a:pt x="737946" y="428703"/>
                    <a:pt x="752802" y="422112"/>
                    <a:pt x="762000" y="411074"/>
                  </a:cubicBezTo>
                  <a:cubicBezTo>
                    <a:pt x="783884" y="384813"/>
                    <a:pt x="782297" y="380662"/>
                    <a:pt x="792480" y="350114"/>
                  </a:cubicBezTo>
                  <a:cubicBezTo>
                    <a:pt x="789093" y="312861"/>
                    <a:pt x="787610" y="275385"/>
                    <a:pt x="782320" y="238354"/>
                  </a:cubicBezTo>
                  <a:cubicBezTo>
                    <a:pt x="780805" y="227752"/>
                    <a:pt x="778850" y="216237"/>
                    <a:pt x="772160" y="207874"/>
                  </a:cubicBezTo>
                  <a:cubicBezTo>
                    <a:pt x="764532" y="198339"/>
                    <a:pt x="751840" y="194327"/>
                    <a:pt x="741680" y="187554"/>
                  </a:cubicBezTo>
                  <a:cubicBezTo>
                    <a:pt x="738293" y="177394"/>
                    <a:pt x="739093" y="164647"/>
                    <a:pt x="731520" y="157074"/>
                  </a:cubicBezTo>
                  <a:cubicBezTo>
                    <a:pt x="723947" y="149501"/>
                    <a:pt x="710402" y="152115"/>
                    <a:pt x="701040" y="146914"/>
                  </a:cubicBezTo>
                  <a:cubicBezTo>
                    <a:pt x="679692" y="135054"/>
                    <a:pt x="661923" y="117196"/>
                    <a:pt x="640080" y="106274"/>
                  </a:cubicBezTo>
                  <a:lnTo>
                    <a:pt x="629920" y="106274"/>
                  </a:ln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endParaRPr lang="de-DE"/>
            </a:p>
          </p:txBody>
        </p:sp>
        <p:sp>
          <p:nvSpPr>
            <p:cNvPr id="51244" name="Freihandform 5"/>
            <p:cNvSpPr>
              <a:spLocks/>
            </p:cNvSpPr>
            <p:nvPr/>
          </p:nvSpPr>
          <p:spPr bwMode="auto">
            <a:xfrm>
              <a:off x="879475" y="5164138"/>
              <a:ext cx="295275" cy="303212"/>
            </a:xfrm>
            <a:custGeom>
              <a:avLst/>
              <a:gdLst>
                <a:gd name="T0" fmla="*/ 142240 w 853440"/>
                <a:gd name="T1" fmla="*/ 81280 h 782320"/>
                <a:gd name="T2" fmla="*/ 142240 w 853440"/>
                <a:gd name="T3" fmla="*/ 81280 h 782320"/>
                <a:gd name="T4" fmla="*/ 20320 w 853440"/>
                <a:gd name="T5" fmla="*/ 182880 h 782320"/>
                <a:gd name="T6" fmla="*/ 10160 w 853440"/>
                <a:gd name="T7" fmla="*/ 213360 h 782320"/>
                <a:gd name="T8" fmla="*/ 0 w 853440"/>
                <a:gd name="T9" fmla="*/ 254000 h 782320"/>
                <a:gd name="T10" fmla="*/ 10160 w 853440"/>
                <a:gd name="T11" fmla="*/ 508000 h 782320"/>
                <a:gd name="T12" fmla="*/ 91440 w 853440"/>
                <a:gd name="T13" fmla="*/ 558800 h 782320"/>
                <a:gd name="T14" fmla="*/ 121920 w 853440"/>
                <a:gd name="T15" fmla="*/ 568960 h 782320"/>
                <a:gd name="T16" fmla="*/ 193040 w 853440"/>
                <a:gd name="T17" fmla="*/ 609600 h 782320"/>
                <a:gd name="T18" fmla="*/ 223520 w 853440"/>
                <a:gd name="T19" fmla="*/ 640080 h 782320"/>
                <a:gd name="T20" fmla="*/ 254000 w 853440"/>
                <a:gd name="T21" fmla="*/ 650240 h 782320"/>
                <a:gd name="T22" fmla="*/ 314960 w 853440"/>
                <a:gd name="T23" fmla="*/ 680720 h 782320"/>
                <a:gd name="T24" fmla="*/ 335280 w 853440"/>
                <a:gd name="T25" fmla="*/ 711200 h 782320"/>
                <a:gd name="T26" fmla="*/ 396240 w 853440"/>
                <a:gd name="T27" fmla="*/ 741680 h 782320"/>
                <a:gd name="T28" fmla="*/ 477520 w 853440"/>
                <a:gd name="T29" fmla="*/ 762000 h 782320"/>
                <a:gd name="T30" fmla="*/ 548640 w 853440"/>
                <a:gd name="T31" fmla="*/ 782320 h 782320"/>
                <a:gd name="T32" fmla="*/ 660400 w 853440"/>
                <a:gd name="T33" fmla="*/ 772160 h 782320"/>
                <a:gd name="T34" fmla="*/ 701040 w 853440"/>
                <a:gd name="T35" fmla="*/ 751840 h 782320"/>
                <a:gd name="T36" fmla="*/ 762000 w 853440"/>
                <a:gd name="T37" fmla="*/ 721360 h 782320"/>
                <a:gd name="T38" fmla="*/ 782320 w 853440"/>
                <a:gd name="T39" fmla="*/ 690880 h 782320"/>
                <a:gd name="T40" fmla="*/ 792480 w 853440"/>
                <a:gd name="T41" fmla="*/ 650240 h 782320"/>
                <a:gd name="T42" fmla="*/ 822960 w 853440"/>
                <a:gd name="T43" fmla="*/ 629920 h 782320"/>
                <a:gd name="T44" fmla="*/ 853440 w 853440"/>
                <a:gd name="T45" fmla="*/ 568960 h 782320"/>
                <a:gd name="T46" fmla="*/ 843280 w 853440"/>
                <a:gd name="T47" fmla="*/ 538480 h 782320"/>
                <a:gd name="T48" fmla="*/ 843280 w 853440"/>
                <a:gd name="T49" fmla="*/ 132080 h 782320"/>
                <a:gd name="T50" fmla="*/ 853440 w 853440"/>
                <a:gd name="T51" fmla="*/ 101600 h 782320"/>
                <a:gd name="T52" fmla="*/ 843280 w 853440"/>
                <a:gd name="T53" fmla="*/ 60960 h 782320"/>
                <a:gd name="T54" fmla="*/ 812800 w 853440"/>
                <a:gd name="T55" fmla="*/ 50800 h 782320"/>
                <a:gd name="T56" fmla="*/ 721360 w 853440"/>
                <a:gd name="T57" fmla="*/ 30480 h 782320"/>
                <a:gd name="T58" fmla="*/ 660400 w 853440"/>
                <a:gd name="T59" fmla="*/ 20320 h 782320"/>
                <a:gd name="T60" fmla="*/ 518160 w 853440"/>
                <a:gd name="T61" fmla="*/ 0 h 782320"/>
                <a:gd name="T62" fmla="*/ 467360 w 853440"/>
                <a:gd name="T63" fmla="*/ 10160 h 782320"/>
                <a:gd name="T64" fmla="*/ 406400 w 853440"/>
                <a:gd name="T65" fmla="*/ 40640 h 782320"/>
                <a:gd name="T66" fmla="*/ 213360 w 853440"/>
                <a:gd name="T67" fmla="*/ 50800 h 782320"/>
                <a:gd name="T68" fmla="*/ 142240 w 853440"/>
                <a:gd name="T69" fmla="*/ 81280 h 7823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53440"/>
                <a:gd name="T106" fmla="*/ 0 h 782320"/>
                <a:gd name="T107" fmla="*/ 853440 w 853440"/>
                <a:gd name="T108" fmla="*/ 782320 h 7823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53440" h="782320">
                  <a:moveTo>
                    <a:pt x="142240" y="81280"/>
                  </a:moveTo>
                  <a:lnTo>
                    <a:pt x="142240" y="81280"/>
                  </a:lnTo>
                  <a:cubicBezTo>
                    <a:pt x="86954" y="119980"/>
                    <a:pt x="46936" y="129648"/>
                    <a:pt x="20320" y="182880"/>
                  </a:cubicBezTo>
                  <a:cubicBezTo>
                    <a:pt x="15531" y="192459"/>
                    <a:pt x="13102" y="203062"/>
                    <a:pt x="10160" y="213360"/>
                  </a:cubicBezTo>
                  <a:cubicBezTo>
                    <a:pt x="6324" y="226786"/>
                    <a:pt x="3387" y="240453"/>
                    <a:pt x="0" y="254000"/>
                  </a:cubicBezTo>
                  <a:cubicBezTo>
                    <a:pt x="3387" y="338667"/>
                    <a:pt x="1133" y="423748"/>
                    <a:pt x="10160" y="508000"/>
                  </a:cubicBezTo>
                  <a:cubicBezTo>
                    <a:pt x="14334" y="546959"/>
                    <a:pt x="68058" y="551006"/>
                    <a:pt x="91440" y="558800"/>
                  </a:cubicBezTo>
                  <a:cubicBezTo>
                    <a:pt x="101600" y="562187"/>
                    <a:pt x="112341" y="564171"/>
                    <a:pt x="121920" y="568960"/>
                  </a:cubicBezTo>
                  <a:cubicBezTo>
                    <a:pt x="146763" y="581382"/>
                    <a:pt x="171499" y="591649"/>
                    <a:pt x="193040" y="609600"/>
                  </a:cubicBezTo>
                  <a:cubicBezTo>
                    <a:pt x="204078" y="618798"/>
                    <a:pt x="211565" y="632110"/>
                    <a:pt x="223520" y="640080"/>
                  </a:cubicBezTo>
                  <a:cubicBezTo>
                    <a:pt x="232431" y="646021"/>
                    <a:pt x="244421" y="645451"/>
                    <a:pt x="254000" y="650240"/>
                  </a:cubicBezTo>
                  <a:cubicBezTo>
                    <a:pt x="332782" y="689631"/>
                    <a:pt x="238348" y="655183"/>
                    <a:pt x="314960" y="680720"/>
                  </a:cubicBezTo>
                  <a:cubicBezTo>
                    <a:pt x="321733" y="690880"/>
                    <a:pt x="326646" y="702566"/>
                    <a:pt x="335280" y="711200"/>
                  </a:cubicBezTo>
                  <a:cubicBezTo>
                    <a:pt x="352620" y="728540"/>
                    <a:pt x="373516" y="735482"/>
                    <a:pt x="396240" y="741680"/>
                  </a:cubicBezTo>
                  <a:cubicBezTo>
                    <a:pt x="423183" y="749028"/>
                    <a:pt x="451026" y="753169"/>
                    <a:pt x="477520" y="762000"/>
                  </a:cubicBezTo>
                  <a:cubicBezTo>
                    <a:pt x="521247" y="776576"/>
                    <a:pt x="497610" y="769563"/>
                    <a:pt x="548640" y="782320"/>
                  </a:cubicBezTo>
                  <a:cubicBezTo>
                    <a:pt x="585893" y="778933"/>
                    <a:pt x="623719" y="779496"/>
                    <a:pt x="660400" y="772160"/>
                  </a:cubicBezTo>
                  <a:cubicBezTo>
                    <a:pt x="675252" y="769190"/>
                    <a:pt x="687119" y="757806"/>
                    <a:pt x="701040" y="751840"/>
                  </a:cubicBezTo>
                  <a:cubicBezTo>
                    <a:pt x="759930" y="726601"/>
                    <a:pt x="703425" y="760410"/>
                    <a:pt x="762000" y="721360"/>
                  </a:cubicBezTo>
                  <a:cubicBezTo>
                    <a:pt x="768773" y="711200"/>
                    <a:pt x="777510" y="702103"/>
                    <a:pt x="782320" y="690880"/>
                  </a:cubicBezTo>
                  <a:cubicBezTo>
                    <a:pt x="787821" y="678045"/>
                    <a:pt x="784734" y="661858"/>
                    <a:pt x="792480" y="650240"/>
                  </a:cubicBezTo>
                  <a:cubicBezTo>
                    <a:pt x="799253" y="640080"/>
                    <a:pt x="812800" y="636693"/>
                    <a:pt x="822960" y="629920"/>
                  </a:cubicBezTo>
                  <a:cubicBezTo>
                    <a:pt x="833234" y="614509"/>
                    <a:pt x="853440" y="589992"/>
                    <a:pt x="853440" y="568960"/>
                  </a:cubicBezTo>
                  <a:cubicBezTo>
                    <a:pt x="853440" y="558250"/>
                    <a:pt x="846667" y="548640"/>
                    <a:pt x="843280" y="538480"/>
                  </a:cubicBezTo>
                  <a:cubicBezTo>
                    <a:pt x="827509" y="349231"/>
                    <a:pt x="826385" y="393957"/>
                    <a:pt x="843280" y="132080"/>
                  </a:cubicBezTo>
                  <a:cubicBezTo>
                    <a:pt x="843970" y="121393"/>
                    <a:pt x="850053" y="111760"/>
                    <a:pt x="853440" y="101600"/>
                  </a:cubicBezTo>
                  <a:cubicBezTo>
                    <a:pt x="850053" y="88053"/>
                    <a:pt x="852003" y="71864"/>
                    <a:pt x="843280" y="60960"/>
                  </a:cubicBezTo>
                  <a:cubicBezTo>
                    <a:pt x="836590" y="52597"/>
                    <a:pt x="823098" y="53742"/>
                    <a:pt x="812800" y="50800"/>
                  </a:cubicBezTo>
                  <a:cubicBezTo>
                    <a:pt x="784262" y="42646"/>
                    <a:pt x="750168" y="35718"/>
                    <a:pt x="721360" y="30480"/>
                  </a:cubicBezTo>
                  <a:cubicBezTo>
                    <a:pt x="701092" y="26795"/>
                    <a:pt x="680772" y="23376"/>
                    <a:pt x="660400" y="20320"/>
                  </a:cubicBezTo>
                  <a:lnTo>
                    <a:pt x="518160" y="0"/>
                  </a:lnTo>
                  <a:cubicBezTo>
                    <a:pt x="501227" y="3387"/>
                    <a:pt x="483529" y="4097"/>
                    <a:pt x="467360" y="10160"/>
                  </a:cubicBezTo>
                  <a:cubicBezTo>
                    <a:pt x="428454" y="24750"/>
                    <a:pt x="448039" y="36855"/>
                    <a:pt x="406400" y="40640"/>
                  </a:cubicBezTo>
                  <a:cubicBezTo>
                    <a:pt x="342229" y="46474"/>
                    <a:pt x="277707" y="47413"/>
                    <a:pt x="213360" y="50800"/>
                  </a:cubicBezTo>
                  <a:cubicBezTo>
                    <a:pt x="143313" y="74149"/>
                    <a:pt x="154093" y="76200"/>
                    <a:pt x="142240" y="8128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55" name="Freihandform 18"/>
            <p:cNvSpPr>
              <a:spLocks/>
            </p:cNvSpPr>
            <p:nvPr/>
          </p:nvSpPr>
          <p:spPr bwMode="auto">
            <a:xfrm>
              <a:off x="1930400" y="5462588"/>
              <a:ext cx="277813" cy="431800"/>
            </a:xfrm>
            <a:custGeom>
              <a:avLst/>
              <a:gdLst>
                <a:gd name="T0" fmla="*/ 408852 w 805092"/>
                <a:gd name="T1" fmla="*/ 0 h 1117600"/>
                <a:gd name="T2" fmla="*/ 408852 w 805092"/>
                <a:gd name="T3" fmla="*/ 0 h 1117600"/>
                <a:gd name="T4" fmla="*/ 266612 w 805092"/>
                <a:gd name="T5" fmla="*/ 91440 h 1117600"/>
                <a:gd name="T6" fmla="*/ 236132 w 805092"/>
                <a:gd name="T7" fmla="*/ 111760 h 1117600"/>
                <a:gd name="T8" fmla="*/ 205652 w 805092"/>
                <a:gd name="T9" fmla="*/ 142240 h 1117600"/>
                <a:gd name="T10" fmla="*/ 175172 w 805092"/>
                <a:gd name="T11" fmla="*/ 162560 h 1117600"/>
                <a:gd name="T12" fmla="*/ 124372 w 805092"/>
                <a:gd name="T13" fmla="*/ 223520 h 1117600"/>
                <a:gd name="T14" fmla="*/ 134532 w 805092"/>
                <a:gd name="T15" fmla="*/ 304800 h 1117600"/>
                <a:gd name="T16" fmla="*/ 165012 w 805092"/>
                <a:gd name="T17" fmla="*/ 335280 h 1117600"/>
                <a:gd name="T18" fmla="*/ 175172 w 805092"/>
                <a:gd name="T19" fmla="*/ 365760 h 1117600"/>
                <a:gd name="T20" fmla="*/ 165012 w 805092"/>
                <a:gd name="T21" fmla="*/ 447040 h 1117600"/>
                <a:gd name="T22" fmla="*/ 134532 w 805092"/>
                <a:gd name="T23" fmla="*/ 477520 h 1117600"/>
                <a:gd name="T24" fmla="*/ 83732 w 805092"/>
                <a:gd name="T25" fmla="*/ 528320 h 1117600"/>
                <a:gd name="T26" fmla="*/ 73572 w 805092"/>
                <a:gd name="T27" fmla="*/ 558800 h 1117600"/>
                <a:gd name="T28" fmla="*/ 22772 w 805092"/>
                <a:gd name="T29" fmla="*/ 609600 h 1117600"/>
                <a:gd name="T30" fmla="*/ 2452 w 805092"/>
                <a:gd name="T31" fmla="*/ 670560 h 1117600"/>
                <a:gd name="T32" fmla="*/ 32932 w 805092"/>
                <a:gd name="T33" fmla="*/ 782320 h 1117600"/>
                <a:gd name="T34" fmla="*/ 63412 w 805092"/>
                <a:gd name="T35" fmla="*/ 802640 h 1117600"/>
                <a:gd name="T36" fmla="*/ 104052 w 805092"/>
                <a:gd name="T37" fmla="*/ 863600 h 1117600"/>
                <a:gd name="T38" fmla="*/ 215812 w 805092"/>
                <a:gd name="T39" fmla="*/ 944880 h 1117600"/>
                <a:gd name="T40" fmla="*/ 286932 w 805092"/>
                <a:gd name="T41" fmla="*/ 1016000 h 1117600"/>
                <a:gd name="T42" fmla="*/ 337732 w 805092"/>
                <a:gd name="T43" fmla="*/ 1066800 h 1117600"/>
                <a:gd name="T44" fmla="*/ 358052 w 805092"/>
                <a:gd name="T45" fmla="*/ 1097280 h 1117600"/>
                <a:gd name="T46" fmla="*/ 419012 w 805092"/>
                <a:gd name="T47" fmla="*/ 1117600 h 1117600"/>
                <a:gd name="T48" fmla="*/ 490132 w 805092"/>
                <a:gd name="T49" fmla="*/ 1107440 h 1117600"/>
                <a:gd name="T50" fmla="*/ 540932 w 805092"/>
                <a:gd name="T51" fmla="*/ 1097280 h 1117600"/>
                <a:gd name="T52" fmla="*/ 612052 w 805092"/>
                <a:gd name="T53" fmla="*/ 1016000 h 1117600"/>
                <a:gd name="T54" fmla="*/ 642532 w 805092"/>
                <a:gd name="T55" fmla="*/ 995680 h 1117600"/>
                <a:gd name="T56" fmla="*/ 662852 w 805092"/>
                <a:gd name="T57" fmla="*/ 965200 h 1117600"/>
                <a:gd name="T58" fmla="*/ 774612 w 805092"/>
                <a:gd name="T59" fmla="*/ 883920 h 1117600"/>
                <a:gd name="T60" fmla="*/ 805092 w 805092"/>
                <a:gd name="T61" fmla="*/ 802640 h 1117600"/>
                <a:gd name="T62" fmla="*/ 794932 w 805092"/>
                <a:gd name="T63" fmla="*/ 609600 h 1117600"/>
                <a:gd name="T64" fmla="*/ 754292 w 805092"/>
                <a:gd name="T65" fmla="*/ 518160 h 1117600"/>
                <a:gd name="T66" fmla="*/ 733972 w 805092"/>
                <a:gd name="T67" fmla="*/ 487680 h 1117600"/>
                <a:gd name="T68" fmla="*/ 713652 w 805092"/>
                <a:gd name="T69" fmla="*/ 447040 h 1117600"/>
                <a:gd name="T70" fmla="*/ 673012 w 805092"/>
                <a:gd name="T71" fmla="*/ 386080 h 1117600"/>
                <a:gd name="T72" fmla="*/ 652692 w 805092"/>
                <a:gd name="T73" fmla="*/ 254000 h 1117600"/>
                <a:gd name="T74" fmla="*/ 642532 w 805092"/>
                <a:gd name="T75" fmla="*/ 213360 h 1117600"/>
                <a:gd name="T76" fmla="*/ 622212 w 805092"/>
                <a:gd name="T77" fmla="*/ 182880 h 1117600"/>
                <a:gd name="T78" fmla="*/ 591732 w 805092"/>
                <a:gd name="T79" fmla="*/ 121920 h 1117600"/>
                <a:gd name="T80" fmla="*/ 561252 w 805092"/>
                <a:gd name="T81" fmla="*/ 101600 h 1117600"/>
                <a:gd name="T82" fmla="*/ 530772 w 805092"/>
                <a:gd name="T83" fmla="*/ 40640 h 1117600"/>
                <a:gd name="T84" fmla="*/ 520612 w 805092"/>
                <a:gd name="T85" fmla="*/ 10160 h 1117600"/>
                <a:gd name="T86" fmla="*/ 490132 w 805092"/>
                <a:gd name="T87" fmla="*/ 0 h 1117600"/>
                <a:gd name="T88" fmla="*/ 419012 w 805092"/>
                <a:gd name="T89" fmla="*/ 10160 h 1117600"/>
                <a:gd name="T90" fmla="*/ 408852 w 805092"/>
                <a:gd name="T91" fmla="*/ 0 h 11176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05092"/>
                <a:gd name="T139" fmla="*/ 0 h 1117600"/>
                <a:gd name="T140" fmla="*/ 805092 w 805092"/>
                <a:gd name="T141" fmla="*/ 1117600 h 11176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05092" h="1117600">
                  <a:moveTo>
                    <a:pt x="408852" y="0"/>
                  </a:moveTo>
                  <a:lnTo>
                    <a:pt x="408852" y="0"/>
                  </a:lnTo>
                  <a:cubicBezTo>
                    <a:pt x="286790" y="77676"/>
                    <a:pt x="333833" y="46626"/>
                    <a:pt x="266612" y="91440"/>
                  </a:cubicBezTo>
                  <a:cubicBezTo>
                    <a:pt x="256452" y="98213"/>
                    <a:pt x="244766" y="103126"/>
                    <a:pt x="236132" y="111760"/>
                  </a:cubicBezTo>
                  <a:cubicBezTo>
                    <a:pt x="225972" y="121920"/>
                    <a:pt x="216690" y="133042"/>
                    <a:pt x="205652" y="142240"/>
                  </a:cubicBezTo>
                  <a:cubicBezTo>
                    <a:pt x="196271" y="150057"/>
                    <a:pt x="184553" y="154743"/>
                    <a:pt x="175172" y="162560"/>
                  </a:cubicBezTo>
                  <a:cubicBezTo>
                    <a:pt x="145836" y="187006"/>
                    <a:pt x="144352" y="193550"/>
                    <a:pt x="124372" y="223520"/>
                  </a:cubicBezTo>
                  <a:cubicBezTo>
                    <a:pt x="127759" y="250613"/>
                    <a:pt x="125201" y="279140"/>
                    <a:pt x="134532" y="304800"/>
                  </a:cubicBezTo>
                  <a:cubicBezTo>
                    <a:pt x="139442" y="318303"/>
                    <a:pt x="157042" y="323325"/>
                    <a:pt x="165012" y="335280"/>
                  </a:cubicBezTo>
                  <a:cubicBezTo>
                    <a:pt x="170953" y="344191"/>
                    <a:pt x="171785" y="355600"/>
                    <a:pt x="175172" y="365760"/>
                  </a:cubicBezTo>
                  <a:cubicBezTo>
                    <a:pt x="171785" y="392853"/>
                    <a:pt x="174343" y="421380"/>
                    <a:pt x="165012" y="447040"/>
                  </a:cubicBezTo>
                  <a:cubicBezTo>
                    <a:pt x="160102" y="460543"/>
                    <a:pt x="143730" y="466482"/>
                    <a:pt x="134532" y="477520"/>
                  </a:cubicBezTo>
                  <a:cubicBezTo>
                    <a:pt x="92199" y="528320"/>
                    <a:pt x="139612" y="491067"/>
                    <a:pt x="83732" y="528320"/>
                  </a:cubicBezTo>
                  <a:cubicBezTo>
                    <a:pt x="80345" y="538480"/>
                    <a:pt x="80262" y="550437"/>
                    <a:pt x="73572" y="558800"/>
                  </a:cubicBezTo>
                  <a:cubicBezTo>
                    <a:pt x="29545" y="613833"/>
                    <a:pt x="53252" y="541020"/>
                    <a:pt x="22772" y="609600"/>
                  </a:cubicBezTo>
                  <a:cubicBezTo>
                    <a:pt x="14073" y="629173"/>
                    <a:pt x="2452" y="670560"/>
                    <a:pt x="2452" y="670560"/>
                  </a:cubicBezTo>
                  <a:cubicBezTo>
                    <a:pt x="8462" y="718640"/>
                    <a:pt x="0" y="749388"/>
                    <a:pt x="32932" y="782320"/>
                  </a:cubicBezTo>
                  <a:cubicBezTo>
                    <a:pt x="41566" y="790954"/>
                    <a:pt x="53252" y="795867"/>
                    <a:pt x="63412" y="802640"/>
                  </a:cubicBezTo>
                  <a:cubicBezTo>
                    <a:pt x="76959" y="822960"/>
                    <a:pt x="83732" y="850053"/>
                    <a:pt x="104052" y="863600"/>
                  </a:cubicBezTo>
                  <a:cubicBezTo>
                    <a:pt x="146335" y="891789"/>
                    <a:pt x="178548" y="910721"/>
                    <a:pt x="215812" y="944880"/>
                  </a:cubicBezTo>
                  <a:cubicBezTo>
                    <a:pt x="240526" y="967535"/>
                    <a:pt x="286932" y="1016000"/>
                    <a:pt x="286932" y="1016000"/>
                  </a:cubicBezTo>
                  <a:cubicBezTo>
                    <a:pt x="307345" y="1077238"/>
                    <a:pt x="279787" y="1018513"/>
                    <a:pt x="337732" y="1066800"/>
                  </a:cubicBezTo>
                  <a:cubicBezTo>
                    <a:pt x="347113" y="1074617"/>
                    <a:pt x="347697" y="1090808"/>
                    <a:pt x="358052" y="1097280"/>
                  </a:cubicBezTo>
                  <a:cubicBezTo>
                    <a:pt x="376215" y="1108632"/>
                    <a:pt x="419012" y="1117600"/>
                    <a:pt x="419012" y="1117600"/>
                  </a:cubicBezTo>
                  <a:cubicBezTo>
                    <a:pt x="442719" y="1114213"/>
                    <a:pt x="466510" y="1111377"/>
                    <a:pt x="490132" y="1107440"/>
                  </a:cubicBezTo>
                  <a:cubicBezTo>
                    <a:pt x="507166" y="1104601"/>
                    <a:pt x="527117" y="1107641"/>
                    <a:pt x="540932" y="1097280"/>
                  </a:cubicBezTo>
                  <a:cubicBezTo>
                    <a:pt x="569733" y="1075680"/>
                    <a:pt x="586596" y="1041456"/>
                    <a:pt x="612052" y="1016000"/>
                  </a:cubicBezTo>
                  <a:cubicBezTo>
                    <a:pt x="620686" y="1007366"/>
                    <a:pt x="632372" y="1002453"/>
                    <a:pt x="642532" y="995680"/>
                  </a:cubicBezTo>
                  <a:cubicBezTo>
                    <a:pt x="649305" y="985520"/>
                    <a:pt x="653317" y="972828"/>
                    <a:pt x="662852" y="965200"/>
                  </a:cubicBezTo>
                  <a:cubicBezTo>
                    <a:pt x="704903" y="931559"/>
                    <a:pt x="744662" y="925850"/>
                    <a:pt x="774612" y="883920"/>
                  </a:cubicBezTo>
                  <a:cubicBezTo>
                    <a:pt x="795046" y="855312"/>
                    <a:pt x="796911" y="835366"/>
                    <a:pt x="805092" y="802640"/>
                  </a:cubicBezTo>
                  <a:cubicBezTo>
                    <a:pt x="801705" y="738293"/>
                    <a:pt x="802924" y="673538"/>
                    <a:pt x="794932" y="609600"/>
                  </a:cubicBezTo>
                  <a:cubicBezTo>
                    <a:pt x="793190" y="595666"/>
                    <a:pt x="762669" y="532819"/>
                    <a:pt x="754292" y="518160"/>
                  </a:cubicBezTo>
                  <a:cubicBezTo>
                    <a:pt x="748234" y="507558"/>
                    <a:pt x="740030" y="498282"/>
                    <a:pt x="733972" y="487680"/>
                  </a:cubicBezTo>
                  <a:cubicBezTo>
                    <a:pt x="726458" y="474530"/>
                    <a:pt x="721444" y="460027"/>
                    <a:pt x="713652" y="447040"/>
                  </a:cubicBezTo>
                  <a:cubicBezTo>
                    <a:pt x="701087" y="426099"/>
                    <a:pt x="673012" y="386080"/>
                    <a:pt x="673012" y="386080"/>
                  </a:cubicBezTo>
                  <a:cubicBezTo>
                    <a:pt x="664215" y="315700"/>
                    <a:pt x="665990" y="313843"/>
                    <a:pt x="652692" y="254000"/>
                  </a:cubicBezTo>
                  <a:cubicBezTo>
                    <a:pt x="649663" y="240369"/>
                    <a:pt x="648033" y="226195"/>
                    <a:pt x="642532" y="213360"/>
                  </a:cubicBezTo>
                  <a:cubicBezTo>
                    <a:pt x="637722" y="202137"/>
                    <a:pt x="627673" y="193802"/>
                    <a:pt x="622212" y="182880"/>
                  </a:cubicBezTo>
                  <a:cubicBezTo>
                    <a:pt x="605685" y="149826"/>
                    <a:pt x="620849" y="151037"/>
                    <a:pt x="591732" y="121920"/>
                  </a:cubicBezTo>
                  <a:cubicBezTo>
                    <a:pt x="583098" y="113286"/>
                    <a:pt x="571412" y="108373"/>
                    <a:pt x="561252" y="101600"/>
                  </a:cubicBezTo>
                  <a:cubicBezTo>
                    <a:pt x="535715" y="24988"/>
                    <a:pt x="570163" y="119422"/>
                    <a:pt x="530772" y="40640"/>
                  </a:cubicBezTo>
                  <a:cubicBezTo>
                    <a:pt x="525983" y="31061"/>
                    <a:pt x="528185" y="17733"/>
                    <a:pt x="520612" y="10160"/>
                  </a:cubicBezTo>
                  <a:cubicBezTo>
                    <a:pt x="513039" y="2587"/>
                    <a:pt x="500292" y="3387"/>
                    <a:pt x="490132" y="0"/>
                  </a:cubicBezTo>
                  <a:cubicBezTo>
                    <a:pt x="466425" y="3387"/>
                    <a:pt x="442494" y="5464"/>
                    <a:pt x="419012" y="10160"/>
                  </a:cubicBezTo>
                  <a:cubicBezTo>
                    <a:pt x="408510" y="12260"/>
                    <a:pt x="410545" y="1693"/>
                    <a:pt x="408852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44" name="Freihandform 43"/>
            <p:cNvSpPr/>
            <p:nvPr/>
          </p:nvSpPr>
          <p:spPr bwMode="auto">
            <a:xfrm>
              <a:off x="3046413" y="1936750"/>
              <a:ext cx="660400" cy="622300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45" name="Freihandform 44"/>
            <p:cNvSpPr/>
            <p:nvPr/>
          </p:nvSpPr>
          <p:spPr bwMode="auto">
            <a:xfrm>
              <a:off x="2181225" y="2808288"/>
              <a:ext cx="461963" cy="446087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46" name="Freihandform 45"/>
            <p:cNvSpPr/>
            <p:nvPr/>
          </p:nvSpPr>
          <p:spPr bwMode="auto">
            <a:xfrm>
              <a:off x="1890713" y="3478213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47" name="Freihandform 46"/>
            <p:cNvSpPr/>
            <p:nvPr/>
          </p:nvSpPr>
          <p:spPr bwMode="auto">
            <a:xfrm>
              <a:off x="1673225" y="4787900"/>
              <a:ext cx="176213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48" name="Freihandform 47"/>
            <p:cNvSpPr/>
            <p:nvPr/>
          </p:nvSpPr>
          <p:spPr bwMode="auto">
            <a:xfrm>
              <a:off x="908050" y="4024313"/>
              <a:ext cx="176213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49" name="Freihandform 48"/>
            <p:cNvSpPr/>
            <p:nvPr/>
          </p:nvSpPr>
          <p:spPr bwMode="auto">
            <a:xfrm>
              <a:off x="2998788" y="4233863"/>
              <a:ext cx="176212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0" name="Freihandform 49"/>
            <p:cNvSpPr/>
            <p:nvPr/>
          </p:nvSpPr>
          <p:spPr bwMode="auto">
            <a:xfrm>
              <a:off x="2816225" y="4922838"/>
              <a:ext cx="176213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43" name="Freihandform 3"/>
            <p:cNvSpPr>
              <a:spLocks/>
            </p:cNvSpPr>
            <p:nvPr/>
          </p:nvSpPr>
          <p:spPr bwMode="auto">
            <a:xfrm>
              <a:off x="650875" y="4846638"/>
              <a:ext cx="349250" cy="290512"/>
            </a:xfrm>
            <a:custGeom>
              <a:avLst/>
              <a:gdLst>
                <a:gd name="T0" fmla="*/ 190589 w 1013549"/>
                <a:gd name="T1" fmla="*/ 213360 h 752390"/>
                <a:gd name="T2" fmla="*/ 190589 w 1013549"/>
                <a:gd name="T3" fmla="*/ 213360 h 752390"/>
                <a:gd name="T4" fmla="*/ 210909 w 1013549"/>
                <a:gd name="T5" fmla="*/ 121920 h 752390"/>
                <a:gd name="T6" fmla="*/ 221069 w 1013549"/>
                <a:gd name="T7" fmla="*/ 91440 h 752390"/>
                <a:gd name="T8" fmla="*/ 241389 w 1013549"/>
                <a:gd name="T9" fmla="*/ 60960 h 752390"/>
                <a:gd name="T10" fmla="*/ 271869 w 1013549"/>
                <a:gd name="T11" fmla="*/ 50800 h 752390"/>
                <a:gd name="T12" fmla="*/ 363309 w 1013549"/>
                <a:gd name="T13" fmla="*/ 10160 h 752390"/>
                <a:gd name="T14" fmla="*/ 393789 w 1013549"/>
                <a:gd name="T15" fmla="*/ 0 h 752390"/>
                <a:gd name="T16" fmla="*/ 576669 w 1013549"/>
                <a:gd name="T17" fmla="*/ 20320 h 752390"/>
                <a:gd name="T18" fmla="*/ 607149 w 1013549"/>
                <a:gd name="T19" fmla="*/ 40640 h 752390"/>
                <a:gd name="T20" fmla="*/ 668109 w 1013549"/>
                <a:gd name="T21" fmla="*/ 50800 h 752390"/>
                <a:gd name="T22" fmla="*/ 830669 w 1013549"/>
                <a:gd name="T23" fmla="*/ 71120 h 752390"/>
                <a:gd name="T24" fmla="*/ 861149 w 1013549"/>
                <a:gd name="T25" fmla="*/ 81280 h 752390"/>
                <a:gd name="T26" fmla="*/ 922109 w 1013549"/>
                <a:gd name="T27" fmla="*/ 111760 h 752390"/>
                <a:gd name="T28" fmla="*/ 942429 w 1013549"/>
                <a:gd name="T29" fmla="*/ 142240 h 752390"/>
                <a:gd name="T30" fmla="*/ 993229 w 1013549"/>
                <a:gd name="T31" fmla="*/ 193040 h 752390"/>
                <a:gd name="T32" fmla="*/ 1013549 w 1013549"/>
                <a:gd name="T33" fmla="*/ 254000 h 752390"/>
                <a:gd name="T34" fmla="*/ 993229 w 1013549"/>
                <a:gd name="T35" fmla="*/ 528320 h 752390"/>
                <a:gd name="T36" fmla="*/ 942429 w 1013549"/>
                <a:gd name="T37" fmla="*/ 609600 h 752390"/>
                <a:gd name="T38" fmla="*/ 911949 w 1013549"/>
                <a:gd name="T39" fmla="*/ 619760 h 752390"/>
                <a:gd name="T40" fmla="*/ 881469 w 1013549"/>
                <a:gd name="T41" fmla="*/ 640080 h 752390"/>
                <a:gd name="T42" fmla="*/ 820509 w 1013549"/>
                <a:gd name="T43" fmla="*/ 660400 h 752390"/>
                <a:gd name="T44" fmla="*/ 403949 w 1013549"/>
                <a:gd name="T45" fmla="*/ 680720 h 752390"/>
                <a:gd name="T46" fmla="*/ 342989 w 1013549"/>
                <a:gd name="T47" fmla="*/ 690880 h 752390"/>
                <a:gd name="T48" fmla="*/ 312509 w 1013549"/>
                <a:gd name="T49" fmla="*/ 701040 h 752390"/>
                <a:gd name="T50" fmla="*/ 251549 w 1013549"/>
                <a:gd name="T51" fmla="*/ 711200 h 752390"/>
                <a:gd name="T52" fmla="*/ 170269 w 1013549"/>
                <a:gd name="T53" fmla="*/ 731520 h 752390"/>
                <a:gd name="T54" fmla="*/ 139789 w 1013549"/>
                <a:gd name="T55" fmla="*/ 741680 h 752390"/>
                <a:gd name="T56" fmla="*/ 88989 w 1013549"/>
                <a:gd name="T57" fmla="*/ 751840 h 752390"/>
                <a:gd name="T58" fmla="*/ 17869 w 1013549"/>
                <a:gd name="T59" fmla="*/ 741680 h 752390"/>
                <a:gd name="T60" fmla="*/ 7709 w 1013549"/>
                <a:gd name="T61" fmla="*/ 711200 h 752390"/>
                <a:gd name="T62" fmla="*/ 17869 w 1013549"/>
                <a:gd name="T63" fmla="*/ 497840 h 752390"/>
                <a:gd name="T64" fmla="*/ 78829 w 1013549"/>
                <a:gd name="T65" fmla="*/ 436880 h 752390"/>
                <a:gd name="T66" fmla="*/ 99149 w 1013549"/>
                <a:gd name="T67" fmla="*/ 406400 h 752390"/>
                <a:gd name="T68" fmla="*/ 160109 w 1013549"/>
                <a:gd name="T69" fmla="*/ 365760 h 752390"/>
                <a:gd name="T70" fmla="*/ 190589 w 1013549"/>
                <a:gd name="T71" fmla="*/ 345440 h 752390"/>
                <a:gd name="T72" fmla="*/ 180429 w 1013549"/>
                <a:gd name="T73" fmla="*/ 254000 h 752390"/>
                <a:gd name="T74" fmla="*/ 190589 w 1013549"/>
                <a:gd name="T75" fmla="*/ 213360 h 7523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13549"/>
                <a:gd name="T115" fmla="*/ 0 h 752390"/>
                <a:gd name="T116" fmla="*/ 1013549 w 1013549"/>
                <a:gd name="T117" fmla="*/ 752390 h 7523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13549" h="752390">
                  <a:moveTo>
                    <a:pt x="190589" y="213360"/>
                  </a:moveTo>
                  <a:lnTo>
                    <a:pt x="190589" y="213360"/>
                  </a:lnTo>
                  <a:cubicBezTo>
                    <a:pt x="197362" y="182880"/>
                    <a:pt x="203336" y="152211"/>
                    <a:pt x="210909" y="121920"/>
                  </a:cubicBezTo>
                  <a:cubicBezTo>
                    <a:pt x="213506" y="111530"/>
                    <a:pt x="216280" y="101019"/>
                    <a:pt x="221069" y="91440"/>
                  </a:cubicBezTo>
                  <a:cubicBezTo>
                    <a:pt x="226530" y="80518"/>
                    <a:pt x="231854" y="68588"/>
                    <a:pt x="241389" y="60960"/>
                  </a:cubicBezTo>
                  <a:cubicBezTo>
                    <a:pt x="249752" y="54270"/>
                    <a:pt x="262290" y="55589"/>
                    <a:pt x="271869" y="50800"/>
                  </a:cubicBezTo>
                  <a:cubicBezTo>
                    <a:pt x="368473" y="2498"/>
                    <a:pt x="206038" y="62584"/>
                    <a:pt x="363309" y="10160"/>
                  </a:cubicBezTo>
                  <a:lnTo>
                    <a:pt x="393789" y="0"/>
                  </a:lnTo>
                  <a:cubicBezTo>
                    <a:pt x="399898" y="611"/>
                    <a:pt x="560017" y="15778"/>
                    <a:pt x="576669" y="20320"/>
                  </a:cubicBezTo>
                  <a:cubicBezTo>
                    <a:pt x="588450" y="23533"/>
                    <a:pt x="595565" y="36779"/>
                    <a:pt x="607149" y="40640"/>
                  </a:cubicBezTo>
                  <a:cubicBezTo>
                    <a:pt x="626692" y="47154"/>
                    <a:pt x="647841" y="47115"/>
                    <a:pt x="668109" y="50800"/>
                  </a:cubicBezTo>
                  <a:cubicBezTo>
                    <a:pt x="773086" y="69887"/>
                    <a:pt x="663812" y="55951"/>
                    <a:pt x="830669" y="71120"/>
                  </a:cubicBezTo>
                  <a:cubicBezTo>
                    <a:pt x="840829" y="74507"/>
                    <a:pt x="851570" y="76491"/>
                    <a:pt x="861149" y="81280"/>
                  </a:cubicBezTo>
                  <a:cubicBezTo>
                    <a:pt x="939931" y="120671"/>
                    <a:pt x="845497" y="86223"/>
                    <a:pt x="922109" y="111760"/>
                  </a:cubicBezTo>
                  <a:cubicBezTo>
                    <a:pt x="928882" y="121920"/>
                    <a:pt x="933795" y="133606"/>
                    <a:pt x="942429" y="142240"/>
                  </a:cubicBezTo>
                  <a:cubicBezTo>
                    <a:pt x="977650" y="177461"/>
                    <a:pt x="971554" y="144272"/>
                    <a:pt x="993229" y="193040"/>
                  </a:cubicBezTo>
                  <a:cubicBezTo>
                    <a:pt x="1001928" y="212613"/>
                    <a:pt x="1013549" y="254000"/>
                    <a:pt x="1013549" y="254000"/>
                  </a:cubicBezTo>
                  <a:cubicBezTo>
                    <a:pt x="1012651" y="267463"/>
                    <a:pt x="998025" y="499544"/>
                    <a:pt x="993229" y="528320"/>
                  </a:cubicBezTo>
                  <a:cubicBezTo>
                    <a:pt x="984805" y="578864"/>
                    <a:pt x="981748" y="589941"/>
                    <a:pt x="942429" y="609600"/>
                  </a:cubicBezTo>
                  <a:cubicBezTo>
                    <a:pt x="932850" y="614389"/>
                    <a:pt x="921528" y="614971"/>
                    <a:pt x="911949" y="619760"/>
                  </a:cubicBezTo>
                  <a:cubicBezTo>
                    <a:pt x="901027" y="625221"/>
                    <a:pt x="892627" y="635121"/>
                    <a:pt x="881469" y="640080"/>
                  </a:cubicBezTo>
                  <a:cubicBezTo>
                    <a:pt x="861896" y="648779"/>
                    <a:pt x="840829" y="653627"/>
                    <a:pt x="820509" y="660400"/>
                  </a:cubicBezTo>
                  <a:cubicBezTo>
                    <a:pt x="667898" y="711270"/>
                    <a:pt x="800735" y="670278"/>
                    <a:pt x="403949" y="680720"/>
                  </a:cubicBezTo>
                  <a:cubicBezTo>
                    <a:pt x="383629" y="684107"/>
                    <a:pt x="363099" y="686411"/>
                    <a:pt x="342989" y="690880"/>
                  </a:cubicBezTo>
                  <a:cubicBezTo>
                    <a:pt x="332534" y="693203"/>
                    <a:pt x="322964" y="698717"/>
                    <a:pt x="312509" y="701040"/>
                  </a:cubicBezTo>
                  <a:cubicBezTo>
                    <a:pt x="292399" y="705509"/>
                    <a:pt x="271692" y="706884"/>
                    <a:pt x="251549" y="711200"/>
                  </a:cubicBezTo>
                  <a:cubicBezTo>
                    <a:pt x="224242" y="717052"/>
                    <a:pt x="196763" y="722689"/>
                    <a:pt x="170269" y="731520"/>
                  </a:cubicBezTo>
                  <a:cubicBezTo>
                    <a:pt x="160109" y="734907"/>
                    <a:pt x="150179" y="739083"/>
                    <a:pt x="139789" y="741680"/>
                  </a:cubicBezTo>
                  <a:cubicBezTo>
                    <a:pt x="123036" y="745868"/>
                    <a:pt x="105922" y="748453"/>
                    <a:pt x="88989" y="751840"/>
                  </a:cubicBezTo>
                  <a:cubicBezTo>
                    <a:pt x="65282" y="748453"/>
                    <a:pt x="39288" y="752390"/>
                    <a:pt x="17869" y="741680"/>
                  </a:cubicBezTo>
                  <a:cubicBezTo>
                    <a:pt x="8290" y="736891"/>
                    <a:pt x="7709" y="721910"/>
                    <a:pt x="7709" y="711200"/>
                  </a:cubicBezTo>
                  <a:cubicBezTo>
                    <a:pt x="7709" y="639999"/>
                    <a:pt x="0" y="566762"/>
                    <a:pt x="17869" y="497840"/>
                  </a:cubicBezTo>
                  <a:cubicBezTo>
                    <a:pt x="25081" y="470023"/>
                    <a:pt x="62889" y="460790"/>
                    <a:pt x="78829" y="436880"/>
                  </a:cubicBezTo>
                  <a:cubicBezTo>
                    <a:pt x="85602" y="426720"/>
                    <a:pt x="89959" y="414441"/>
                    <a:pt x="99149" y="406400"/>
                  </a:cubicBezTo>
                  <a:cubicBezTo>
                    <a:pt x="117528" y="390318"/>
                    <a:pt x="139789" y="379307"/>
                    <a:pt x="160109" y="365760"/>
                  </a:cubicBezTo>
                  <a:lnTo>
                    <a:pt x="190589" y="345440"/>
                  </a:lnTo>
                  <a:cubicBezTo>
                    <a:pt x="219376" y="259080"/>
                    <a:pt x="180429" y="396240"/>
                    <a:pt x="180429" y="254000"/>
                  </a:cubicBezTo>
                  <a:lnTo>
                    <a:pt x="190589" y="21336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45" name="Freihandform 6"/>
            <p:cNvSpPr>
              <a:spLocks/>
            </p:cNvSpPr>
            <p:nvPr/>
          </p:nvSpPr>
          <p:spPr bwMode="auto">
            <a:xfrm>
              <a:off x="1136650" y="4845050"/>
              <a:ext cx="287338" cy="361950"/>
            </a:xfrm>
            <a:custGeom>
              <a:avLst/>
              <a:gdLst>
                <a:gd name="T0" fmla="*/ 203200 w 833120"/>
                <a:gd name="T1" fmla="*/ 23841 h 939779"/>
                <a:gd name="T2" fmla="*/ 203200 w 833120"/>
                <a:gd name="T3" fmla="*/ 23841 h 939779"/>
                <a:gd name="T4" fmla="*/ 101600 w 833120"/>
                <a:gd name="T5" fmla="*/ 94961 h 939779"/>
                <a:gd name="T6" fmla="*/ 81280 w 833120"/>
                <a:gd name="T7" fmla="*/ 125441 h 939779"/>
                <a:gd name="T8" fmla="*/ 50800 w 833120"/>
                <a:gd name="T9" fmla="*/ 135601 h 939779"/>
                <a:gd name="T10" fmla="*/ 30480 w 833120"/>
                <a:gd name="T11" fmla="*/ 196561 h 939779"/>
                <a:gd name="T12" fmla="*/ 20320 w 833120"/>
                <a:gd name="T13" fmla="*/ 227041 h 939779"/>
                <a:gd name="T14" fmla="*/ 0 w 833120"/>
                <a:gd name="T15" fmla="*/ 298161 h 939779"/>
                <a:gd name="T16" fmla="*/ 10160 w 833120"/>
                <a:gd name="T17" fmla="*/ 379441 h 939779"/>
                <a:gd name="T18" fmla="*/ 50800 w 833120"/>
                <a:gd name="T19" fmla="*/ 450561 h 939779"/>
                <a:gd name="T20" fmla="*/ 101600 w 833120"/>
                <a:gd name="T21" fmla="*/ 501361 h 939779"/>
                <a:gd name="T22" fmla="*/ 111760 w 833120"/>
                <a:gd name="T23" fmla="*/ 531841 h 939779"/>
                <a:gd name="T24" fmla="*/ 121920 w 833120"/>
                <a:gd name="T25" fmla="*/ 623281 h 939779"/>
                <a:gd name="T26" fmla="*/ 182880 w 833120"/>
                <a:gd name="T27" fmla="*/ 674081 h 939779"/>
                <a:gd name="T28" fmla="*/ 203200 w 833120"/>
                <a:gd name="T29" fmla="*/ 704561 h 939779"/>
                <a:gd name="T30" fmla="*/ 233680 w 833120"/>
                <a:gd name="T31" fmla="*/ 724881 h 939779"/>
                <a:gd name="T32" fmla="*/ 243840 w 833120"/>
                <a:gd name="T33" fmla="*/ 775681 h 939779"/>
                <a:gd name="T34" fmla="*/ 274320 w 833120"/>
                <a:gd name="T35" fmla="*/ 846801 h 939779"/>
                <a:gd name="T36" fmla="*/ 365760 w 833120"/>
                <a:gd name="T37" fmla="*/ 897601 h 939779"/>
                <a:gd name="T38" fmla="*/ 436880 w 833120"/>
                <a:gd name="T39" fmla="*/ 928081 h 939779"/>
                <a:gd name="T40" fmla="*/ 518160 w 833120"/>
                <a:gd name="T41" fmla="*/ 938241 h 939779"/>
                <a:gd name="T42" fmla="*/ 629920 w 833120"/>
                <a:gd name="T43" fmla="*/ 907761 h 939779"/>
                <a:gd name="T44" fmla="*/ 640080 w 833120"/>
                <a:gd name="T45" fmla="*/ 877281 h 939779"/>
                <a:gd name="T46" fmla="*/ 660400 w 833120"/>
                <a:gd name="T47" fmla="*/ 846801 h 939779"/>
                <a:gd name="T48" fmla="*/ 670560 w 833120"/>
                <a:gd name="T49" fmla="*/ 816321 h 939779"/>
                <a:gd name="T50" fmla="*/ 711200 w 833120"/>
                <a:gd name="T51" fmla="*/ 755361 h 939779"/>
                <a:gd name="T52" fmla="*/ 731520 w 833120"/>
                <a:gd name="T53" fmla="*/ 714721 h 939779"/>
                <a:gd name="T54" fmla="*/ 741680 w 833120"/>
                <a:gd name="T55" fmla="*/ 684241 h 939779"/>
                <a:gd name="T56" fmla="*/ 762000 w 833120"/>
                <a:gd name="T57" fmla="*/ 653761 h 939779"/>
                <a:gd name="T58" fmla="*/ 792480 w 833120"/>
                <a:gd name="T59" fmla="*/ 592801 h 939779"/>
                <a:gd name="T60" fmla="*/ 802640 w 833120"/>
                <a:gd name="T61" fmla="*/ 521681 h 939779"/>
                <a:gd name="T62" fmla="*/ 822960 w 833120"/>
                <a:gd name="T63" fmla="*/ 491201 h 939779"/>
                <a:gd name="T64" fmla="*/ 833120 w 833120"/>
                <a:gd name="T65" fmla="*/ 460721 h 939779"/>
                <a:gd name="T66" fmla="*/ 822960 w 833120"/>
                <a:gd name="T67" fmla="*/ 338801 h 939779"/>
                <a:gd name="T68" fmla="*/ 762000 w 833120"/>
                <a:gd name="T69" fmla="*/ 237201 h 939779"/>
                <a:gd name="T70" fmla="*/ 711200 w 833120"/>
                <a:gd name="T71" fmla="*/ 176241 h 939779"/>
                <a:gd name="T72" fmla="*/ 660400 w 833120"/>
                <a:gd name="T73" fmla="*/ 115281 h 939779"/>
                <a:gd name="T74" fmla="*/ 629920 w 833120"/>
                <a:gd name="T75" fmla="*/ 105121 h 939779"/>
                <a:gd name="T76" fmla="*/ 568960 w 833120"/>
                <a:gd name="T77" fmla="*/ 64481 h 939779"/>
                <a:gd name="T78" fmla="*/ 497840 w 833120"/>
                <a:gd name="T79" fmla="*/ 44161 h 939779"/>
                <a:gd name="T80" fmla="*/ 416560 w 833120"/>
                <a:gd name="T81" fmla="*/ 34001 h 939779"/>
                <a:gd name="T82" fmla="*/ 386080 w 833120"/>
                <a:gd name="T83" fmla="*/ 23841 h 939779"/>
                <a:gd name="T84" fmla="*/ 294640 w 833120"/>
                <a:gd name="T85" fmla="*/ 3521 h 939779"/>
                <a:gd name="T86" fmla="*/ 203200 w 833120"/>
                <a:gd name="T87" fmla="*/ 23841 h 9397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3120"/>
                <a:gd name="T133" fmla="*/ 0 h 939779"/>
                <a:gd name="T134" fmla="*/ 833120 w 833120"/>
                <a:gd name="T135" fmla="*/ 939779 h 93977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3120" h="939779">
                  <a:moveTo>
                    <a:pt x="203200" y="23841"/>
                  </a:moveTo>
                  <a:lnTo>
                    <a:pt x="203200" y="23841"/>
                  </a:lnTo>
                  <a:cubicBezTo>
                    <a:pt x="169333" y="47548"/>
                    <a:pt x="124531" y="60564"/>
                    <a:pt x="101600" y="94961"/>
                  </a:cubicBezTo>
                  <a:cubicBezTo>
                    <a:pt x="94827" y="105121"/>
                    <a:pt x="90815" y="117813"/>
                    <a:pt x="81280" y="125441"/>
                  </a:cubicBezTo>
                  <a:cubicBezTo>
                    <a:pt x="72917" y="132131"/>
                    <a:pt x="60960" y="132214"/>
                    <a:pt x="50800" y="135601"/>
                  </a:cubicBezTo>
                  <a:lnTo>
                    <a:pt x="30480" y="196561"/>
                  </a:lnTo>
                  <a:cubicBezTo>
                    <a:pt x="27093" y="206721"/>
                    <a:pt x="22917" y="216651"/>
                    <a:pt x="20320" y="227041"/>
                  </a:cubicBezTo>
                  <a:cubicBezTo>
                    <a:pt x="7563" y="278071"/>
                    <a:pt x="14576" y="254434"/>
                    <a:pt x="0" y="298161"/>
                  </a:cubicBezTo>
                  <a:cubicBezTo>
                    <a:pt x="3387" y="325254"/>
                    <a:pt x="5276" y="352577"/>
                    <a:pt x="10160" y="379441"/>
                  </a:cubicBezTo>
                  <a:cubicBezTo>
                    <a:pt x="16594" y="414828"/>
                    <a:pt x="28252" y="418994"/>
                    <a:pt x="50800" y="450561"/>
                  </a:cubicBezTo>
                  <a:cubicBezTo>
                    <a:pt x="81588" y="493664"/>
                    <a:pt x="57265" y="471805"/>
                    <a:pt x="101600" y="501361"/>
                  </a:cubicBezTo>
                  <a:cubicBezTo>
                    <a:pt x="104987" y="511521"/>
                    <a:pt x="109999" y="521277"/>
                    <a:pt x="111760" y="531841"/>
                  </a:cubicBezTo>
                  <a:cubicBezTo>
                    <a:pt x="116802" y="562091"/>
                    <a:pt x="112222" y="594187"/>
                    <a:pt x="121920" y="623281"/>
                  </a:cubicBezTo>
                  <a:cubicBezTo>
                    <a:pt x="127508" y="640044"/>
                    <a:pt x="168937" y="664786"/>
                    <a:pt x="182880" y="674081"/>
                  </a:cubicBezTo>
                  <a:cubicBezTo>
                    <a:pt x="189653" y="684241"/>
                    <a:pt x="194566" y="695927"/>
                    <a:pt x="203200" y="704561"/>
                  </a:cubicBezTo>
                  <a:cubicBezTo>
                    <a:pt x="211834" y="713195"/>
                    <a:pt x="227622" y="714279"/>
                    <a:pt x="233680" y="724881"/>
                  </a:cubicBezTo>
                  <a:cubicBezTo>
                    <a:pt x="242248" y="739874"/>
                    <a:pt x="240094" y="758824"/>
                    <a:pt x="243840" y="775681"/>
                  </a:cubicBezTo>
                  <a:cubicBezTo>
                    <a:pt x="249618" y="801683"/>
                    <a:pt x="252676" y="827862"/>
                    <a:pt x="274320" y="846801"/>
                  </a:cubicBezTo>
                  <a:cubicBezTo>
                    <a:pt x="337683" y="902244"/>
                    <a:pt x="314966" y="875832"/>
                    <a:pt x="365760" y="897601"/>
                  </a:cubicBezTo>
                  <a:cubicBezTo>
                    <a:pt x="391571" y="908663"/>
                    <a:pt x="409291" y="923065"/>
                    <a:pt x="436880" y="928081"/>
                  </a:cubicBezTo>
                  <a:cubicBezTo>
                    <a:pt x="463744" y="932965"/>
                    <a:pt x="491067" y="934854"/>
                    <a:pt x="518160" y="938241"/>
                  </a:cubicBezTo>
                  <a:cubicBezTo>
                    <a:pt x="549876" y="934277"/>
                    <a:pt x="604306" y="939779"/>
                    <a:pt x="629920" y="907761"/>
                  </a:cubicBezTo>
                  <a:cubicBezTo>
                    <a:pt x="636610" y="899398"/>
                    <a:pt x="635291" y="886860"/>
                    <a:pt x="640080" y="877281"/>
                  </a:cubicBezTo>
                  <a:cubicBezTo>
                    <a:pt x="645541" y="866359"/>
                    <a:pt x="654939" y="857723"/>
                    <a:pt x="660400" y="846801"/>
                  </a:cubicBezTo>
                  <a:cubicBezTo>
                    <a:pt x="665189" y="837222"/>
                    <a:pt x="665359" y="825683"/>
                    <a:pt x="670560" y="816321"/>
                  </a:cubicBezTo>
                  <a:cubicBezTo>
                    <a:pt x="682420" y="794973"/>
                    <a:pt x="700278" y="777204"/>
                    <a:pt x="711200" y="755361"/>
                  </a:cubicBezTo>
                  <a:cubicBezTo>
                    <a:pt x="717973" y="741814"/>
                    <a:pt x="725554" y="728642"/>
                    <a:pt x="731520" y="714721"/>
                  </a:cubicBezTo>
                  <a:cubicBezTo>
                    <a:pt x="735739" y="704877"/>
                    <a:pt x="736891" y="693820"/>
                    <a:pt x="741680" y="684241"/>
                  </a:cubicBezTo>
                  <a:cubicBezTo>
                    <a:pt x="747141" y="673319"/>
                    <a:pt x="756539" y="664683"/>
                    <a:pt x="762000" y="653761"/>
                  </a:cubicBezTo>
                  <a:cubicBezTo>
                    <a:pt x="804064" y="569633"/>
                    <a:pt x="734246" y="680152"/>
                    <a:pt x="792480" y="592801"/>
                  </a:cubicBezTo>
                  <a:cubicBezTo>
                    <a:pt x="795867" y="569094"/>
                    <a:pt x="795759" y="544618"/>
                    <a:pt x="802640" y="521681"/>
                  </a:cubicBezTo>
                  <a:cubicBezTo>
                    <a:pt x="806149" y="509985"/>
                    <a:pt x="817499" y="502123"/>
                    <a:pt x="822960" y="491201"/>
                  </a:cubicBezTo>
                  <a:cubicBezTo>
                    <a:pt x="827749" y="481622"/>
                    <a:pt x="829733" y="470881"/>
                    <a:pt x="833120" y="460721"/>
                  </a:cubicBezTo>
                  <a:cubicBezTo>
                    <a:pt x="829733" y="420081"/>
                    <a:pt x="830475" y="378883"/>
                    <a:pt x="822960" y="338801"/>
                  </a:cubicBezTo>
                  <a:cubicBezTo>
                    <a:pt x="818885" y="317068"/>
                    <a:pt x="767236" y="245056"/>
                    <a:pt x="762000" y="237201"/>
                  </a:cubicBezTo>
                  <a:cubicBezTo>
                    <a:pt x="711549" y="161525"/>
                    <a:pt x="776391" y="254470"/>
                    <a:pt x="711200" y="176241"/>
                  </a:cubicBezTo>
                  <a:cubicBezTo>
                    <a:pt x="687772" y="148128"/>
                    <a:pt x="693793" y="137543"/>
                    <a:pt x="660400" y="115281"/>
                  </a:cubicBezTo>
                  <a:cubicBezTo>
                    <a:pt x="651489" y="109340"/>
                    <a:pt x="639282" y="110322"/>
                    <a:pt x="629920" y="105121"/>
                  </a:cubicBezTo>
                  <a:cubicBezTo>
                    <a:pt x="608572" y="93261"/>
                    <a:pt x="592128" y="72204"/>
                    <a:pt x="568960" y="64481"/>
                  </a:cubicBezTo>
                  <a:cubicBezTo>
                    <a:pt x="544802" y="56428"/>
                    <a:pt x="523355" y="48413"/>
                    <a:pt x="497840" y="44161"/>
                  </a:cubicBezTo>
                  <a:cubicBezTo>
                    <a:pt x="470907" y="39672"/>
                    <a:pt x="443653" y="37388"/>
                    <a:pt x="416560" y="34001"/>
                  </a:cubicBezTo>
                  <a:cubicBezTo>
                    <a:pt x="406400" y="30614"/>
                    <a:pt x="396535" y="26164"/>
                    <a:pt x="386080" y="23841"/>
                  </a:cubicBezTo>
                  <a:cubicBezTo>
                    <a:pt x="278794" y="0"/>
                    <a:pt x="363255" y="26393"/>
                    <a:pt x="294640" y="3521"/>
                  </a:cubicBezTo>
                  <a:cubicBezTo>
                    <a:pt x="206639" y="14521"/>
                    <a:pt x="218440" y="20454"/>
                    <a:pt x="203200" y="2384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46" name="Freihandform 9"/>
            <p:cNvSpPr>
              <a:spLocks/>
            </p:cNvSpPr>
            <p:nvPr/>
          </p:nvSpPr>
          <p:spPr bwMode="auto">
            <a:xfrm>
              <a:off x="1189038" y="5294313"/>
              <a:ext cx="290512" cy="442912"/>
            </a:xfrm>
            <a:custGeom>
              <a:avLst/>
              <a:gdLst>
                <a:gd name="T0" fmla="*/ 487680 w 842338"/>
                <a:gd name="T1" fmla="*/ 6686 h 1145542"/>
                <a:gd name="T2" fmla="*/ 487680 w 842338"/>
                <a:gd name="T3" fmla="*/ 6686 h 1145542"/>
                <a:gd name="T4" fmla="*/ 335280 w 842338"/>
                <a:gd name="T5" fmla="*/ 87966 h 1145542"/>
                <a:gd name="T6" fmla="*/ 264160 w 842338"/>
                <a:gd name="T7" fmla="*/ 138766 h 1145542"/>
                <a:gd name="T8" fmla="*/ 233680 w 842338"/>
                <a:gd name="T9" fmla="*/ 209886 h 1145542"/>
                <a:gd name="T10" fmla="*/ 223520 w 842338"/>
                <a:gd name="T11" fmla="*/ 240366 h 1145542"/>
                <a:gd name="T12" fmla="*/ 203200 w 842338"/>
                <a:gd name="T13" fmla="*/ 291166 h 1145542"/>
                <a:gd name="T14" fmla="*/ 213360 w 842338"/>
                <a:gd name="T15" fmla="*/ 362286 h 1145542"/>
                <a:gd name="T16" fmla="*/ 223520 w 842338"/>
                <a:gd name="T17" fmla="*/ 392766 h 1145542"/>
                <a:gd name="T18" fmla="*/ 254000 w 842338"/>
                <a:gd name="T19" fmla="*/ 402926 h 1145542"/>
                <a:gd name="T20" fmla="*/ 274320 w 842338"/>
                <a:gd name="T21" fmla="*/ 433406 h 1145542"/>
                <a:gd name="T22" fmla="*/ 304800 w 842338"/>
                <a:gd name="T23" fmla="*/ 463886 h 1145542"/>
                <a:gd name="T24" fmla="*/ 314960 w 842338"/>
                <a:gd name="T25" fmla="*/ 514686 h 1145542"/>
                <a:gd name="T26" fmla="*/ 304800 w 842338"/>
                <a:gd name="T27" fmla="*/ 606126 h 1145542"/>
                <a:gd name="T28" fmla="*/ 233680 w 842338"/>
                <a:gd name="T29" fmla="*/ 646766 h 1145542"/>
                <a:gd name="T30" fmla="*/ 182880 w 842338"/>
                <a:gd name="T31" fmla="*/ 656926 h 1145542"/>
                <a:gd name="T32" fmla="*/ 121920 w 842338"/>
                <a:gd name="T33" fmla="*/ 677246 h 1145542"/>
                <a:gd name="T34" fmla="*/ 10160 w 842338"/>
                <a:gd name="T35" fmla="*/ 707726 h 1145542"/>
                <a:gd name="T36" fmla="*/ 0 w 842338"/>
                <a:gd name="T37" fmla="*/ 738206 h 1145542"/>
                <a:gd name="T38" fmla="*/ 10160 w 842338"/>
                <a:gd name="T39" fmla="*/ 799166 h 1145542"/>
                <a:gd name="T40" fmla="*/ 101600 w 842338"/>
                <a:gd name="T41" fmla="*/ 900766 h 1145542"/>
                <a:gd name="T42" fmla="*/ 121920 w 842338"/>
                <a:gd name="T43" fmla="*/ 941406 h 1145542"/>
                <a:gd name="T44" fmla="*/ 152400 w 842338"/>
                <a:gd name="T45" fmla="*/ 961726 h 1145542"/>
                <a:gd name="T46" fmla="*/ 182880 w 842338"/>
                <a:gd name="T47" fmla="*/ 992206 h 1145542"/>
                <a:gd name="T48" fmla="*/ 243840 w 842338"/>
                <a:gd name="T49" fmla="*/ 1022686 h 1145542"/>
                <a:gd name="T50" fmla="*/ 264160 w 842338"/>
                <a:gd name="T51" fmla="*/ 1053166 h 1145542"/>
                <a:gd name="T52" fmla="*/ 335280 w 842338"/>
                <a:gd name="T53" fmla="*/ 1083646 h 1145542"/>
                <a:gd name="T54" fmla="*/ 365760 w 842338"/>
                <a:gd name="T55" fmla="*/ 1103966 h 1145542"/>
                <a:gd name="T56" fmla="*/ 447040 w 842338"/>
                <a:gd name="T57" fmla="*/ 1124286 h 1145542"/>
                <a:gd name="T58" fmla="*/ 558800 w 842338"/>
                <a:gd name="T59" fmla="*/ 1144606 h 1145542"/>
                <a:gd name="T60" fmla="*/ 751840 w 842338"/>
                <a:gd name="T61" fmla="*/ 1124286 h 1145542"/>
                <a:gd name="T62" fmla="*/ 792480 w 842338"/>
                <a:gd name="T63" fmla="*/ 1063326 h 1145542"/>
                <a:gd name="T64" fmla="*/ 822960 w 842338"/>
                <a:gd name="T65" fmla="*/ 941406 h 1145542"/>
                <a:gd name="T66" fmla="*/ 822960 w 842338"/>
                <a:gd name="T67" fmla="*/ 453726 h 1145542"/>
                <a:gd name="T68" fmla="*/ 782320 w 842338"/>
                <a:gd name="T69" fmla="*/ 362286 h 1145542"/>
                <a:gd name="T70" fmla="*/ 772160 w 842338"/>
                <a:gd name="T71" fmla="*/ 331806 h 1145542"/>
                <a:gd name="T72" fmla="*/ 741680 w 842338"/>
                <a:gd name="T73" fmla="*/ 311486 h 1145542"/>
                <a:gd name="T74" fmla="*/ 731520 w 842338"/>
                <a:gd name="T75" fmla="*/ 260686 h 1145542"/>
                <a:gd name="T76" fmla="*/ 711200 w 842338"/>
                <a:gd name="T77" fmla="*/ 199726 h 1145542"/>
                <a:gd name="T78" fmla="*/ 701040 w 842338"/>
                <a:gd name="T79" fmla="*/ 138766 h 1145542"/>
                <a:gd name="T80" fmla="*/ 680720 w 842338"/>
                <a:gd name="T81" fmla="*/ 77806 h 1145542"/>
                <a:gd name="T82" fmla="*/ 609600 w 842338"/>
                <a:gd name="T83" fmla="*/ 57486 h 1145542"/>
                <a:gd name="T84" fmla="*/ 538480 w 842338"/>
                <a:gd name="T85" fmla="*/ 16846 h 1145542"/>
                <a:gd name="T86" fmla="*/ 487680 w 842338"/>
                <a:gd name="T87" fmla="*/ 6686 h 11455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2338"/>
                <a:gd name="T133" fmla="*/ 0 h 1145542"/>
                <a:gd name="T134" fmla="*/ 842338 w 842338"/>
                <a:gd name="T135" fmla="*/ 1145542 h 11455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2338" h="1145542">
                  <a:moveTo>
                    <a:pt x="487680" y="6686"/>
                  </a:moveTo>
                  <a:lnTo>
                    <a:pt x="487680" y="6686"/>
                  </a:lnTo>
                  <a:cubicBezTo>
                    <a:pt x="436880" y="33779"/>
                    <a:pt x="381339" y="53422"/>
                    <a:pt x="335280" y="87966"/>
                  </a:cubicBezTo>
                  <a:cubicBezTo>
                    <a:pt x="284871" y="125772"/>
                    <a:pt x="308729" y="109053"/>
                    <a:pt x="264160" y="138766"/>
                  </a:cubicBezTo>
                  <a:cubicBezTo>
                    <a:pt x="240333" y="210247"/>
                    <a:pt x="271344" y="122003"/>
                    <a:pt x="233680" y="209886"/>
                  </a:cubicBezTo>
                  <a:cubicBezTo>
                    <a:pt x="229461" y="219730"/>
                    <a:pt x="227280" y="230338"/>
                    <a:pt x="223520" y="240366"/>
                  </a:cubicBezTo>
                  <a:cubicBezTo>
                    <a:pt x="217116" y="257443"/>
                    <a:pt x="209973" y="274233"/>
                    <a:pt x="203200" y="291166"/>
                  </a:cubicBezTo>
                  <a:cubicBezTo>
                    <a:pt x="206587" y="314873"/>
                    <a:pt x="208664" y="338804"/>
                    <a:pt x="213360" y="362286"/>
                  </a:cubicBezTo>
                  <a:cubicBezTo>
                    <a:pt x="215460" y="372788"/>
                    <a:pt x="215947" y="385193"/>
                    <a:pt x="223520" y="392766"/>
                  </a:cubicBezTo>
                  <a:cubicBezTo>
                    <a:pt x="231093" y="400339"/>
                    <a:pt x="243840" y="399539"/>
                    <a:pt x="254000" y="402926"/>
                  </a:cubicBezTo>
                  <a:cubicBezTo>
                    <a:pt x="260773" y="413086"/>
                    <a:pt x="266503" y="424025"/>
                    <a:pt x="274320" y="433406"/>
                  </a:cubicBezTo>
                  <a:cubicBezTo>
                    <a:pt x="283518" y="444444"/>
                    <a:pt x="298374" y="451035"/>
                    <a:pt x="304800" y="463886"/>
                  </a:cubicBezTo>
                  <a:cubicBezTo>
                    <a:pt x="312523" y="479332"/>
                    <a:pt x="311573" y="497753"/>
                    <a:pt x="314960" y="514686"/>
                  </a:cubicBezTo>
                  <a:cubicBezTo>
                    <a:pt x="311573" y="545166"/>
                    <a:pt x="315280" y="577305"/>
                    <a:pt x="304800" y="606126"/>
                  </a:cubicBezTo>
                  <a:cubicBezTo>
                    <a:pt x="301725" y="614583"/>
                    <a:pt x="235620" y="646119"/>
                    <a:pt x="233680" y="646766"/>
                  </a:cubicBezTo>
                  <a:cubicBezTo>
                    <a:pt x="217297" y="652227"/>
                    <a:pt x="199540" y="652382"/>
                    <a:pt x="182880" y="656926"/>
                  </a:cubicBezTo>
                  <a:cubicBezTo>
                    <a:pt x="162216" y="662562"/>
                    <a:pt x="142700" y="672051"/>
                    <a:pt x="121920" y="677246"/>
                  </a:cubicBezTo>
                  <a:cubicBezTo>
                    <a:pt x="30250" y="700163"/>
                    <a:pt x="67134" y="688735"/>
                    <a:pt x="10160" y="707726"/>
                  </a:cubicBezTo>
                  <a:cubicBezTo>
                    <a:pt x="6773" y="717886"/>
                    <a:pt x="0" y="727496"/>
                    <a:pt x="0" y="738206"/>
                  </a:cubicBezTo>
                  <a:cubicBezTo>
                    <a:pt x="0" y="758806"/>
                    <a:pt x="2237" y="780150"/>
                    <a:pt x="10160" y="799166"/>
                  </a:cubicBezTo>
                  <a:cubicBezTo>
                    <a:pt x="33203" y="854468"/>
                    <a:pt x="58037" y="865915"/>
                    <a:pt x="101600" y="900766"/>
                  </a:cubicBezTo>
                  <a:cubicBezTo>
                    <a:pt x="108373" y="914313"/>
                    <a:pt x="112224" y="929771"/>
                    <a:pt x="121920" y="941406"/>
                  </a:cubicBezTo>
                  <a:cubicBezTo>
                    <a:pt x="129737" y="950787"/>
                    <a:pt x="143019" y="953909"/>
                    <a:pt x="152400" y="961726"/>
                  </a:cubicBezTo>
                  <a:cubicBezTo>
                    <a:pt x="163438" y="970924"/>
                    <a:pt x="171842" y="983008"/>
                    <a:pt x="182880" y="992206"/>
                  </a:cubicBezTo>
                  <a:cubicBezTo>
                    <a:pt x="209141" y="1014090"/>
                    <a:pt x="213292" y="1012503"/>
                    <a:pt x="243840" y="1022686"/>
                  </a:cubicBezTo>
                  <a:cubicBezTo>
                    <a:pt x="250613" y="1032846"/>
                    <a:pt x="254779" y="1045349"/>
                    <a:pt x="264160" y="1053166"/>
                  </a:cubicBezTo>
                  <a:cubicBezTo>
                    <a:pt x="295873" y="1079593"/>
                    <a:pt x="303518" y="1067765"/>
                    <a:pt x="335280" y="1083646"/>
                  </a:cubicBezTo>
                  <a:cubicBezTo>
                    <a:pt x="346202" y="1089107"/>
                    <a:pt x="354838" y="1098505"/>
                    <a:pt x="365760" y="1103966"/>
                  </a:cubicBezTo>
                  <a:cubicBezTo>
                    <a:pt x="387546" y="1114859"/>
                    <a:pt x="426172" y="1119649"/>
                    <a:pt x="447040" y="1124286"/>
                  </a:cubicBezTo>
                  <a:cubicBezTo>
                    <a:pt x="533268" y="1143448"/>
                    <a:pt x="435518" y="1126994"/>
                    <a:pt x="558800" y="1144606"/>
                  </a:cubicBezTo>
                  <a:cubicBezTo>
                    <a:pt x="623147" y="1137833"/>
                    <a:pt x="690729" y="1145542"/>
                    <a:pt x="751840" y="1124286"/>
                  </a:cubicBezTo>
                  <a:cubicBezTo>
                    <a:pt x="774906" y="1116263"/>
                    <a:pt x="784757" y="1086494"/>
                    <a:pt x="792480" y="1063326"/>
                  </a:cubicBezTo>
                  <a:cubicBezTo>
                    <a:pt x="819314" y="982823"/>
                    <a:pt x="809279" y="1023494"/>
                    <a:pt x="822960" y="941406"/>
                  </a:cubicBezTo>
                  <a:cubicBezTo>
                    <a:pt x="833697" y="737409"/>
                    <a:pt x="842338" y="679807"/>
                    <a:pt x="822960" y="453726"/>
                  </a:cubicBezTo>
                  <a:cubicBezTo>
                    <a:pt x="817537" y="390456"/>
                    <a:pt x="803827" y="405301"/>
                    <a:pt x="782320" y="362286"/>
                  </a:cubicBezTo>
                  <a:cubicBezTo>
                    <a:pt x="777531" y="352707"/>
                    <a:pt x="778850" y="340169"/>
                    <a:pt x="772160" y="331806"/>
                  </a:cubicBezTo>
                  <a:cubicBezTo>
                    <a:pt x="764532" y="322271"/>
                    <a:pt x="751840" y="318259"/>
                    <a:pt x="741680" y="311486"/>
                  </a:cubicBezTo>
                  <a:cubicBezTo>
                    <a:pt x="738293" y="294553"/>
                    <a:pt x="736064" y="277346"/>
                    <a:pt x="731520" y="260686"/>
                  </a:cubicBezTo>
                  <a:cubicBezTo>
                    <a:pt x="725884" y="240022"/>
                    <a:pt x="714721" y="220854"/>
                    <a:pt x="711200" y="199726"/>
                  </a:cubicBezTo>
                  <a:cubicBezTo>
                    <a:pt x="707813" y="179406"/>
                    <a:pt x="706036" y="158751"/>
                    <a:pt x="701040" y="138766"/>
                  </a:cubicBezTo>
                  <a:cubicBezTo>
                    <a:pt x="695845" y="117986"/>
                    <a:pt x="701500" y="83001"/>
                    <a:pt x="680720" y="77806"/>
                  </a:cubicBezTo>
                  <a:cubicBezTo>
                    <a:pt x="660097" y="72650"/>
                    <a:pt x="630006" y="66231"/>
                    <a:pt x="609600" y="57486"/>
                  </a:cubicBezTo>
                  <a:cubicBezTo>
                    <a:pt x="484915" y="4049"/>
                    <a:pt x="640516" y="67864"/>
                    <a:pt x="538480" y="16846"/>
                  </a:cubicBezTo>
                  <a:cubicBezTo>
                    <a:pt x="504787" y="0"/>
                    <a:pt x="496147" y="8379"/>
                    <a:pt x="487680" y="6686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47" name="Freihandform 10"/>
            <p:cNvSpPr>
              <a:spLocks/>
            </p:cNvSpPr>
            <p:nvPr/>
          </p:nvSpPr>
          <p:spPr bwMode="auto">
            <a:xfrm>
              <a:off x="547688" y="5202238"/>
              <a:ext cx="273050" cy="244475"/>
            </a:xfrm>
            <a:custGeom>
              <a:avLst/>
              <a:gdLst>
                <a:gd name="T0" fmla="*/ 467360 w 792480"/>
                <a:gd name="T1" fmla="*/ 2088 h 632008"/>
                <a:gd name="T2" fmla="*/ 467360 w 792480"/>
                <a:gd name="T3" fmla="*/ 2088 h 632008"/>
                <a:gd name="T4" fmla="*/ 609600 w 792480"/>
                <a:gd name="T5" fmla="*/ 12248 h 632008"/>
                <a:gd name="T6" fmla="*/ 619760 w 792480"/>
                <a:gd name="T7" fmla="*/ 42728 h 632008"/>
                <a:gd name="T8" fmla="*/ 650240 w 792480"/>
                <a:gd name="T9" fmla="*/ 73208 h 632008"/>
                <a:gd name="T10" fmla="*/ 690880 w 792480"/>
                <a:gd name="T11" fmla="*/ 134168 h 632008"/>
                <a:gd name="T12" fmla="*/ 751840 w 792480"/>
                <a:gd name="T13" fmla="*/ 195128 h 632008"/>
                <a:gd name="T14" fmla="*/ 782320 w 792480"/>
                <a:gd name="T15" fmla="*/ 225608 h 632008"/>
                <a:gd name="T16" fmla="*/ 792480 w 792480"/>
                <a:gd name="T17" fmla="*/ 256088 h 632008"/>
                <a:gd name="T18" fmla="*/ 782320 w 792480"/>
                <a:gd name="T19" fmla="*/ 337368 h 632008"/>
                <a:gd name="T20" fmla="*/ 731520 w 792480"/>
                <a:gd name="T21" fmla="*/ 388168 h 632008"/>
                <a:gd name="T22" fmla="*/ 701040 w 792480"/>
                <a:gd name="T23" fmla="*/ 418648 h 632008"/>
                <a:gd name="T24" fmla="*/ 670560 w 792480"/>
                <a:gd name="T25" fmla="*/ 479608 h 632008"/>
                <a:gd name="T26" fmla="*/ 660400 w 792480"/>
                <a:gd name="T27" fmla="*/ 510088 h 632008"/>
                <a:gd name="T28" fmla="*/ 640080 w 792480"/>
                <a:gd name="T29" fmla="*/ 540568 h 632008"/>
                <a:gd name="T30" fmla="*/ 629920 w 792480"/>
                <a:gd name="T31" fmla="*/ 571048 h 632008"/>
                <a:gd name="T32" fmla="*/ 568960 w 792480"/>
                <a:gd name="T33" fmla="*/ 601528 h 632008"/>
                <a:gd name="T34" fmla="*/ 538480 w 792480"/>
                <a:gd name="T35" fmla="*/ 621848 h 632008"/>
                <a:gd name="T36" fmla="*/ 304800 w 792480"/>
                <a:gd name="T37" fmla="*/ 632008 h 632008"/>
                <a:gd name="T38" fmla="*/ 243840 w 792480"/>
                <a:gd name="T39" fmla="*/ 611688 h 632008"/>
                <a:gd name="T40" fmla="*/ 142240 w 792480"/>
                <a:gd name="T41" fmla="*/ 540568 h 632008"/>
                <a:gd name="T42" fmla="*/ 71120 w 792480"/>
                <a:gd name="T43" fmla="*/ 489768 h 632008"/>
                <a:gd name="T44" fmla="*/ 40640 w 792480"/>
                <a:gd name="T45" fmla="*/ 459288 h 632008"/>
                <a:gd name="T46" fmla="*/ 10160 w 792480"/>
                <a:gd name="T47" fmla="*/ 398328 h 632008"/>
                <a:gd name="T48" fmla="*/ 0 w 792480"/>
                <a:gd name="T49" fmla="*/ 367848 h 632008"/>
                <a:gd name="T50" fmla="*/ 20320 w 792480"/>
                <a:gd name="T51" fmla="*/ 296728 h 632008"/>
                <a:gd name="T52" fmla="*/ 60960 w 792480"/>
                <a:gd name="T53" fmla="*/ 286568 h 632008"/>
                <a:gd name="T54" fmla="*/ 101600 w 792480"/>
                <a:gd name="T55" fmla="*/ 266248 h 632008"/>
                <a:gd name="T56" fmla="*/ 193040 w 792480"/>
                <a:gd name="T57" fmla="*/ 235768 h 632008"/>
                <a:gd name="T58" fmla="*/ 223520 w 792480"/>
                <a:gd name="T59" fmla="*/ 215448 h 632008"/>
                <a:gd name="T60" fmla="*/ 254000 w 792480"/>
                <a:gd name="T61" fmla="*/ 205288 h 632008"/>
                <a:gd name="T62" fmla="*/ 264160 w 792480"/>
                <a:gd name="T63" fmla="*/ 174808 h 632008"/>
                <a:gd name="T64" fmla="*/ 304800 w 792480"/>
                <a:gd name="T65" fmla="*/ 144328 h 632008"/>
                <a:gd name="T66" fmla="*/ 355600 w 792480"/>
                <a:gd name="T67" fmla="*/ 93528 h 632008"/>
                <a:gd name="T68" fmla="*/ 436880 w 792480"/>
                <a:gd name="T69" fmla="*/ 22408 h 632008"/>
                <a:gd name="T70" fmla="*/ 467360 w 792480"/>
                <a:gd name="T71" fmla="*/ 2088 h 6320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92480"/>
                <a:gd name="T109" fmla="*/ 0 h 632008"/>
                <a:gd name="T110" fmla="*/ 792480 w 792480"/>
                <a:gd name="T111" fmla="*/ 632008 h 6320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92480" h="632008">
                  <a:moveTo>
                    <a:pt x="467360" y="2088"/>
                  </a:moveTo>
                  <a:lnTo>
                    <a:pt x="467360" y="2088"/>
                  </a:lnTo>
                  <a:cubicBezTo>
                    <a:pt x="514773" y="5475"/>
                    <a:pt x="563671" y="0"/>
                    <a:pt x="609600" y="12248"/>
                  </a:cubicBezTo>
                  <a:cubicBezTo>
                    <a:pt x="619948" y="15007"/>
                    <a:pt x="613819" y="33817"/>
                    <a:pt x="619760" y="42728"/>
                  </a:cubicBezTo>
                  <a:cubicBezTo>
                    <a:pt x="627730" y="54683"/>
                    <a:pt x="641419" y="61866"/>
                    <a:pt x="650240" y="73208"/>
                  </a:cubicBezTo>
                  <a:cubicBezTo>
                    <a:pt x="665233" y="92485"/>
                    <a:pt x="673611" y="116899"/>
                    <a:pt x="690880" y="134168"/>
                  </a:cubicBezTo>
                  <a:lnTo>
                    <a:pt x="751840" y="195128"/>
                  </a:lnTo>
                  <a:lnTo>
                    <a:pt x="782320" y="225608"/>
                  </a:lnTo>
                  <a:cubicBezTo>
                    <a:pt x="785707" y="235768"/>
                    <a:pt x="792480" y="245378"/>
                    <a:pt x="792480" y="256088"/>
                  </a:cubicBezTo>
                  <a:cubicBezTo>
                    <a:pt x="792480" y="283392"/>
                    <a:pt x="789504" y="311026"/>
                    <a:pt x="782320" y="337368"/>
                  </a:cubicBezTo>
                  <a:cubicBezTo>
                    <a:pt x="773555" y="369508"/>
                    <a:pt x="753832" y="369575"/>
                    <a:pt x="731520" y="388168"/>
                  </a:cubicBezTo>
                  <a:cubicBezTo>
                    <a:pt x="720482" y="397366"/>
                    <a:pt x="711200" y="408488"/>
                    <a:pt x="701040" y="418648"/>
                  </a:cubicBezTo>
                  <a:cubicBezTo>
                    <a:pt x="675503" y="495260"/>
                    <a:pt x="709951" y="400826"/>
                    <a:pt x="670560" y="479608"/>
                  </a:cubicBezTo>
                  <a:cubicBezTo>
                    <a:pt x="665771" y="489187"/>
                    <a:pt x="665189" y="500509"/>
                    <a:pt x="660400" y="510088"/>
                  </a:cubicBezTo>
                  <a:cubicBezTo>
                    <a:pt x="654939" y="521010"/>
                    <a:pt x="645541" y="529646"/>
                    <a:pt x="640080" y="540568"/>
                  </a:cubicBezTo>
                  <a:cubicBezTo>
                    <a:pt x="635291" y="550147"/>
                    <a:pt x="636610" y="562685"/>
                    <a:pt x="629920" y="571048"/>
                  </a:cubicBezTo>
                  <a:cubicBezTo>
                    <a:pt x="610509" y="595312"/>
                    <a:pt x="593501" y="589257"/>
                    <a:pt x="568960" y="601528"/>
                  </a:cubicBezTo>
                  <a:cubicBezTo>
                    <a:pt x="558038" y="606989"/>
                    <a:pt x="550610" y="620448"/>
                    <a:pt x="538480" y="621848"/>
                  </a:cubicBezTo>
                  <a:cubicBezTo>
                    <a:pt x="461027" y="630785"/>
                    <a:pt x="382693" y="628621"/>
                    <a:pt x="304800" y="632008"/>
                  </a:cubicBezTo>
                  <a:cubicBezTo>
                    <a:pt x="284480" y="625235"/>
                    <a:pt x="262998" y="621267"/>
                    <a:pt x="243840" y="611688"/>
                  </a:cubicBezTo>
                  <a:cubicBezTo>
                    <a:pt x="212698" y="596117"/>
                    <a:pt x="171973" y="561806"/>
                    <a:pt x="142240" y="540568"/>
                  </a:cubicBezTo>
                  <a:cubicBezTo>
                    <a:pt x="110077" y="517594"/>
                    <a:pt x="104324" y="518229"/>
                    <a:pt x="71120" y="489768"/>
                  </a:cubicBezTo>
                  <a:cubicBezTo>
                    <a:pt x="60211" y="480417"/>
                    <a:pt x="50800" y="469448"/>
                    <a:pt x="40640" y="459288"/>
                  </a:cubicBezTo>
                  <a:cubicBezTo>
                    <a:pt x="15103" y="382676"/>
                    <a:pt x="49551" y="477110"/>
                    <a:pt x="10160" y="398328"/>
                  </a:cubicBezTo>
                  <a:cubicBezTo>
                    <a:pt x="5371" y="388749"/>
                    <a:pt x="3387" y="378008"/>
                    <a:pt x="0" y="367848"/>
                  </a:cubicBezTo>
                  <a:cubicBezTo>
                    <a:pt x="6773" y="344141"/>
                    <a:pt x="5527" y="316452"/>
                    <a:pt x="20320" y="296728"/>
                  </a:cubicBezTo>
                  <a:cubicBezTo>
                    <a:pt x="28698" y="285557"/>
                    <a:pt x="47885" y="291471"/>
                    <a:pt x="60960" y="286568"/>
                  </a:cubicBezTo>
                  <a:cubicBezTo>
                    <a:pt x="75141" y="281250"/>
                    <a:pt x="87760" y="272399"/>
                    <a:pt x="101600" y="266248"/>
                  </a:cubicBezTo>
                  <a:cubicBezTo>
                    <a:pt x="150790" y="244386"/>
                    <a:pt x="145866" y="247562"/>
                    <a:pt x="193040" y="235768"/>
                  </a:cubicBezTo>
                  <a:cubicBezTo>
                    <a:pt x="203200" y="228995"/>
                    <a:pt x="212598" y="220909"/>
                    <a:pt x="223520" y="215448"/>
                  </a:cubicBezTo>
                  <a:cubicBezTo>
                    <a:pt x="233099" y="210659"/>
                    <a:pt x="246427" y="212861"/>
                    <a:pt x="254000" y="205288"/>
                  </a:cubicBezTo>
                  <a:cubicBezTo>
                    <a:pt x="261573" y="197715"/>
                    <a:pt x="257304" y="183035"/>
                    <a:pt x="264160" y="174808"/>
                  </a:cubicBezTo>
                  <a:cubicBezTo>
                    <a:pt x="275000" y="161799"/>
                    <a:pt x="292826" y="156302"/>
                    <a:pt x="304800" y="144328"/>
                  </a:cubicBezTo>
                  <a:cubicBezTo>
                    <a:pt x="372533" y="76595"/>
                    <a:pt x="274320" y="147715"/>
                    <a:pt x="355600" y="93528"/>
                  </a:cubicBezTo>
                  <a:cubicBezTo>
                    <a:pt x="379307" y="57968"/>
                    <a:pt x="386080" y="39341"/>
                    <a:pt x="436880" y="22408"/>
                  </a:cubicBezTo>
                  <a:cubicBezTo>
                    <a:pt x="470573" y="11177"/>
                    <a:pt x="462280" y="5475"/>
                    <a:pt x="467360" y="2088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48" name="Freihandform 11"/>
            <p:cNvSpPr>
              <a:spLocks/>
            </p:cNvSpPr>
            <p:nvPr/>
          </p:nvSpPr>
          <p:spPr bwMode="auto">
            <a:xfrm>
              <a:off x="1489075" y="4892675"/>
              <a:ext cx="268288" cy="455613"/>
            </a:xfrm>
            <a:custGeom>
              <a:avLst/>
              <a:gdLst>
                <a:gd name="T0" fmla="*/ 378911 w 776434"/>
                <a:gd name="T1" fmla="*/ 10160 h 1178560"/>
                <a:gd name="T2" fmla="*/ 378911 w 776434"/>
                <a:gd name="T3" fmla="*/ 10160 h 1178560"/>
                <a:gd name="T4" fmla="*/ 328111 w 776434"/>
                <a:gd name="T5" fmla="*/ 152400 h 1178560"/>
                <a:gd name="T6" fmla="*/ 317951 w 776434"/>
                <a:gd name="T7" fmla="*/ 182880 h 1178560"/>
                <a:gd name="T8" fmla="*/ 307791 w 776434"/>
                <a:gd name="T9" fmla="*/ 213360 h 1178560"/>
                <a:gd name="T10" fmla="*/ 287471 w 776434"/>
                <a:gd name="T11" fmla="*/ 243840 h 1178560"/>
                <a:gd name="T12" fmla="*/ 236671 w 776434"/>
                <a:gd name="T13" fmla="*/ 325120 h 1178560"/>
                <a:gd name="T14" fmla="*/ 226511 w 776434"/>
                <a:gd name="T15" fmla="*/ 355600 h 1178560"/>
                <a:gd name="T16" fmla="*/ 165551 w 776434"/>
                <a:gd name="T17" fmla="*/ 396240 h 1178560"/>
                <a:gd name="T18" fmla="*/ 145231 w 776434"/>
                <a:gd name="T19" fmla="*/ 426720 h 1178560"/>
                <a:gd name="T20" fmla="*/ 84271 w 776434"/>
                <a:gd name="T21" fmla="*/ 477520 h 1178560"/>
                <a:gd name="T22" fmla="*/ 43631 w 776434"/>
                <a:gd name="T23" fmla="*/ 538480 h 1178560"/>
                <a:gd name="T24" fmla="*/ 23311 w 776434"/>
                <a:gd name="T25" fmla="*/ 568960 h 1178560"/>
                <a:gd name="T26" fmla="*/ 13151 w 776434"/>
                <a:gd name="T27" fmla="*/ 599440 h 1178560"/>
                <a:gd name="T28" fmla="*/ 94431 w 776434"/>
                <a:gd name="T29" fmla="*/ 701040 h 1178560"/>
                <a:gd name="T30" fmla="*/ 124911 w 776434"/>
                <a:gd name="T31" fmla="*/ 741680 h 1178560"/>
                <a:gd name="T32" fmla="*/ 185871 w 776434"/>
                <a:gd name="T33" fmla="*/ 782320 h 1178560"/>
                <a:gd name="T34" fmla="*/ 206191 w 776434"/>
                <a:gd name="T35" fmla="*/ 1036320 h 1178560"/>
                <a:gd name="T36" fmla="*/ 226511 w 776434"/>
                <a:gd name="T37" fmla="*/ 1097280 h 1178560"/>
                <a:gd name="T38" fmla="*/ 246831 w 776434"/>
                <a:gd name="T39" fmla="*/ 1127760 h 1178560"/>
                <a:gd name="T40" fmla="*/ 338271 w 776434"/>
                <a:gd name="T41" fmla="*/ 1158240 h 1178560"/>
                <a:gd name="T42" fmla="*/ 368751 w 776434"/>
                <a:gd name="T43" fmla="*/ 1168400 h 1178560"/>
                <a:gd name="T44" fmla="*/ 399231 w 776434"/>
                <a:gd name="T45" fmla="*/ 1178560 h 1178560"/>
                <a:gd name="T46" fmla="*/ 480511 w 776434"/>
                <a:gd name="T47" fmla="*/ 1168400 h 1178560"/>
                <a:gd name="T48" fmla="*/ 571951 w 776434"/>
                <a:gd name="T49" fmla="*/ 1097280 h 1178560"/>
                <a:gd name="T50" fmla="*/ 612591 w 776434"/>
                <a:gd name="T51" fmla="*/ 1066800 h 1178560"/>
                <a:gd name="T52" fmla="*/ 663391 w 776434"/>
                <a:gd name="T53" fmla="*/ 975360 h 1178560"/>
                <a:gd name="T54" fmla="*/ 683711 w 776434"/>
                <a:gd name="T55" fmla="*/ 944880 h 1178560"/>
                <a:gd name="T56" fmla="*/ 704031 w 776434"/>
                <a:gd name="T57" fmla="*/ 873760 h 1178560"/>
                <a:gd name="T58" fmla="*/ 724351 w 776434"/>
                <a:gd name="T59" fmla="*/ 843280 h 1178560"/>
                <a:gd name="T60" fmla="*/ 754831 w 776434"/>
                <a:gd name="T61" fmla="*/ 772160 h 1178560"/>
                <a:gd name="T62" fmla="*/ 734511 w 776434"/>
                <a:gd name="T63" fmla="*/ 254000 h 1178560"/>
                <a:gd name="T64" fmla="*/ 714191 w 776434"/>
                <a:gd name="T65" fmla="*/ 182880 h 1178560"/>
                <a:gd name="T66" fmla="*/ 673551 w 776434"/>
                <a:gd name="T67" fmla="*/ 121920 h 1178560"/>
                <a:gd name="T68" fmla="*/ 632911 w 776434"/>
                <a:gd name="T69" fmla="*/ 60960 h 1178560"/>
                <a:gd name="T70" fmla="*/ 612591 w 776434"/>
                <a:gd name="T71" fmla="*/ 30480 h 1178560"/>
                <a:gd name="T72" fmla="*/ 551631 w 776434"/>
                <a:gd name="T73" fmla="*/ 0 h 1178560"/>
                <a:gd name="T74" fmla="*/ 439871 w 776434"/>
                <a:gd name="T75" fmla="*/ 10160 h 1178560"/>
                <a:gd name="T76" fmla="*/ 378911 w 776434"/>
                <a:gd name="T77" fmla="*/ 10160 h 11785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6434"/>
                <a:gd name="T118" fmla="*/ 0 h 1178560"/>
                <a:gd name="T119" fmla="*/ 776434 w 776434"/>
                <a:gd name="T120" fmla="*/ 1178560 h 11785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6434" h="1178560">
                  <a:moveTo>
                    <a:pt x="378911" y="10160"/>
                  </a:moveTo>
                  <a:lnTo>
                    <a:pt x="378911" y="10160"/>
                  </a:lnTo>
                  <a:cubicBezTo>
                    <a:pt x="340910" y="111495"/>
                    <a:pt x="357581" y="63989"/>
                    <a:pt x="328111" y="152400"/>
                  </a:cubicBezTo>
                  <a:lnTo>
                    <a:pt x="317951" y="182880"/>
                  </a:lnTo>
                  <a:cubicBezTo>
                    <a:pt x="314564" y="193040"/>
                    <a:pt x="313732" y="204449"/>
                    <a:pt x="307791" y="213360"/>
                  </a:cubicBezTo>
                  <a:cubicBezTo>
                    <a:pt x="301018" y="223520"/>
                    <a:pt x="292430" y="232682"/>
                    <a:pt x="287471" y="243840"/>
                  </a:cubicBezTo>
                  <a:cubicBezTo>
                    <a:pt x="251835" y="324020"/>
                    <a:pt x="291503" y="288565"/>
                    <a:pt x="236671" y="325120"/>
                  </a:cubicBezTo>
                  <a:cubicBezTo>
                    <a:pt x="233284" y="335280"/>
                    <a:pt x="234084" y="348027"/>
                    <a:pt x="226511" y="355600"/>
                  </a:cubicBezTo>
                  <a:cubicBezTo>
                    <a:pt x="209242" y="372869"/>
                    <a:pt x="165551" y="396240"/>
                    <a:pt x="165551" y="396240"/>
                  </a:cubicBezTo>
                  <a:cubicBezTo>
                    <a:pt x="158778" y="406400"/>
                    <a:pt x="153048" y="417339"/>
                    <a:pt x="145231" y="426720"/>
                  </a:cubicBezTo>
                  <a:cubicBezTo>
                    <a:pt x="120785" y="456056"/>
                    <a:pt x="114241" y="457540"/>
                    <a:pt x="84271" y="477520"/>
                  </a:cubicBezTo>
                  <a:lnTo>
                    <a:pt x="43631" y="538480"/>
                  </a:lnTo>
                  <a:cubicBezTo>
                    <a:pt x="36858" y="548640"/>
                    <a:pt x="27172" y="557376"/>
                    <a:pt x="23311" y="568960"/>
                  </a:cubicBezTo>
                  <a:lnTo>
                    <a:pt x="13151" y="599440"/>
                  </a:lnTo>
                  <a:cubicBezTo>
                    <a:pt x="38940" y="676808"/>
                    <a:pt x="0" y="575131"/>
                    <a:pt x="94431" y="701040"/>
                  </a:cubicBezTo>
                  <a:cubicBezTo>
                    <a:pt x="104591" y="714587"/>
                    <a:pt x="112255" y="730430"/>
                    <a:pt x="124911" y="741680"/>
                  </a:cubicBezTo>
                  <a:cubicBezTo>
                    <a:pt x="143164" y="757905"/>
                    <a:pt x="185871" y="782320"/>
                    <a:pt x="185871" y="782320"/>
                  </a:cubicBezTo>
                  <a:cubicBezTo>
                    <a:pt x="186933" y="797194"/>
                    <a:pt x="200984" y="1006814"/>
                    <a:pt x="206191" y="1036320"/>
                  </a:cubicBezTo>
                  <a:cubicBezTo>
                    <a:pt x="209913" y="1057413"/>
                    <a:pt x="214630" y="1079458"/>
                    <a:pt x="226511" y="1097280"/>
                  </a:cubicBezTo>
                  <a:cubicBezTo>
                    <a:pt x="233284" y="1107440"/>
                    <a:pt x="236476" y="1121288"/>
                    <a:pt x="246831" y="1127760"/>
                  </a:cubicBezTo>
                  <a:lnTo>
                    <a:pt x="338271" y="1158240"/>
                  </a:lnTo>
                  <a:lnTo>
                    <a:pt x="368751" y="1168400"/>
                  </a:lnTo>
                  <a:lnTo>
                    <a:pt x="399231" y="1178560"/>
                  </a:lnTo>
                  <a:cubicBezTo>
                    <a:pt x="426324" y="1175173"/>
                    <a:pt x="454798" y="1177583"/>
                    <a:pt x="480511" y="1168400"/>
                  </a:cubicBezTo>
                  <a:cubicBezTo>
                    <a:pt x="531476" y="1150198"/>
                    <a:pt x="537117" y="1127138"/>
                    <a:pt x="571951" y="1097280"/>
                  </a:cubicBezTo>
                  <a:cubicBezTo>
                    <a:pt x="584808" y="1086260"/>
                    <a:pt x="601341" y="1079456"/>
                    <a:pt x="612591" y="1066800"/>
                  </a:cubicBezTo>
                  <a:cubicBezTo>
                    <a:pt x="685813" y="984425"/>
                    <a:pt x="633825" y="1034492"/>
                    <a:pt x="663391" y="975360"/>
                  </a:cubicBezTo>
                  <a:cubicBezTo>
                    <a:pt x="668852" y="964438"/>
                    <a:pt x="678250" y="955802"/>
                    <a:pt x="683711" y="944880"/>
                  </a:cubicBezTo>
                  <a:cubicBezTo>
                    <a:pt x="703482" y="905337"/>
                    <a:pt x="684499" y="919334"/>
                    <a:pt x="704031" y="873760"/>
                  </a:cubicBezTo>
                  <a:cubicBezTo>
                    <a:pt x="708841" y="862537"/>
                    <a:pt x="718293" y="853882"/>
                    <a:pt x="724351" y="843280"/>
                  </a:cubicBezTo>
                  <a:cubicBezTo>
                    <a:pt x="744439" y="808127"/>
                    <a:pt x="743433" y="806355"/>
                    <a:pt x="754831" y="772160"/>
                  </a:cubicBezTo>
                  <a:cubicBezTo>
                    <a:pt x="748058" y="599440"/>
                    <a:pt x="776434" y="421692"/>
                    <a:pt x="734511" y="254000"/>
                  </a:cubicBezTo>
                  <a:cubicBezTo>
                    <a:pt x="732120" y="244434"/>
                    <a:pt x="720816" y="194806"/>
                    <a:pt x="714191" y="182880"/>
                  </a:cubicBezTo>
                  <a:cubicBezTo>
                    <a:pt x="702331" y="161532"/>
                    <a:pt x="681274" y="145088"/>
                    <a:pt x="673551" y="121920"/>
                  </a:cubicBezTo>
                  <a:cubicBezTo>
                    <a:pt x="655696" y="68355"/>
                    <a:pt x="675192" y="111697"/>
                    <a:pt x="632911" y="60960"/>
                  </a:cubicBezTo>
                  <a:cubicBezTo>
                    <a:pt x="625094" y="51579"/>
                    <a:pt x="621225" y="39114"/>
                    <a:pt x="612591" y="30480"/>
                  </a:cubicBezTo>
                  <a:cubicBezTo>
                    <a:pt x="592896" y="10785"/>
                    <a:pt x="576421" y="8263"/>
                    <a:pt x="551631" y="0"/>
                  </a:cubicBezTo>
                  <a:cubicBezTo>
                    <a:pt x="514378" y="3387"/>
                    <a:pt x="476902" y="4870"/>
                    <a:pt x="439871" y="10160"/>
                  </a:cubicBezTo>
                  <a:cubicBezTo>
                    <a:pt x="361254" y="21391"/>
                    <a:pt x="389071" y="10160"/>
                    <a:pt x="378911" y="1016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49" name="Freihandform 12"/>
            <p:cNvSpPr>
              <a:spLocks/>
            </p:cNvSpPr>
            <p:nvPr/>
          </p:nvSpPr>
          <p:spPr bwMode="auto">
            <a:xfrm>
              <a:off x="739775" y="5461000"/>
              <a:ext cx="279400" cy="279400"/>
            </a:xfrm>
            <a:custGeom>
              <a:avLst/>
              <a:gdLst>
                <a:gd name="T0" fmla="*/ 406400 w 809091"/>
                <a:gd name="T1" fmla="*/ 2875 h 724993"/>
                <a:gd name="T2" fmla="*/ 406400 w 809091"/>
                <a:gd name="T3" fmla="*/ 2875 h 724993"/>
                <a:gd name="T4" fmla="*/ 71120 w 809091"/>
                <a:gd name="T5" fmla="*/ 13035 h 724993"/>
                <a:gd name="T6" fmla="*/ 20320 w 809091"/>
                <a:gd name="T7" fmla="*/ 53675 h 724993"/>
                <a:gd name="T8" fmla="*/ 0 w 809091"/>
                <a:gd name="T9" fmla="*/ 124795 h 724993"/>
                <a:gd name="T10" fmla="*/ 30480 w 809091"/>
                <a:gd name="T11" fmla="*/ 277195 h 724993"/>
                <a:gd name="T12" fmla="*/ 91440 w 809091"/>
                <a:gd name="T13" fmla="*/ 358475 h 724993"/>
                <a:gd name="T14" fmla="*/ 121920 w 809091"/>
                <a:gd name="T15" fmla="*/ 378795 h 724993"/>
                <a:gd name="T16" fmla="*/ 182880 w 809091"/>
                <a:gd name="T17" fmla="*/ 439755 h 724993"/>
                <a:gd name="T18" fmla="*/ 213360 w 809091"/>
                <a:gd name="T19" fmla="*/ 470235 h 724993"/>
                <a:gd name="T20" fmla="*/ 243840 w 809091"/>
                <a:gd name="T21" fmla="*/ 490555 h 724993"/>
                <a:gd name="T22" fmla="*/ 274320 w 809091"/>
                <a:gd name="T23" fmla="*/ 521035 h 724993"/>
                <a:gd name="T24" fmla="*/ 304800 w 809091"/>
                <a:gd name="T25" fmla="*/ 531195 h 724993"/>
                <a:gd name="T26" fmla="*/ 335280 w 809091"/>
                <a:gd name="T27" fmla="*/ 551515 h 724993"/>
                <a:gd name="T28" fmla="*/ 436880 w 809091"/>
                <a:gd name="T29" fmla="*/ 632795 h 724993"/>
                <a:gd name="T30" fmla="*/ 487680 w 809091"/>
                <a:gd name="T31" fmla="*/ 663275 h 724993"/>
                <a:gd name="T32" fmla="*/ 558800 w 809091"/>
                <a:gd name="T33" fmla="*/ 703915 h 724993"/>
                <a:gd name="T34" fmla="*/ 680720 w 809091"/>
                <a:gd name="T35" fmla="*/ 724235 h 724993"/>
                <a:gd name="T36" fmla="*/ 741680 w 809091"/>
                <a:gd name="T37" fmla="*/ 714075 h 724993"/>
                <a:gd name="T38" fmla="*/ 762000 w 809091"/>
                <a:gd name="T39" fmla="*/ 673435 h 724993"/>
                <a:gd name="T40" fmla="*/ 792480 w 809091"/>
                <a:gd name="T41" fmla="*/ 612475 h 724993"/>
                <a:gd name="T42" fmla="*/ 792480 w 809091"/>
                <a:gd name="T43" fmla="*/ 287355 h 724993"/>
                <a:gd name="T44" fmla="*/ 762000 w 809091"/>
                <a:gd name="T45" fmla="*/ 226395 h 724993"/>
                <a:gd name="T46" fmla="*/ 731520 w 809091"/>
                <a:gd name="T47" fmla="*/ 206075 h 724993"/>
                <a:gd name="T48" fmla="*/ 711200 w 809091"/>
                <a:gd name="T49" fmla="*/ 175595 h 724993"/>
                <a:gd name="T50" fmla="*/ 680720 w 809091"/>
                <a:gd name="T51" fmla="*/ 165435 h 724993"/>
                <a:gd name="T52" fmla="*/ 640080 w 809091"/>
                <a:gd name="T53" fmla="*/ 104475 h 724993"/>
                <a:gd name="T54" fmla="*/ 599440 w 809091"/>
                <a:gd name="T55" fmla="*/ 43515 h 724993"/>
                <a:gd name="T56" fmla="*/ 548640 w 809091"/>
                <a:gd name="T57" fmla="*/ 2875 h 724993"/>
                <a:gd name="T58" fmla="*/ 406400 w 809091"/>
                <a:gd name="T59" fmla="*/ 2875 h 7249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09091"/>
                <a:gd name="T91" fmla="*/ 0 h 724993"/>
                <a:gd name="T92" fmla="*/ 809091 w 809091"/>
                <a:gd name="T93" fmla="*/ 724993 h 7249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09091" h="724993">
                  <a:moveTo>
                    <a:pt x="406400" y="2875"/>
                  </a:moveTo>
                  <a:lnTo>
                    <a:pt x="406400" y="2875"/>
                  </a:lnTo>
                  <a:cubicBezTo>
                    <a:pt x="294640" y="6262"/>
                    <a:pt x="182759" y="6833"/>
                    <a:pt x="71120" y="13035"/>
                  </a:cubicBezTo>
                  <a:cubicBezTo>
                    <a:pt x="40988" y="14709"/>
                    <a:pt x="32976" y="28362"/>
                    <a:pt x="20320" y="53675"/>
                  </a:cubicBezTo>
                  <a:cubicBezTo>
                    <a:pt x="13032" y="68251"/>
                    <a:pt x="3255" y="111774"/>
                    <a:pt x="0" y="124795"/>
                  </a:cubicBezTo>
                  <a:cubicBezTo>
                    <a:pt x="3930" y="160161"/>
                    <a:pt x="6466" y="241173"/>
                    <a:pt x="30480" y="277195"/>
                  </a:cubicBezTo>
                  <a:cubicBezTo>
                    <a:pt x="49239" y="305334"/>
                    <a:pt x="67306" y="334341"/>
                    <a:pt x="91440" y="358475"/>
                  </a:cubicBezTo>
                  <a:cubicBezTo>
                    <a:pt x="100074" y="367109"/>
                    <a:pt x="112794" y="370683"/>
                    <a:pt x="121920" y="378795"/>
                  </a:cubicBezTo>
                  <a:cubicBezTo>
                    <a:pt x="143398" y="397887"/>
                    <a:pt x="162560" y="419435"/>
                    <a:pt x="182880" y="439755"/>
                  </a:cubicBezTo>
                  <a:cubicBezTo>
                    <a:pt x="193040" y="449915"/>
                    <a:pt x="201405" y="462265"/>
                    <a:pt x="213360" y="470235"/>
                  </a:cubicBezTo>
                  <a:cubicBezTo>
                    <a:pt x="223520" y="477008"/>
                    <a:pt x="234459" y="482738"/>
                    <a:pt x="243840" y="490555"/>
                  </a:cubicBezTo>
                  <a:cubicBezTo>
                    <a:pt x="254878" y="499753"/>
                    <a:pt x="262365" y="513065"/>
                    <a:pt x="274320" y="521035"/>
                  </a:cubicBezTo>
                  <a:cubicBezTo>
                    <a:pt x="283231" y="526976"/>
                    <a:pt x="295221" y="526406"/>
                    <a:pt x="304800" y="531195"/>
                  </a:cubicBezTo>
                  <a:cubicBezTo>
                    <a:pt x="315722" y="536656"/>
                    <a:pt x="325120" y="544742"/>
                    <a:pt x="335280" y="551515"/>
                  </a:cubicBezTo>
                  <a:cubicBezTo>
                    <a:pt x="372942" y="608008"/>
                    <a:pt x="346241" y="577017"/>
                    <a:pt x="436880" y="632795"/>
                  </a:cubicBezTo>
                  <a:cubicBezTo>
                    <a:pt x="453698" y="643145"/>
                    <a:pt x="471249" y="652321"/>
                    <a:pt x="487680" y="663275"/>
                  </a:cubicBezTo>
                  <a:cubicBezTo>
                    <a:pt x="509977" y="678140"/>
                    <a:pt x="533019" y="695321"/>
                    <a:pt x="558800" y="703915"/>
                  </a:cubicBezTo>
                  <a:cubicBezTo>
                    <a:pt x="581085" y="711343"/>
                    <a:pt x="664613" y="721934"/>
                    <a:pt x="680720" y="724235"/>
                  </a:cubicBezTo>
                  <a:cubicBezTo>
                    <a:pt x="701040" y="720848"/>
                    <a:pt x="724211" y="724993"/>
                    <a:pt x="741680" y="714075"/>
                  </a:cubicBezTo>
                  <a:cubicBezTo>
                    <a:pt x="754523" y="706048"/>
                    <a:pt x="754486" y="686585"/>
                    <a:pt x="762000" y="673435"/>
                  </a:cubicBezTo>
                  <a:cubicBezTo>
                    <a:pt x="793513" y="618288"/>
                    <a:pt x="773852" y="668358"/>
                    <a:pt x="792480" y="612475"/>
                  </a:cubicBezTo>
                  <a:cubicBezTo>
                    <a:pt x="806632" y="456806"/>
                    <a:pt x="809091" y="486689"/>
                    <a:pt x="792480" y="287355"/>
                  </a:cubicBezTo>
                  <a:cubicBezTo>
                    <a:pt x="790978" y="269326"/>
                    <a:pt x="773987" y="238382"/>
                    <a:pt x="762000" y="226395"/>
                  </a:cubicBezTo>
                  <a:cubicBezTo>
                    <a:pt x="753366" y="217761"/>
                    <a:pt x="741680" y="212848"/>
                    <a:pt x="731520" y="206075"/>
                  </a:cubicBezTo>
                  <a:cubicBezTo>
                    <a:pt x="724747" y="195915"/>
                    <a:pt x="720735" y="183223"/>
                    <a:pt x="711200" y="175595"/>
                  </a:cubicBezTo>
                  <a:cubicBezTo>
                    <a:pt x="702837" y="168905"/>
                    <a:pt x="688293" y="173008"/>
                    <a:pt x="680720" y="165435"/>
                  </a:cubicBezTo>
                  <a:cubicBezTo>
                    <a:pt x="663451" y="148166"/>
                    <a:pt x="653627" y="124795"/>
                    <a:pt x="640080" y="104475"/>
                  </a:cubicBezTo>
                  <a:lnTo>
                    <a:pt x="599440" y="43515"/>
                  </a:lnTo>
                  <a:cubicBezTo>
                    <a:pt x="582551" y="18181"/>
                    <a:pt x="582485" y="4567"/>
                    <a:pt x="548640" y="2875"/>
                  </a:cubicBezTo>
                  <a:cubicBezTo>
                    <a:pt x="491138" y="0"/>
                    <a:pt x="430107" y="2875"/>
                    <a:pt x="406400" y="287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50" name="Freihandform 13"/>
            <p:cNvSpPr>
              <a:spLocks/>
            </p:cNvSpPr>
            <p:nvPr/>
          </p:nvSpPr>
          <p:spPr bwMode="auto">
            <a:xfrm>
              <a:off x="1593850" y="5389563"/>
              <a:ext cx="254000" cy="377825"/>
            </a:xfrm>
            <a:custGeom>
              <a:avLst/>
              <a:gdLst>
                <a:gd name="T0" fmla="*/ 510766 w 734286"/>
                <a:gd name="T1" fmla="*/ 4649 h 976494"/>
                <a:gd name="T2" fmla="*/ 510766 w 734286"/>
                <a:gd name="T3" fmla="*/ 4649 h 976494"/>
                <a:gd name="T4" fmla="*/ 307566 w 734286"/>
                <a:gd name="T5" fmla="*/ 14809 h 976494"/>
                <a:gd name="T6" fmla="*/ 216126 w 734286"/>
                <a:gd name="T7" fmla="*/ 85929 h 976494"/>
                <a:gd name="T8" fmla="*/ 175486 w 734286"/>
                <a:gd name="T9" fmla="*/ 146889 h 976494"/>
                <a:gd name="T10" fmla="*/ 104366 w 734286"/>
                <a:gd name="T11" fmla="*/ 197689 h 976494"/>
                <a:gd name="T12" fmla="*/ 84046 w 734286"/>
                <a:gd name="T13" fmla="*/ 228169 h 976494"/>
                <a:gd name="T14" fmla="*/ 63726 w 734286"/>
                <a:gd name="T15" fmla="*/ 350089 h 976494"/>
                <a:gd name="T16" fmla="*/ 33246 w 734286"/>
                <a:gd name="T17" fmla="*/ 451689 h 976494"/>
                <a:gd name="T18" fmla="*/ 12926 w 734286"/>
                <a:gd name="T19" fmla="*/ 512649 h 976494"/>
                <a:gd name="T20" fmla="*/ 2766 w 734286"/>
                <a:gd name="T21" fmla="*/ 543129 h 976494"/>
                <a:gd name="T22" fmla="*/ 33246 w 734286"/>
                <a:gd name="T23" fmla="*/ 654889 h 976494"/>
                <a:gd name="T24" fmla="*/ 43406 w 734286"/>
                <a:gd name="T25" fmla="*/ 685369 h 976494"/>
                <a:gd name="T26" fmla="*/ 73886 w 734286"/>
                <a:gd name="T27" fmla="*/ 715849 h 976494"/>
                <a:gd name="T28" fmla="*/ 94206 w 734286"/>
                <a:gd name="T29" fmla="*/ 746329 h 976494"/>
                <a:gd name="T30" fmla="*/ 114526 w 734286"/>
                <a:gd name="T31" fmla="*/ 827609 h 976494"/>
                <a:gd name="T32" fmla="*/ 124686 w 734286"/>
                <a:gd name="T33" fmla="*/ 878409 h 976494"/>
                <a:gd name="T34" fmla="*/ 175486 w 734286"/>
                <a:gd name="T35" fmla="*/ 929209 h 976494"/>
                <a:gd name="T36" fmla="*/ 216126 w 734286"/>
                <a:gd name="T37" fmla="*/ 949529 h 976494"/>
                <a:gd name="T38" fmla="*/ 327886 w 734286"/>
                <a:gd name="T39" fmla="*/ 959689 h 976494"/>
                <a:gd name="T40" fmla="*/ 592046 w 734286"/>
                <a:gd name="T41" fmla="*/ 949529 h 976494"/>
                <a:gd name="T42" fmla="*/ 612366 w 734286"/>
                <a:gd name="T43" fmla="*/ 868249 h 976494"/>
                <a:gd name="T44" fmla="*/ 642846 w 734286"/>
                <a:gd name="T45" fmla="*/ 827609 h 976494"/>
                <a:gd name="T46" fmla="*/ 683486 w 734286"/>
                <a:gd name="T47" fmla="*/ 726009 h 976494"/>
                <a:gd name="T48" fmla="*/ 693646 w 734286"/>
                <a:gd name="T49" fmla="*/ 695529 h 976494"/>
                <a:gd name="T50" fmla="*/ 703806 w 734286"/>
                <a:gd name="T51" fmla="*/ 665049 h 976494"/>
                <a:gd name="T52" fmla="*/ 713966 w 734286"/>
                <a:gd name="T53" fmla="*/ 512649 h 976494"/>
                <a:gd name="T54" fmla="*/ 734286 w 734286"/>
                <a:gd name="T55" fmla="*/ 441529 h 976494"/>
                <a:gd name="T56" fmla="*/ 724126 w 734286"/>
                <a:gd name="T57" fmla="*/ 278969 h 976494"/>
                <a:gd name="T58" fmla="*/ 683486 w 734286"/>
                <a:gd name="T59" fmla="*/ 187529 h 976494"/>
                <a:gd name="T60" fmla="*/ 663166 w 734286"/>
                <a:gd name="T61" fmla="*/ 126569 h 976494"/>
                <a:gd name="T62" fmla="*/ 642846 w 734286"/>
                <a:gd name="T63" fmla="*/ 96089 h 976494"/>
                <a:gd name="T64" fmla="*/ 622526 w 734286"/>
                <a:gd name="T65" fmla="*/ 35129 h 976494"/>
                <a:gd name="T66" fmla="*/ 592046 w 734286"/>
                <a:gd name="T67" fmla="*/ 24969 h 976494"/>
                <a:gd name="T68" fmla="*/ 561566 w 734286"/>
                <a:gd name="T69" fmla="*/ 4649 h 976494"/>
                <a:gd name="T70" fmla="*/ 510766 w 734286"/>
                <a:gd name="T71" fmla="*/ 4649 h 9764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34286"/>
                <a:gd name="T109" fmla="*/ 0 h 976494"/>
                <a:gd name="T110" fmla="*/ 734286 w 734286"/>
                <a:gd name="T111" fmla="*/ 976494 h 9764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34286" h="976494">
                  <a:moveTo>
                    <a:pt x="510766" y="4649"/>
                  </a:moveTo>
                  <a:lnTo>
                    <a:pt x="510766" y="4649"/>
                  </a:lnTo>
                  <a:cubicBezTo>
                    <a:pt x="443033" y="8036"/>
                    <a:pt x="374164" y="2002"/>
                    <a:pt x="307566" y="14809"/>
                  </a:cubicBezTo>
                  <a:cubicBezTo>
                    <a:pt x="287491" y="18670"/>
                    <a:pt x="232786" y="64509"/>
                    <a:pt x="216126" y="85929"/>
                  </a:cubicBezTo>
                  <a:cubicBezTo>
                    <a:pt x="201133" y="105206"/>
                    <a:pt x="195023" y="132236"/>
                    <a:pt x="175486" y="146889"/>
                  </a:cubicBezTo>
                  <a:cubicBezTo>
                    <a:pt x="125077" y="184695"/>
                    <a:pt x="148935" y="167976"/>
                    <a:pt x="104366" y="197689"/>
                  </a:cubicBezTo>
                  <a:cubicBezTo>
                    <a:pt x="97593" y="207849"/>
                    <a:pt x="89507" y="217247"/>
                    <a:pt x="84046" y="228169"/>
                  </a:cubicBezTo>
                  <a:cubicBezTo>
                    <a:pt x="66400" y="263460"/>
                    <a:pt x="68734" y="317540"/>
                    <a:pt x="63726" y="350089"/>
                  </a:cubicBezTo>
                  <a:cubicBezTo>
                    <a:pt x="59339" y="378605"/>
                    <a:pt x="41158" y="427953"/>
                    <a:pt x="33246" y="451689"/>
                  </a:cubicBezTo>
                  <a:lnTo>
                    <a:pt x="12926" y="512649"/>
                  </a:lnTo>
                  <a:lnTo>
                    <a:pt x="2766" y="543129"/>
                  </a:lnTo>
                  <a:cubicBezTo>
                    <a:pt x="18572" y="653773"/>
                    <a:pt x="0" y="577315"/>
                    <a:pt x="33246" y="654889"/>
                  </a:cubicBezTo>
                  <a:cubicBezTo>
                    <a:pt x="37465" y="664733"/>
                    <a:pt x="37465" y="676458"/>
                    <a:pt x="43406" y="685369"/>
                  </a:cubicBezTo>
                  <a:cubicBezTo>
                    <a:pt x="51376" y="697324"/>
                    <a:pt x="64688" y="704811"/>
                    <a:pt x="73886" y="715849"/>
                  </a:cubicBezTo>
                  <a:cubicBezTo>
                    <a:pt x="81703" y="725230"/>
                    <a:pt x="87433" y="736169"/>
                    <a:pt x="94206" y="746329"/>
                  </a:cubicBezTo>
                  <a:cubicBezTo>
                    <a:pt x="100979" y="773422"/>
                    <a:pt x="109049" y="800224"/>
                    <a:pt x="114526" y="827609"/>
                  </a:cubicBezTo>
                  <a:cubicBezTo>
                    <a:pt x="117913" y="844542"/>
                    <a:pt x="118623" y="862240"/>
                    <a:pt x="124686" y="878409"/>
                  </a:cubicBezTo>
                  <a:cubicBezTo>
                    <a:pt x="134846" y="905502"/>
                    <a:pt x="151779" y="915662"/>
                    <a:pt x="175486" y="929209"/>
                  </a:cubicBezTo>
                  <a:cubicBezTo>
                    <a:pt x="188636" y="936723"/>
                    <a:pt x="201274" y="946559"/>
                    <a:pt x="216126" y="949529"/>
                  </a:cubicBezTo>
                  <a:cubicBezTo>
                    <a:pt x="252807" y="956865"/>
                    <a:pt x="290633" y="956302"/>
                    <a:pt x="327886" y="959689"/>
                  </a:cubicBezTo>
                  <a:cubicBezTo>
                    <a:pt x="415939" y="956302"/>
                    <a:pt x="508155" y="976494"/>
                    <a:pt x="592046" y="949529"/>
                  </a:cubicBezTo>
                  <a:cubicBezTo>
                    <a:pt x="618633" y="940983"/>
                    <a:pt x="595610" y="890591"/>
                    <a:pt x="612366" y="868249"/>
                  </a:cubicBezTo>
                  <a:cubicBezTo>
                    <a:pt x="622526" y="854702"/>
                    <a:pt x="633871" y="841968"/>
                    <a:pt x="642846" y="827609"/>
                  </a:cubicBezTo>
                  <a:cubicBezTo>
                    <a:pt x="664202" y="793439"/>
                    <a:pt x="670458" y="765094"/>
                    <a:pt x="683486" y="726009"/>
                  </a:cubicBezTo>
                  <a:lnTo>
                    <a:pt x="693646" y="695529"/>
                  </a:lnTo>
                  <a:lnTo>
                    <a:pt x="703806" y="665049"/>
                  </a:lnTo>
                  <a:cubicBezTo>
                    <a:pt x="707193" y="614249"/>
                    <a:pt x="708636" y="563282"/>
                    <a:pt x="713966" y="512649"/>
                  </a:cubicBezTo>
                  <a:cubicBezTo>
                    <a:pt x="715929" y="494003"/>
                    <a:pt x="727990" y="460418"/>
                    <a:pt x="734286" y="441529"/>
                  </a:cubicBezTo>
                  <a:cubicBezTo>
                    <a:pt x="730899" y="387342"/>
                    <a:pt x="731462" y="332764"/>
                    <a:pt x="724126" y="278969"/>
                  </a:cubicBezTo>
                  <a:cubicBezTo>
                    <a:pt x="712224" y="191691"/>
                    <a:pt x="708687" y="244230"/>
                    <a:pt x="683486" y="187529"/>
                  </a:cubicBezTo>
                  <a:cubicBezTo>
                    <a:pt x="674787" y="167956"/>
                    <a:pt x="675047" y="144391"/>
                    <a:pt x="663166" y="126569"/>
                  </a:cubicBezTo>
                  <a:cubicBezTo>
                    <a:pt x="656393" y="116409"/>
                    <a:pt x="647805" y="107247"/>
                    <a:pt x="642846" y="96089"/>
                  </a:cubicBezTo>
                  <a:cubicBezTo>
                    <a:pt x="634147" y="76516"/>
                    <a:pt x="642846" y="41902"/>
                    <a:pt x="622526" y="35129"/>
                  </a:cubicBezTo>
                  <a:cubicBezTo>
                    <a:pt x="612366" y="31742"/>
                    <a:pt x="601625" y="29758"/>
                    <a:pt x="592046" y="24969"/>
                  </a:cubicBezTo>
                  <a:cubicBezTo>
                    <a:pt x="581124" y="19508"/>
                    <a:pt x="573540" y="7044"/>
                    <a:pt x="561566" y="4649"/>
                  </a:cubicBezTo>
                  <a:cubicBezTo>
                    <a:pt x="538320" y="0"/>
                    <a:pt x="519233" y="4649"/>
                    <a:pt x="510766" y="464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51" name="Freihandform 14"/>
            <p:cNvSpPr>
              <a:spLocks/>
            </p:cNvSpPr>
            <p:nvPr/>
          </p:nvSpPr>
          <p:spPr bwMode="auto">
            <a:xfrm>
              <a:off x="1012825" y="5708650"/>
              <a:ext cx="266700" cy="330200"/>
            </a:xfrm>
            <a:custGeom>
              <a:avLst/>
              <a:gdLst>
                <a:gd name="T0" fmla="*/ 458895 w 773855"/>
                <a:gd name="T1" fmla="*/ 21141 h 854261"/>
                <a:gd name="T2" fmla="*/ 458895 w 773855"/>
                <a:gd name="T3" fmla="*/ 21141 h 854261"/>
                <a:gd name="T4" fmla="*/ 367455 w 773855"/>
                <a:gd name="T5" fmla="*/ 10981 h 854261"/>
                <a:gd name="T6" fmla="*/ 235375 w 773855"/>
                <a:gd name="T7" fmla="*/ 21141 h 854261"/>
                <a:gd name="T8" fmla="*/ 204895 w 773855"/>
                <a:gd name="T9" fmla="*/ 41461 h 854261"/>
                <a:gd name="T10" fmla="*/ 143935 w 773855"/>
                <a:gd name="T11" fmla="*/ 112581 h 854261"/>
                <a:gd name="T12" fmla="*/ 123615 w 773855"/>
                <a:gd name="T13" fmla="*/ 153221 h 854261"/>
                <a:gd name="T14" fmla="*/ 103295 w 773855"/>
                <a:gd name="T15" fmla="*/ 183701 h 854261"/>
                <a:gd name="T16" fmla="*/ 93135 w 773855"/>
                <a:gd name="T17" fmla="*/ 224341 h 854261"/>
                <a:gd name="T18" fmla="*/ 52495 w 773855"/>
                <a:gd name="T19" fmla="*/ 285301 h 854261"/>
                <a:gd name="T20" fmla="*/ 32175 w 773855"/>
                <a:gd name="T21" fmla="*/ 315781 h 854261"/>
                <a:gd name="T22" fmla="*/ 22015 w 773855"/>
                <a:gd name="T23" fmla="*/ 346261 h 854261"/>
                <a:gd name="T24" fmla="*/ 1695 w 773855"/>
                <a:gd name="T25" fmla="*/ 427541 h 854261"/>
                <a:gd name="T26" fmla="*/ 11855 w 773855"/>
                <a:gd name="T27" fmla="*/ 661221 h 854261"/>
                <a:gd name="T28" fmla="*/ 42335 w 773855"/>
                <a:gd name="T29" fmla="*/ 691701 h 854261"/>
                <a:gd name="T30" fmla="*/ 93135 w 773855"/>
                <a:gd name="T31" fmla="*/ 722181 h 854261"/>
                <a:gd name="T32" fmla="*/ 164255 w 773855"/>
                <a:gd name="T33" fmla="*/ 742501 h 854261"/>
                <a:gd name="T34" fmla="*/ 194735 w 773855"/>
                <a:gd name="T35" fmla="*/ 772981 h 854261"/>
                <a:gd name="T36" fmla="*/ 347135 w 773855"/>
                <a:gd name="T37" fmla="*/ 823781 h 854261"/>
                <a:gd name="T38" fmla="*/ 387775 w 773855"/>
                <a:gd name="T39" fmla="*/ 833941 h 854261"/>
                <a:gd name="T40" fmla="*/ 469055 w 773855"/>
                <a:gd name="T41" fmla="*/ 844101 h 854261"/>
                <a:gd name="T42" fmla="*/ 499535 w 773855"/>
                <a:gd name="T43" fmla="*/ 854261 h 854261"/>
                <a:gd name="T44" fmla="*/ 601135 w 773855"/>
                <a:gd name="T45" fmla="*/ 833941 h 854261"/>
                <a:gd name="T46" fmla="*/ 641775 w 773855"/>
                <a:gd name="T47" fmla="*/ 803461 h 854261"/>
                <a:gd name="T48" fmla="*/ 672255 w 773855"/>
                <a:gd name="T49" fmla="*/ 783141 h 854261"/>
                <a:gd name="T50" fmla="*/ 743375 w 773855"/>
                <a:gd name="T51" fmla="*/ 681541 h 854261"/>
                <a:gd name="T52" fmla="*/ 773855 w 773855"/>
                <a:gd name="T53" fmla="*/ 661221 h 854261"/>
                <a:gd name="T54" fmla="*/ 763695 w 773855"/>
                <a:gd name="T55" fmla="*/ 386901 h 854261"/>
                <a:gd name="T56" fmla="*/ 743375 w 773855"/>
                <a:gd name="T57" fmla="*/ 325941 h 854261"/>
                <a:gd name="T58" fmla="*/ 733215 w 773855"/>
                <a:gd name="T59" fmla="*/ 295461 h 854261"/>
                <a:gd name="T60" fmla="*/ 723055 w 773855"/>
                <a:gd name="T61" fmla="*/ 264981 h 854261"/>
                <a:gd name="T62" fmla="*/ 712895 w 773855"/>
                <a:gd name="T63" fmla="*/ 234501 h 854261"/>
                <a:gd name="T64" fmla="*/ 682415 w 773855"/>
                <a:gd name="T65" fmla="*/ 204021 h 854261"/>
                <a:gd name="T66" fmla="*/ 672255 w 773855"/>
                <a:gd name="T67" fmla="*/ 173541 h 854261"/>
                <a:gd name="T68" fmla="*/ 631615 w 773855"/>
                <a:gd name="T69" fmla="*/ 112581 h 854261"/>
                <a:gd name="T70" fmla="*/ 601135 w 773855"/>
                <a:gd name="T71" fmla="*/ 51621 h 854261"/>
                <a:gd name="T72" fmla="*/ 560495 w 773855"/>
                <a:gd name="T73" fmla="*/ 41461 h 854261"/>
                <a:gd name="T74" fmla="*/ 499535 w 773855"/>
                <a:gd name="T75" fmla="*/ 21141 h 854261"/>
                <a:gd name="T76" fmla="*/ 408095 w 773855"/>
                <a:gd name="T77" fmla="*/ 821 h 854261"/>
                <a:gd name="T78" fmla="*/ 458895 w 773855"/>
                <a:gd name="T79" fmla="*/ 21141 h 85426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3855"/>
                <a:gd name="T121" fmla="*/ 0 h 854261"/>
                <a:gd name="T122" fmla="*/ 773855 w 773855"/>
                <a:gd name="T123" fmla="*/ 854261 h 85426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3855" h="854261">
                  <a:moveTo>
                    <a:pt x="458895" y="21141"/>
                  </a:moveTo>
                  <a:lnTo>
                    <a:pt x="458895" y="21141"/>
                  </a:lnTo>
                  <a:cubicBezTo>
                    <a:pt x="428415" y="17754"/>
                    <a:pt x="398123" y="10981"/>
                    <a:pt x="367455" y="10981"/>
                  </a:cubicBezTo>
                  <a:cubicBezTo>
                    <a:pt x="323298" y="10981"/>
                    <a:pt x="278775" y="13003"/>
                    <a:pt x="235375" y="21141"/>
                  </a:cubicBezTo>
                  <a:cubicBezTo>
                    <a:pt x="223373" y="23391"/>
                    <a:pt x="214276" y="33644"/>
                    <a:pt x="204895" y="41461"/>
                  </a:cubicBezTo>
                  <a:cubicBezTo>
                    <a:pt x="183211" y="59531"/>
                    <a:pt x="158559" y="89182"/>
                    <a:pt x="143935" y="112581"/>
                  </a:cubicBezTo>
                  <a:cubicBezTo>
                    <a:pt x="135908" y="125424"/>
                    <a:pt x="131129" y="140071"/>
                    <a:pt x="123615" y="153221"/>
                  </a:cubicBezTo>
                  <a:cubicBezTo>
                    <a:pt x="117557" y="163823"/>
                    <a:pt x="110068" y="173541"/>
                    <a:pt x="103295" y="183701"/>
                  </a:cubicBezTo>
                  <a:cubicBezTo>
                    <a:pt x="99908" y="197248"/>
                    <a:pt x="99380" y="211852"/>
                    <a:pt x="93135" y="224341"/>
                  </a:cubicBezTo>
                  <a:cubicBezTo>
                    <a:pt x="82213" y="246184"/>
                    <a:pt x="66042" y="264981"/>
                    <a:pt x="52495" y="285301"/>
                  </a:cubicBezTo>
                  <a:cubicBezTo>
                    <a:pt x="45722" y="295461"/>
                    <a:pt x="36036" y="304197"/>
                    <a:pt x="32175" y="315781"/>
                  </a:cubicBezTo>
                  <a:cubicBezTo>
                    <a:pt x="28788" y="325941"/>
                    <a:pt x="24833" y="335929"/>
                    <a:pt x="22015" y="346261"/>
                  </a:cubicBezTo>
                  <a:cubicBezTo>
                    <a:pt x="14667" y="373204"/>
                    <a:pt x="1695" y="427541"/>
                    <a:pt x="1695" y="427541"/>
                  </a:cubicBezTo>
                  <a:cubicBezTo>
                    <a:pt x="5082" y="505434"/>
                    <a:pt x="0" y="584161"/>
                    <a:pt x="11855" y="661221"/>
                  </a:cubicBezTo>
                  <a:cubicBezTo>
                    <a:pt x="14040" y="675422"/>
                    <a:pt x="30840" y="683080"/>
                    <a:pt x="42335" y="691701"/>
                  </a:cubicBezTo>
                  <a:cubicBezTo>
                    <a:pt x="58133" y="703549"/>
                    <a:pt x="75472" y="713350"/>
                    <a:pt x="93135" y="722181"/>
                  </a:cubicBezTo>
                  <a:cubicBezTo>
                    <a:pt x="107711" y="729469"/>
                    <a:pt x="151234" y="739246"/>
                    <a:pt x="164255" y="742501"/>
                  </a:cubicBezTo>
                  <a:cubicBezTo>
                    <a:pt x="174415" y="752661"/>
                    <a:pt x="182613" y="765267"/>
                    <a:pt x="194735" y="772981"/>
                  </a:cubicBezTo>
                  <a:cubicBezTo>
                    <a:pt x="277587" y="825705"/>
                    <a:pt x="261719" y="808251"/>
                    <a:pt x="347135" y="823781"/>
                  </a:cubicBezTo>
                  <a:cubicBezTo>
                    <a:pt x="360873" y="826279"/>
                    <a:pt x="374001" y="831645"/>
                    <a:pt x="387775" y="833941"/>
                  </a:cubicBezTo>
                  <a:cubicBezTo>
                    <a:pt x="414708" y="838430"/>
                    <a:pt x="441962" y="840714"/>
                    <a:pt x="469055" y="844101"/>
                  </a:cubicBezTo>
                  <a:cubicBezTo>
                    <a:pt x="479215" y="847488"/>
                    <a:pt x="488825" y="854261"/>
                    <a:pt x="499535" y="854261"/>
                  </a:cubicBezTo>
                  <a:cubicBezTo>
                    <a:pt x="546233" y="854261"/>
                    <a:pt x="563600" y="846453"/>
                    <a:pt x="601135" y="833941"/>
                  </a:cubicBezTo>
                  <a:cubicBezTo>
                    <a:pt x="614682" y="823781"/>
                    <a:pt x="627996" y="813303"/>
                    <a:pt x="641775" y="803461"/>
                  </a:cubicBezTo>
                  <a:cubicBezTo>
                    <a:pt x="651711" y="796364"/>
                    <a:pt x="664214" y="792331"/>
                    <a:pt x="672255" y="783141"/>
                  </a:cubicBezTo>
                  <a:cubicBezTo>
                    <a:pt x="695490" y="756587"/>
                    <a:pt x="716823" y="708093"/>
                    <a:pt x="743375" y="681541"/>
                  </a:cubicBezTo>
                  <a:cubicBezTo>
                    <a:pt x="752009" y="672907"/>
                    <a:pt x="763695" y="667994"/>
                    <a:pt x="773855" y="661221"/>
                  </a:cubicBezTo>
                  <a:cubicBezTo>
                    <a:pt x="770468" y="569781"/>
                    <a:pt x="771979" y="478028"/>
                    <a:pt x="763695" y="386901"/>
                  </a:cubicBezTo>
                  <a:cubicBezTo>
                    <a:pt x="761756" y="365570"/>
                    <a:pt x="750148" y="346261"/>
                    <a:pt x="743375" y="325941"/>
                  </a:cubicBezTo>
                  <a:lnTo>
                    <a:pt x="733215" y="295461"/>
                  </a:lnTo>
                  <a:lnTo>
                    <a:pt x="723055" y="264981"/>
                  </a:lnTo>
                  <a:cubicBezTo>
                    <a:pt x="719668" y="254821"/>
                    <a:pt x="720468" y="242074"/>
                    <a:pt x="712895" y="234501"/>
                  </a:cubicBezTo>
                  <a:lnTo>
                    <a:pt x="682415" y="204021"/>
                  </a:lnTo>
                  <a:cubicBezTo>
                    <a:pt x="679028" y="193861"/>
                    <a:pt x="677456" y="182903"/>
                    <a:pt x="672255" y="173541"/>
                  </a:cubicBezTo>
                  <a:cubicBezTo>
                    <a:pt x="660395" y="152193"/>
                    <a:pt x="639338" y="135749"/>
                    <a:pt x="631615" y="112581"/>
                  </a:cubicBezTo>
                  <a:cubicBezTo>
                    <a:pt x="625819" y="95194"/>
                    <a:pt x="618017" y="62876"/>
                    <a:pt x="601135" y="51621"/>
                  </a:cubicBezTo>
                  <a:cubicBezTo>
                    <a:pt x="589517" y="43875"/>
                    <a:pt x="573870" y="45473"/>
                    <a:pt x="560495" y="41461"/>
                  </a:cubicBezTo>
                  <a:cubicBezTo>
                    <a:pt x="539979" y="35306"/>
                    <a:pt x="520315" y="26336"/>
                    <a:pt x="499535" y="21141"/>
                  </a:cubicBezTo>
                  <a:cubicBezTo>
                    <a:pt x="414969" y="0"/>
                    <a:pt x="446182" y="821"/>
                    <a:pt x="408095" y="821"/>
                  </a:cubicBezTo>
                  <a:lnTo>
                    <a:pt x="458895" y="2114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52" name="Freihandform 15"/>
            <p:cNvSpPr>
              <a:spLocks/>
            </p:cNvSpPr>
            <p:nvPr/>
          </p:nvSpPr>
          <p:spPr bwMode="auto">
            <a:xfrm>
              <a:off x="596900" y="5732463"/>
              <a:ext cx="325438" cy="317500"/>
            </a:xfrm>
            <a:custGeom>
              <a:avLst/>
              <a:gdLst>
                <a:gd name="T0" fmla="*/ 223962 w 945410"/>
                <a:gd name="T1" fmla="*/ 20242 h 822882"/>
                <a:gd name="T2" fmla="*/ 223962 w 945410"/>
                <a:gd name="T3" fmla="*/ 20242 h 822882"/>
                <a:gd name="T4" fmla="*/ 315402 w 945410"/>
                <a:gd name="T5" fmla="*/ 30402 h 822882"/>
                <a:gd name="T6" fmla="*/ 366202 w 945410"/>
                <a:gd name="T7" fmla="*/ 60882 h 822882"/>
                <a:gd name="T8" fmla="*/ 447482 w 945410"/>
                <a:gd name="T9" fmla="*/ 81202 h 822882"/>
                <a:gd name="T10" fmla="*/ 477962 w 945410"/>
                <a:gd name="T11" fmla="*/ 91362 h 822882"/>
                <a:gd name="T12" fmla="*/ 538922 w 945410"/>
                <a:gd name="T13" fmla="*/ 142162 h 822882"/>
                <a:gd name="T14" fmla="*/ 579562 w 945410"/>
                <a:gd name="T15" fmla="*/ 192962 h 822882"/>
                <a:gd name="T16" fmla="*/ 711642 w 945410"/>
                <a:gd name="T17" fmla="*/ 304722 h 822882"/>
                <a:gd name="T18" fmla="*/ 782762 w 945410"/>
                <a:gd name="T19" fmla="*/ 345362 h 822882"/>
                <a:gd name="T20" fmla="*/ 843722 w 945410"/>
                <a:gd name="T21" fmla="*/ 386002 h 822882"/>
                <a:gd name="T22" fmla="*/ 914842 w 945410"/>
                <a:gd name="T23" fmla="*/ 426642 h 822882"/>
                <a:gd name="T24" fmla="*/ 935162 w 945410"/>
                <a:gd name="T25" fmla="*/ 467282 h 822882"/>
                <a:gd name="T26" fmla="*/ 904682 w 945410"/>
                <a:gd name="T27" fmla="*/ 680642 h 822882"/>
                <a:gd name="T28" fmla="*/ 874202 w 945410"/>
                <a:gd name="T29" fmla="*/ 741602 h 822882"/>
                <a:gd name="T30" fmla="*/ 803082 w 945410"/>
                <a:gd name="T31" fmla="*/ 792402 h 822882"/>
                <a:gd name="T32" fmla="*/ 772602 w 945410"/>
                <a:gd name="T33" fmla="*/ 802562 h 822882"/>
                <a:gd name="T34" fmla="*/ 731962 w 945410"/>
                <a:gd name="T35" fmla="*/ 792402 h 822882"/>
                <a:gd name="T36" fmla="*/ 701482 w 945410"/>
                <a:gd name="T37" fmla="*/ 772082 h 822882"/>
                <a:gd name="T38" fmla="*/ 620202 w 945410"/>
                <a:gd name="T39" fmla="*/ 792402 h 822882"/>
                <a:gd name="T40" fmla="*/ 589722 w 945410"/>
                <a:gd name="T41" fmla="*/ 812722 h 822882"/>
                <a:gd name="T42" fmla="*/ 538922 w 945410"/>
                <a:gd name="T43" fmla="*/ 822882 h 822882"/>
                <a:gd name="T44" fmla="*/ 264602 w 945410"/>
                <a:gd name="T45" fmla="*/ 812722 h 822882"/>
                <a:gd name="T46" fmla="*/ 213802 w 945410"/>
                <a:gd name="T47" fmla="*/ 731442 h 822882"/>
                <a:gd name="T48" fmla="*/ 183322 w 945410"/>
                <a:gd name="T49" fmla="*/ 700962 h 822882"/>
                <a:gd name="T50" fmla="*/ 102042 w 945410"/>
                <a:gd name="T51" fmla="*/ 558722 h 822882"/>
                <a:gd name="T52" fmla="*/ 41082 w 945410"/>
                <a:gd name="T53" fmla="*/ 467282 h 822882"/>
                <a:gd name="T54" fmla="*/ 20762 w 945410"/>
                <a:gd name="T55" fmla="*/ 436802 h 822882"/>
                <a:gd name="T56" fmla="*/ 10602 w 945410"/>
                <a:gd name="T57" fmla="*/ 345362 h 822882"/>
                <a:gd name="T58" fmla="*/ 442 w 945410"/>
                <a:gd name="T59" fmla="*/ 294562 h 822882"/>
                <a:gd name="T60" fmla="*/ 10602 w 945410"/>
                <a:gd name="T61" fmla="*/ 243762 h 822882"/>
                <a:gd name="T62" fmla="*/ 71562 w 945410"/>
                <a:gd name="T63" fmla="*/ 203122 h 822882"/>
                <a:gd name="T64" fmla="*/ 112202 w 945410"/>
                <a:gd name="T65" fmla="*/ 172642 h 822882"/>
                <a:gd name="T66" fmla="*/ 122362 w 945410"/>
                <a:gd name="T67" fmla="*/ 142162 h 822882"/>
                <a:gd name="T68" fmla="*/ 173162 w 945410"/>
                <a:gd name="T69" fmla="*/ 50722 h 822882"/>
                <a:gd name="T70" fmla="*/ 183322 w 945410"/>
                <a:gd name="T71" fmla="*/ 10082 h 822882"/>
                <a:gd name="T72" fmla="*/ 223962 w 945410"/>
                <a:gd name="T73" fmla="*/ 20242 h 8228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5410"/>
                <a:gd name="T112" fmla="*/ 0 h 822882"/>
                <a:gd name="T113" fmla="*/ 945410 w 945410"/>
                <a:gd name="T114" fmla="*/ 822882 h 82288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5410" h="822882">
                  <a:moveTo>
                    <a:pt x="223962" y="20242"/>
                  </a:moveTo>
                  <a:lnTo>
                    <a:pt x="223962" y="20242"/>
                  </a:lnTo>
                  <a:cubicBezTo>
                    <a:pt x="254442" y="23629"/>
                    <a:pt x="285914" y="21977"/>
                    <a:pt x="315402" y="30402"/>
                  </a:cubicBezTo>
                  <a:cubicBezTo>
                    <a:pt x="334390" y="35827"/>
                    <a:pt x="348539" y="52051"/>
                    <a:pt x="366202" y="60882"/>
                  </a:cubicBezTo>
                  <a:cubicBezTo>
                    <a:pt x="389426" y="72494"/>
                    <a:pt x="424296" y="75405"/>
                    <a:pt x="447482" y="81202"/>
                  </a:cubicBezTo>
                  <a:cubicBezTo>
                    <a:pt x="457872" y="83799"/>
                    <a:pt x="467802" y="87975"/>
                    <a:pt x="477962" y="91362"/>
                  </a:cubicBezTo>
                  <a:cubicBezTo>
                    <a:pt x="531625" y="171857"/>
                    <a:pt x="456423" y="69976"/>
                    <a:pt x="538922" y="142162"/>
                  </a:cubicBezTo>
                  <a:cubicBezTo>
                    <a:pt x="555242" y="156442"/>
                    <a:pt x="565282" y="176642"/>
                    <a:pt x="579562" y="192962"/>
                  </a:cubicBezTo>
                  <a:cubicBezTo>
                    <a:pt x="614252" y="232607"/>
                    <a:pt x="678685" y="279370"/>
                    <a:pt x="711642" y="304722"/>
                  </a:cubicBezTo>
                  <a:cubicBezTo>
                    <a:pt x="753178" y="336673"/>
                    <a:pt x="733118" y="315576"/>
                    <a:pt x="782762" y="345362"/>
                  </a:cubicBezTo>
                  <a:cubicBezTo>
                    <a:pt x="803703" y="357927"/>
                    <a:pt x="821879" y="375080"/>
                    <a:pt x="843722" y="386002"/>
                  </a:cubicBezTo>
                  <a:cubicBezTo>
                    <a:pt x="895284" y="411783"/>
                    <a:pt x="871760" y="397921"/>
                    <a:pt x="914842" y="426642"/>
                  </a:cubicBezTo>
                  <a:cubicBezTo>
                    <a:pt x="921615" y="440189"/>
                    <a:pt x="934442" y="452154"/>
                    <a:pt x="935162" y="467282"/>
                  </a:cubicBezTo>
                  <a:cubicBezTo>
                    <a:pt x="944616" y="665811"/>
                    <a:pt x="945410" y="585611"/>
                    <a:pt x="904682" y="680642"/>
                  </a:cubicBezTo>
                  <a:cubicBezTo>
                    <a:pt x="892287" y="709564"/>
                    <a:pt x="898608" y="717196"/>
                    <a:pt x="874202" y="741602"/>
                  </a:cubicBezTo>
                  <a:cubicBezTo>
                    <a:pt x="869600" y="746204"/>
                    <a:pt x="814620" y="786633"/>
                    <a:pt x="803082" y="792402"/>
                  </a:cubicBezTo>
                  <a:cubicBezTo>
                    <a:pt x="793503" y="797191"/>
                    <a:pt x="782762" y="799175"/>
                    <a:pt x="772602" y="802562"/>
                  </a:cubicBezTo>
                  <a:cubicBezTo>
                    <a:pt x="759055" y="799175"/>
                    <a:pt x="744797" y="797903"/>
                    <a:pt x="731962" y="792402"/>
                  </a:cubicBezTo>
                  <a:cubicBezTo>
                    <a:pt x="720739" y="787592"/>
                    <a:pt x="713693" y="772082"/>
                    <a:pt x="701482" y="772082"/>
                  </a:cubicBezTo>
                  <a:cubicBezTo>
                    <a:pt x="673555" y="772082"/>
                    <a:pt x="647295" y="785629"/>
                    <a:pt x="620202" y="792402"/>
                  </a:cubicBezTo>
                  <a:cubicBezTo>
                    <a:pt x="610042" y="799175"/>
                    <a:pt x="601155" y="808435"/>
                    <a:pt x="589722" y="812722"/>
                  </a:cubicBezTo>
                  <a:cubicBezTo>
                    <a:pt x="573553" y="818785"/>
                    <a:pt x="556191" y="822882"/>
                    <a:pt x="538922" y="822882"/>
                  </a:cubicBezTo>
                  <a:cubicBezTo>
                    <a:pt x="447419" y="822882"/>
                    <a:pt x="356042" y="816109"/>
                    <a:pt x="264602" y="812722"/>
                  </a:cubicBezTo>
                  <a:cubicBezTo>
                    <a:pt x="243787" y="771092"/>
                    <a:pt x="245456" y="768372"/>
                    <a:pt x="213802" y="731442"/>
                  </a:cubicBezTo>
                  <a:cubicBezTo>
                    <a:pt x="204451" y="720533"/>
                    <a:pt x="192143" y="712304"/>
                    <a:pt x="183322" y="700962"/>
                  </a:cubicBezTo>
                  <a:cubicBezTo>
                    <a:pt x="86325" y="576251"/>
                    <a:pt x="202665" y="709657"/>
                    <a:pt x="102042" y="558722"/>
                  </a:cubicBezTo>
                  <a:lnTo>
                    <a:pt x="41082" y="467282"/>
                  </a:lnTo>
                  <a:lnTo>
                    <a:pt x="20762" y="436802"/>
                  </a:lnTo>
                  <a:cubicBezTo>
                    <a:pt x="17375" y="406322"/>
                    <a:pt x="14939" y="375721"/>
                    <a:pt x="10602" y="345362"/>
                  </a:cubicBezTo>
                  <a:cubicBezTo>
                    <a:pt x="8160" y="328267"/>
                    <a:pt x="442" y="311831"/>
                    <a:pt x="442" y="294562"/>
                  </a:cubicBezTo>
                  <a:cubicBezTo>
                    <a:pt x="442" y="277293"/>
                    <a:pt x="0" y="257393"/>
                    <a:pt x="10602" y="243762"/>
                  </a:cubicBezTo>
                  <a:cubicBezTo>
                    <a:pt x="25595" y="224485"/>
                    <a:pt x="52025" y="217775"/>
                    <a:pt x="71562" y="203122"/>
                  </a:cubicBezTo>
                  <a:lnTo>
                    <a:pt x="112202" y="172642"/>
                  </a:lnTo>
                  <a:cubicBezTo>
                    <a:pt x="115589" y="162482"/>
                    <a:pt x="117161" y="151524"/>
                    <a:pt x="122362" y="142162"/>
                  </a:cubicBezTo>
                  <a:cubicBezTo>
                    <a:pt x="165169" y="65110"/>
                    <a:pt x="156934" y="107520"/>
                    <a:pt x="173162" y="50722"/>
                  </a:cubicBezTo>
                  <a:cubicBezTo>
                    <a:pt x="176998" y="37296"/>
                    <a:pt x="171198" y="17010"/>
                    <a:pt x="183322" y="10082"/>
                  </a:cubicBezTo>
                  <a:cubicBezTo>
                    <a:pt x="200965" y="0"/>
                    <a:pt x="217189" y="18549"/>
                    <a:pt x="223962" y="20242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53" name="Freihandform 16"/>
            <p:cNvSpPr>
              <a:spLocks/>
            </p:cNvSpPr>
            <p:nvPr/>
          </p:nvSpPr>
          <p:spPr bwMode="auto">
            <a:xfrm>
              <a:off x="1360488" y="5788025"/>
              <a:ext cx="269875" cy="333375"/>
            </a:xfrm>
            <a:custGeom>
              <a:avLst/>
              <a:gdLst>
                <a:gd name="T0" fmla="*/ 782320 w 782320"/>
                <a:gd name="T1" fmla="*/ 132080 h 863600"/>
                <a:gd name="T2" fmla="*/ 782320 w 782320"/>
                <a:gd name="T3" fmla="*/ 132080 h 863600"/>
                <a:gd name="T4" fmla="*/ 680720 w 782320"/>
                <a:gd name="T5" fmla="*/ 60960 h 863600"/>
                <a:gd name="T6" fmla="*/ 609600 w 782320"/>
                <a:gd name="T7" fmla="*/ 20320 h 863600"/>
                <a:gd name="T8" fmla="*/ 568960 w 782320"/>
                <a:gd name="T9" fmla="*/ 10160 h 863600"/>
                <a:gd name="T10" fmla="*/ 538480 w 782320"/>
                <a:gd name="T11" fmla="*/ 0 h 863600"/>
                <a:gd name="T12" fmla="*/ 284480 w 782320"/>
                <a:gd name="T13" fmla="*/ 20320 h 863600"/>
                <a:gd name="T14" fmla="*/ 254000 w 782320"/>
                <a:gd name="T15" fmla="*/ 81280 h 863600"/>
                <a:gd name="T16" fmla="*/ 193040 w 782320"/>
                <a:gd name="T17" fmla="*/ 101600 h 863600"/>
                <a:gd name="T18" fmla="*/ 162560 w 782320"/>
                <a:gd name="T19" fmla="*/ 121920 h 863600"/>
                <a:gd name="T20" fmla="*/ 132080 w 782320"/>
                <a:gd name="T21" fmla="*/ 132080 h 863600"/>
                <a:gd name="T22" fmla="*/ 81280 w 782320"/>
                <a:gd name="T23" fmla="*/ 152400 h 863600"/>
                <a:gd name="T24" fmla="*/ 50800 w 782320"/>
                <a:gd name="T25" fmla="*/ 172720 h 863600"/>
                <a:gd name="T26" fmla="*/ 30480 w 782320"/>
                <a:gd name="T27" fmla="*/ 203200 h 863600"/>
                <a:gd name="T28" fmla="*/ 20320 w 782320"/>
                <a:gd name="T29" fmla="*/ 233680 h 863600"/>
                <a:gd name="T30" fmla="*/ 0 w 782320"/>
                <a:gd name="T31" fmla="*/ 325120 h 863600"/>
                <a:gd name="T32" fmla="*/ 10160 w 782320"/>
                <a:gd name="T33" fmla="*/ 640080 h 863600"/>
                <a:gd name="T34" fmla="*/ 40640 w 782320"/>
                <a:gd name="T35" fmla="*/ 701040 h 863600"/>
                <a:gd name="T36" fmla="*/ 71120 w 782320"/>
                <a:gd name="T37" fmla="*/ 721360 h 863600"/>
                <a:gd name="T38" fmla="*/ 111760 w 782320"/>
                <a:gd name="T39" fmla="*/ 751840 h 863600"/>
                <a:gd name="T40" fmla="*/ 152400 w 782320"/>
                <a:gd name="T41" fmla="*/ 762000 h 863600"/>
                <a:gd name="T42" fmla="*/ 193040 w 782320"/>
                <a:gd name="T43" fmla="*/ 792480 h 863600"/>
                <a:gd name="T44" fmla="*/ 314960 w 782320"/>
                <a:gd name="T45" fmla="*/ 843280 h 863600"/>
                <a:gd name="T46" fmla="*/ 345440 w 782320"/>
                <a:gd name="T47" fmla="*/ 853440 h 863600"/>
                <a:gd name="T48" fmla="*/ 416560 w 782320"/>
                <a:gd name="T49" fmla="*/ 863600 h 863600"/>
                <a:gd name="T50" fmla="*/ 599440 w 782320"/>
                <a:gd name="T51" fmla="*/ 843280 h 863600"/>
                <a:gd name="T52" fmla="*/ 629920 w 782320"/>
                <a:gd name="T53" fmla="*/ 812800 h 863600"/>
                <a:gd name="T54" fmla="*/ 660400 w 782320"/>
                <a:gd name="T55" fmla="*/ 772160 h 863600"/>
                <a:gd name="T56" fmla="*/ 711200 w 782320"/>
                <a:gd name="T57" fmla="*/ 721360 h 863600"/>
                <a:gd name="T58" fmla="*/ 741680 w 782320"/>
                <a:gd name="T59" fmla="*/ 660400 h 863600"/>
                <a:gd name="T60" fmla="*/ 762000 w 782320"/>
                <a:gd name="T61" fmla="*/ 579120 h 863600"/>
                <a:gd name="T62" fmla="*/ 782320 w 782320"/>
                <a:gd name="T63" fmla="*/ 132080 h 8636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82320"/>
                <a:gd name="T97" fmla="*/ 0 h 863600"/>
                <a:gd name="T98" fmla="*/ 782320 w 782320"/>
                <a:gd name="T99" fmla="*/ 863600 h 86360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82320" h="863600">
                  <a:moveTo>
                    <a:pt x="782320" y="132080"/>
                  </a:moveTo>
                  <a:lnTo>
                    <a:pt x="782320" y="132080"/>
                  </a:lnTo>
                  <a:lnTo>
                    <a:pt x="680720" y="60960"/>
                  </a:lnTo>
                  <a:cubicBezTo>
                    <a:pt x="657496" y="44882"/>
                    <a:pt x="636531" y="30419"/>
                    <a:pt x="609600" y="20320"/>
                  </a:cubicBezTo>
                  <a:cubicBezTo>
                    <a:pt x="596525" y="15417"/>
                    <a:pt x="582386" y="13996"/>
                    <a:pt x="568960" y="10160"/>
                  </a:cubicBezTo>
                  <a:cubicBezTo>
                    <a:pt x="558662" y="7218"/>
                    <a:pt x="548640" y="3387"/>
                    <a:pt x="538480" y="0"/>
                  </a:cubicBezTo>
                  <a:cubicBezTo>
                    <a:pt x="453813" y="6773"/>
                    <a:pt x="367997" y="4854"/>
                    <a:pt x="284480" y="20320"/>
                  </a:cubicBezTo>
                  <a:cubicBezTo>
                    <a:pt x="254414" y="25888"/>
                    <a:pt x="271359" y="68881"/>
                    <a:pt x="254000" y="81280"/>
                  </a:cubicBezTo>
                  <a:cubicBezTo>
                    <a:pt x="236571" y="93730"/>
                    <a:pt x="210862" y="89719"/>
                    <a:pt x="193040" y="101600"/>
                  </a:cubicBezTo>
                  <a:cubicBezTo>
                    <a:pt x="182880" y="108373"/>
                    <a:pt x="173482" y="116459"/>
                    <a:pt x="162560" y="121920"/>
                  </a:cubicBezTo>
                  <a:cubicBezTo>
                    <a:pt x="152981" y="126709"/>
                    <a:pt x="142108" y="128320"/>
                    <a:pt x="132080" y="132080"/>
                  </a:cubicBezTo>
                  <a:cubicBezTo>
                    <a:pt x="115003" y="138484"/>
                    <a:pt x="97592" y="144244"/>
                    <a:pt x="81280" y="152400"/>
                  </a:cubicBezTo>
                  <a:cubicBezTo>
                    <a:pt x="70358" y="157861"/>
                    <a:pt x="60960" y="165947"/>
                    <a:pt x="50800" y="172720"/>
                  </a:cubicBezTo>
                  <a:cubicBezTo>
                    <a:pt x="44027" y="182880"/>
                    <a:pt x="35941" y="192278"/>
                    <a:pt x="30480" y="203200"/>
                  </a:cubicBezTo>
                  <a:cubicBezTo>
                    <a:pt x="25691" y="212779"/>
                    <a:pt x="23262" y="223382"/>
                    <a:pt x="20320" y="233680"/>
                  </a:cubicBezTo>
                  <a:cubicBezTo>
                    <a:pt x="10754" y="267159"/>
                    <a:pt x="6984" y="290202"/>
                    <a:pt x="0" y="325120"/>
                  </a:cubicBezTo>
                  <a:cubicBezTo>
                    <a:pt x="3387" y="430107"/>
                    <a:pt x="3992" y="535220"/>
                    <a:pt x="10160" y="640080"/>
                  </a:cubicBezTo>
                  <a:cubicBezTo>
                    <a:pt x="11193" y="657640"/>
                    <a:pt x="29189" y="689589"/>
                    <a:pt x="40640" y="701040"/>
                  </a:cubicBezTo>
                  <a:cubicBezTo>
                    <a:pt x="49274" y="709674"/>
                    <a:pt x="61184" y="714263"/>
                    <a:pt x="71120" y="721360"/>
                  </a:cubicBezTo>
                  <a:cubicBezTo>
                    <a:pt x="84899" y="731202"/>
                    <a:pt x="96614" y="744267"/>
                    <a:pt x="111760" y="751840"/>
                  </a:cubicBezTo>
                  <a:cubicBezTo>
                    <a:pt x="124249" y="758085"/>
                    <a:pt x="138853" y="758613"/>
                    <a:pt x="152400" y="762000"/>
                  </a:cubicBezTo>
                  <a:cubicBezTo>
                    <a:pt x="165947" y="772160"/>
                    <a:pt x="178413" y="783948"/>
                    <a:pt x="193040" y="792480"/>
                  </a:cubicBezTo>
                  <a:cubicBezTo>
                    <a:pt x="278783" y="842497"/>
                    <a:pt x="248633" y="824329"/>
                    <a:pt x="314960" y="843280"/>
                  </a:cubicBezTo>
                  <a:cubicBezTo>
                    <a:pt x="325258" y="846222"/>
                    <a:pt x="334938" y="851340"/>
                    <a:pt x="345440" y="853440"/>
                  </a:cubicBezTo>
                  <a:cubicBezTo>
                    <a:pt x="368922" y="858136"/>
                    <a:pt x="392853" y="860213"/>
                    <a:pt x="416560" y="863600"/>
                  </a:cubicBezTo>
                  <a:cubicBezTo>
                    <a:pt x="477520" y="856827"/>
                    <a:pt x="539773" y="857486"/>
                    <a:pt x="599440" y="843280"/>
                  </a:cubicBezTo>
                  <a:cubicBezTo>
                    <a:pt x="613418" y="839952"/>
                    <a:pt x="620569" y="823709"/>
                    <a:pt x="629920" y="812800"/>
                  </a:cubicBezTo>
                  <a:cubicBezTo>
                    <a:pt x="640940" y="799943"/>
                    <a:pt x="649150" y="784816"/>
                    <a:pt x="660400" y="772160"/>
                  </a:cubicBezTo>
                  <a:cubicBezTo>
                    <a:pt x="676310" y="754262"/>
                    <a:pt x="695431" y="739382"/>
                    <a:pt x="711200" y="721360"/>
                  </a:cubicBezTo>
                  <a:cubicBezTo>
                    <a:pt x="729522" y="700421"/>
                    <a:pt x="734622" y="686281"/>
                    <a:pt x="741680" y="660400"/>
                  </a:cubicBezTo>
                  <a:cubicBezTo>
                    <a:pt x="749028" y="633457"/>
                    <a:pt x="762000" y="579120"/>
                    <a:pt x="762000" y="579120"/>
                  </a:cubicBezTo>
                  <a:cubicBezTo>
                    <a:pt x="773355" y="193058"/>
                    <a:pt x="772160" y="348876"/>
                    <a:pt x="782320" y="13208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54" name="Freihandform 17"/>
            <p:cNvSpPr>
              <a:spLocks/>
            </p:cNvSpPr>
            <p:nvPr/>
          </p:nvSpPr>
          <p:spPr bwMode="auto">
            <a:xfrm>
              <a:off x="1809750" y="4948238"/>
              <a:ext cx="250825" cy="433387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56" name="Freihandform 19"/>
            <p:cNvSpPr>
              <a:spLocks/>
            </p:cNvSpPr>
            <p:nvPr/>
          </p:nvSpPr>
          <p:spPr bwMode="auto">
            <a:xfrm>
              <a:off x="1711325" y="5824538"/>
              <a:ext cx="273050" cy="390525"/>
            </a:xfrm>
            <a:custGeom>
              <a:avLst/>
              <a:gdLst>
                <a:gd name="T0" fmla="*/ 629920 w 792480"/>
                <a:gd name="T1" fmla="*/ 106274 h 1010514"/>
                <a:gd name="T2" fmla="*/ 629920 w 792480"/>
                <a:gd name="T3" fmla="*/ 106274 h 1010514"/>
                <a:gd name="T4" fmla="*/ 487680 w 792480"/>
                <a:gd name="T5" fmla="*/ 96114 h 1010514"/>
                <a:gd name="T6" fmla="*/ 416560 w 792480"/>
                <a:gd name="T7" fmla="*/ 65634 h 1010514"/>
                <a:gd name="T8" fmla="*/ 386080 w 792480"/>
                <a:gd name="T9" fmla="*/ 45314 h 1010514"/>
                <a:gd name="T10" fmla="*/ 345440 w 792480"/>
                <a:gd name="T11" fmla="*/ 35154 h 1010514"/>
                <a:gd name="T12" fmla="*/ 284480 w 792480"/>
                <a:gd name="T13" fmla="*/ 4674 h 1010514"/>
                <a:gd name="T14" fmla="*/ 254000 w 792480"/>
                <a:gd name="T15" fmla="*/ 35154 h 1010514"/>
                <a:gd name="T16" fmla="*/ 223520 w 792480"/>
                <a:gd name="T17" fmla="*/ 96114 h 1010514"/>
                <a:gd name="T18" fmla="*/ 193040 w 792480"/>
                <a:gd name="T19" fmla="*/ 157074 h 1010514"/>
                <a:gd name="T20" fmla="*/ 162560 w 792480"/>
                <a:gd name="T21" fmla="*/ 228194 h 1010514"/>
                <a:gd name="T22" fmla="*/ 132080 w 792480"/>
                <a:gd name="T23" fmla="*/ 248514 h 1010514"/>
                <a:gd name="T24" fmla="*/ 111760 w 792480"/>
                <a:gd name="T25" fmla="*/ 278994 h 1010514"/>
                <a:gd name="T26" fmla="*/ 50800 w 792480"/>
                <a:gd name="T27" fmla="*/ 329794 h 1010514"/>
                <a:gd name="T28" fmla="*/ 20320 w 792480"/>
                <a:gd name="T29" fmla="*/ 339954 h 1010514"/>
                <a:gd name="T30" fmla="*/ 0 w 792480"/>
                <a:gd name="T31" fmla="*/ 492354 h 1010514"/>
                <a:gd name="T32" fmla="*/ 10160 w 792480"/>
                <a:gd name="T33" fmla="*/ 797154 h 1010514"/>
                <a:gd name="T34" fmla="*/ 20320 w 792480"/>
                <a:gd name="T35" fmla="*/ 827634 h 1010514"/>
                <a:gd name="T36" fmla="*/ 40640 w 792480"/>
                <a:gd name="T37" fmla="*/ 868274 h 1010514"/>
                <a:gd name="T38" fmla="*/ 142240 w 792480"/>
                <a:gd name="T39" fmla="*/ 939394 h 1010514"/>
                <a:gd name="T40" fmla="*/ 203200 w 792480"/>
                <a:gd name="T41" fmla="*/ 980034 h 1010514"/>
                <a:gd name="T42" fmla="*/ 264160 w 792480"/>
                <a:gd name="T43" fmla="*/ 990194 h 1010514"/>
                <a:gd name="T44" fmla="*/ 294640 w 792480"/>
                <a:gd name="T45" fmla="*/ 1000354 h 1010514"/>
                <a:gd name="T46" fmla="*/ 365760 w 792480"/>
                <a:gd name="T47" fmla="*/ 1010514 h 1010514"/>
                <a:gd name="T48" fmla="*/ 528320 w 792480"/>
                <a:gd name="T49" fmla="*/ 969874 h 1010514"/>
                <a:gd name="T50" fmla="*/ 548640 w 792480"/>
                <a:gd name="T51" fmla="*/ 919074 h 1010514"/>
                <a:gd name="T52" fmla="*/ 609600 w 792480"/>
                <a:gd name="T53" fmla="*/ 868274 h 1010514"/>
                <a:gd name="T54" fmla="*/ 650240 w 792480"/>
                <a:gd name="T55" fmla="*/ 827634 h 1010514"/>
                <a:gd name="T56" fmla="*/ 660400 w 792480"/>
                <a:gd name="T57" fmla="*/ 797154 h 1010514"/>
                <a:gd name="T58" fmla="*/ 680720 w 792480"/>
                <a:gd name="T59" fmla="*/ 715874 h 1010514"/>
                <a:gd name="T60" fmla="*/ 690880 w 792480"/>
                <a:gd name="T61" fmla="*/ 685394 h 1010514"/>
                <a:gd name="T62" fmla="*/ 721360 w 792480"/>
                <a:gd name="T63" fmla="*/ 492354 h 1010514"/>
                <a:gd name="T64" fmla="*/ 731520 w 792480"/>
                <a:gd name="T65" fmla="*/ 441554 h 1010514"/>
                <a:gd name="T66" fmla="*/ 762000 w 792480"/>
                <a:gd name="T67" fmla="*/ 411074 h 1010514"/>
                <a:gd name="T68" fmla="*/ 792480 w 792480"/>
                <a:gd name="T69" fmla="*/ 350114 h 1010514"/>
                <a:gd name="T70" fmla="*/ 782320 w 792480"/>
                <a:gd name="T71" fmla="*/ 238354 h 1010514"/>
                <a:gd name="T72" fmla="*/ 772160 w 792480"/>
                <a:gd name="T73" fmla="*/ 207874 h 1010514"/>
                <a:gd name="T74" fmla="*/ 741680 w 792480"/>
                <a:gd name="T75" fmla="*/ 187554 h 1010514"/>
                <a:gd name="T76" fmla="*/ 731520 w 792480"/>
                <a:gd name="T77" fmla="*/ 157074 h 1010514"/>
                <a:gd name="T78" fmla="*/ 701040 w 792480"/>
                <a:gd name="T79" fmla="*/ 146914 h 1010514"/>
                <a:gd name="T80" fmla="*/ 640080 w 792480"/>
                <a:gd name="T81" fmla="*/ 106274 h 1010514"/>
                <a:gd name="T82" fmla="*/ 629920 w 792480"/>
                <a:gd name="T83" fmla="*/ 106274 h 10105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92480"/>
                <a:gd name="T127" fmla="*/ 0 h 1010514"/>
                <a:gd name="T128" fmla="*/ 792480 w 792480"/>
                <a:gd name="T129" fmla="*/ 1010514 h 10105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92480" h="1010514">
                  <a:moveTo>
                    <a:pt x="629920" y="106274"/>
                  </a:moveTo>
                  <a:lnTo>
                    <a:pt x="629920" y="106274"/>
                  </a:lnTo>
                  <a:cubicBezTo>
                    <a:pt x="582507" y="102887"/>
                    <a:pt x="534889" y="101668"/>
                    <a:pt x="487680" y="96114"/>
                  </a:cubicBezTo>
                  <a:cubicBezTo>
                    <a:pt x="469738" y="94003"/>
                    <a:pt x="428728" y="72587"/>
                    <a:pt x="416560" y="65634"/>
                  </a:cubicBezTo>
                  <a:cubicBezTo>
                    <a:pt x="405958" y="59576"/>
                    <a:pt x="397303" y="50124"/>
                    <a:pt x="386080" y="45314"/>
                  </a:cubicBezTo>
                  <a:cubicBezTo>
                    <a:pt x="373245" y="39813"/>
                    <a:pt x="358987" y="38541"/>
                    <a:pt x="345440" y="35154"/>
                  </a:cubicBezTo>
                  <a:cubicBezTo>
                    <a:pt x="338023" y="30209"/>
                    <a:pt x="298501" y="0"/>
                    <a:pt x="284480" y="4674"/>
                  </a:cubicBezTo>
                  <a:cubicBezTo>
                    <a:pt x="270849" y="9218"/>
                    <a:pt x="264160" y="24994"/>
                    <a:pt x="254000" y="35154"/>
                  </a:cubicBezTo>
                  <a:cubicBezTo>
                    <a:pt x="228463" y="111766"/>
                    <a:pt x="262911" y="17332"/>
                    <a:pt x="223520" y="96114"/>
                  </a:cubicBezTo>
                  <a:cubicBezTo>
                    <a:pt x="181456" y="180242"/>
                    <a:pt x="251274" y="69723"/>
                    <a:pt x="193040" y="157074"/>
                  </a:cubicBezTo>
                  <a:cubicBezTo>
                    <a:pt x="185267" y="188164"/>
                    <a:pt x="185948" y="204806"/>
                    <a:pt x="162560" y="228194"/>
                  </a:cubicBezTo>
                  <a:cubicBezTo>
                    <a:pt x="153926" y="236828"/>
                    <a:pt x="142240" y="241741"/>
                    <a:pt x="132080" y="248514"/>
                  </a:cubicBezTo>
                  <a:cubicBezTo>
                    <a:pt x="125307" y="258674"/>
                    <a:pt x="119577" y="269613"/>
                    <a:pt x="111760" y="278994"/>
                  </a:cubicBezTo>
                  <a:cubicBezTo>
                    <a:pt x="95710" y="298254"/>
                    <a:pt x="73634" y="318377"/>
                    <a:pt x="50800" y="329794"/>
                  </a:cubicBezTo>
                  <a:cubicBezTo>
                    <a:pt x="41221" y="334583"/>
                    <a:pt x="30480" y="336567"/>
                    <a:pt x="20320" y="339954"/>
                  </a:cubicBezTo>
                  <a:cubicBezTo>
                    <a:pt x="166" y="400417"/>
                    <a:pt x="0" y="392910"/>
                    <a:pt x="0" y="492354"/>
                  </a:cubicBezTo>
                  <a:cubicBezTo>
                    <a:pt x="0" y="594010"/>
                    <a:pt x="4010" y="695684"/>
                    <a:pt x="10160" y="797154"/>
                  </a:cubicBezTo>
                  <a:cubicBezTo>
                    <a:pt x="10808" y="807844"/>
                    <a:pt x="16101" y="817790"/>
                    <a:pt x="20320" y="827634"/>
                  </a:cubicBezTo>
                  <a:cubicBezTo>
                    <a:pt x="26286" y="841555"/>
                    <a:pt x="31837" y="855949"/>
                    <a:pt x="40640" y="868274"/>
                  </a:cubicBezTo>
                  <a:cubicBezTo>
                    <a:pt x="67510" y="905892"/>
                    <a:pt x="102194" y="914750"/>
                    <a:pt x="142240" y="939394"/>
                  </a:cubicBezTo>
                  <a:cubicBezTo>
                    <a:pt x="163039" y="952193"/>
                    <a:pt x="179111" y="976019"/>
                    <a:pt x="203200" y="980034"/>
                  </a:cubicBezTo>
                  <a:cubicBezTo>
                    <a:pt x="223520" y="983421"/>
                    <a:pt x="244050" y="985725"/>
                    <a:pt x="264160" y="990194"/>
                  </a:cubicBezTo>
                  <a:cubicBezTo>
                    <a:pt x="274615" y="992517"/>
                    <a:pt x="284138" y="998254"/>
                    <a:pt x="294640" y="1000354"/>
                  </a:cubicBezTo>
                  <a:cubicBezTo>
                    <a:pt x="318122" y="1005050"/>
                    <a:pt x="342053" y="1007127"/>
                    <a:pt x="365760" y="1010514"/>
                  </a:cubicBezTo>
                  <a:cubicBezTo>
                    <a:pt x="419947" y="996967"/>
                    <a:pt x="478362" y="994853"/>
                    <a:pt x="528320" y="969874"/>
                  </a:cubicBezTo>
                  <a:cubicBezTo>
                    <a:pt x="544632" y="961718"/>
                    <a:pt x="537247" y="933315"/>
                    <a:pt x="548640" y="919074"/>
                  </a:cubicBezTo>
                  <a:cubicBezTo>
                    <a:pt x="565164" y="898419"/>
                    <a:pt x="589939" y="885969"/>
                    <a:pt x="609600" y="868274"/>
                  </a:cubicBezTo>
                  <a:cubicBezTo>
                    <a:pt x="623840" y="855458"/>
                    <a:pt x="636693" y="841181"/>
                    <a:pt x="650240" y="827634"/>
                  </a:cubicBezTo>
                  <a:cubicBezTo>
                    <a:pt x="653627" y="817474"/>
                    <a:pt x="657582" y="807486"/>
                    <a:pt x="660400" y="797154"/>
                  </a:cubicBezTo>
                  <a:cubicBezTo>
                    <a:pt x="667748" y="770211"/>
                    <a:pt x="671889" y="742368"/>
                    <a:pt x="680720" y="715874"/>
                  </a:cubicBezTo>
                  <a:lnTo>
                    <a:pt x="690880" y="685394"/>
                  </a:lnTo>
                  <a:cubicBezTo>
                    <a:pt x="710130" y="473644"/>
                    <a:pt x="687069" y="663810"/>
                    <a:pt x="721360" y="492354"/>
                  </a:cubicBezTo>
                  <a:cubicBezTo>
                    <a:pt x="724747" y="475421"/>
                    <a:pt x="723797" y="457000"/>
                    <a:pt x="731520" y="441554"/>
                  </a:cubicBezTo>
                  <a:cubicBezTo>
                    <a:pt x="737946" y="428703"/>
                    <a:pt x="752802" y="422112"/>
                    <a:pt x="762000" y="411074"/>
                  </a:cubicBezTo>
                  <a:cubicBezTo>
                    <a:pt x="783884" y="384813"/>
                    <a:pt x="782297" y="380662"/>
                    <a:pt x="792480" y="350114"/>
                  </a:cubicBezTo>
                  <a:cubicBezTo>
                    <a:pt x="789093" y="312861"/>
                    <a:pt x="787610" y="275385"/>
                    <a:pt x="782320" y="238354"/>
                  </a:cubicBezTo>
                  <a:cubicBezTo>
                    <a:pt x="780805" y="227752"/>
                    <a:pt x="778850" y="216237"/>
                    <a:pt x="772160" y="207874"/>
                  </a:cubicBezTo>
                  <a:cubicBezTo>
                    <a:pt x="764532" y="198339"/>
                    <a:pt x="751840" y="194327"/>
                    <a:pt x="741680" y="187554"/>
                  </a:cubicBezTo>
                  <a:cubicBezTo>
                    <a:pt x="738293" y="177394"/>
                    <a:pt x="739093" y="164647"/>
                    <a:pt x="731520" y="157074"/>
                  </a:cubicBezTo>
                  <a:cubicBezTo>
                    <a:pt x="723947" y="149501"/>
                    <a:pt x="710402" y="152115"/>
                    <a:pt x="701040" y="146914"/>
                  </a:cubicBezTo>
                  <a:cubicBezTo>
                    <a:pt x="679692" y="135054"/>
                    <a:pt x="661923" y="117196"/>
                    <a:pt x="640080" y="106274"/>
                  </a:cubicBezTo>
                  <a:lnTo>
                    <a:pt x="629920" y="10627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23" name="Freihandform 3"/>
            <p:cNvSpPr>
              <a:spLocks/>
            </p:cNvSpPr>
            <p:nvPr/>
          </p:nvSpPr>
          <p:spPr bwMode="auto">
            <a:xfrm>
              <a:off x="2081213" y="4921250"/>
              <a:ext cx="349250" cy="290513"/>
            </a:xfrm>
            <a:custGeom>
              <a:avLst/>
              <a:gdLst>
                <a:gd name="T0" fmla="*/ 190589 w 1013549"/>
                <a:gd name="T1" fmla="*/ 213360 h 752390"/>
                <a:gd name="T2" fmla="*/ 190589 w 1013549"/>
                <a:gd name="T3" fmla="*/ 213360 h 752390"/>
                <a:gd name="T4" fmla="*/ 210909 w 1013549"/>
                <a:gd name="T5" fmla="*/ 121920 h 752390"/>
                <a:gd name="T6" fmla="*/ 221069 w 1013549"/>
                <a:gd name="T7" fmla="*/ 91440 h 752390"/>
                <a:gd name="T8" fmla="*/ 241389 w 1013549"/>
                <a:gd name="T9" fmla="*/ 60960 h 752390"/>
                <a:gd name="T10" fmla="*/ 271869 w 1013549"/>
                <a:gd name="T11" fmla="*/ 50800 h 752390"/>
                <a:gd name="T12" fmla="*/ 363309 w 1013549"/>
                <a:gd name="T13" fmla="*/ 10160 h 752390"/>
                <a:gd name="T14" fmla="*/ 393789 w 1013549"/>
                <a:gd name="T15" fmla="*/ 0 h 752390"/>
                <a:gd name="T16" fmla="*/ 576669 w 1013549"/>
                <a:gd name="T17" fmla="*/ 20320 h 752390"/>
                <a:gd name="T18" fmla="*/ 607149 w 1013549"/>
                <a:gd name="T19" fmla="*/ 40640 h 752390"/>
                <a:gd name="T20" fmla="*/ 668109 w 1013549"/>
                <a:gd name="T21" fmla="*/ 50800 h 752390"/>
                <a:gd name="T22" fmla="*/ 830669 w 1013549"/>
                <a:gd name="T23" fmla="*/ 71120 h 752390"/>
                <a:gd name="T24" fmla="*/ 861149 w 1013549"/>
                <a:gd name="T25" fmla="*/ 81280 h 752390"/>
                <a:gd name="T26" fmla="*/ 922109 w 1013549"/>
                <a:gd name="T27" fmla="*/ 111760 h 752390"/>
                <a:gd name="T28" fmla="*/ 942429 w 1013549"/>
                <a:gd name="T29" fmla="*/ 142240 h 752390"/>
                <a:gd name="T30" fmla="*/ 993229 w 1013549"/>
                <a:gd name="T31" fmla="*/ 193040 h 752390"/>
                <a:gd name="T32" fmla="*/ 1013549 w 1013549"/>
                <a:gd name="T33" fmla="*/ 254000 h 752390"/>
                <a:gd name="T34" fmla="*/ 993229 w 1013549"/>
                <a:gd name="T35" fmla="*/ 528320 h 752390"/>
                <a:gd name="T36" fmla="*/ 942429 w 1013549"/>
                <a:gd name="T37" fmla="*/ 609600 h 752390"/>
                <a:gd name="T38" fmla="*/ 911949 w 1013549"/>
                <a:gd name="T39" fmla="*/ 619760 h 752390"/>
                <a:gd name="T40" fmla="*/ 881469 w 1013549"/>
                <a:gd name="T41" fmla="*/ 640080 h 752390"/>
                <a:gd name="T42" fmla="*/ 820509 w 1013549"/>
                <a:gd name="T43" fmla="*/ 660400 h 752390"/>
                <a:gd name="T44" fmla="*/ 403949 w 1013549"/>
                <a:gd name="T45" fmla="*/ 680720 h 752390"/>
                <a:gd name="T46" fmla="*/ 342989 w 1013549"/>
                <a:gd name="T47" fmla="*/ 690880 h 752390"/>
                <a:gd name="T48" fmla="*/ 312509 w 1013549"/>
                <a:gd name="T49" fmla="*/ 701040 h 752390"/>
                <a:gd name="T50" fmla="*/ 251549 w 1013549"/>
                <a:gd name="T51" fmla="*/ 711200 h 752390"/>
                <a:gd name="T52" fmla="*/ 170269 w 1013549"/>
                <a:gd name="T53" fmla="*/ 731520 h 752390"/>
                <a:gd name="T54" fmla="*/ 139789 w 1013549"/>
                <a:gd name="T55" fmla="*/ 741680 h 752390"/>
                <a:gd name="T56" fmla="*/ 88989 w 1013549"/>
                <a:gd name="T57" fmla="*/ 751840 h 752390"/>
                <a:gd name="T58" fmla="*/ 17869 w 1013549"/>
                <a:gd name="T59" fmla="*/ 741680 h 752390"/>
                <a:gd name="T60" fmla="*/ 7709 w 1013549"/>
                <a:gd name="T61" fmla="*/ 711200 h 752390"/>
                <a:gd name="T62" fmla="*/ 17869 w 1013549"/>
                <a:gd name="T63" fmla="*/ 497840 h 752390"/>
                <a:gd name="T64" fmla="*/ 78829 w 1013549"/>
                <a:gd name="T65" fmla="*/ 436880 h 752390"/>
                <a:gd name="T66" fmla="*/ 99149 w 1013549"/>
                <a:gd name="T67" fmla="*/ 406400 h 752390"/>
                <a:gd name="T68" fmla="*/ 160109 w 1013549"/>
                <a:gd name="T69" fmla="*/ 365760 h 752390"/>
                <a:gd name="T70" fmla="*/ 190589 w 1013549"/>
                <a:gd name="T71" fmla="*/ 345440 h 752390"/>
                <a:gd name="T72" fmla="*/ 180429 w 1013549"/>
                <a:gd name="T73" fmla="*/ 254000 h 752390"/>
                <a:gd name="T74" fmla="*/ 190589 w 1013549"/>
                <a:gd name="T75" fmla="*/ 213360 h 7523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13549"/>
                <a:gd name="T115" fmla="*/ 0 h 752390"/>
                <a:gd name="T116" fmla="*/ 1013549 w 1013549"/>
                <a:gd name="T117" fmla="*/ 752390 h 7523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13549" h="752390">
                  <a:moveTo>
                    <a:pt x="190589" y="213360"/>
                  </a:moveTo>
                  <a:lnTo>
                    <a:pt x="190589" y="213360"/>
                  </a:lnTo>
                  <a:cubicBezTo>
                    <a:pt x="197362" y="182880"/>
                    <a:pt x="203336" y="152211"/>
                    <a:pt x="210909" y="121920"/>
                  </a:cubicBezTo>
                  <a:cubicBezTo>
                    <a:pt x="213506" y="111530"/>
                    <a:pt x="216280" y="101019"/>
                    <a:pt x="221069" y="91440"/>
                  </a:cubicBezTo>
                  <a:cubicBezTo>
                    <a:pt x="226530" y="80518"/>
                    <a:pt x="231854" y="68588"/>
                    <a:pt x="241389" y="60960"/>
                  </a:cubicBezTo>
                  <a:cubicBezTo>
                    <a:pt x="249752" y="54270"/>
                    <a:pt x="262290" y="55589"/>
                    <a:pt x="271869" y="50800"/>
                  </a:cubicBezTo>
                  <a:cubicBezTo>
                    <a:pt x="368473" y="2498"/>
                    <a:pt x="206038" y="62584"/>
                    <a:pt x="363309" y="10160"/>
                  </a:cubicBezTo>
                  <a:lnTo>
                    <a:pt x="393789" y="0"/>
                  </a:lnTo>
                  <a:cubicBezTo>
                    <a:pt x="399898" y="611"/>
                    <a:pt x="560017" y="15778"/>
                    <a:pt x="576669" y="20320"/>
                  </a:cubicBezTo>
                  <a:cubicBezTo>
                    <a:pt x="588450" y="23533"/>
                    <a:pt x="595565" y="36779"/>
                    <a:pt x="607149" y="40640"/>
                  </a:cubicBezTo>
                  <a:cubicBezTo>
                    <a:pt x="626692" y="47154"/>
                    <a:pt x="647841" y="47115"/>
                    <a:pt x="668109" y="50800"/>
                  </a:cubicBezTo>
                  <a:cubicBezTo>
                    <a:pt x="773086" y="69887"/>
                    <a:pt x="663812" y="55951"/>
                    <a:pt x="830669" y="71120"/>
                  </a:cubicBezTo>
                  <a:cubicBezTo>
                    <a:pt x="840829" y="74507"/>
                    <a:pt x="851570" y="76491"/>
                    <a:pt x="861149" y="81280"/>
                  </a:cubicBezTo>
                  <a:cubicBezTo>
                    <a:pt x="939931" y="120671"/>
                    <a:pt x="845497" y="86223"/>
                    <a:pt x="922109" y="111760"/>
                  </a:cubicBezTo>
                  <a:cubicBezTo>
                    <a:pt x="928882" y="121920"/>
                    <a:pt x="933795" y="133606"/>
                    <a:pt x="942429" y="142240"/>
                  </a:cubicBezTo>
                  <a:cubicBezTo>
                    <a:pt x="977650" y="177461"/>
                    <a:pt x="971554" y="144272"/>
                    <a:pt x="993229" y="193040"/>
                  </a:cubicBezTo>
                  <a:cubicBezTo>
                    <a:pt x="1001928" y="212613"/>
                    <a:pt x="1013549" y="254000"/>
                    <a:pt x="1013549" y="254000"/>
                  </a:cubicBezTo>
                  <a:cubicBezTo>
                    <a:pt x="1012651" y="267463"/>
                    <a:pt x="998025" y="499544"/>
                    <a:pt x="993229" y="528320"/>
                  </a:cubicBezTo>
                  <a:cubicBezTo>
                    <a:pt x="984805" y="578864"/>
                    <a:pt x="981748" y="589941"/>
                    <a:pt x="942429" y="609600"/>
                  </a:cubicBezTo>
                  <a:cubicBezTo>
                    <a:pt x="932850" y="614389"/>
                    <a:pt x="921528" y="614971"/>
                    <a:pt x="911949" y="619760"/>
                  </a:cubicBezTo>
                  <a:cubicBezTo>
                    <a:pt x="901027" y="625221"/>
                    <a:pt x="892627" y="635121"/>
                    <a:pt x="881469" y="640080"/>
                  </a:cubicBezTo>
                  <a:cubicBezTo>
                    <a:pt x="861896" y="648779"/>
                    <a:pt x="840829" y="653627"/>
                    <a:pt x="820509" y="660400"/>
                  </a:cubicBezTo>
                  <a:cubicBezTo>
                    <a:pt x="667898" y="711270"/>
                    <a:pt x="800735" y="670278"/>
                    <a:pt x="403949" y="680720"/>
                  </a:cubicBezTo>
                  <a:cubicBezTo>
                    <a:pt x="383629" y="684107"/>
                    <a:pt x="363099" y="686411"/>
                    <a:pt x="342989" y="690880"/>
                  </a:cubicBezTo>
                  <a:cubicBezTo>
                    <a:pt x="332534" y="693203"/>
                    <a:pt x="322964" y="698717"/>
                    <a:pt x="312509" y="701040"/>
                  </a:cubicBezTo>
                  <a:cubicBezTo>
                    <a:pt x="292399" y="705509"/>
                    <a:pt x="271692" y="706884"/>
                    <a:pt x="251549" y="711200"/>
                  </a:cubicBezTo>
                  <a:cubicBezTo>
                    <a:pt x="224242" y="717052"/>
                    <a:pt x="196763" y="722689"/>
                    <a:pt x="170269" y="731520"/>
                  </a:cubicBezTo>
                  <a:cubicBezTo>
                    <a:pt x="160109" y="734907"/>
                    <a:pt x="150179" y="739083"/>
                    <a:pt x="139789" y="741680"/>
                  </a:cubicBezTo>
                  <a:cubicBezTo>
                    <a:pt x="123036" y="745868"/>
                    <a:pt x="105922" y="748453"/>
                    <a:pt x="88989" y="751840"/>
                  </a:cubicBezTo>
                  <a:cubicBezTo>
                    <a:pt x="65282" y="748453"/>
                    <a:pt x="39288" y="752390"/>
                    <a:pt x="17869" y="741680"/>
                  </a:cubicBezTo>
                  <a:cubicBezTo>
                    <a:pt x="8290" y="736891"/>
                    <a:pt x="7709" y="721910"/>
                    <a:pt x="7709" y="711200"/>
                  </a:cubicBezTo>
                  <a:cubicBezTo>
                    <a:pt x="7709" y="639999"/>
                    <a:pt x="0" y="566762"/>
                    <a:pt x="17869" y="497840"/>
                  </a:cubicBezTo>
                  <a:cubicBezTo>
                    <a:pt x="25081" y="470023"/>
                    <a:pt x="62889" y="460790"/>
                    <a:pt x="78829" y="436880"/>
                  </a:cubicBezTo>
                  <a:cubicBezTo>
                    <a:pt x="85602" y="426720"/>
                    <a:pt x="89959" y="414441"/>
                    <a:pt x="99149" y="406400"/>
                  </a:cubicBezTo>
                  <a:cubicBezTo>
                    <a:pt x="117528" y="390318"/>
                    <a:pt x="139789" y="379307"/>
                    <a:pt x="160109" y="365760"/>
                  </a:cubicBezTo>
                  <a:lnTo>
                    <a:pt x="190589" y="345440"/>
                  </a:lnTo>
                  <a:cubicBezTo>
                    <a:pt x="219376" y="259080"/>
                    <a:pt x="180429" y="396240"/>
                    <a:pt x="180429" y="254000"/>
                  </a:cubicBezTo>
                  <a:lnTo>
                    <a:pt x="190589" y="21336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24" name="Freihandform 5"/>
            <p:cNvSpPr>
              <a:spLocks/>
            </p:cNvSpPr>
            <p:nvPr/>
          </p:nvSpPr>
          <p:spPr bwMode="auto">
            <a:xfrm>
              <a:off x="2311400" y="5238750"/>
              <a:ext cx="295275" cy="301625"/>
            </a:xfrm>
            <a:custGeom>
              <a:avLst/>
              <a:gdLst>
                <a:gd name="T0" fmla="*/ 142240 w 853440"/>
                <a:gd name="T1" fmla="*/ 81280 h 782320"/>
                <a:gd name="T2" fmla="*/ 142240 w 853440"/>
                <a:gd name="T3" fmla="*/ 81280 h 782320"/>
                <a:gd name="T4" fmla="*/ 20320 w 853440"/>
                <a:gd name="T5" fmla="*/ 182880 h 782320"/>
                <a:gd name="T6" fmla="*/ 10160 w 853440"/>
                <a:gd name="T7" fmla="*/ 213360 h 782320"/>
                <a:gd name="T8" fmla="*/ 0 w 853440"/>
                <a:gd name="T9" fmla="*/ 254000 h 782320"/>
                <a:gd name="T10" fmla="*/ 10160 w 853440"/>
                <a:gd name="T11" fmla="*/ 508000 h 782320"/>
                <a:gd name="T12" fmla="*/ 91440 w 853440"/>
                <a:gd name="T13" fmla="*/ 558800 h 782320"/>
                <a:gd name="T14" fmla="*/ 121920 w 853440"/>
                <a:gd name="T15" fmla="*/ 568960 h 782320"/>
                <a:gd name="T16" fmla="*/ 193040 w 853440"/>
                <a:gd name="T17" fmla="*/ 609600 h 782320"/>
                <a:gd name="T18" fmla="*/ 223520 w 853440"/>
                <a:gd name="T19" fmla="*/ 640080 h 782320"/>
                <a:gd name="T20" fmla="*/ 254000 w 853440"/>
                <a:gd name="T21" fmla="*/ 650240 h 782320"/>
                <a:gd name="T22" fmla="*/ 314960 w 853440"/>
                <a:gd name="T23" fmla="*/ 680720 h 782320"/>
                <a:gd name="T24" fmla="*/ 335280 w 853440"/>
                <a:gd name="T25" fmla="*/ 711200 h 782320"/>
                <a:gd name="T26" fmla="*/ 396240 w 853440"/>
                <a:gd name="T27" fmla="*/ 741680 h 782320"/>
                <a:gd name="T28" fmla="*/ 477520 w 853440"/>
                <a:gd name="T29" fmla="*/ 762000 h 782320"/>
                <a:gd name="T30" fmla="*/ 548640 w 853440"/>
                <a:gd name="T31" fmla="*/ 782320 h 782320"/>
                <a:gd name="T32" fmla="*/ 660400 w 853440"/>
                <a:gd name="T33" fmla="*/ 772160 h 782320"/>
                <a:gd name="T34" fmla="*/ 701040 w 853440"/>
                <a:gd name="T35" fmla="*/ 751840 h 782320"/>
                <a:gd name="T36" fmla="*/ 762000 w 853440"/>
                <a:gd name="T37" fmla="*/ 721360 h 782320"/>
                <a:gd name="T38" fmla="*/ 782320 w 853440"/>
                <a:gd name="T39" fmla="*/ 690880 h 782320"/>
                <a:gd name="T40" fmla="*/ 792480 w 853440"/>
                <a:gd name="T41" fmla="*/ 650240 h 782320"/>
                <a:gd name="T42" fmla="*/ 822960 w 853440"/>
                <a:gd name="T43" fmla="*/ 629920 h 782320"/>
                <a:gd name="T44" fmla="*/ 853440 w 853440"/>
                <a:gd name="T45" fmla="*/ 568960 h 782320"/>
                <a:gd name="T46" fmla="*/ 843280 w 853440"/>
                <a:gd name="T47" fmla="*/ 538480 h 782320"/>
                <a:gd name="T48" fmla="*/ 843280 w 853440"/>
                <a:gd name="T49" fmla="*/ 132080 h 782320"/>
                <a:gd name="T50" fmla="*/ 853440 w 853440"/>
                <a:gd name="T51" fmla="*/ 101600 h 782320"/>
                <a:gd name="T52" fmla="*/ 843280 w 853440"/>
                <a:gd name="T53" fmla="*/ 60960 h 782320"/>
                <a:gd name="T54" fmla="*/ 812800 w 853440"/>
                <a:gd name="T55" fmla="*/ 50800 h 782320"/>
                <a:gd name="T56" fmla="*/ 721360 w 853440"/>
                <a:gd name="T57" fmla="*/ 30480 h 782320"/>
                <a:gd name="T58" fmla="*/ 660400 w 853440"/>
                <a:gd name="T59" fmla="*/ 20320 h 782320"/>
                <a:gd name="T60" fmla="*/ 518160 w 853440"/>
                <a:gd name="T61" fmla="*/ 0 h 782320"/>
                <a:gd name="T62" fmla="*/ 467360 w 853440"/>
                <a:gd name="T63" fmla="*/ 10160 h 782320"/>
                <a:gd name="T64" fmla="*/ 406400 w 853440"/>
                <a:gd name="T65" fmla="*/ 40640 h 782320"/>
                <a:gd name="T66" fmla="*/ 213360 w 853440"/>
                <a:gd name="T67" fmla="*/ 50800 h 782320"/>
                <a:gd name="T68" fmla="*/ 142240 w 853440"/>
                <a:gd name="T69" fmla="*/ 81280 h 7823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53440"/>
                <a:gd name="T106" fmla="*/ 0 h 782320"/>
                <a:gd name="T107" fmla="*/ 853440 w 853440"/>
                <a:gd name="T108" fmla="*/ 782320 h 7823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53440" h="782320">
                  <a:moveTo>
                    <a:pt x="142240" y="81280"/>
                  </a:moveTo>
                  <a:lnTo>
                    <a:pt x="142240" y="81280"/>
                  </a:lnTo>
                  <a:cubicBezTo>
                    <a:pt x="86954" y="119980"/>
                    <a:pt x="46936" y="129648"/>
                    <a:pt x="20320" y="182880"/>
                  </a:cubicBezTo>
                  <a:cubicBezTo>
                    <a:pt x="15531" y="192459"/>
                    <a:pt x="13102" y="203062"/>
                    <a:pt x="10160" y="213360"/>
                  </a:cubicBezTo>
                  <a:cubicBezTo>
                    <a:pt x="6324" y="226786"/>
                    <a:pt x="3387" y="240453"/>
                    <a:pt x="0" y="254000"/>
                  </a:cubicBezTo>
                  <a:cubicBezTo>
                    <a:pt x="3387" y="338667"/>
                    <a:pt x="1133" y="423748"/>
                    <a:pt x="10160" y="508000"/>
                  </a:cubicBezTo>
                  <a:cubicBezTo>
                    <a:pt x="14334" y="546959"/>
                    <a:pt x="68058" y="551006"/>
                    <a:pt x="91440" y="558800"/>
                  </a:cubicBezTo>
                  <a:cubicBezTo>
                    <a:pt x="101600" y="562187"/>
                    <a:pt x="112341" y="564171"/>
                    <a:pt x="121920" y="568960"/>
                  </a:cubicBezTo>
                  <a:cubicBezTo>
                    <a:pt x="146763" y="581382"/>
                    <a:pt x="171499" y="591649"/>
                    <a:pt x="193040" y="609600"/>
                  </a:cubicBezTo>
                  <a:cubicBezTo>
                    <a:pt x="204078" y="618798"/>
                    <a:pt x="211565" y="632110"/>
                    <a:pt x="223520" y="640080"/>
                  </a:cubicBezTo>
                  <a:cubicBezTo>
                    <a:pt x="232431" y="646021"/>
                    <a:pt x="244421" y="645451"/>
                    <a:pt x="254000" y="650240"/>
                  </a:cubicBezTo>
                  <a:cubicBezTo>
                    <a:pt x="332782" y="689631"/>
                    <a:pt x="238348" y="655183"/>
                    <a:pt x="314960" y="680720"/>
                  </a:cubicBezTo>
                  <a:cubicBezTo>
                    <a:pt x="321733" y="690880"/>
                    <a:pt x="326646" y="702566"/>
                    <a:pt x="335280" y="711200"/>
                  </a:cubicBezTo>
                  <a:cubicBezTo>
                    <a:pt x="352620" y="728540"/>
                    <a:pt x="373516" y="735482"/>
                    <a:pt x="396240" y="741680"/>
                  </a:cubicBezTo>
                  <a:cubicBezTo>
                    <a:pt x="423183" y="749028"/>
                    <a:pt x="451026" y="753169"/>
                    <a:pt x="477520" y="762000"/>
                  </a:cubicBezTo>
                  <a:cubicBezTo>
                    <a:pt x="521247" y="776576"/>
                    <a:pt x="497610" y="769563"/>
                    <a:pt x="548640" y="782320"/>
                  </a:cubicBezTo>
                  <a:cubicBezTo>
                    <a:pt x="585893" y="778933"/>
                    <a:pt x="623719" y="779496"/>
                    <a:pt x="660400" y="772160"/>
                  </a:cubicBezTo>
                  <a:cubicBezTo>
                    <a:pt x="675252" y="769190"/>
                    <a:pt x="687119" y="757806"/>
                    <a:pt x="701040" y="751840"/>
                  </a:cubicBezTo>
                  <a:cubicBezTo>
                    <a:pt x="759930" y="726601"/>
                    <a:pt x="703425" y="760410"/>
                    <a:pt x="762000" y="721360"/>
                  </a:cubicBezTo>
                  <a:cubicBezTo>
                    <a:pt x="768773" y="711200"/>
                    <a:pt x="777510" y="702103"/>
                    <a:pt x="782320" y="690880"/>
                  </a:cubicBezTo>
                  <a:cubicBezTo>
                    <a:pt x="787821" y="678045"/>
                    <a:pt x="784734" y="661858"/>
                    <a:pt x="792480" y="650240"/>
                  </a:cubicBezTo>
                  <a:cubicBezTo>
                    <a:pt x="799253" y="640080"/>
                    <a:pt x="812800" y="636693"/>
                    <a:pt x="822960" y="629920"/>
                  </a:cubicBezTo>
                  <a:cubicBezTo>
                    <a:pt x="833234" y="614509"/>
                    <a:pt x="853440" y="589992"/>
                    <a:pt x="853440" y="568960"/>
                  </a:cubicBezTo>
                  <a:cubicBezTo>
                    <a:pt x="853440" y="558250"/>
                    <a:pt x="846667" y="548640"/>
                    <a:pt x="843280" y="538480"/>
                  </a:cubicBezTo>
                  <a:cubicBezTo>
                    <a:pt x="827509" y="349231"/>
                    <a:pt x="826385" y="393957"/>
                    <a:pt x="843280" y="132080"/>
                  </a:cubicBezTo>
                  <a:cubicBezTo>
                    <a:pt x="843970" y="121393"/>
                    <a:pt x="850053" y="111760"/>
                    <a:pt x="853440" y="101600"/>
                  </a:cubicBezTo>
                  <a:cubicBezTo>
                    <a:pt x="850053" y="88053"/>
                    <a:pt x="852003" y="71864"/>
                    <a:pt x="843280" y="60960"/>
                  </a:cubicBezTo>
                  <a:cubicBezTo>
                    <a:pt x="836590" y="52597"/>
                    <a:pt x="823098" y="53742"/>
                    <a:pt x="812800" y="50800"/>
                  </a:cubicBezTo>
                  <a:cubicBezTo>
                    <a:pt x="784262" y="42646"/>
                    <a:pt x="750168" y="35718"/>
                    <a:pt x="721360" y="30480"/>
                  </a:cubicBezTo>
                  <a:cubicBezTo>
                    <a:pt x="701092" y="26795"/>
                    <a:pt x="680772" y="23376"/>
                    <a:pt x="660400" y="20320"/>
                  </a:cubicBezTo>
                  <a:lnTo>
                    <a:pt x="518160" y="0"/>
                  </a:lnTo>
                  <a:cubicBezTo>
                    <a:pt x="501227" y="3387"/>
                    <a:pt x="483529" y="4097"/>
                    <a:pt x="467360" y="10160"/>
                  </a:cubicBezTo>
                  <a:cubicBezTo>
                    <a:pt x="428454" y="24750"/>
                    <a:pt x="448039" y="36855"/>
                    <a:pt x="406400" y="40640"/>
                  </a:cubicBezTo>
                  <a:cubicBezTo>
                    <a:pt x="342229" y="46474"/>
                    <a:pt x="277707" y="47413"/>
                    <a:pt x="213360" y="50800"/>
                  </a:cubicBezTo>
                  <a:cubicBezTo>
                    <a:pt x="143313" y="74149"/>
                    <a:pt x="154093" y="76200"/>
                    <a:pt x="142240" y="8128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25" name="Freihandform 6"/>
            <p:cNvSpPr>
              <a:spLocks/>
            </p:cNvSpPr>
            <p:nvPr/>
          </p:nvSpPr>
          <p:spPr bwMode="auto">
            <a:xfrm>
              <a:off x="2566988" y="4919663"/>
              <a:ext cx="287337" cy="363537"/>
            </a:xfrm>
            <a:custGeom>
              <a:avLst/>
              <a:gdLst>
                <a:gd name="T0" fmla="*/ 203200 w 833120"/>
                <a:gd name="T1" fmla="*/ 23841 h 939779"/>
                <a:gd name="T2" fmla="*/ 203200 w 833120"/>
                <a:gd name="T3" fmla="*/ 23841 h 939779"/>
                <a:gd name="T4" fmla="*/ 101600 w 833120"/>
                <a:gd name="T5" fmla="*/ 94961 h 939779"/>
                <a:gd name="T6" fmla="*/ 81280 w 833120"/>
                <a:gd name="T7" fmla="*/ 125441 h 939779"/>
                <a:gd name="T8" fmla="*/ 50800 w 833120"/>
                <a:gd name="T9" fmla="*/ 135601 h 939779"/>
                <a:gd name="T10" fmla="*/ 30480 w 833120"/>
                <a:gd name="T11" fmla="*/ 196561 h 939779"/>
                <a:gd name="T12" fmla="*/ 20320 w 833120"/>
                <a:gd name="T13" fmla="*/ 227041 h 939779"/>
                <a:gd name="T14" fmla="*/ 0 w 833120"/>
                <a:gd name="T15" fmla="*/ 298161 h 939779"/>
                <a:gd name="T16" fmla="*/ 10160 w 833120"/>
                <a:gd name="T17" fmla="*/ 379441 h 939779"/>
                <a:gd name="T18" fmla="*/ 50800 w 833120"/>
                <a:gd name="T19" fmla="*/ 450561 h 939779"/>
                <a:gd name="T20" fmla="*/ 101600 w 833120"/>
                <a:gd name="T21" fmla="*/ 501361 h 939779"/>
                <a:gd name="T22" fmla="*/ 111760 w 833120"/>
                <a:gd name="T23" fmla="*/ 531841 h 939779"/>
                <a:gd name="T24" fmla="*/ 121920 w 833120"/>
                <a:gd name="T25" fmla="*/ 623281 h 939779"/>
                <a:gd name="T26" fmla="*/ 182880 w 833120"/>
                <a:gd name="T27" fmla="*/ 674081 h 939779"/>
                <a:gd name="T28" fmla="*/ 203200 w 833120"/>
                <a:gd name="T29" fmla="*/ 704561 h 939779"/>
                <a:gd name="T30" fmla="*/ 233680 w 833120"/>
                <a:gd name="T31" fmla="*/ 724881 h 939779"/>
                <a:gd name="T32" fmla="*/ 243840 w 833120"/>
                <a:gd name="T33" fmla="*/ 775681 h 939779"/>
                <a:gd name="T34" fmla="*/ 274320 w 833120"/>
                <a:gd name="T35" fmla="*/ 846801 h 939779"/>
                <a:gd name="T36" fmla="*/ 365760 w 833120"/>
                <a:gd name="T37" fmla="*/ 897601 h 939779"/>
                <a:gd name="T38" fmla="*/ 436880 w 833120"/>
                <a:gd name="T39" fmla="*/ 928081 h 939779"/>
                <a:gd name="T40" fmla="*/ 518160 w 833120"/>
                <a:gd name="T41" fmla="*/ 938241 h 939779"/>
                <a:gd name="T42" fmla="*/ 629920 w 833120"/>
                <a:gd name="T43" fmla="*/ 907761 h 939779"/>
                <a:gd name="T44" fmla="*/ 640080 w 833120"/>
                <a:gd name="T45" fmla="*/ 877281 h 939779"/>
                <a:gd name="T46" fmla="*/ 660400 w 833120"/>
                <a:gd name="T47" fmla="*/ 846801 h 939779"/>
                <a:gd name="T48" fmla="*/ 670560 w 833120"/>
                <a:gd name="T49" fmla="*/ 816321 h 939779"/>
                <a:gd name="T50" fmla="*/ 711200 w 833120"/>
                <a:gd name="T51" fmla="*/ 755361 h 939779"/>
                <a:gd name="T52" fmla="*/ 731520 w 833120"/>
                <a:gd name="T53" fmla="*/ 714721 h 939779"/>
                <a:gd name="T54" fmla="*/ 741680 w 833120"/>
                <a:gd name="T55" fmla="*/ 684241 h 939779"/>
                <a:gd name="T56" fmla="*/ 762000 w 833120"/>
                <a:gd name="T57" fmla="*/ 653761 h 939779"/>
                <a:gd name="T58" fmla="*/ 792480 w 833120"/>
                <a:gd name="T59" fmla="*/ 592801 h 939779"/>
                <a:gd name="T60" fmla="*/ 802640 w 833120"/>
                <a:gd name="T61" fmla="*/ 521681 h 939779"/>
                <a:gd name="T62" fmla="*/ 822960 w 833120"/>
                <a:gd name="T63" fmla="*/ 491201 h 939779"/>
                <a:gd name="T64" fmla="*/ 833120 w 833120"/>
                <a:gd name="T65" fmla="*/ 460721 h 939779"/>
                <a:gd name="T66" fmla="*/ 822960 w 833120"/>
                <a:gd name="T67" fmla="*/ 338801 h 939779"/>
                <a:gd name="T68" fmla="*/ 762000 w 833120"/>
                <a:gd name="T69" fmla="*/ 237201 h 939779"/>
                <a:gd name="T70" fmla="*/ 711200 w 833120"/>
                <a:gd name="T71" fmla="*/ 176241 h 939779"/>
                <a:gd name="T72" fmla="*/ 660400 w 833120"/>
                <a:gd name="T73" fmla="*/ 115281 h 939779"/>
                <a:gd name="T74" fmla="*/ 629920 w 833120"/>
                <a:gd name="T75" fmla="*/ 105121 h 939779"/>
                <a:gd name="T76" fmla="*/ 568960 w 833120"/>
                <a:gd name="T77" fmla="*/ 64481 h 939779"/>
                <a:gd name="T78" fmla="*/ 497840 w 833120"/>
                <a:gd name="T79" fmla="*/ 44161 h 939779"/>
                <a:gd name="T80" fmla="*/ 416560 w 833120"/>
                <a:gd name="T81" fmla="*/ 34001 h 939779"/>
                <a:gd name="T82" fmla="*/ 386080 w 833120"/>
                <a:gd name="T83" fmla="*/ 23841 h 939779"/>
                <a:gd name="T84" fmla="*/ 294640 w 833120"/>
                <a:gd name="T85" fmla="*/ 3521 h 939779"/>
                <a:gd name="T86" fmla="*/ 203200 w 833120"/>
                <a:gd name="T87" fmla="*/ 23841 h 9397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3120"/>
                <a:gd name="T133" fmla="*/ 0 h 939779"/>
                <a:gd name="T134" fmla="*/ 833120 w 833120"/>
                <a:gd name="T135" fmla="*/ 939779 h 93977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3120" h="939779">
                  <a:moveTo>
                    <a:pt x="203200" y="23841"/>
                  </a:moveTo>
                  <a:lnTo>
                    <a:pt x="203200" y="23841"/>
                  </a:lnTo>
                  <a:cubicBezTo>
                    <a:pt x="169333" y="47548"/>
                    <a:pt x="124531" y="60564"/>
                    <a:pt x="101600" y="94961"/>
                  </a:cubicBezTo>
                  <a:cubicBezTo>
                    <a:pt x="94827" y="105121"/>
                    <a:pt x="90815" y="117813"/>
                    <a:pt x="81280" y="125441"/>
                  </a:cubicBezTo>
                  <a:cubicBezTo>
                    <a:pt x="72917" y="132131"/>
                    <a:pt x="60960" y="132214"/>
                    <a:pt x="50800" y="135601"/>
                  </a:cubicBezTo>
                  <a:lnTo>
                    <a:pt x="30480" y="196561"/>
                  </a:lnTo>
                  <a:cubicBezTo>
                    <a:pt x="27093" y="206721"/>
                    <a:pt x="22917" y="216651"/>
                    <a:pt x="20320" y="227041"/>
                  </a:cubicBezTo>
                  <a:cubicBezTo>
                    <a:pt x="7563" y="278071"/>
                    <a:pt x="14576" y="254434"/>
                    <a:pt x="0" y="298161"/>
                  </a:cubicBezTo>
                  <a:cubicBezTo>
                    <a:pt x="3387" y="325254"/>
                    <a:pt x="5276" y="352577"/>
                    <a:pt x="10160" y="379441"/>
                  </a:cubicBezTo>
                  <a:cubicBezTo>
                    <a:pt x="16594" y="414828"/>
                    <a:pt x="28252" y="418994"/>
                    <a:pt x="50800" y="450561"/>
                  </a:cubicBezTo>
                  <a:cubicBezTo>
                    <a:pt x="81588" y="493664"/>
                    <a:pt x="57265" y="471805"/>
                    <a:pt x="101600" y="501361"/>
                  </a:cubicBezTo>
                  <a:cubicBezTo>
                    <a:pt x="104987" y="511521"/>
                    <a:pt x="109999" y="521277"/>
                    <a:pt x="111760" y="531841"/>
                  </a:cubicBezTo>
                  <a:cubicBezTo>
                    <a:pt x="116802" y="562091"/>
                    <a:pt x="112222" y="594187"/>
                    <a:pt x="121920" y="623281"/>
                  </a:cubicBezTo>
                  <a:cubicBezTo>
                    <a:pt x="127508" y="640044"/>
                    <a:pt x="168937" y="664786"/>
                    <a:pt x="182880" y="674081"/>
                  </a:cubicBezTo>
                  <a:cubicBezTo>
                    <a:pt x="189653" y="684241"/>
                    <a:pt x="194566" y="695927"/>
                    <a:pt x="203200" y="704561"/>
                  </a:cubicBezTo>
                  <a:cubicBezTo>
                    <a:pt x="211834" y="713195"/>
                    <a:pt x="227622" y="714279"/>
                    <a:pt x="233680" y="724881"/>
                  </a:cubicBezTo>
                  <a:cubicBezTo>
                    <a:pt x="242248" y="739874"/>
                    <a:pt x="240094" y="758824"/>
                    <a:pt x="243840" y="775681"/>
                  </a:cubicBezTo>
                  <a:cubicBezTo>
                    <a:pt x="249618" y="801683"/>
                    <a:pt x="252676" y="827862"/>
                    <a:pt x="274320" y="846801"/>
                  </a:cubicBezTo>
                  <a:cubicBezTo>
                    <a:pt x="337683" y="902244"/>
                    <a:pt x="314966" y="875832"/>
                    <a:pt x="365760" y="897601"/>
                  </a:cubicBezTo>
                  <a:cubicBezTo>
                    <a:pt x="391571" y="908663"/>
                    <a:pt x="409291" y="923065"/>
                    <a:pt x="436880" y="928081"/>
                  </a:cubicBezTo>
                  <a:cubicBezTo>
                    <a:pt x="463744" y="932965"/>
                    <a:pt x="491067" y="934854"/>
                    <a:pt x="518160" y="938241"/>
                  </a:cubicBezTo>
                  <a:cubicBezTo>
                    <a:pt x="549876" y="934277"/>
                    <a:pt x="604306" y="939779"/>
                    <a:pt x="629920" y="907761"/>
                  </a:cubicBezTo>
                  <a:cubicBezTo>
                    <a:pt x="636610" y="899398"/>
                    <a:pt x="635291" y="886860"/>
                    <a:pt x="640080" y="877281"/>
                  </a:cubicBezTo>
                  <a:cubicBezTo>
                    <a:pt x="645541" y="866359"/>
                    <a:pt x="654939" y="857723"/>
                    <a:pt x="660400" y="846801"/>
                  </a:cubicBezTo>
                  <a:cubicBezTo>
                    <a:pt x="665189" y="837222"/>
                    <a:pt x="665359" y="825683"/>
                    <a:pt x="670560" y="816321"/>
                  </a:cubicBezTo>
                  <a:cubicBezTo>
                    <a:pt x="682420" y="794973"/>
                    <a:pt x="700278" y="777204"/>
                    <a:pt x="711200" y="755361"/>
                  </a:cubicBezTo>
                  <a:cubicBezTo>
                    <a:pt x="717973" y="741814"/>
                    <a:pt x="725554" y="728642"/>
                    <a:pt x="731520" y="714721"/>
                  </a:cubicBezTo>
                  <a:cubicBezTo>
                    <a:pt x="735739" y="704877"/>
                    <a:pt x="736891" y="693820"/>
                    <a:pt x="741680" y="684241"/>
                  </a:cubicBezTo>
                  <a:cubicBezTo>
                    <a:pt x="747141" y="673319"/>
                    <a:pt x="756539" y="664683"/>
                    <a:pt x="762000" y="653761"/>
                  </a:cubicBezTo>
                  <a:cubicBezTo>
                    <a:pt x="804064" y="569633"/>
                    <a:pt x="734246" y="680152"/>
                    <a:pt x="792480" y="592801"/>
                  </a:cubicBezTo>
                  <a:cubicBezTo>
                    <a:pt x="795867" y="569094"/>
                    <a:pt x="795759" y="544618"/>
                    <a:pt x="802640" y="521681"/>
                  </a:cubicBezTo>
                  <a:cubicBezTo>
                    <a:pt x="806149" y="509985"/>
                    <a:pt x="817499" y="502123"/>
                    <a:pt x="822960" y="491201"/>
                  </a:cubicBezTo>
                  <a:cubicBezTo>
                    <a:pt x="827749" y="481622"/>
                    <a:pt x="829733" y="470881"/>
                    <a:pt x="833120" y="460721"/>
                  </a:cubicBezTo>
                  <a:cubicBezTo>
                    <a:pt x="829733" y="420081"/>
                    <a:pt x="830475" y="378883"/>
                    <a:pt x="822960" y="338801"/>
                  </a:cubicBezTo>
                  <a:cubicBezTo>
                    <a:pt x="818885" y="317068"/>
                    <a:pt x="767236" y="245056"/>
                    <a:pt x="762000" y="237201"/>
                  </a:cubicBezTo>
                  <a:cubicBezTo>
                    <a:pt x="711549" y="161525"/>
                    <a:pt x="776391" y="254470"/>
                    <a:pt x="711200" y="176241"/>
                  </a:cubicBezTo>
                  <a:cubicBezTo>
                    <a:pt x="687772" y="148128"/>
                    <a:pt x="693793" y="137543"/>
                    <a:pt x="660400" y="115281"/>
                  </a:cubicBezTo>
                  <a:cubicBezTo>
                    <a:pt x="651489" y="109340"/>
                    <a:pt x="639282" y="110322"/>
                    <a:pt x="629920" y="105121"/>
                  </a:cubicBezTo>
                  <a:cubicBezTo>
                    <a:pt x="608572" y="93261"/>
                    <a:pt x="592128" y="72204"/>
                    <a:pt x="568960" y="64481"/>
                  </a:cubicBezTo>
                  <a:cubicBezTo>
                    <a:pt x="544802" y="56428"/>
                    <a:pt x="523355" y="48413"/>
                    <a:pt x="497840" y="44161"/>
                  </a:cubicBezTo>
                  <a:cubicBezTo>
                    <a:pt x="470907" y="39672"/>
                    <a:pt x="443653" y="37388"/>
                    <a:pt x="416560" y="34001"/>
                  </a:cubicBezTo>
                  <a:cubicBezTo>
                    <a:pt x="406400" y="30614"/>
                    <a:pt x="396535" y="26164"/>
                    <a:pt x="386080" y="23841"/>
                  </a:cubicBezTo>
                  <a:cubicBezTo>
                    <a:pt x="278794" y="0"/>
                    <a:pt x="363255" y="26393"/>
                    <a:pt x="294640" y="3521"/>
                  </a:cubicBezTo>
                  <a:cubicBezTo>
                    <a:pt x="206639" y="14521"/>
                    <a:pt x="218440" y="20454"/>
                    <a:pt x="203200" y="2384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26" name="Freihandform 9"/>
            <p:cNvSpPr>
              <a:spLocks/>
            </p:cNvSpPr>
            <p:nvPr/>
          </p:nvSpPr>
          <p:spPr bwMode="auto">
            <a:xfrm>
              <a:off x="2619375" y="5368925"/>
              <a:ext cx="290513" cy="442913"/>
            </a:xfrm>
            <a:custGeom>
              <a:avLst/>
              <a:gdLst>
                <a:gd name="T0" fmla="*/ 487680 w 842338"/>
                <a:gd name="T1" fmla="*/ 6686 h 1145542"/>
                <a:gd name="T2" fmla="*/ 487680 w 842338"/>
                <a:gd name="T3" fmla="*/ 6686 h 1145542"/>
                <a:gd name="T4" fmla="*/ 335280 w 842338"/>
                <a:gd name="T5" fmla="*/ 87966 h 1145542"/>
                <a:gd name="T6" fmla="*/ 264160 w 842338"/>
                <a:gd name="T7" fmla="*/ 138766 h 1145542"/>
                <a:gd name="T8" fmla="*/ 233680 w 842338"/>
                <a:gd name="T9" fmla="*/ 209886 h 1145542"/>
                <a:gd name="T10" fmla="*/ 223520 w 842338"/>
                <a:gd name="T11" fmla="*/ 240366 h 1145542"/>
                <a:gd name="T12" fmla="*/ 203200 w 842338"/>
                <a:gd name="T13" fmla="*/ 291166 h 1145542"/>
                <a:gd name="T14" fmla="*/ 213360 w 842338"/>
                <a:gd name="T15" fmla="*/ 362286 h 1145542"/>
                <a:gd name="T16" fmla="*/ 223520 w 842338"/>
                <a:gd name="T17" fmla="*/ 392766 h 1145542"/>
                <a:gd name="T18" fmla="*/ 254000 w 842338"/>
                <a:gd name="T19" fmla="*/ 402926 h 1145542"/>
                <a:gd name="T20" fmla="*/ 274320 w 842338"/>
                <a:gd name="T21" fmla="*/ 433406 h 1145542"/>
                <a:gd name="T22" fmla="*/ 304800 w 842338"/>
                <a:gd name="T23" fmla="*/ 463886 h 1145542"/>
                <a:gd name="T24" fmla="*/ 314960 w 842338"/>
                <a:gd name="T25" fmla="*/ 514686 h 1145542"/>
                <a:gd name="T26" fmla="*/ 304800 w 842338"/>
                <a:gd name="T27" fmla="*/ 606126 h 1145542"/>
                <a:gd name="T28" fmla="*/ 233680 w 842338"/>
                <a:gd name="T29" fmla="*/ 646766 h 1145542"/>
                <a:gd name="T30" fmla="*/ 182880 w 842338"/>
                <a:gd name="T31" fmla="*/ 656926 h 1145542"/>
                <a:gd name="T32" fmla="*/ 121920 w 842338"/>
                <a:gd name="T33" fmla="*/ 677246 h 1145542"/>
                <a:gd name="T34" fmla="*/ 10160 w 842338"/>
                <a:gd name="T35" fmla="*/ 707726 h 1145542"/>
                <a:gd name="T36" fmla="*/ 0 w 842338"/>
                <a:gd name="T37" fmla="*/ 738206 h 1145542"/>
                <a:gd name="T38" fmla="*/ 10160 w 842338"/>
                <a:gd name="T39" fmla="*/ 799166 h 1145542"/>
                <a:gd name="T40" fmla="*/ 101600 w 842338"/>
                <a:gd name="T41" fmla="*/ 900766 h 1145542"/>
                <a:gd name="T42" fmla="*/ 121920 w 842338"/>
                <a:gd name="T43" fmla="*/ 941406 h 1145542"/>
                <a:gd name="T44" fmla="*/ 152400 w 842338"/>
                <a:gd name="T45" fmla="*/ 961726 h 1145542"/>
                <a:gd name="T46" fmla="*/ 182880 w 842338"/>
                <a:gd name="T47" fmla="*/ 992206 h 1145542"/>
                <a:gd name="T48" fmla="*/ 243840 w 842338"/>
                <a:gd name="T49" fmla="*/ 1022686 h 1145542"/>
                <a:gd name="T50" fmla="*/ 264160 w 842338"/>
                <a:gd name="T51" fmla="*/ 1053166 h 1145542"/>
                <a:gd name="T52" fmla="*/ 335280 w 842338"/>
                <a:gd name="T53" fmla="*/ 1083646 h 1145542"/>
                <a:gd name="T54" fmla="*/ 365760 w 842338"/>
                <a:gd name="T55" fmla="*/ 1103966 h 1145542"/>
                <a:gd name="T56" fmla="*/ 447040 w 842338"/>
                <a:gd name="T57" fmla="*/ 1124286 h 1145542"/>
                <a:gd name="T58" fmla="*/ 558800 w 842338"/>
                <a:gd name="T59" fmla="*/ 1144606 h 1145542"/>
                <a:gd name="T60" fmla="*/ 751840 w 842338"/>
                <a:gd name="T61" fmla="*/ 1124286 h 1145542"/>
                <a:gd name="T62" fmla="*/ 792480 w 842338"/>
                <a:gd name="T63" fmla="*/ 1063326 h 1145542"/>
                <a:gd name="T64" fmla="*/ 822960 w 842338"/>
                <a:gd name="T65" fmla="*/ 941406 h 1145542"/>
                <a:gd name="T66" fmla="*/ 822960 w 842338"/>
                <a:gd name="T67" fmla="*/ 453726 h 1145542"/>
                <a:gd name="T68" fmla="*/ 782320 w 842338"/>
                <a:gd name="T69" fmla="*/ 362286 h 1145542"/>
                <a:gd name="T70" fmla="*/ 772160 w 842338"/>
                <a:gd name="T71" fmla="*/ 331806 h 1145542"/>
                <a:gd name="T72" fmla="*/ 741680 w 842338"/>
                <a:gd name="T73" fmla="*/ 311486 h 1145542"/>
                <a:gd name="T74" fmla="*/ 731520 w 842338"/>
                <a:gd name="T75" fmla="*/ 260686 h 1145542"/>
                <a:gd name="T76" fmla="*/ 711200 w 842338"/>
                <a:gd name="T77" fmla="*/ 199726 h 1145542"/>
                <a:gd name="T78" fmla="*/ 701040 w 842338"/>
                <a:gd name="T79" fmla="*/ 138766 h 1145542"/>
                <a:gd name="T80" fmla="*/ 680720 w 842338"/>
                <a:gd name="T81" fmla="*/ 77806 h 1145542"/>
                <a:gd name="T82" fmla="*/ 609600 w 842338"/>
                <a:gd name="T83" fmla="*/ 57486 h 1145542"/>
                <a:gd name="T84" fmla="*/ 538480 w 842338"/>
                <a:gd name="T85" fmla="*/ 16846 h 1145542"/>
                <a:gd name="T86" fmla="*/ 487680 w 842338"/>
                <a:gd name="T87" fmla="*/ 6686 h 11455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2338"/>
                <a:gd name="T133" fmla="*/ 0 h 1145542"/>
                <a:gd name="T134" fmla="*/ 842338 w 842338"/>
                <a:gd name="T135" fmla="*/ 1145542 h 11455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2338" h="1145542">
                  <a:moveTo>
                    <a:pt x="487680" y="6686"/>
                  </a:moveTo>
                  <a:lnTo>
                    <a:pt x="487680" y="6686"/>
                  </a:lnTo>
                  <a:cubicBezTo>
                    <a:pt x="436880" y="33779"/>
                    <a:pt x="381339" y="53422"/>
                    <a:pt x="335280" y="87966"/>
                  </a:cubicBezTo>
                  <a:cubicBezTo>
                    <a:pt x="284871" y="125772"/>
                    <a:pt x="308729" y="109053"/>
                    <a:pt x="264160" y="138766"/>
                  </a:cubicBezTo>
                  <a:cubicBezTo>
                    <a:pt x="240333" y="210247"/>
                    <a:pt x="271344" y="122003"/>
                    <a:pt x="233680" y="209886"/>
                  </a:cubicBezTo>
                  <a:cubicBezTo>
                    <a:pt x="229461" y="219730"/>
                    <a:pt x="227280" y="230338"/>
                    <a:pt x="223520" y="240366"/>
                  </a:cubicBezTo>
                  <a:cubicBezTo>
                    <a:pt x="217116" y="257443"/>
                    <a:pt x="209973" y="274233"/>
                    <a:pt x="203200" y="291166"/>
                  </a:cubicBezTo>
                  <a:cubicBezTo>
                    <a:pt x="206587" y="314873"/>
                    <a:pt x="208664" y="338804"/>
                    <a:pt x="213360" y="362286"/>
                  </a:cubicBezTo>
                  <a:cubicBezTo>
                    <a:pt x="215460" y="372788"/>
                    <a:pt x="215947" y="385193"/>
                    <a:pt x="223520" y="392766"/>
                  </a:cubicBezTo>
                  <a:cubicBezTo>
                    <a:pt x="231093" y="400339"/>
                    <a:pt x="243840" y="399539"/>
                    <a:pt x="254000" y="402926"/>
                  </a:cubicBezTo>
                  <a:cubicBezTo>
                    <a:pt x="260773" y="413086"/>
                    <a:pt x="266503" y="424025"/>
                    <a:pt x="274320" y="433406"/>
                  </a:cubicBezTo>
                  <a:cubicBezTo>
                    <a:pt x="283518" y="444444"/>
                    <a:pt x="298374" y="451035"/>
                    <a:pt x="304800" y="463886"/>
                  </a:cubicBezTo>
                  <a:cubicBezTo>
                    <a:pt x="312523" y="479332"/>
                    <a:pt x="311573" y="497753"/>
                    <a:pt x="314960" y="514686"/>
                  </a:cubicBezTo>
                  <a:cubicBezTo>
                    <a:pt x="311573" y="545166"/>
                    <a:pt x="315280" y="577305"/>
                    <a:pt x="304800" y="606126"/>
                  </a:cubicBezTo>
                  <a:cubicBezTo>
                    <a:pt x="301725" y="614583"/>
                    <a:pt x="235620" y="646119"/>
                    <a:pt x="233680" y="646766"/>
                  </a:cubicBezTo>
                  <a:cubicBezTo>
                    <a:pt x="217297" y="652227"/>
                    <a:pt x="199540" y="652382"/>
                    <a:pt x="182880" y="656926"/>
                  </a:cubicBezTo>
                  <a:cubicBezTo>
                    <a:pt x="162216" y="662562"/>
                    <a:pt x="142700" y="672051"/>
                    <a:pt x="121920" y="677246"/>
                  </a:cubicBezTo>
                  <a:cubicBezTo>
                    <a:pt x="30250" y="700163"/>
                    <a:pt x="67134" y="688735"/>
                    <a:pt x="10160" y="707726"/>
                  </a:cubicBezTo>
                  <a:cubicBezTo>
                    <a:pt x="6773" y="717886"/>
                    <a:pt x="0" y="727496"/>
                    <a:pt x="0" y="738206"/>
                  </a:cubicBezTo>
                  <a:cubicBezTo>
                    <a:pt x="0" y="758806"/>
                    <a:pt x="2237" y="780150"/>
                    <a:pt x="10160" y="799166"/>
                  </a:cubicBezTo>
                  <a:cubicBezTo>
                    <a:pt x="33203" y="854468"/>
                    <a:pt x="58037" y="865915"/>
                    <a:pt x="101600" y="900766"/>
                  </a:cubicBezTo>
                  <a:cubicBezTo>
                    <a:pt x="108373" y="914313"/>
                    <a:pt x="112224" y="929771"/>
                    <a:pt x="121920" y="941406"/>
                  </a:cubicBezTo>
                  <a:cubicBezTo>
                    <a:pt x="129737" y="950787"/>
                    <a:pt x="143019" y="953909"/>
                    <a:pt x="152400" y="961726"/>
                  </a:cubicBezTo>
                  <a:cubicBezTo>
                    <a:pt x="163438" y="970924"/>
                    <a:pt x="171842" y="983008"/>
                    <a:pt x="182880" y="992206"/>
                  </a:cubicBezTo>
                  <a:cubicBezTo>
                    <a:pt x="209141" y="1014090"/>
                    <a:pt x="213292" y="1012503"/>
                    <a:pt x="243840" y="1022686"/>
                  </a:cubicBezTo>
                  <a:cubicBezTo>
                    <a:pt x="250613" y="1032846"/>
                    <a:pt x="254779" y="1045349"/>
                    <a:pt x="264160" y="1053166"/>
                  </a:cubicBezTo>
                  <a:cubicBezTo>
                    <a:pt x="295873" y="1079593"/>
                    <a:pt x="303518" y="1067765"/>
                    <a:pt x="335280" y="1083646"/>
                  </a:cubicBezTo>
                  <a:cubicBezTo>
                    <a:pt x="346202" y="1089107"/>
                    <a:pt x="354838" y="1098505"/>
                    <a:pt x="365760" y="1103966"/>
                  </a:cubicBezTo>
                  <a:cubicBezTo>
                    <a:pt x="387546" y="1114859"/>
                    <a:pt x="426172" y="1119649"/>
                    <a:pt x="447040" y="1124286"/>
                  </a:cubicBezTo>
                  <a:cubicBezTo>
                    <a:pt x="533268" y="1143448"/>
                    <a:pt x="435518" y="1126994"/>
                    <a:pt x="558800" y="1144606"/>
                  </a:cubicBezTo>
                  <a:cubicBezTo>
                    <a:pt x="623147" y="1137833"/>
                    <a:pt x="690729" y="1145542"/>
                    <a:pt x="751840" y="1124286"/>
                  </a:cubicBezTo>
                  <a:cubicBezTo>
                    <a:pt x="774906" y="1116263"/>
                    <a:pt x="784757" y="1086494"/>
                    <a:pt x="792480" y="1063326"/>
                  </a:cubicBezTo>
                  <a:cubicBezTo>
                    <a:pt x="819314" y="982823"/>
                    <a:pt x="809279" y="1023494"/>
                    <a:pt x="822960" y="941406"/>
                  </a:cubicBezTo>
                  <a:cubicBezTo>
                    <a:pt x="833697" y="737409"/>
                    <a:pt x="842338" y="679807"/>
                    <a:pt x="822960" y="453726"/>
                  </a:cubicBezTo>
                  <a:cubicBezTo>
                    <a:pt x="817537" y="390456"/>
                    <a:pt x="803827" y="405301"/>
                    <a:pt x="782320" y="362286"/>
                  </a:cubicBezTo>
                  <a:cubicBezTo>
                    <a:pt x="777531" y="352707"/>
                    <a:pt x="778850" y="340169"/>
                    <a:pt x="772160" y="331806"/>
                  </a:cubicBezTo>
                  <a:cubicBezTo>
                    <a:pt x="764532" y="322271"/>
                    <a:pt x="751840" y="318259"/>
                    <a:pt x="741680" y="311486"/>
                  </a:cubicBezTo>
                  <a:cubicBezTo>
                    <a:pt x="738293" y="294553"/>
                    <a:pt x="736064" y="277346"/>
                    <a:pt x="731520" y="260686"/>
                  </a:cubicBezTo>
                  <a:cubicBezTo>
                    <a:pt x="725884" y="240022"/>
                    <a:pt x="714721" y="220854"/>
                    <a:pt x="711200" y="199726"/>
                  </a:cubicBezTo>
                  <a:cubicBezTo>
                    <a:pt x="707813" y="179406"/>
                    <a:pt x="706036" y="158751"/>
                    <a:pt x="701040" y="138766"/>
                  </a:cubicBezTo>
                  <a:cubicBezTo>
                    <a:pt x="695845" y="117986"/>
                    <a:pt x="701500" y="83001"/>
                    <a:pt x="680720" y="77806"/>
                  </a:cubicBezTo>
                  <a:cubicBezTo>
                    <a:pt x="660097" y="72650"/>
                    <a:pt x="630006" y="66231"/>
                    <a:pt x="609600" y="57486"/>
                  </a:cubicBezTo>
                  <a:cubicBezTo>
                    <a:pt x="484915" y="4049"/>
                    <a:pt x="640516" y="67864"/>
                    <a:pt x="538480" y="16846"/>
                  </a:cubicBezTo>
                  <a:cubicBezTo>
                    <a:pt x="504787" y="0"/>
                    <a:pt x="496147" y="8379"/>
                    <a:pt x="487680" y="6686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27" name="Freihandform 10"/>
            <p:cNvSpPr>
              <a:spLocks/>
            </p:cNvSpPr>
            <p:nvPr/>
          </p:nvSpPr>
          <p:spPr bwMode="auto">
            <a:xfrm>
              <a:off x="1979613" y="5276850"/>
              <a:ext cx="273050" cy="244475"/>
            </a:xfrm>
            <a:custGeom>
              <a:avLst/>
              <a:gdLst>
                <a:gd name="T0" fmla="*/ 467360 w 792480"/>
                <a:gd name="T1" fmla="*/ 2088 h 632008"/>
                <a:gd name="T2" fmla="*/ 467360 w 792480"/>
                <a:gd name="T3" fmla="*/ 2088 h 632008"/>
                <a:gd name="T4" fmla="*/ 609600 w 792480"/>
                <a:gd name="T5" fmla="*/ 12248 h 632008"/>
                <a:gd name="T6" fmla="*/ 619760 w 792480"/>
                <a:gd name="T7" fmla="*/ 42728 h 632008"/>
                <a:gd name="T8" fmla="*/ 650240 w 792480"/>
                <a:gd name="T9" fmla="*/ 73208 h 632008"/>
                <a:gd name="T10" fmla="*/ 690880 w 792480"/>
                <a:gd name="T11" fmla="*/ 134168 h 632008"/>
                <a:gd name="T12" fmla="*/ 751840 w 792480"/>
                <a:gd name="T13" fmla="*/ 195128 h 632008"/>
                <a:gd name="T14" fmla="*/ 782320 w 792480"/>
                <a:gd name="T15" fmla="*/ 225608 h 632008"/>
                <a:gd name="T16" fmla="*/ 792480 w 792480"/>
                <a:gd name="T17" fmla="*/ 256088 h 632008"/>
                <a:gd name="T18" fmla="*/ 782320 w 792480"/>
                <a:gd name="T19" fmla="*/ 337368 h 632008"/>
                <a:gd name="T20" fmla="*/ 731520 w 792480"/>
                <a:gd name="T21" fmla="*/ 388168 h 632008"/>
                <a:gd name="T22" fmla="*/ 701040 w 792480"/>
                <a:gd name="T23" fmla="*/ 418648 h 632008"/>
                <a:gd name="T24" fmla="*/ 670560 w 792480"/>
                <a:gd name="T25" fmla="*/ 479608 h 632008"/>
                <a:gd name="T26" fmla="*/ 660400 w 792480"/>
                <a:gd name="T27" fmla="*/ 510088 h 632008"/>
                <a:gd name="T28" fmla="*/ 640080 w 792480"/>
                <a:gd name="T29" fmla="*/ 540568 h 632008"/>
                <a:gd name="T30" fmla="*/ 629920 w 792480"/>
                <a:gd name="T31" fmla="*/ 571048 h 632008"/>
                <a:gd name="T32" fmla="*/ 568960 w 792480"/>
                <a:gd name="T33" fmla="*/ 601528 h 632008"/>
                <a:gd name="T34" fmla="*/ 538480 w 792480"/>
                <a:gd name="T35" fmla="*/ 621848 h 632008"/>
                <a:gd name="T36" fmla="*/ 304800 w 792480"/>
                <a:gd name="T37" fmla="*/ 632008 h 632008"/>
                <a:gd name="T38" fmla="*/ 243840 w 792480"/>
                <a:gd name="T39" fmla="*/ 611688 h 632008"/>
                <a:gd name="T40" fmla="*/ 142240 w 792480"/>
                <a:gd name="T41" fmla="*/ 540568 h 632008"/>
                <a:gd name="T42" fmla="*/ 71120 w 792480"/>
                <a:gd name="T43" fmla="*/ 489768 h 632008"/>
                <a:gd name="T44" fmla="*/ 40640 w 792480"/>
                <a:gd name="T45" fmla="*/ 459288 h 632008"/>
                <a:gd name="T46" fmla="*/ 10160 w 792480"/>
                <a:gd name="T47" fmla="*/ 398328 h 632008"/>
                <a:gd name="T48" fmla="*/ 0 w 792480"/>
                <a:gd name="T49" fmla="*/ 367848 h 632008"/>
                <a:gd name="T50" fmla="*/ 20320 w 792480"/>
                <a:gd name="T51" fmla="*/ 296728 h 632008"/>
                <a:gd name="T52" fmla="*/ 60960 w 792480"/>
                <a:gd name="T53" fmla="*/ 286568 h 632008"/>
                <a:gd name="T54" fmla="*/ 101600 w 792480"/>
                <a:gd name="T55" fmla="*/ 266248 h 632008"/>
                <a:gd name="T56" fmla="*/ 193040 w 792480"/>
                <a:gd name="T57" fmla="*/ 235768 h 632008"/>
                <a:gd name="T58" fmla="*/ 223520 w 792480"/>
                <a:gd name="T59" fmla="*/ 215448 h 632008"/>
                <a:gd name="T60" fmla="*/ 254000 w 792480"/>
                <a:gd name="T61" fmla="*/ 205288 h 632008"/>
                <a:gd name="T62" fmla="*/ 264160 w 792480"/>
                <a:gd name="T63" fmla="*/ 174808 h 632008"/>
                <a:gd name="T64" fmla="*/ 304800 w 792480"/>
                <a:gd name="T65" fmla="*/ 144328 h 632008"/>
                <a:gd name="T66" fmla="*/ 355600 w 792480"/>
                <a:gd name="T67" fmla="*/ 93528 h 632008"/>
                <a:gd name="T68" fmla="*/ 436880 w 792480"/>
                <a:gd name="T69" fmla="*/ 22408 h 632008"/>
                <a:gd name="T70" fmla="*/ 467360 w 792480"/>
                <a:gd name="T71" fmla="*/ 2088 h 6320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92480"/>
                <a:gd name="T109" fmla="*/ 0 h 632008"/>
                <a:gd name="T110" fmla="*/ 792480 w 792480"/>
                <a:gd name="T111" fmla="*/ 632008 h 6320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92480" h="632008">
                  <a:moveTo>
                    <a:pt x="467360" y="2088"/>
                  </a:moveTo>
                  <a:lnTo>
                    <a:pt x="467360" y="2088"/>
                  </a:lnTo>
                  <a:cubicBezTo>
                    <a:pt x="514773" y="5475"/>
                    <a:pt x="563671" y="0"/>
                    <a:pt x="609600" y="12248"/>
                  </a:cubicBezTo>
                  <a:cubicBezTo>
                    <a:pt x="619948" y="15007"/>
                    <a:pt x="613819" y="33817"/>
                    <a:pt x="619760" y="42728"/>
                  </a:cubicBezTo>
                  <a:cubicBezTo>
                    <a:pt x="627730" y="54683"/>
                    <a:pt x="641419" y="61866"/>
                    <a:pt x="650240" y="73208"/>
                  </a:cubicBezTo>
                  <a:cubicBezTo>
                    <a:pt x="665233" y="92485"/>
                    <a:pt x="673611" y="116899"/>
                    <a:pt x="690880" y="134168"/>
                  </a:cubicBezTo>
                  <a:lnTo>
                    <a:pt x="751840" y="195128"/>
                  </a:lnTo>
                  <a:lnTo>
                    <a:pt x="782320" y="225608"/>
                  </a:lnTo>
                  <a:cubicBezTo>
                    <a:pt x="785707" y="235768"/>
                    <a:pt x="792480" y="245378"/>
                    <a:pt x="792480" y="256088"/>
                  </a:cubicBezTo>
                  <a:cubicBezTo>
                    <a:pt x="792480" y="283392"/>
                    <a:pt x="789504" y="311026"/>
                    <a:pt x="782320" y="337368"/>
                  </a:cubicBezTo>
                  <a:cubicBezTo>
                    <a:pt x="773555" y="369508"/>
                    <a:pt x="753832" y="369575"/>
                    <a:pt x="731520" y="388168"/>
                  </a:cubicBezTo>
                  <a:cubicBezTo>
                    <a:pt x="720482" y="397366"/>
                    <a:pt x="711200" y="408488"/>
                    <a:pt x="701040" y="418648"/>
                  </a:cubicBezTo>
                  <a:cubicBezTo>
                    <a:pt x="675503" y="495260"/>
                    <a:pt x="709951" y="400826"/>
                    <a:pt x="670560" y="479608"/>
                  </a:cubicBezTo>
                  <a:cubicBezTo>
                    <a:pt x="665771" y="489187"/>
                    <a:pt x="665189" y="500509"/>
                    <a:pt x="660400" y="510088"/>
                  </a:cubicBezTo>
                  <a:cubicBezTo>
                    <a:pt x="654939" y="521010"/>
                    <a:pt x="645541" y="529646"/>
                    <a:pt x="640080" y="540568"/>
                  </a:cubicBezTo>
                  <a:cubicBezTo>
                    <a:pt x="635291" y="550147"/>
                    <a:pt x="636610" y="562685"/>
                    <a:pt x="629920" y="571048"/>
                  </a:cubicBezTo>
                  <a:cubicBezTo>
                    <a:pt x="610509" y="595312"/>
                    <a:pt x="593501" y="589257"/>
                    <a:pt x="568960" y="601528"/>
                  </a:cubicBezTo>
                  <a:cubicBezTo>
                    <a:pt x="558038" y="606989"/>
                    <a:pt x="550610" y="620448"/>
                    <a:pt x="538480" y="621848"/>
                  </a:cubicBezTo>
                  <a:cubicBezTo>
                    <a:pt x="461027" y="630785"/>
                    <a:pt x="382693" y="628621"/>
                    <a:pt x="304800" y="632008"/>
                  </a:cubicBezTo>
                  <a:cubicBezTo>
                    <a:pt x="284480" y="625235"/>
                    <a:pt x="262998" y="621267"/>
                    <a:pt x="243840" y="611688"/>
                  </a:cubicBezTo>
                  <a:cubicBezTo>
                    <a:pt x="212698" y="596117"/>
                    <a:pt x="171973" y="561806"/>
                    <a:pt x="142240" y="540568"/>
                  </a:cubicBezTo>
                  <a:cubicBezTo>
                    <a:pt x="110077" y="517594"/>
                    <a:pt x="104324" y="518229"/>
                    <a:pt x="71120" y="489768"/>
                  </a:cubicBezTo>
                  <a:cubicBezTo>
                    <a:pt x="60211" y="480417"/>
                    <a:pt x="50800" y="469448"/>
                    <a:pt x="40640" y="459288"/>
                  </a:cubicBezTo>
                  <a:cubicBezTo>
                    <a:pt x="15103" y="382676"/>
                    <a:pt x="49551" y="477110"/>
                    <a:pt x="10160" y="398328"/>
                  </a:cubicBezTo>
                  <a:cubicBezTo>
                    <a:pt x="5371" y="388749"/>
                    <a:pt x="3387" y="378008"/>
                    <a:pt x="0" y="367848"/>
                  </a:cubicBezTo>
                  <a:cubicBezTo>
                    <a:pt x="6773" y="344141"/>
                    <a:pt x="5527" y="316452"/>
                    <a:pt x="20320" y="296728"/>
                  </a:cubicBezTo>
                  <a:cubicBezTo>
                    <a:pt x="28698" y="285557"/>
                    <a:pt x="47885" y="291471"/>
                    <a:pt x="60960" y="286568"/>
                  </a:cubicBezTo>
                  <a:cubicBezTo>
                    <a:pt x="75141" y="281250"/>
                    <a:pt x="87760" y="272399"/>
                    <a:pt x="101600" y="266248"/>
                  </a:cubicBezTo>
                  <a:cubicBezTo>
                    <a:pt x="150790" y="244386"/>
                    <a:pt x="145866" y="247562"/>
                    <a:pt x="193040" y="235768"/>
                  </a:cubicBezTo>
                  <a:cubicBezTo>
                    <a:pt x="203200" y="228995"/>
                    <a:pt x="212598" y="220909"/>
                    <a:pt x="223520" y="215448"/>
                  </a:cubicBezTo>
                  <a:cubicBezTo>
                    <a:pt x="233099" y="210659"/>
                    <a:pt x="246427" y="212861"/>
                    <a:pt x="254000" y="205288"/>
                  </a:cubicBezTo>
                  <a:cubicBezTo>
                    <a:pt x="261573" y="197715"/>
                    <a:pt x="257304" y="183035"/>
                    <a:pt x="264160" y="174808"/>
                  </a:cubicBezTo>
                  <a:cubicBezTo>
                    <a:pt x="275000" y="161799"/>
                    <a:pt x="292826" y="156302"/>
                    <a:pt x="304800" y="144328"/>
                  </a:cubicBezTo>
                  <a:cubicBezTo>
                    <a:pt x="372533" y="76595"/>
                    <a:pt x="274320" y="147715"/>
                    <a:pt x="355600" y="93528"/>
                  </a:cubicBezTo>
                  <a:cubicBezTo>
                    <a:pt x="379307" y="57968"/>
                    <a:pt x="386080" y="39341"/>
                    <a:pt x="436880" y="22408"/>
                  </a:cubicBezTo>
                  <a:cubicBezTo>
                    <a:pt x="470573" y="11177"/>
                    <a:pt x="462280" y="5475"/>
                    <a:pt x="467360" y="2088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28" name="Freihandform 11"/>
            <p:cNvSpPr>
              <a:spLocks/>
            </p:cNvSpPr>
            <p:nvPr/>
          </p:nvSpPr>
          <p:spPr bwMode="auto">
            <a:xfrm>
              <a:off x="2919413" y="4968875"/>
              <a:ext cx="268287" cy="454025"/>
            </a:xfrm>
            <a:custGeom>
              <a:avLst/>
              <a:gdLst>
                <a:gd name="T0" fmla="*/ 378911 w 776434"/>
                <a:gd name="T1" fmla="*/ 10160 h 1178560"/>
                <a:gd name="T2" fmla="*/ 378911 w 776434"/>
                <a:gd name="T3" fmla="*/ 10160 h 1178560"/>
                <a:gd name="T4" fmla="*/ 328111 w 776434"/>
                <a:gd name="T5" fmla="*/ 152400 h 1178560"/>
                <a:gd name="T6" fmla="*/ 317951 w 776434"/>
                <a:gd name="T7" fmla="*/ 182880 h 1178560"/>
                <a:gd name="T8" fmla="*/ 307791 w 776434"/>
                <a:gd name="T9" fmla="*/ 213360 h 1178560"/>
                <a:gd name="T10" fmla="*/ 287471 w 776434"/>
                <a:gd name="T11" fmla="*/ 243840 h 1178560"/>
                <a:gd name="T12" fmla="*/ 236671 w 776434"/>
                <a:gd name="T13" fmla="*/ 325120 h 1178560"/>
                <a:gd name="T14" fmla="*/ 226511 w 776434"/>
                <a:gd name="T15" fmla="*/ 355600 h 1178560"/>
                <a:gd name="T16" fmla="*/ 165551 w 776434"/>
                <a:gd name="T17" fmla="*/ 396240 h 1178560"/>
                <a:gd name="T18" fmla="*/ 145231 w 776434"/>
                <a:gd name="T19" fmla="*/ 426720 h 1178560"/>
                <a:gd name="T20" fmla="*/ 84271 w 776434"/>
                <a:gd name="T21" fmla="*/ 477520 h 1178560"/>
                <a:gd name="T22" fmla="*/ 43631 w 776434"/>
                <a:gd name="T23" fmla="*/ 538480 h 1178560"/>
                <a:gd name="T24" fmla="*/ 23311 w 776434"/>
                <a:gd name="T25" fmla="*/ 568960 h 1178560"/>
                <a:gd name="T26" fmla="*/ 13151 w 776434"/>
                <a:gd name="T27" fmla="*/ 599440 h 1178560"/>
                <a:gd name="T28" fmla="*/ 94431 w 776434"/>
                <a:gd name="T29" fmla="*/ 701040 h 1178560"/>
                <a:gd name="T30" fmla="*/ 124911 w 776434"/>
                <a:gd name="T31" fmla="*/ 741680 h 1178560"/>
                <a:gd name="T32" fmla="*/ 185871 w 776434"/>
                <a:gd name="T33" fmla="*/ 782320 h 1178560"/>
                <a:gd name="T34" fmla="*/ 206191 w 776434"/>
                <a:gd name="T35" fmla="*/ 1036320 h 1178560"/>
                <a:gd name="T36" fmla="*/ 226511 w 776434"/>
                <a:gd name="T37" fmla="*/ 1097280 h 1178560"/>
                <a:gd name="T38" fmla="*/ 246831 w 776434"/>
                <a:gd name="T39" fmla="*/ 1127760 h 1178560"/>
                <a:gd name="T40" fmla="*/ 338271 w 776434"/>
                <a:gd name="T41" fmla="*/ 1158240 h 1178560"/>
                <a:gd name="T42" fmla="*/ 368751 w 776434"/>
                <a:gd name="T43" fmla="*/ 1168400 h 1178560"/>
                <a:gd name="T44" fmla="*/ 399231 w 776434"/>
                <a:gd name="T45" fmla="*/ 1178560 h 1178560"/>
                <a:gd name="T46" fmla="*/ 480511 w 776434"/>
                <a:gd name="T47" fmla="*/ 1168400 h 1178560"/>
                <a:gd name="T48" fmla="*/ 571951 w 776434"/>
                <a:gd name="T49" fmla="*/ 1097280 h 1178560"/>
                <a:gd name="T50" fmla="*/ 612591 w 776434"/>
                <a:gd name="T51" fmla="*/ 1066800 h 1178560"/>
                <a:gd name="T52" fmla="*/ 663391 w 776434"/>
                <a:gd name="T53" fmla="*/ 975360 h 1178560"/>
                <a:gd name="T54" fmla="*/ 683711 w 776434"/>
                <a:gd name="T55" fmla="*/ 944880 h 1178560"/>
                <a:gd name="T56" fmla="*/ 704031 w 776434"/>
                <a:gd name="T57" fmla="*/ 873760 h 1178560"/>
                <a:gd name="T58" fmla="*/ 724351 w 776434"/>
                <a:gd name="T59" fmla="*/ 843280 h 1178560"/>
                <a:gd name="T60" fmla="*/ 754831 w 776434"/>
                <a:gd name="T61" fmla="*/ 772160 h 1178560"/>
                <a:gd name="T62" fmla="*/ 734511 w 776434"/>
                <a:gd name="T63" fmla="*/ 254000 h 1178560"/>
                <a:gd name="T64" fmla="*/ 714191 w 776434"/>
                <a:gd name="T65" fmla="*/ 182880 h 1178560"/>
                <a:gd name="T66" fmla="*/ 673551 w 776434"/>
                <a:gd name="T67" fmla="*/ 121920 h 1178560"/>
                <a:gd name="T68" fmla="*/ 632911 w 776434"/>
                <a:gd name="T69" fmla="*/ 60960 h 1178560"/>
                <a:gd name="T70" fmla="*/ 612591 w 776434"/>
                <a:gd name="T71" fmla="*/ 30480 h 1178560"/>
                <a:gd name="T72" fmla="*/ 551631 w 776434"/>
                <a:gd name="T73" fmla="*/ 0 h 1178560"/>
                <a:gd name="T74" fmla="*/ 439871 w 776434"/>
                <a:gd name="T75" fmla="*/ 10160 h 1178560"/>
                <a:gd name="T76" fmla="*/ 378911 w 776434"/>
                <a:gd name="T77" fmla="*/ 10160 h 11785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6434"/>
                <a:gd name="T118" fmla="*/ 0 h 1178560"/>
                <a:gd name="T119" fmla="*/ 776434 w 776434"/>
                <a:gd name="T120" fmla="*/ 1178560 h 11785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6434" h="1178560">
                  <a:moveTo>
                    <a:pt x="378911" y="10160"/>
                  </a:moveTo>
                  <a:lnTo>
                    <a:pt x="378911" y="10160"/>
                  </a:lnTo>
                  <a:cubicBezTo>
                    <a:pt x="340910" y="111495"/>
                    <a:pt x="357581" y="63989"/>
                    <a:pt x="328111" y="152400"/>
                  </a:cubicBezTo>
                  <a:lnTo>
                    <a:pt x="317951" y="182880"/>
                  </a:lnTo>
                  <a:cubicBezTo>
                    <a:pt x="314564" y="193040"/>
                    <a:pt x="313732" y="204449"/>
                    <a:pt x="307791" y="213360"/>
                  </a:cubicBezTo>
                  <a:cubicBezTo>
                    <a:pt x="301018" y="223520"/>
                    <a:pt x="292430" y="232682"/>
                    <a:pt x="287471" y="243840"/>
                  </a:cubicBezTo>
                  <a:cubicBezTo>
                    <a:pt x="251835" y="324020"/>
                    <a:pt x="291503" y="288565"/>
                    <a:pt x="236671" y="325120"/>
                  </a:cubicBezTo>
                  <a:cubicBezTo>
                    <a:pt x="233284" y="335280"/>
                    <a:pt x="234084" y="348027"/>
                    <a:pt x="226511" y="355600"/>
                  </a:cubicBezTo>
                  <a:cubicBezTo>
                    <a:pt x="209242" y="372869"/>
                    <a:pt x="165551" y="396240"/>
                    <a:pt x="165551" y="396240"/>
                  </a:cubicBezTo>
                  <a:cubicBezTo>
                    <a:pt x="158778" y="406400"/>
                    <a:pt x="153048" y="417339"/>
                    <a:pt x="145231" y="426720"/>
                  </a:cubicBezTo>
                  <a:cubicBezTo>
                    <a:pt x="120785" y="456056"/>
                    <a:pt x="114241" y="457540"/>
                    <a:pt x="84271" y="477520"/>
                  </a:cubicBezTo>
                  <a:lnTo>
                    <a:pt x="43631" y="538480"/>
                  </a:lnTo>
                  <a:cubicBezTo>
                    <a:pt x="36858" y="548640"/>
                    <a:pt x="27172" y="557376"/>
                    <a:pt x="23311" y="568960"/>
                  </a:cubicBezTo>
                  <a:lnTo>
                    <a:pt x="13151" y="599440"/>
                  </a:lnTo>
                  <a:cubicBezTo>
                    <a:pt x="38940" y="676808"/>
                    <a:pt x="0" y="575131"/>
                    <a:pt x="94431" y="701040"/>
                  </a:cubicBezTo>
                  <a:cubicBezTo>
                    <a:pt x="104591" y="714587"/>
                    <a:pt x="112255" y="730430"/>
                    <a:pt x="124911" y="741680"/>
                  </a:cubicBezTo>
                  <a:cubicBezTo>
                    <a:pt x="143164" y="757905"/>
                    <a:pt x="185871" y="782320"/>
                    <a:pt x="185871" y="782320"/>
                  </a:cubicBezTo>
                  <a:cubicBezTo>
                    <a:pt x="186933" y="797194"/>
                    <a:pt x="200984" y="1006814"/>
                    <a:pt x="206191" y="1036320"/>
                  </a:cubicBezTo>
                  <a:cubicBezTo>
                    <a:pt x="209913" y="1057413"/>
                    <a:pt x="214630" y="1079458"/>
                    <a:pt x="226511" y="1097280"/>
                  </a:cubicBezTo>
                  <a:cubicBezTo>
                    <a:pt x="233284" y="1107440"/>
                    <a:pt x="236476" y="1121288"/>
                    <a:pt x="246831" y="1127760"/>
                  </a:cubicBezTo>
                  <a:lnTo>
                    <a:pt x="338271" y="1158240"/>
                  </a:lnTo>
                  <a:lnTo>
                    <a:pt x="368751" y="1168400"/>
                  </a:lnTo>
                  <a:lnTo>
                    <a:pt x="399231" y="1178560"/>
                  </a:lnTo>
                  <a:cubicBezTo>
                    <a:pt x="426324" y="1175173"/>
                    <a:pt x="454798" y="1177583"/>
                    <a:pt x="480511" y="1168400"/>
                  </a:cubicBezTo>
                  <a:cubicBezTo>
                    <a:pt x="531476" y="1150198"/>
                    <a:pt x="537117" y="1127138"/>
                    <a:pt x="571951" y="1097280"/>
                  </a:cubicBezTo>
                  <a:cubicBezTo>
                    <a:pt x="584808" y="1086260"/>
                    <a:pt x="601341" y="1079456"/>
                    <a:pt x="612591" y="1066800"/>
                  </a:cubicBezTo>
                  <a:cubicBezTo>
                    <a:pt x="685813" y="984425"/>
                    <a:pt x="633825" y="1034492"/>
                    <a:pt x="663391" y="975360"/>
                  </a:cubicBezTo>
                  <a:cubicBezTo>
                    <a:pt x="668852" y="964438"/>
                    <a:pt x="678250" y="955802"/>
                    <a:pt x="683711" y="944880"/>
                  </a:cubicBezTo>
                  <a:cubicBezTo>
                    <a:pt x="703482" y="905337"/>
                    <a:pt x="684499" y="919334"/>
                    <a:pt x="704031" y="873760"/>
                  </a:cubicBezTo>
                  <a:cubicBezTo>
                    <a:pt x="708841" y="862537"/>
                    <a:pt x="718293" y="853882"/>
                    <a:pt x="724351" y="843280"/>
                  </a:cubicBezTo>
                  <a:cubicBezTo>
                    <a:pt x="744439" y="808127"/>
                    <a:pt x="743433" y="806355"/>
                    <a:pt x="754831" y="772160"/>
                  </a:cubicBezTo>
                  <a:cubicBezTo>
                    <a:pt x="748058" y="599440"/>
                    <a:pt x="776434" y="421692"/>
                    <a:pt x="734511" y="254000"/>
                  </a:cubicBezTo>
                  <a:cubicBezTo>
                    <a:pt x="732120" y="244434"/>
                    <a:pt x="720816" y="194806"/>
                    <a:pt x="714191" y="182880"/>
                  </a:cubicBezTo>
                  <a:cubicBezTo>
                    <a:pt x="702331" y="161532"/>
                    <a:pt x="681274" y="145088"/>
                    <a:pt x="673551" y="121920"/>
                  </a:cubicBezTo>
                  <a:cubicBezTo>
                    <a:pt x="655696" y="68355"/>
                    <a:pt x="675192" y="111697"/>
                    <a:pt x="632911" y="60960"/>
                  </a:cubicBezTo>
                  <a:cubicBezTo>
                    <a:pt x="625094" y="51579"/>
                    <a:pt x="621225" y="39114"/>
                    <a:pt x="612591" y="30480"/>
                  </a:cubicBezTo>
                  <a:cubicBezTo>
                    <a:pt x="592896" y="10785"/>
                    <a:pt x="576421" y="8263"/>
                    <a:pt x="551631" y="0"/>
                  </a:cubicBezTo>
                  <a:cubicBezTo>
                    <a:pt x="514378" y="3387"/>
                    <a:pt x="476902" y="4870"/>
                    <a:pt x="439871" y="10160"/>
                  </a:cubicBezTo>
                  <a:cubicBezTo>
                    <a:pt x="361254" y="21391"/>
                    <a:pt x="389071" y="10160"/>
                    <a:pt x="378911" y="1016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29" name="Freihandform 12"/>
            <p:cNvSpPr>
              <a:spLocks/>
            </p:cNvSpPr>
            <p:nvPr/>
          </p:nvSpPr>
          <p:spPr bwMode="auto">
            <a:xfrm>
              <a:off x="2171700" y="5535613"/>
              <a:ext cx="279400" cy="279400"/>
            </a:xfrm>
            <a:custGeom>
              <a:avLst/>
              <a:gdLst>
                <a:gd name="T0" fmla="*/ 406400 w 809091"/>
                <a:gd name="T1" fmla="*/ 2875 h 724993"/>
                <a:gd name="T2" fmla="*/ 406400 w 809091"/>
                <a:gd name="T3" fmla="*/ 2875 h 724993"/>
                <a:gd name="T4" fmla="*/ 71120 w 809091"/>
                <a:gd name="T5" fmla="*/ 13035 h 724993"/>
                <a:gd name="T6" fmla="*/ 20320 w 809091"/>
                <a:gd name="T7" fmla="*/ 53675 h 724993"/>
                <a:gd name="T8" fmla="*/ 0 w 809091"/>
                <a:gd name="T9" fmla="*/ 124795 h 724993"/>
                <a:gd name="T10" fmla="*/ 30480 w 809091"/>
                <a:gd name="T11" fmla="*/ 277195 h 724993"/>
                <a:gd name="T12" fmla="*/ 91440 w 809091"/>
                <a:gd name="T13" fmla="*/ 358475 h 724993"/>
                <a:gd name="T14" fmla="*/ 121920 w 809091"/>
                <a:gd name="T15" fmla="*/ 378795 h 724993"/>
                <a:gd name="T16" fmla="*/ 182880 w 809091"/>
                <a:gd name="T17" fmla="*/ 439755 h 724993"/>
                <a:gd name="T18" fmla="*/ 213360 w 809091"/>
                <a:gd name="T19" fmla="*/ 470235 h 724993"/>
                <a:gd name="T20" fmla="*/ 243840 w 809091"/>
                <a:gd name="T21" fmla="*/ 490555 h 724993"/>
                <a:gd name="T22" fmla="*/ 274320 w 809091"/>
                <a:gd name="T23" fmla="*/ 521035 h 724993"/>
                <a:gd name="T24" fmla="*/ 304800 w 809091"/>
                <a:gd name="T25" fmla="*/ 531195 h 724993"/>
                <a:gd name="T26" fmla="*/ 335280 w 809091"/>
                <a:gd name="T27" fmla="*/ 551515 h 724993"/>
                <a:gd name="T28" fmla="*/ 436880 w 809091"/>
                <a:gd name="T29" fmla="*/ 632795 h 724993"/>
                <a:gd name="T30" fmla="*/ 487680 w 809091"/>
                <a:gd name="T31" fmla="*/ 663275 h 724993"/>
                <a:gd name="T32" fmla="*/ 558800 w 809091"/>
                <a:gd name="T33" fmla="*/ 703915 h 724993"/>
                <a:gd name="T34" fmla="*/ 680720 w 809091"/>
                <a:gd name="T35" fmla="*/ 724235 h 724993"/>
                <a:gd name="T36" fmla="*/ 741680 w 809091"/>
                <a:gd name="T37" fmla="*/ 714075 h 724993"/>
                <a:gd name="T38" fmla="*/ 762000 w 809091"/>
                <a:gd name="T39" fmla="*/ 673435 h 724993"/>
                <a:gd name="T40" fmla="*/ 792480 w 809091"/>
                <a:gd name="T41" fmla="*/ 612475 h 724993"/>
                <a:gd name="T42" fmla="*/ 792480 w 809091"/>
                <a:gd name="T43" fmla="*/ 287355 h 724993"/>
                <a:gd name="T44" fmla="*/ 762000 w 809091"/>
                <a:gd name="T45" fmla="*/ 226395 h 724993"/>
                <a:gd name="T46" fmla="*/ 731520 w 809091"/>
                <a:gd name="T47" fmla="*/ 206075 h 724993"/>
                <a:gd name="T48" fmla="*/ 711200 w 809091"/>
                <a:gd name="T49" fmla="*/ 175595 h 724993"/>
                <a:gd name="T50" fmla="*/ 680720 w 809091"/>
                <a:gd name="T51" fmla="*/ 165435 h 724993"/>
                <a:gd name="T52" fmla="*/ 640080 w 809091"/>
                <a:gd name="T53" fmla="*/ 104475 h 724993"/>
                <a:gd name="T54" fmla="*/ 599440 w 809091"/>
                <a:gd name="T55" fmla="*/ 43515 h 724993"/>
                <a:gd name="T56" fmla="*/ 548640 w 809091"/>
                <a:gd name="T57" fmla="*/ 2875 h 724993"/>
                <a:gd name="T58" fmla="*/ 406400 w 809091"/>
                <a:gd name="T59" fmla="*/ 2875 h 7249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09091"/>
                <a:gd name="T91" fmla="*/ 0 h 724993"/>
                <a:gd name="T92" fmla="*/ 809091 w 809091"/>
                <a:gd name="T93" fmla="*/ 724993 h 7249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09091" h="724993">
                  <a:moveTo>
                    <a:pt x="406400" y="2875"/>
                  </a:moveTo>
                  <a:lnTo>
                    <a:pt x="406400" y="2875"/>
                  </a:lnTo>
                  <a:cubicBezTo>
                    <a:pt x="294640" y="6262"/>
                    <a:pt x="182759" y="6833"/>
                    <a:pt x="71120" y="13035"/>
                  </a:cubicBezTo>
                  <a:cubicBezTo>
                    <a:pt x="40988" y="14709"/>
                    <a:pt x="32976" y="28362"/>
                    <a:pt x="20320" y="53675"/>
                  </a:cubicBezTo>
                  <a:cubicBezTo>
                    <a:pt x="13032" y="68251"/>
                    <a:pt x="3255" y="111774"/>
                    <a:pt x="0" y="124795"/>
                  </a:cubicBezTo>
                  <a:cubicBezTo>
                    <a:pt x="3930" y="160161"/>
                    <a:pt x="6466" y="241173"/>
                    <a:pt x="30480" y="277195"/>
                  </a:cubicBezTo>
                  <a:cubicBezTo>
                    <a:pt x="49239" y="305334"/>
                    <a:pt x="67306" y="334341"/>
                    <a:pt x="91440" y="358475"/>
                  </a:cubicBezTo>
                  <a:cubicBezTo>
                    <a:pt x="100074" y="367109"/>
                    <a:pt x="112794" y="370683"/>
                    <a:pt x="121920" y="378795"/>
                  </a:cubicBezTo>
                  <a:cubicBezTo>
                    <a:pt x="143398" y="397887"/>
                    <a:pt x="162560" y="419435"/>
                    <a:pt x="182880" y="439755"/>
                  </a:cubicBezTo>
                  <a:cubicBezTo>
                    <a:pt x="193040" y="449915"/>
                    <a:pt x="201405" y="462265"/>
                    <a:pt x="213360" y="470235"/>
                  </a:cubicBezTo>
                  <a:cubicBezTo>
                    <a:pt x="223520" y="477008"/>
                    <a:pt x="234459" y="482738"/>
                    <a:pt x="243840" y="490555"/>
                  </a:cubicBezTo>
                  <a:cubicBezTo>
                    <a:pt x="254878" y="499753"/>
                    <a:pt x="262365" y="513065"/>
                    <a:pt x="274320" y="521035"/>
                  </a:cubicBezTo>
                  <a:cubicBezTo>
                    <a:pt x="283231" y="526976"/>
                    <a:pt x="295221" y="526406"/>
                    <a:pt x="304800" y="531195"/>
                  </a:cubicBezTo>
                  <a:cubicBezTo>
                    <a:pt x="315722" y="536656"/>
                    <a:pt x="325120" y="544742"/>
                    <a:pt x="335280" y="551515"/>
                  </a:cubicBezTo>
                  <a:cubicBezTo>
                    <a:pt x="372942" y="608008"/>
                    <a:pt x="346241" y="577017"/>
                    <a:pt x="436880" y="632795"/>
                  </a:cubicBezTo>
                  <a:cubicBezTo>
                    <a:pt x="453698" y="643145"/>
                    <a:pt x="471249" y="652321"/>
                    <a:pt x="487680" y="663275"/>
                  </a:cubicBezTo>
                  <a:cubicBezTo>
                    <a:pt x="509977" y="678140"/>
                    <a:pt x="533019" y="695321"/>
                    <a:pt x="558800" y="703915"/>
                  </a:cubicBezTo>
                  <a:cubicBezTo>
                    <a:pt x="581085" y="711343"/>
                    <a:pt x="664613" y="721934"/>
                    <a:pt x="680720" y="724235"/>
                  </a:cubicBezTo>
                  <a:cubicBezTo>
                    <a:pt x="701040" y="720848"/>
                    <a:pt x="724211" y="724993"/>
                    <a:pt x="741680" y="714075"/>
                  </a:cubicBezTo>
                  <a:cubicBezTo>
                    <a:pt x="754523" y="706048"/>
                    <a:pt x="754486" y="686585"/>
                    <a:pt x="762000" y="673435"/>
                  </a:cubicBezTo>
                  <a:cubicBezTo>
                    <a:pt x="793513" y="618288"/>
                    <a:pt x="773852" y="668358"/>
                    <a:pt x="792480" y="612475"/>
                  </a:cubicBezTo>
                  <a:cubicBezTo>
                    <a:pt x="806632" y="456806"/>
                    <a:pt x="809091" y="486689"/>
                    <a:pt x="792480" y="287355"/>
                  </a:cubicBezTo>
                  <a:cubicBezTo>
                    <a:pt x="790978" y="269326"/>
                    <a:pt x="773987" y="238382"/>
                    <a:pt x="762000" y="226395"/>
                  </a:cubicBezTo>
                  <a:cubicBezTo>
                    <a:pt x="753366" y="217761"/>
                    <a:pt x="741680" y="212848"/>
                    <a:pt x="731520" y="206075"/>
                  </a:cubicBezTo>
                  <a:cubicBezTo>
                    <a:pt x="724747" y="195915"/>
                    <a:pt x="720735" y="183223"/>
                    <a:pt x="711200" y="175595"/>
                  </a:cubicBezTo>
                  <a:cubicBezTo>
                    <a:pt x="702837" y="168905"/>
                    <a:pt x="688293" y="173008"/>
                    <a:pt x="680720" y="165435"/>
                  </a:cubicBezTo>
                  <a:cubicBezTo>
                    <a:pt x="663451" y="148166"/>
                    <a:pt x="653627" y="124795"/>
                    <a:pt x="640080" y="104475"/>
                  </a:cubicBezTo>
                  <a:lnTo>
                    <a:pt x="599440" y="43515"/>
                  </a:lnTo>
                  <a:cubicBezTo>
                    <a:pt x="582551" y="18181"/>
                    <a:pt x="582485" y="4567"/>
                    <a:pt x="548640" y="2875"/>
                  </a:cubicBezTo>
                  <a:cubicBezTo>
                    <a:pt x="491138" y="0"/>
                    <a:pt x="430107" y="2875"/>
                    <a:pt x="406400" y="287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30" name="Freihandform 13"/>
            <p:cNvSpPr>
              <a:spLocks/>
            </p:cNvSpPr>
            <p:nvPr/>
          </p:nvSpPr>
          <p:spPr bwMode="auto">
            <a:xfrm>
              <a:off x="3025775" y="5464175"/>
              <a:ext cx="252413" cy="377825"/>
            </a:xfrm>
            <a:custGeom>
              <a:avLst/>
              <a:gdLst>
                <a:gd name="T0" fmla="*/ 510766 w 734286"/>
                <a:gd name="T1" fmla="*/ 4649 h 976494"/>
                <a:gd name="T2" fmla="*/ 510766 w 734286"/>
                <a:gd name="T3" fmla="*/ 4649 h 976494"/>
                <a:gd name="T4" fmla="*/ 307566 w 734286"/>
                <a:gd name="T5" fmla="*/ 14809 h 976494"/>
                <a:gd name="T6" fmla="*/ 216126 w 734286"/>
                <a:gd name="T7" fmla="*/ 85929 h 976494"/>
                <a:gd name="T8" fmla="*/ 175486 w 734286"/>
                <a:gd name="T9" fmla="*/ 146889 h 976494"/>
                <a:gd name="T10" fmla="*/ 104366 w 734286"/>
                <a:gd name="T11" fmla="*/ 197689 h 976494"/>
                <a:gd name="T12" fmla="*/ 84046 w 734286"/>
                <a:gd name="T13" fmla="*/ 228169 h 976494"/>
                <a:gd name="T14" fmla="*/ 63726 w 734286"/>
                <a:gd name="T15" fmla="*/ 350089 h 976494"/>
                <a:gd name="T16" fmla="*/ 33246 w 734286"/>
                <a:gd name="T17" fmla="*/ 451689 h 976494"/>
                <a:gd name="T18" fmla="*/ 12926 w 734286"/>
                <a:gd name="T19" fmla="*/ 512649 h 976494"/>
                <a:gd name="T20" fmla="*/ 2766 w 734286"/>
                <a:gd name="T21" fmla="*/ 543129 h 976494"/>
                <a:gd name="T22" fmla="*/ 33246 w 734286"/>
                <a:gd name="T23" fmla="*/ 654889 h 976494"/>
                <a:gd name="T24" fmla="*/ 43406 w 734286"/>
                <a:gd name="T25" fmla="*/ 685369 h 976494"/>
                <a:gd name="T26" fmla="*/ 73886 w 734286"/>
                <a:gd name="T27" fmla="*/ 715849 h 976494"/>
                <a:gd name="T28" fmla="*/ 94206 w 734286"/>
                <a:gd name="T29" fmla="*/ 746329 h 976494"/>
                <a:gd name="T30" fmla="*/ 114526 w 734286"/>
                <a:gd name="T31" fmla="*/ 827609 h 976494"/>
                <a:gd name="T32" fmla="*/ 124686 w 734286"/>
                <a:gd name="T33" fmla="*/ 878409 h 976494"/>
                <a:gd name="T34" fmla="*/ 175486 w 734286"/>
                <a:gd name="T35" fmla="*/ 929209 h 976494"/>
                <a:gd name="T36" fmla="*/ 216126 w 734286"/>
                <a:gd name="T37" fmla="*/ 949529 h 976494"/>
                <a:gd name="T38" fmla="*/ 327886 w 734286"/>
                <a:gd name="T39" fmla="*/ 959689 h 976494"/>
                <a:gd name="T40" fmla="*/ 592046 w 734286"/>
                <a:gd name="T41" fmla="*/ 949529 h 976494"/>
                <a:gd name="T42" fmla="*/ 612366 w 734286"/>
                <a:gd name="T43" fmla="*/ 868249 h 976494"/>
                <a:gd name="T44" fmla="*/ 642846 w 734286"/>
                <a:gd name="T45" fmla="*/ 827609 h 976494"/>
                <a:gd name="T46" fmla="*/ 683486 w 734286"/>
                <a:gd name="T47" fmla="*/ 726009 h 976494"/>
                <a:gd name="T48" fmla="*/ 693646 w 734286"/>
                <a:gd name="T49" fmla="*/ 695529 h 976494"/>
                <a:gd name="T50" fmla="*/ 703806 w 734286"/>
                <a:gd name="T51" fmla="*/ 665049 h 976494"/>
                <a:gd name="T52" fmla="*/ 713966 w 734286"/>
                <a:gd name="T53" fmla="*/ 512649 h 976494"/>
                <a:gd name="T54" fmla="*/ 734286 w 734286"/>
                <a:gd name="T55" fmla="*/ 441529 h 976494"/>
                <a:gd name="T56" fmla="*/ 724126 w 734286"/>
                <a:gd name="T57" fmla="*/ 278969 h 976494"/>
                <a:gd name="T58" fmla="*/ 683486 w 734286"/>
                <a:gd name="T59" fmla="*/ 187529 h 976494"/>
                <a:gd name="T60" fmla="*/ 663166 w 734286"/>
                <a:gd name="T61" fmla="*/ 126569 h 976494"/>
                <a:gd name="T62" fmla="*/ 642846 w 734286"/>
                <a:gd name="T63" fmla="*/ 96089 h 976494"/>
                <a:gd name="T64" fmla="*/ 622526 w 734286"/>
                <a:gd name="T65" fmla="*/ 35129 h 976494"/>
                <a:gd name="T66" fmla="*/ 592046 w 734286"/>
                <a:gd name="T67" fmla="*/ 24969 h 976494"/>
                <a:gd name="T68" fmla="*/ 561566 w 734286"/>
                <a:gd name="T69" fmla="*/ 4649 h 976494"/>
                <a:gd name="T70" fmla="*/ 510766 w 734286"/>
                <a:gd name="T71" fmla="*/ 4649 h 9764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34286"/>
                <a:gd name="T109" fmla="*/ 0 h 976494"/>
                <a:gd name="T110" fmla="*/ 734286 w 734286"/>
                <a:gd name="T111" fmla="*/ 976494 h 9764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34286" h="976494">
                  <a:moveTo>
                    <a:pt x="510766" y="4649"/>
                  </a:moveTo>
                  <a:lnTo>
                    <a:pt x="510766" y="4649"/>
                  </a:lnTo>
                  <a:cubicBezTo>
                    <a:pt x="443033" y="8036"/>
                    <a:pt x="374164" y="2002"/>
                    <a:pt x="307566" y="14809"/>
                  </a:cubicBezTo>
                  <a:cubicBezTo>
                    <a:pt x="287491" y="18670"/>
                    <a:pt x="232786" y="64509"/>
                    <a:pt x="216126" y="85929"/>
                  </a:cubicBezTo>
                  <a:cubicBezTo>
                    <a:pt x="201133" y="105206"/>
                    <a:pt x="195023" y="132236"/>
                    <a:pt x="175486" y="146889"/>
                  </a:cubicBezTo>
                  <a:cubicBezTo>
                    <a:pt x="125077" y="184695"/>
                    <a:pt x="148935" y="167976"/>
                    <a:pt x="104366" y="197689"/>
                  </a:cubicBezTo>
                  <a:cubicBezTo>
                    <a:pt x="97593" y="207849"/>
                    <a:pt x="89507" y="217247"/>
                    <a:pt x="84046" y="228169"/>
                  </a:cubicBezTo>
                  <a:cubicBezTo>
                    <a:pt x="66400" y="263460"/>
                    <a:pt x="68734" y="317540"/>
                    <a:pt x="63726" y="350089"/>
                  </a:cubicBezTo>
                  <a:cubicBezTo>
                    <a:pt x="59339" y="378605"/>
                    <a:pt x="41158" y="427953"/>
                    <a:pt x="33246" y="451689"/>
                  </a:cubicBezTo>
                  <a:lnTo>
                    <a:pt x="12926" y="512649"/>
                  </a:lnTo>
                  <a:lnTo>
                    <a:pt x="2766" y="543129"/>
                  </a:lnTo>
                  <a:cubicBezTo>
                    <a:pt x="18572" y="653773"/>
                    <a:pt x="0" y="577315"/>
                    <a:pt x="33246" y="654889"/>
                  </a:cubicBezTo>
                  <a:cubicBezTo>
                    <a:pt x="37465" y="664733"/>
                    <a:pt x="37465" y="676458"/>
                    <a:pt x="43406" y="685369"/>
                  </a:cubicBezTo>
                  <a:cubicBezTo>
                    <a:pt x="51376" y="697324"/>
                    <a:pt x="64688" y="704811"/>
                    <a:pt x="73886" y="715849"/>
                  </a:cubicBezTo>
                  <a:cubicBezTo>
                    <a:pt x="81703" y="725230"/>
                    <a:pt x="87433" y="736169"/>
                    <a:pt x="94206" y="746329"/>
                  </a:cubicBezTo>
                  <a:cubicBezTo>
                    <a:pt x="100979" y="773422"/>
                    <a:pt x="109049" y="800224"/>
                    <a:pt x="114526" y="827609"/>
                  </a:cubicBezTo>
                  <a:cubicBezTo>
                    <a:pt x="117913" y="844542"/>
                    <a:pt x="118623" y="862240"/>
                    <a:pt x="124686" y="878409"/>
                  </a:cubicBezTo>
                  <a:cubicBezTo>
                    <a:pt x="134846" y="905502"/>
                    <a:pt x="151779" y="915662"/>
                    <a:pt x="175486" y="929209"/>
                  </a:cubicBezTo>
                  <a:cubicBezTo>
                    <a:pt x="188636" y="936723"/>
                    <a:pt x="201274" y="946559"/>
                    <a:pt x="216126" y="949529"/>
                  </a:cubicBezTo>
                  <a:cubicBezTo>
                    <a:pt x="252807" y="956865"/>
                    <a:pt x="290633" y="956302"/>
                    <a:pt x="327886" y="959689"/>
                  </a:cubicBezTo>
                  <a:cubicBezTo>
                    <a:pt x="415939" y="956302"/>
                    <a:pt x="508155" y="976494"/>
                    <a:pt x="592046" y="949529"/>
                  </a:cubicBezTo>
                  <a:cubicBezTo>
                    <a:pt x="618633" y="940983"/>
                    <a:pt x="595610" y="890591"/>
                    <a:pt x="612366" y="868249"/>
                  </a:cubicBezTo>
                  <a:cubicBezTo>
                    <a:pt x="622526" y="854702"/>
                    <a:pt x="633871" y="841968"/>
                    <a:pt x="642846" y="827609"/>
                  </a:cubicBezTo>
                  <a:cubicBezTo>
                    <a:pt x="664202" y="793439"/>
                    <a:pt x="670458" y="765094"/>
                    <a:pt x="683486" y="726009"/>
                  </a:cubicBezTo>
                  <a:lnTo>
                    <a:pt x="693646" y="695529"/>
                  </a:lnTo>
                  <a:lnTo>
                    <a:pt x="703806" y="665049"/>
                  </a:lnTo>
                  <a:cubicBezTo>
                    <a:pt x="707193" y="614249"/>
                    <a:pt x="708636" y="563282"/>
                    <a:pt x="713966" y="512649"/>
                  </a:cubicBezTo>
                  <a:cubicBezTo>
                    <a:pt x="715929" y="494003"/>
                    <a:pt x="727990" y="460418"/>
                    <a:pt x="734286" y="441529"/>
                  </a:cubicBezTo>
                  <a:cubicBezTo>
                    <a:pt x="730899" y="387342"/>
                    <a:pt x="731462" y="332764"/>
                    <a:pt x="724126" y="278969"/>
                  </a:cubicBezTo>
                  <a:cubicBezTo>
                    <a:pt x="712224" y="191691"/>
                    <a:pt x="708687" y="244230"/>
                    <a:pt x="683486" y="187529"/>
                  </a:cubicBezTo>
                  <a:cubicBezTo>
                    <a:pt x="674787" y="167956"/>
                    <a:pt x="675047" y="144391"/>
                    <a:pt x="663166" y="126569"/>
                  </a:cubicBezTo>
                  <a:cubicBezTo>
                    <a:pt x="656393" y="116409"/>
                    <a:pt x="647805" y="107247"/>
                    <a:pt x="642846" y="96089"/>
                  </a:cubicBezTo>
                  <a:cubicBezTo>
                    <a:pt x="634147" y="76516"/>
                    <a:pt x="642846" y="41902"/>
                    <a:pt x="622526" y="35129"/>
                  </a:cubicBezTo>
                  <a:cubicBezTo>
                    <a:pt x="612366" y="31742"/>
                    <a:pt x="601625" y="29758"/>
                    <a:pt x="592046" y="24969"/>
                  </a:cubicBezTo>
                  <a:cubicBezTo>
                    <a:pt x="581124" y="19508"/>
                    <a:pt x="573540" y="7044"/>
                    <a:pt x="561566" y="4649"/>
                  </a:cubicBezTo>
                  <a:cubicBezTo>
                    <a:pt x="538320" y="0"/>
                    <a:pt x="519233" y="4649"/>
                    <a:pt x="510766" y="464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31" name="Freihandform 14"/>
            <p:cNvSpPr>
              <a:spLocks/>
            </p:cNvSpPr>
            <p:nvPr/>
          </p:nvSpPr>
          <p:spPr bwMode="auto">
            <a:xfrm>
              <a:off x="2444750" y="5783263"/>
              <a:ext cx="266700" cy="330200"/>
            </a:xfrm>
            <a:custGeom>
              <a:avLst/>
              <a:gdLst>
                <a:gd name="T0" fmla="*/ 458895 w 773855"/>
                <a:gd name="T1" fmla="*/ 21141 h 854261"/>
                <a:gd name="T2" fmla="*/ 458895 w 773855"/>
                <a:gd name="T3" fmla="*/ 21141 h 854261"/>
                <a:gd name="T4" fmla="*/ 367455 w 773855"/>
                <a:gd name="T5" fmla="*/ 10981 h 854261"/>
                <a:gd name="T6" fmla="*/ 235375 w 773855"/>
                <a:gd name="T7" fmla="*/ 21141 h 854261"/>
                <a:gd name="T8" fmla="*/ 204895 w 773855"/>
                <a:gd name="T9" fmla="*/ 41461 h 854261"/>
                <a:gd name="T10" fmla="*/ 143935 w 773855"/>
                <a:gd name="T11" fmla="*/ 112581 h 854261"/>
                <a:gd name="T12" fmla="*/ 123615 w 773855"/>
                <a:gd name="T13" fmla="*/ 153221 h 854261"/>
                <a:gd name="T14" fmla="*/ 103295 w 773855"/>
                <a:gd name="T15" fmla="*/ 183701 h 854261"/>
                <a:gd name="T16" fmla="*/ 93135 w 773855"/>
                <a:gd name="T17" fmla="*/ 224341 h 854261"/>
                <a:gd name="T18" fmla="*/ 52495 w 773855"/>
                <a:gd name="T19" fmla="*/ 285301 h 854261"/>
                <a:gd name="T20" fmla="*/ 32175 w 773855"/>
                <a:gd name="T21" fmla="*/ 315781 h 854261"/>
                <a:gd name="T22" fmla="*/ 22015 w 773855"/>
                <a:gd name="T23" fmla="*/ 346261 h 854261"/>
                <a:gd name="T24" fmla="*/ 1695 w 773855"/>
                <a:gd name="T25" fmla="*/ 427541 h 854261"/>
                <a:gd name="T26" fmla="*/ 11855 w 773855"/>
                <a:gd name="T27" fmla="*/ 661221 h 854261"/>
                <a:gd name="T28" fmla="*/ 42335 w 773855"/>
                <a:gd name="T29" fmla="*/ 691701 h 854261"/>
                <a:gd name="T30" fmla="*/ 93135 w 773855"/>
                <a:gd name="T31" fmla="*/ 722181 h 854261"/>
                <a:gd name="T32" fmla="*/ 164255 w 773855"/>
                <a:gd name="T33" fmla="*/ 742501 h 854261"/>
                <a:gd name="T34" fmla="*/ 194735 w 773855"/>
                <a:gd name="T35" fmla="*/ 772981 h 854261"/>
                <a:gd name="T36" fmla="*/ 347135 w 773855"/>
                <a:gd name="T37" fmla="*/ 823781 h 854261"/>
                <a:gd name="T38" fmla="*/ 387775 w 773855"/>
                <a:gd name="T39" fmla="*/ 833941 h 854261"/>
                <a:gd name="T40" fmla="*/ 469055 w 773855"/>
                <a:gd name="T41" fmla="*/ 844101 h 854261"/>
                <a:gd name="T42" fmla="*/ 499535 w 773855"/>
                <a:gd name="T43" fmla="*/ 854261 h 854261"/>
                <a:gd name="T44" fmla="*/ 601135 w 773855"/>
                <a:gd name="T45" fmla="*/ 833941 h 854261"/>
                <a:gd name="T46" fmla="*/ 641775 w 773855"/>
                <a:gd name="T47" fmla="*/ 803461 h 854261"/>
                <a:gd name="T48" fmla="*/ 672255 w 773855"/>
                <a:gd name="T49" fmla="*/ 783141 h 854261"/>
                <a:gd name="T50" fmla="*/ 743375 w 773855"/>
                <a:gd name="T51" fmla="*/ 681541 h 854261"/>
                <a:gd name="T52" fmla="*/ 773855 w 773855"/>
                <a:gd name="T53" fmla="*/ 661221 h 854261"/>
                <a:gd name="T54" fmla="*/ 763695 w 773855"/>
                <a:gd name="T55" fmla="*/ 386901 h 854261"/>
                <a:gd name="T56" fmla="*/ 743375 w 773855"/>
                <a:gd name="T57" fmla="*/ 325941 h 854261"/>
                <a:gd name="T58" fmla="*/ 733215 w 773855"/>
                <a:gd name="T59" fmla="*/ 295461 h 854261"/>
                <a:gd name="T60" fmla="*/ 723055 w 773855"/>
                <a:gd name="T61" fmla="*/ 264981 h 854261"/>
                <a:gd name="T62" fmla="*/ 712895 w 773855"/>
                <a:gd name="T63" fmla="*/ 234501 h 854261"/>
                <a:gd name="T64" fmla="*/ 682415 w 773855"/>
                <a:gd name="T65" fmla="*/ 204021 h 854261"/>
                <a:gd name="T66" fmla="*/ 672255 w 773855"/>
                <a:gd name="T67" fmla="*/ 173541 h 854261"/>
                <a:gd name="T68" fmla="*/ 631615 w 773855"/>
                <a:gd name="T69" fmla="*/ 112581 h 854261"/>
                <a:gd name="T70" fmla="*/ 601135 w 773855"/>
                <a:gd name="T71" fmla="*/ 51621 h 854261"/>
                <a:gd name="T72" fmla="*/ 560495 w 773855"/>
                <a:gd name="T73" fmla="*/ 41461 h 854261"/>
                <a:gd name="T74" fmla="*/ 499535 w 773855"/>
                <a:gd name="T75" fmla="*/ 21141 h 854261"/>
                <a:gd name="T76" fmla="*/ 408095 w 773855"/>
                <a:gd name="T77" fmla="*/ 821 h 854261"/>
                <a:gd name="T78" fmla="*/ 458895 w 773855"/>
                <a:gd name="T79" fmla="*/ 21141 h 85426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3855"/>
                <a:gd name="T121" fmla="*/ 0 h 854261"/>
                <a:gd name="T122" fmla="*/ 773855 w 773855"/>
                <a:gd name="T123" fmla="*/ 854261 h 85426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3855" h="854261">
                  <a:moveTo>
                    <a:pt x="458895" y="21141"/>
                  </a:moveTo>
                  <a:lnTo>
                    <a:pt x="458895" y="21141"/>
                  </a:lnTo>
                  <a:cubicBezTo>
                    <a:pt x="428415" y="17754"/>
                    <a:pt x="398123" y="10981"/>
                    <a:pt x="367455" y="10981"/>
                  </a:cubicBezTo>
                  <a:cubicBezTo>
                    <a:pt x="323298" y="10981"/>
                    <a:pt x="278775" y="13003"/>
                    <a:pt x="235375" y="21141"/>
                  </a:cubicBezTo>
                  <a:cubicBezTo>
                    <a:pt x="223373" y="23391"/>
                    <a:pt x="214276" y="33644"/>
                    <a:pt x="204895" y="41461"/>
                  </a:cubicBezTo>
                  <a:cubicBezTo>
                    <a:pt x="183211" y="59531"/>
                    <a:pt x="158559" y="89182"/>
                    <a:pt x="143935" y="112581"/>
                  </a:cubicBezTo>
                  <a:cubicBezTo>
                    <a:pt x="135908" y="125424"/>
                    <a:pt x="131129" y="140071"/>
                    <a:pt x="123615" y="153221"/>
                  </a:cubicBezTo>
                  <a:cubicBezTo>
                    <a:pt x="117557" y="163823"/>
                    <a:pt x="110068" y="173541"/>
                    <a:pt x="103295" y="183701"/>
                  </a:cubicBezTo>
                  <a:cubicBezTo>
                    <a:pt x="99908" y="197248"/>
                    <a:pt x="99380" y="211852"/>
                    <a:pt x="93135" y="224341"/>
                  </a:cubicBezTo>
                  <a:cubicBezTo>
                    <a:pt x="82213" y="246184"/>
                    <a:pt x="66042" y="264981"/>
                    <a:pt x="52495" y="285301"/>
                  </a:cubicBezTo>
                  <a:cubicBezTo>
                    <a:pt x="45722" y="295461"/>
                    <a:pt x="36036" y="304197"/>
                    <a:pt x="32175" y="315781"/>
                  </a:cubicBezTo>
                  <a:cubicBezTo>
                    <a:pt x="28788" y="325941"/>
                    <a:pt x="24833" y="335929"/>
                    <a:pt x="22015" y="346261"/>
                  </a:cubicBezTo>
                  <a:cubicBezTo>
                    <a:pt x="14667" y="373204"/>
                    <a:pt x="1695" y="427541"/>
                    <a:pt x="1695" y="427541"/>
                  </a:cubicBezTo>
                  <a:cubicBezTo>
                    <a:pt x="5082" y="505434"/>
                    <a:pt x="0" y="584161"/>
                    <a:pt x="11855" y="661221"/>
                  </a:cubicBezTo>
                  <a:cubicBezTo>
                    <a:pt x="14040" y="675422"/>
                    <a:pt x="30840" y="683080"/>
                    <a:pt x="42335" y="691701"/>
                  </a:cubicBezTo>
                  <a:cubicBezTo>
                    <a:pt x="58133" y="703549"/>
                    <a:pt x="75472" y="713350"/>
                    <a:pt x="93135" y="722181"/>
                  </a:cubicBezTo>
                  <a:cubicBezTo>
                    <a:pt x="107711" y="729469"/>
                    <a:pt x="151234" y="739246"/>
                    <a:pt x="164255" y="742501"/>
                  </a:cubicBezTo>
                  <a:cubicBezTo>
                    <a:pt x="174415" y="752661"/>
                    <a:pt x="182613" y="765267"/>
                    <a:pt x="194735" y="772981"/>
                  </a:cubicBezTo>
                  <a:cubicBezTo>
                    <a:pt x="277587" y="825705"/>
                    <a:pt x="261719" y="808251"/>
                    <a:pt x="347135" y="823781"/>
                  </a:cubicBezTo>
                  <a:cubicBezTo>
                    <a:pt x="360873" y="826279"/>
                    <a:pt x="374001" y="831645"/>
                    <a:pt x="387775" y="833941"/>
                  </a:cubicBezTo>
                  <a:cubicBezTo>
                    <a:pt x="414708" y="838430"/>
                    <a:pt x="441962" y="840714"/>
                    <a:pt x="469055" y="844101"/>
                  </a:cubicBezTo>
                  <a:cubicBezTo>
                    <a:pt x="479215" y="847488"/>
                    <a:pt x="488825" y="854261"/>
                    <a:pt x="499535" y="854261"/>
                  </a:cubicBezTo>
                  <a:cubicBezTo>
                    <a:pt x="546233" y="854261"/>
                    <a:pt x="563600" y="846453"/>
                    <a:pt x="601135" y="833941"/>
                  </a:cubicBezTo>
                  <a:cubicBezTo>
                    <a:pt x="614682" y="823781"/>
                    <a:pt x="627996" y="813303"/>
                    <a:pt x="641775" y="803461"/>
                  </a:cubicBezTo>
                  <a:cubicBezTo>
                    <a:pt x="651711" y="796364"/>
                    <a:pt x="664214" y="792331"/>
                    <a:pt x="672255" y="783141"/>
                  </a:cubicBezTo>
                  <a:cubicBezTo>
                    <a:pt x="695490" y="756587"/>
                    <a:pt x="716823" y="708093"/>
                    <a:pt x="743375" y="681541"/>
                  </a:cubicBezTo>
                  <a:cubicBezTo>
                    <a:pt x="752009" y="672907"/>
                    <a:pt x="763695" y="667994"/>
                    <a:pt x="773855" y="661221"/>
                  </a:cubicBezTo>
                  <a:cubicBezTo>
                    <a:pt x="770468" y="569781"/>
                    <a:pt x="771979" y="478028"/>
                    <a:pt x="763695" y="386901"/>
                  </a:cubicBezTo>
                  <a:cubicBezTo>
                    <a:pt x="761756" y="365570"/>
                    <a:pt x="750148" y="346261"/>
                    <a:pt x="743375" y="325941"/>
                  </a:cubicBezTo>
                  <a:lnTo>
                    <a:pt x="733215" y="295461"/>
                  </a:lnTo>
                  <a:lnTo>
                    <a:pt x="723055" y="264981"/>
                  </a:lnTo>
                  <a:cubicBezTo>
                    <a:pt x="719668" y="254821"/>
                    <a:pt x="720468" y="242074"/>
                    <a:pt x="712895" y="234501"/>
                  </a:cubicBezTo>
                  <a:lnTo>
                    <a:pt x="682415" y="204021"/>
                  </a:lnTo>
                  <a:cubicBezTo>
                    <a:pt x="679028" y="193861"/>
                    <a:pt x="677456" y="182903"/>
                    <a:pt x="672255" y="173541"/>
                  </a:cubicBezTo>
                  <a:cubicBezTo>
                    <a:pt x="660395" y="152193"/>
                    <a:pt x="639338" y="135749"/>
                    <a:pt x="631615" y="112581"/>
                  </a:cubicBezTo>
                  <a:cubicBezTo>
                    <a:pt x="625819" y="95194"/>
                    <a:pt x="618017" y="62876"/>
                    <a:pt x="601135" y="51621"/>
                  </a:cubicBezTo>
                  <a:cubicBezTo>
                    <a:pt x="589517" y="43875"/>
                    <a:pt x="573870" y="45473"/>
                    <a:pt x="560495" y="41461"/>
                  </a:cubicBezTo>
                  <a:cubicBezTo>
                    <a:pt x="539979" y="35306"/>
                    <a:pt x="520315" y="26336"/>
                    <a:pt x="499535" y="21141"/>
                  </a:cubicBezTo>
                  <a:cubicBezTo>
                    <a:pt x="414969" y="0"/>
                    <a:pt x="446182" y="821"/>
                    <a:pt x="408095" y="821"/>
                  </a:cubicBezTo>
                  <a:lnTo>
                    <a:pt x="458895" y="2114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32" name="Freihandform 15"/>
            <p:cNvSpPr>
              <a:spLocks/>
            </p:cNvSpPr>
            <p:nvPr/>
          </p:nvSpPr>
          <p:spPr bwMode="auto">
            <a:xfrm>
              <a:off x="2028825" y="5807075"/>
              <a:ext cx="325438" cy="317500"/>
            </a:xfrm>
            <a:custGeom>
              <a:avLst/>
              <a:gdLst>
                <a:gd name="T0" fmla="*/ 223962 w 945410"/>
                <a:gd name="T1" fmla="*/ 20242 h 822882"/>
                <a:gd name="T2" fmla="*/ 223962 w 945410"/>
                <a:gd name="T3" fmla="*/ 20242 h 822882"/>
                <a:gd name="T4" fmla="*/ 315402 w 945410"/>
                <a:gd name="T5" fmla="*/ 30402 h 822882"/>
                <a:gd name="T6" fmla="*/ 366202 w 945410"/>
                <a:gd name="T7" fmla="*/ 60882 h 822882"/>
                <a:gd name="T8" fmla="*/ 447482 w 945410"/>
                <a:gd name="T9" fmla="*/ 81202 h 822882"/>
                <a:gd name="T10" fmla="*/ 477962 w 945410"/>
                <a:gd name="T11" fmla="*/ 91362 h 822882"/>
                <a:gd name="T12" fmla="*/ 538922 w 945410"/>
                <a:gd name="T13" fmla="*/ 142162 h 822882"/>
                <a:gd name="T14" fmla="*/ 579562 w 945410"/>
                <a:gd name="T15" fmla="*/ 192962 h 822882"/>
                <a:gd name="T16" fmla="*/ 711642 w 945410"/>
                <a:gd name="T17" fmla="*/ 304722 h 822882"/>
                <a:gd name="T18" fmla="*/ 782762 w 945410"/>
                <a:gd name="T19" fmla="*/ 345362 h 822882"/>
                <a:gd name="T20" fmla="*/ 843722 w 945410"/>
                <a:gd name="T21" fmla="*/ 386002 h 822882"/>
                <a:gd name="T22" fmla="*/ 914842 w 945410"/>
                <a:gd name="T23" fmla="*/ 426642 h 822882"/>
                <a:gd name="T24" fmla="*/ 935162 w 945410"/>
                <a:gd name="T25" fmla="*/ 467282 h 822882"/>
                <a:gd name="T26" fmla="*/ 904682 w 945410"/>
                <a:gd name="T27" fmla="*/ 680642 h 822882"/>
                <a:gd name="T28" fmla="*/ 874202 w 945410"/>
                <a:gd name="T29" fmla="*/ 741602 h 822882"/>
                <a:gd name="T30" fmla="*/ 803082 w 945410"/>
                <a:gd name="T31" fmla="*/ 792402 h 822882"/>
                <a:gd name="T32" fmla="*/ 772602 w 945410"/>
                <a:gd name="T33" fmla="*/ 802562 h 822882"/>
                <a:gd name="T34" fmla="*/ 731962 w 945410"/>
                <a:gd name="T35" fmla="*/ 792402 h 822882"/>
                <a:gd name="T36" fmla="*/ 701482 w 945410"/>
                <a:gd name="T37" fmla="*/ 772082 h 822882"/>
                <a:gd name="T38" fmla="*/ 620202 w 945410"/>
                <a:gd name="T39" fmla="*/ 792402 h 822882"/>
                <a:gd name="T40" fmla="*/ 589722 w 945410"/>
                <a:gd name="T41" fmla="*/ 812722 h 822882"/>
                <a:gd name="T42" fmla="*/ 538922 w 945410"/>
                <a:gd name="T43" fmla="*/ 822882 h 822882"/>
                <a:gd name="T44" fmla="*/ 264602 w 945410"/>
                <a:gd name="T45" fmla="*/ 812722 h 822882"/>
                <a:gd name="T46" fmla="*/ 213802 w 945410"/>
                <a:gd name="T47" fmla="*/ 731442 h 822882"/>
                <a:gd name="T48" fmla="*/ 183322 w 945410"/>
                <a:gd name="T49" fmla="*/ 700962 h 822882"/>
                <a:gd name="T50" fmla="*/ 102042 w 945410"/>
                <a:gd name="T51" fmla="*/ 558722 h 822882"/>
                <a:gd name="T52" fmla="*/ 41082 w 945410"/>
                <a:gd name="T53" fmla="*/ 467282 h 822882"/>
                <a:gd name="T54" fmla="*/ 20762 w 945410"/>
                <a:gd name="T55" fmla="*/ 436802 h 822882"/>
                <a:gd name="T56" fmla="*/ 10602 w 945410"/>
                <a:gd name="T57" fmla="*/ 345362 h 822882"/>
                <a:gd name="T58" fmla="*/ 442 w 945410"/>
                <a:gd name="T59" fmla="*/ 294562 h 822882"/>
                <a:gd name="T60" fmla="*/ 10602 w 945410"/>
                <a:gd name="T61" fmla="*/ 243762 h 822882"/>
                <a:gd name="T62" fmla="*/ 71562 w 945410"/>
                <a:gd name="T63" fmla="*/ 203122 h 822882"/>
                <a:gd name="T64" fmla="*/ 112202 w 945410"/>
                <a:gd name="T65" fmla="*/ 172642 h 822882"/>
                <a:gd name="T66" fmla="*/ 122362 w 945410"/>
                <a:gd name="T67" fmla="*/ 142162 h 822882"/>
                <a:gd name="T68" fmla="*/ 173162 w 945410"/>
                <a:gd name="T69" fmla="*/ 50722 h 822882"/>
                <a:gd name="T70" fmla="*/ 183322 w 945410"/>
                <a:gd name="T71" fmla="*/ 10082 h 822882"/>
                <a:gd name="T72" fmla="*/ 223962 w 945410"/>
                <a:gd name="T73" fmla="*/ 20242 h 8228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5410"/>
                <a:gd name="T112" fmla="*/ 0 h 822882"/>
                <a:gd name="T113" fmla="*/ 945410 w 945410"/>
                <a:gd name="T114" fmla="*/ 822882 h 82288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5410" h="822882">
                  <a:moveTo>
                    <a:pt x="223962" y="20242"/>
                  </a:moveTo>
                  <a:lnTo>
                    <a:pt x="223962" y="20242"/>
                  </a:lnTo>
                  <a:cubicBezTo>
                    <a:pt x="254442" y="23629"/>
                    <a:pt x="285914" y="21977"/>
                    <a:pt x="315402" y="30402"/>
                  </a:cubicBezTo>
                  <a:cubicBezTo>
                    <a:pt x="334390" y="35827"/>
                    <a:pt x="348539" y="52051"/>
                    <a:pt x="366202" y="60882"/>
                  </a:cubicBezTo>
                  <a:cubicBezTo>
                    <a:pt x="389426" y="72494"/>
                    <a:pt x="424296" y="75405"/>
                    <a:pt x="447482" y="81202"/>
                  </a:cubicBezTo>
                  <a:cubicBezTo>
                    <a:pt x="457872" y="83799"/>
                    <a:pt x="467802" y="87975"/>
                    <a:pt x="477962" y="91362"/>
                  </a:cubicBezTo>
                  <a:cubicBezTo>
                    <a:pt x="531625" y="171857"/>
                    <a:pt x="456423" y="69976"/>
                    <a:pt x="538922" y="142162"/>
                  </a:cubicBezTo>
                  <a:cubicBezTo>
                    <a:pt x="555242" y="156442"/>
                    <a:pt x="565282" y="176642"/>
                    <a:pt x="579562" y="192962"/>
                  </a:cubicBezTo>
                  <a:cubicBezTo>
                    <a:pt x="614252" y="232607"/>
                    <a:pt x="678685" y="279370"/>
                    <a:pt x="711642" y="304722"/>
                  </a:cubicBezTo>
                  <a:cubicBezTo>
                    <a:pt x="753178" y="336673"/>
                    <a:pt x="733118" y="315576"/>
                    <a:pt x="782762" y="345362"/>
                  </a:cubicBezTo>
                  <a:cubicBezTo>
                    <a:pt x="803703" y="357927"/>
                    <a:pt x="821879" y="375080"/>
                    <a:pt x="843722" y="386002"/>
                  </a:cubicBezTo>
                  <a:cubicBezTo>
                    <a:pt x="895284" y="411783"/>
                    <a:pt x="871760" y="397921"/>
                    <a:pt x="914842" y="426642"/>
                  </a:cubicBezTo>
                  <a:cubicBezTo>
                    <a:pt x="921615" y="440189"/>
                    <a:pt x="934442" y="452154"/>
                    <a:pt x="935162" y="467282"/>
                  </a:cubicBezTo>
                  <a:cubicBezTo>
                    <a:pt x="944616" y="665811"/>
                    <a:pt x="945410" y="585611"/>
                    <a:pt x="904682" y="680642"/>
                  </a:cubicBezTo>
                  <a:cubicBezTo>
                    <a:pt x="892287" y="709564"/>
                    <a:pt x="898608" y="717196"/>
                    <a:pt x="874202" y="741602"/>
                  </a:cubicBezTo>
                  <a:cubicBezTo>
                    <a:pt x="869600" y="746204"/>
                    <a:pt x="814620" y="786633"/>
                    <a:pt x="803082" y="792402"/>
                  </a:cubicBezTo>
                  <a:cubicBezTo>
                    <a:pt x="793503" y="797191"/>
                    <a:pt x="782762" y="799175"/>
                    <a:pt x="772602" y="802562"/>
                  </a:cubicBezTo>
                  <a:cubicBezTo>
                    <a:pt x="759055" y="799175"/>
                    <a:pt x="744797" y="797903"/>
                    <a:pt x="731962" y="792402"/>
                  </a:cubicBezTo>
                  <a:cubicBezTo>
                    <a:pt x="720739" y="787592"/>
                    <a:pt x="713693" y="772082"/>
                    <a:pt x="701482" y="772082"/>
                  </a:cubicBezTo>
                  <a:cubicBezTo>
                    <a:pt x="673555" y="772082"/>
                    <a:pt x="647295" y="785629"/>
                    <a:pt x="620202" y="792402"/>
                  </a:cubicBezTo>
                  <a:cubicBezTo>
                    <a:pt x="610042" y="799175"/>
                    <a:pt x="601155" y="808435"/>
                    <a:pt x="589722" y="812722"/>
                  </a:cubicBezTo>
                  <a:cubicBezTo>
                    <a:pt x="573553" y="818785"/>
                    <a:pt x="556191" y="822882"/>
                    <a:pt x="538922" y="822882"/>
                  </a:cubicBezTo>
                  <a:cubicBezTo>
                    <a:pt x="447419" y="822882"/>
                    <a:pt x="356042" y="816109"/>
                    <a:pt x="264602" y="812722"/>
                  </a:cubicBezTo>
                  <a:cubicBezTo>
                    <a:pt x="243787" y="771092"/>
                    <a:pt x="245456" y="768372"/>
                    <a:pt x="213802" y="731442"/>
                  </a:cubicBezTo>
                  <a:cubicBezTo>
                    <a:pt x="204451" y="720533"/>
                    <a:pt x="192143" y="712304"/>
                    <a:pt x="183322" y="700962"/>
                  </a:cubicBezTo>
                  <a:cubicBezTo>
                    <a:pt x="86325" y="576251"/>
                    <a:pt x="202665" y="709657"/>
                    <a:pt x="102042" y="558722"/>
                  </a:cubicBezTo>
                  <a:lnTo>
                    <a:pt x="41082" y="467282"/>
                  </a:lnTo>
                  <a:lnTo>
                    <a:pt x="20762" y="436802"/>
                  </a:lnTo>
                  <a:cubicBezTo>
                    <a:pt x="17375" y="406322"/>
                    <a:pt x="14939" y="375721"/>
                    <a:pt x="10602" y="345362"/>
                  </a:cubicBezTo>
                  <a:cubicBezTo>
                    <a:pt x="8160" y="328267"/>
                    <a:pt x="442" y="311831"/>
                    <a:pt x="442" y="294562"/>
                  </a:cubicBezTo>
                  <a:cubicBezTo>
                    <a:pt x="442" y="277293"/>
                    <a:pt x="0" y="257393"/>
                    <a:pt x="10602" y="243762"/>
                  </a:cubicBezTo>
                  <a:cubicBezTo>
                    <a:pt x="25595" y="224485"/>
                    <a:pt x="52025" y="217775"/>
                    <a:pt x="71562" y="203122"/>
                  </a:cubicBezTo>
                  <a:lnTo>
                    <a:pt x="112202" y="172642"/>
                  </a:lnTo>
                  <a:cubicBezTo>
                    <a:pt x="115589" y="162482"/>
                    <a:pt x="117161" y="151524"/>
                    <a:pt x="122362" y="142162"/>
                  </a:cubicBezTo>
                  <a:cubicBezTo>
                    <a:pt x="165169" y="65110"/>
                    <a:pt x="156934" y="107520"/>
                    <a:pt x="173162" y="50722"/>
                  </a:cubicBezTo>
                  <a:cubicBezTo>
                    <a:pt x="176998" y="37296"/>
                    <a:pt x="171198" y="17010"/>
                    <a:pt x="183322" y="10082"/>
                  </a:cubicBezTo>
                  <a:cubicBezTo>
                    <a:pt x="200965" y="0"/>
                    <a:pt x="217189" y="18549"/>
                    <a:pt x="223962" y="20242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33" name="Freihandform 16"/>
            <p:cNvSpPr>
              <a:spLocks/>
            </p:cNvSpPr>
            <p:nvPr/>
          </p:nvSpPr>
          <p:spPr bwMode="auto">
            <a:xfrm>
              <a:off x="2790825" y="5862638"/>
              <a:ext cx="269875" cy="333375"/>
            </a:xfrm>
            <a:custGeom>
              <a:avLst/>
              <a:gdLst>
                <a:gd name="T0" fmla="*/ 782320 w 782320"/>
                <a:gd name="T1" fmla="*/ 132080 h 863600"/>
                <a:gd name="T2" fmla="*/ 782320 w 782320"/>
                <a:gd name="T3" fmla="*/ 132080 h 863600"/>
                <a:gd name="T4" fmla="*/ 680720 w 782320"/>
                <a:gd name="T5" fmla="*/ 60960 h 863600"/>
                <a:gd name="T6" fmla="*/ 609600 w 782320"/>
                <a:gd name="T7" fmla="*/ 20320 h 863600"/>
                <a:gd name="T8" fmla="*/ 568960 w 782320"/>
                <a:gd name="T9" fmla="*/ 10160 h 863600"/>
                <a:gd name="T10" fmla="*/ 538480 w 782320"/>
                <a:gd name="T11" fmla="*/ 0 h 863600"/>
                <a:gd name="T12" fmla="*/ 284480 w 782320"/>
                <a:gd name="T13" fmla="*/ 20320 h 863600"/>
                <a:gd name="T14" fmla="*/ 254000 w 782320"/>
                <a:gd name="T15" fmla="*/ 81280 h 863600"/>
                <a:gd name="T16" fmla="*/ 193040 w 782320"/>
                <a:gd name="T17" fmla="*/ 101600 h 863600"/>
                <a:gd name="T18" fmla="*/ 162560 w 782320"/>
                <a:gd name="T19" fmla="*/ 121920 h 863600"/>
                <a:gd name="T20" fmla="*/ 132080 w 782320"/>
                <a:gd name="T21" fmla="*/ 132080 h 863600"/>
                <a:gd name="T22" fmla="*/ 81280 w 782320"/>
                <a:gd name="T23" fmla="*/ 152400 h 863600"/>
                <a:gd name="T24" fmla="*/ 50800 w 782320"/>
                <a:gd name="T25" fmla="*/ 172720 h 863600"/>
                <a:gd name="T26" fmla="*/ 30480 w 782320"/>
                <a:gd name="T27" fmla="*/ 203200 h 863600"/>
                <a:gd name="T28" fmla="*/ 20320 w 782320"/>
                <a:gd name="T29" fmla="*/ 233680 h 863600"/>
                <a:gd name="T30" fmla="*/ 0 w 782320"/>
                <a:gd name="T31" fmla="*/ 325120 h 863600"/>
                <a:gd name="T32" fmla="*/ 10160 w 782320"/>
                <a:gd name="T33" fmla="*/ 640080 h 863600"/>
                <a:gd name="T34" fmla="*/ 40640 w 782320"/>
                <a:gd name="T35" fmla="*/ 701040 h 863600"/>
                <a:gd name="T36" fmla="*/ 71120 w 782320"/>
                <a:gd name="T37" fmla="*/ 721360 h 863600"/>
                <a:gd name="T38" fmla="*/ 111760 w 782320"/>
                <a:gd name="T39" fmla="*/ 751840 h 863600"/>
                <a:gd name="T40" fmla="*/ 152400 w 782320"/>
                <a:gd name="T41" fmla="*/ 762000 h 863600"/>
                <a:gd name="T42" fmla="*/ 193040 w 782320"/>
                <a:gd name="T43" fmla="*/ 792480 h 863600"/>
                <a:gd name="T44" fmla="*/ 314960 w 782320"/>
                <a:gd name="T45" fmla="*/ 843280 h 863600"/>
                <a:gd name="T46" fmla="*/ 345440 w 782320"/>
                <a:gd name="T47" fmla="*/ 853440 h 863600"/>
                <a:gd name="T48" fmla="*/ 416560 w 782320"/>
                <a:gd name="T49" fmla="*/ 863600 h 863600"/>
                <a:gd name="T50" fmla="*/ 599440 w 782320"/>
                <a:gd name="T51" fmla="*/ 843280 h 863600"/>
                <a:gd name="T52" fmla="*/ 629920 w 782320"/>
                <a:gd name="T53" fmla="*/ 812800 h 863600"/>
                <a:gd name="T54" fmla="*/ 660400 w 782320"/>
                <a:gd name="T55" fmla="*/ 772160 h 863600"/>
                <a:gd name="T56" fmla="*/ 711200 w 782320"/>
                <a:gd name="T57" fmla="*/ 721360 h 863600"/>
                <a:gd name="T58" fmla="*/ 741680 w 782320"/>
                <a:gd name="T59" fmla="*/ 660400 h 863600"/>
                <a:gd name="T60" fmla="*/ 762000 w 782320"/>
                <a:gd name="T61" fmla="*/ 579120 h 863600"/>
                <a:gd name="T62" fmla="*/ 782320 w 782320"/>
                <a:gd name="T63" fmla="*/ 132080 h 8636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82320"/>
                <a:gd name="T97" fmla="*/ 0 h 863600"/>
                <a:gd name="T98" fmla="*/ 782320 w 782320"/>
                <a:gd name="T99" fmla="*/ 863600 h 86360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82320" h="863600">
                  <a:moveTo>
                    <a:pt x="782320" y="132080"/>
                  </a:moveTo>
                  <a:lnTo>
                    <a:pt x="782320" y="132080"/>
                  </a:lnTo>
                  <a:lnTo>
                    <a:pt x="680720" y="60960"/>
                  </a:lnTo>
                  <a:cubicBezTo>
                    <a:pt x="657496" y="44882"/>
                    <a:pt x="636531" y="30419"/>
                    <a:pt x="609600" y="20320"/>
                  </a:cubicBezTo>
                  <a:cubicBezTo>
                    <a:pt x="596525" y="15417"/>
                    <a:pt x="582386" y="13996"/>
                    <a:pt x="568960" y="10160"/>
                  </a:cubicBezTo>
                  <a:cubicBezTo>
                    <a:pt x="558662" y="7218"/>
                    <a:pt x="548640" y="3387"/>
                    <a:pt x="538480" y="0"/>
                  </a:cubicBezTo>
                  <a:cubicBezTo>
                    <a:pt x="453813" y="6773"/>
                    <a:pt x="367997" y="4854"/>
                    <a:pt x="284480" y="20320"/>
                  </a:cubicBezTo>
                  <a:cubicBezTo>
                    <a:pt x="254414" y="25888"/>
                    <a:pt x="271359" y="68881"/>
                    <a:pt x="254000" y="81280"/>
                  </a:cubicBezTo>
                  <a:cubicBezTo>
                    <a:pt x="236571" y="93730"/>
                    <a:pt x="210862" y="89719"/>
                    <a:pt x="193040" y="101600"/>
                  </a:cubicBezTo>
                  <a:cubicBezTo>
                    <a:pt x="182880" y="108373"/>
                    <a:pt x="173482" y="116459"/>
                    <a:pt x="162560" y="121920"/>
                  </a:cubicBezTo>
                  <a:cubicBezTo>
                    <a:pt x="152981" y="126709"/>
                    <a:pt x="142108" y="128320"/>
                    <a:pt x="132080" y="132080"/>
                  </a:cubicBezTo>
                  <a:cubicBezTo>
                    <a:pt x="115003" y="138484"/>
                    <a:pt x="97592" y="144244"/>
                    <a:pt x="81280" y="152400"/>
                  </a:cubicBezTo>
                  <a:cubicBezTo>
                    <a:pt x="70358" y="157861"/>
                    <a:pt x="60960" y="165947"/>
                    <a:pt x="50800" y="172720"/>
                  </a:cubicBezTo>
                  <a:cubicBezTo>
                    <a:pt x="44027" y="182880"/>
                    <a:pt x="35941" y="192278"/>
                    <a:pt x="30480" y="203200"/>
                  </a:cubicBezTo>
                  <a:cubicBezTo>
                    <a:pt x="25691" y="212779"/>
                    <a:pt x="23262" y="223382"/>
                    <a:pt x="20320" y="233680"/>
                  </a:cubicBezTo>
                  <a:cubicBezTo>
                    <a:pt x="10754" y="267159"/>
                    <a:pt x="6984" y="290202"/>
                    <a:pt x="0" y="325120"/>
                  </a:cubicBezTo>
                  <a:cubicBezTo>
                    <a:pt x="3387" y="430107"/>
                    <a:pt x="3992" y="535220"/>
                    <a:pt x="10160" y="640080"/>
                  </a:cubicBezTo>
                  <a:cubicBezTo>
                    <a:pt x="11193" y="657640"/>
                    <a:pt x="29189" y="689589"/>
                    <a:pt x="40640" y="701040"/>
                  </a:cubicBezTo>
                  <a:cubicBezTo>
                    <a:pt x="49274" y="709674"/>
                    <a:pt x="61184" y="714263"/>
                    <a:pt x="71120" y="721360"/>
                  </a:cubicBezTo>
                  <a:cubicBezTo>
                    <a:pt x="84899" y="731202"/>
                    <a:pt x="96614" y="744267"/>
                    <a:pt x="111760" y="751840"/>
                  </a:cubicBezTo>
                  <a:cubicBezTo>
                    <a:pt x="124249" y="758085"/>
                    <a:pt x="138853" y="758613"/>
                    <a:pt x="152400" y="762000"/>
                  </a:cubicBezTo>
                  <a:cubicBezTo>
                    <a:pt x="165947" y="772160"/>
                    <a:pt x="178413" y="783948"/>
                    <a:pt x="193040" y="792480"/>
                  </a:cubicBezTo>
                  <a:cubicBezTo>
                    <a:pt x="278783" y="842497"/>
                    <a:pt x="248633" y="824329"/>
                    <a:pt x="314960" y="843280"/>
                  </a:cubicBezTo>
                  <a:cubicBezTo>
                    <a:pt x="325258" y="846222"/>
                    <a:pt x="334938" y="851340"/>
                    <a:pt x="345440" y="853440"/>
                  </a:cubicBezTo>
                  <a:cubicBezTo>
                    <a:pt x="368922" y="858136"/>
                    <a:pt x="392853" y="860213"/>
                    <a:pt x="416560" y="863600"/>
                  </a:cubicBezTo>
                  <a:cubicBezTo>
                    <a:pt x="477520" y="856827"/>
                    <a:pt x="539773" y="857486"/>
                    <a:pt x="599440" y="843280"/>
                  </a:cubicBezTo>
                  <a:cubicBezTo>
                    <a:pt x="613418" y="839952"/>
                    <a:pt x="620569" y="823709"/>
                    <a:pt x="629920" y="812800"/>
                  </a:cubicBezTo>
                  <a:cubicBezTo>
                    <a:pt x="640940" y="799943"/>
                    <a:pt x="649150" y="784816"/>
                    <a:pt x="660400" y="772160"/>
                  </a:cubicBezTo>
                  <a:cubicBezTo>
                    <a:pt x="676310" y="754262"/>
                    <a:pt x="695431" y="739382"/>
                    <a:pt x="711200" y="721360"/>
                  </a:cubicBezTo>
                  <a:cubicBezTo>
                    <a:pt x="729522" y="700421"/>
                    <a:pt x="734622" y="686281"/>
                    <a:pt x="741680" y="660400"/>
                  </a:cubicBezTo>
                  <a:cubicBezTo>
                    <a:pt x="749028" y="633457"/>
                    <a:pt x="762000" y="579120"/>
                    <a:pt x="762000" y="579120"/>
                  </a:cubicBezTo>
                  <a:cubicBezTo>
                    <a:pt x="773355" y="193058"/>
                    <a:pt x="772160" y="348876"/>
                    <a:pt x="782320" y="13208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34" name="Freihandform 17"/>
            <p:cNvSpPr>
              <a:spLocks/>
            </p:cNvSpPr>
            <p:nvPr/>
          </p:nvSpPr>
          <p:spPr bwMode="auto">
            <a:xfrm>
              <a:off x="3240088" y="5022850"/>
              <a:ext cx="250825" cy="433388"/>
            </a:xfrm>
            <a:custGeom>
              <a:avLst/>
              <a:gdLst>
                <a:gd name="T0" fmla="*/ 454708 w 729028"/>
                <a:gd name="T1" fmla="*/ 0 h 1122142"/>
                <a:gd name="T2" fmla="*/ 454708 w 729028"/>
                <a:gd name="T3" fmla="*/ 0 h 1122142"/>
                <a:gd name="T4" fmla="*/ 383588 w 729028"/>
                <a:gd name="T5" fmla="*/ 111760 h 1122142"/>
                <a:gd name="T6" fmla="*/ 363268 w 729028"/>
                <a:gd name="T7" fmla="*/ 142240 h 1122142"/>
                <a:gd name="T8" fmla="*/ 353108 w 729028"/>
                <a:gd name="T9" fmla="*/ 172720 h 1122142"/>
                <a:gd name="T10" fmla="*/ 322628 w 729028"/>
                <a:gd name="T11" fmla="*/ 193040 h 1122142"/>
                <a:gd name="T12" fmla="*/ 271828 w 729028"/>
                <a:gd name="T13" fmla="*/ 284480 h 1122142"/>
                <a:gd name="T14" fmla="*/ 221028 w 729028"/>
                <a:gd name="T15" fmla="*/ 345440 h 1122142"/>
                <a:gd name="T16" fmla="*/ 160068 w 729028"/>
                <a:gd name="T17" fmla="*/ 386080 h 1122142"/>
                <a:gd name="T18" fmla="*/ 129588 w 729028"/>
                <a:gd name="T19" fmla="*/ 406400 h 1122142"/>
                <a:gd name="T20" fmla="*/ 38148 w 729028"/>
                <a:gd name="T21" fmla="*/ 447040 h 1122142"/>
                <a:gd name="T22" fmla="*/ 17828 w 729028"/>
                <a:gd name="T23" fmla="*/ 477520 h 1122142"/>
                <a:gd name="T24" fmla="*/ 17828 w 729028"/>
                <a:gd name="T25" fmla="*/ 589280 h 1122142"/>
                <a:gd name="T26" fmla="*/ 78788 w 729028"/>
                <a:gd name="T27" fmla="*/ 680720 h 1122142"/>
                <a:gd name="T28" fmla="*/ 99108 w 729028"/>
                <a:gd name="T29" fmla="*/ 711200 h 1122142"/>
                <a:gd name="T30" fmla="*/ 109268 w 729028"/>
                <a:gd name="T31" fmla="*/ 741680 h 1122142"/>
                <a:gd name="T32" fmla="*/ 139748 w 729028"/>
                <a:gd name="T33" fmla="*/ 772160 h 1122142"/>
                <a:gd name="T34" fmla="*/ 149908 w 729028"/>
                <a:gd name="T35" fmla="*/ 812800 h 1122142"/>
                <a:gd name="T36" fmla="*/ 160068 w 729028"/>
                <a:gd name="T37" fmla="*/ 843280 h 1122142"/>
                <a:gd name="T38" fmla="*/ 180388 w 729028"/>
                <a:gd name="T39" fmla="*/ 975360 h 1122142"/>
                <a:gd name="T40" fmla="*/ 200708 w 729028"/>
                <a:gd name="T41" fmla="*/ 1005840 h 1122142"/>
                <a:gd name="T42" fmla="*/ 271828 w 729028"/>
                <a:gd name="T43" fmla="*/ 1046480 h 1122142"/>
                <a:gd name="T44" fmla="*/ 342948 w 729028"/>
                <a:gd name="T45" fmla="*/ 1087120 h 1122142"/>
                <a:gd name="T46" fmla="*/ 383588 w 729028"/>
                <a:gd name="T47" fmla="*/ 1107440 h 1122142"/>
                <a:gd name="T48" fmla="*/ 475028 w 729028"/>
                <a:gd name="T49" fmla="*/ 1117600 h 1122142"/>
                <a:gd name="T50" fmla="*/ 546148 w 729028"/>
                <a:gd name="T51" fmla="*/ 1107440 h 1122142"/>
                <a:gd name="T52" fmla="*/ 566468 w 729028"/>
                <a:gd name="T53" fmla="*/ 1046480 h 1122142"/>
                <a:gd name="T54" fmla="*/ 586788 w 729028"/>
                <a:gd name="T55" fmla="*/ 1005840 h 1122142"/>
                <a:gd name="T56" fmla="*/ 596948 w 729028"/>
                <a:gd name="T57" fmla="*/ 975360 h 1122142"/>
                <a:gd name="T58" fmla="*/ 617268 w 729028"/>
                <a:gd name="T59" fmla="*/ 944880 h 1122142"/>
                <a:gd name="T60" fmla="*/ 627428 w 729028"/>
                <a:gd name="T61" fmla="*/ 914400 h 1122142"/>
                <a:gd name="T62" fmla="*/ 668068 w 729028"/>
                <a:gd name="T63" fmla="*/ 853440 h 1122142"/>
                <a:gd name="T64" fmla="*/ 698548 w 729028"/>
                <a:gd name="T65" fmla="*/ 772160 h 1122142"/>
                <a:gd name="T66" fmla="*/ 708708 w 729028"/>
                <a:gd name="T67" fmla="*/ 731520 h 1122142"/>
                <a:gd name="T68" fmla="*/ 729028 w 729028"/>
                <a:gd name="T69" fmla="*/ 670560 h 1122142"/>
                <a:gd name="T70" fmla="*/ 718868 w 729028"/>
                <a:gd name="T71" fmla="*/ 426720 h 1122142"/>
                <a:gd name="T72" fmla="*/ 698548 w 729028"/>
                <a:gd name="T73" fmla="*/ 375920 h 1122142"/>
                <a:gd name="T74" fmla="*/ 678228 w 729028"/>
                <a:gd name="T75" fmla="*/ 284480 h 1122142"/>
                <a:gd name="T76" fmla="*/ 678228 w 729028"/>
                <a:gd name="T77" fmla="*/ 60960 h 1122142"/>
                <a:gd name="T78" fmla="*/ 647748 w 729028"/>
                <a:gd name="T79" fmla="*/ 50800 h 1122142"/>
                <a:gd name="T80" fmla="*/ 444548 w 729028"/>
                <a:gd name="T81" fmla="*/ 30480 h 1122142"/>
                <a:gd name="T82" fmla="*/ 454708 w 729028"/>
                <a:gd name="T83" fmla="*/ 0 h 11221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9028"/>
                <a:gd name="T127" fmla="*/ 0 h 1122142"/>
                <a:gd name="T128" fmla="*/ 729028 w 729028"/>
                <a:gd name="T129" fmla="*/ 1122142 h 11221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9028" h="1122142">
                  <a:moveTo>
                    <a:pt x="454708" y="0"/>
                  </a:moveTo>
                  <a:lnTo>
                    <a:pt x="454708" y="0"/>
                  </a:lnTo>
                  <a:lnTo>
                    <a:pt x="383588" y="111760"/>
                  </a:lnTo>
                  <a:cubicBezTo>
                    <a:pt x="376985" y="122031"/>
                    <a:pt x="367129" y="130656"/>
                    <a:pt x="363268" y="142240"/>
                  </a:cubicBezTo>
                  <a:cubicBezTo>
                    <a:pt x="359881" y="152400"/>
                    <a:pt x="359798" y="164357"/>
                    <a:pt x="353108" y="172720"/>
                  </a:cubicBezTo>
                  <a:cubicBezTo>
                    <a:pt x="345480" y="182255"/>
                    <a:pt x="332788" y="186267"/>
                    <a:pt x="322628" y="193040"/>
                  </a:cubicBezTo>
                  <a:cubicBezTo>
                    <a:pt x="304745" y="246688"/>
                    <a:pt x="318409" y="214609"/>
                    <a:pt x="271828" y="284480"/>
                  </a:cubicBezTo>
                  <a:cubicBezTo>
                    <a:pt x="253766" y="311573"/>
                    <a:pt x="248107" y="324378"/>
                    <a:pt x="221028" y="345440"/>
                  </a:cubicBezTo>
                  <a:cubicBezTo>
                    <a:pt x="201751" y="360433"/>
                    <a:pt x="180388" y="372533"/>
                    <a:pt x="160068" y="386080"/>
                  </a:cubicBezTo>
                  <a:cubicBezTo>
                    <a:pt x="149908" y="392853"/>
                    <a:pt x="140925" y="401865"/>
                    <a:pt x="129588" y="406400"/>
                  </a:cubicBezTo>
                  <a:cubicBezTo>
                    <a:pt x="64726" y="432345"/>
                    <a:pt x="95100" y="418564"/>
                    <a:pt x="38148" y="447040"/>
                  </a:cubicBezTo>
                  <a:cubicBezTo>
                    <a:pt x="31375" y="457200"/>
                    <a:pt x="23289" y="466598"/>
                    <a:pt x="17828" y="477520"/>
                  </a:cubicBezTo>
                  <a:cubicBezTo>
                    <a:pt x="0" y="513176"/>
                    <a:pt x="3876" y="550216"/>
                    <a:pt x="17828" y="589280"/>
                  </a:cubicBezTo>
                  <a:lnTo>
                    <a:pt x="78788" y="680720"/>
                  </a:lnTo>
                  <a:cubicBezTo>
                    <a:pt x="85561" y="690880"/>
                    <a:pt x="95247" y="699616"/>
                    <a:pt x="99108" y="711200"/>
                  </a:cubicBezTo>
                  <a:cubicBezTo>
                    <a:pt x="102495" y="721360"/>
                    <a:pt x="103327" y="732769"/>
                    <a:pt x="109268" y="741680"/>
                  </a:cubicBezTo>
                  <a:cubicBezTo>
                    <a:pt x="117238" y="753635"/>
                    <a:pt x="129588" y="762000"/>
                    <a:pt x="139748" y="772160"/>
                  </a:cubicBezTo>
                  <a:cubicBezTo>
                    <a:pt x="143135" y="785707"/>
                    <a:pt x="146072" y="799374"/>
                    <a:pt x="149908" y="812800"/>
                  </a:cubicBezTo>
                  <a:cubicBezTo>
                    <a:pt x="152850" y="823098"/>
                    <a:pt x="158307" y="832716"/>
                    <a:pt x="160068" y="843280"/>
                  </a:cubicBezTo>
                  <a:cubicBezTo>
                    <a:pt x="163776" y="865530"/>
                    <a:pt x="166430" y="942791"/>
                    <a:pt x="180388" y="975360"/>
                  </a:cubicBezTo>
                  <a:cubicBezTo>
                    <a:pt x="185198" y="986583"/>
                    <a:pt x="192074" y="997206"/>
                    <a:pt x="200708" y="1005840"/>
                  </a:cubicBezTo>
                  <a:cubicBezTo>
                    <a:pt x="219352" y="1024484"/>
                    <a:pt x="250578" y="1033199"/>
                    <a:pt x="271828" y="1046480"/>
                  </a:cubicBezTo>
                  <a:cubicBezTo>
                    <a:pt x="388031" y="1119107"/>
                    <a:pt x="254032" y="1049013"/>
                    <a:pt x="342948" y="1087120"/>
                  </a:cubicBezTo>
                  <a:cubicBezTo>
                    <a:pt x="356869" y="1093086"/>
                    <a:pt x="368830" y="1104034"/>
                    <a:pt x="383588" y="1107440"/>
                  </a:cubicBezTo>
                  <a:cubicBezTo>
                    <a:pt x="413470" y="1114336"/>
                    <a:pt x="444548" y="1114213"/>
                    <a:pt x="475028" y="1117600"/>
                  </a:cubicBezTo>
                  <a:cubicBezTo>
                    <a:pt x="498735" y="1114213"/>
                    <a:pt x="527245" y="1122142"/>
                    <a:pt x="546148" y="1107440"/>
                  </a:cubicBezTo>
                  <a:cubicBezTo>
                    <a:pt x="563055" y="1094290"/>
                    <a:pt x="556889" y="1065638"/>
                    <a:pt x="566468" y="1046480"/>
                  </a:cubicBezTo>
                  <a:cubicBezTo>
                    <a:pt x="573241" y="1032933"/>
                    <a:pt x="580822" y="1019761"/>
                    <a:pt x="586788" y="1005840"/>
                  </a:cubicBezTo>
                  <a:cubicBezTo>
                    <a:pt x="591007" y="995996"/>
                    <a:pt x="592159" y="984939"/>
                    <a:pt x="596948" y="975360"/>
                  </a:cubicBezTo>
                  <a:cubicBezTo>
                    <a:pt x="602409" y="964438"/>
                    <a:pt x="611807" y="955802"/>
                    <a:pt x="617268" y="944880"/>
                  </a:cubicBezTo>
                  <a:cubicBezTo>
                    <a:pt x="622057" y="935301"/>
                    <a:pt x="622227" y="923762"/>
                    <a:pt x="627428" y="914400"/>
                  </a:cubicBezTo>
                  <a:cubicBezTo>
                    <a:pt x="639288" y="893052"/>
                    <a:pt x="654521" y="873760"/>
                    <a:pt x="668068" y="853440"/>
                  </a:cubicBezTo>
                  <a:cubicBezTo>
                    <a:pt x="694147" y="749124"/>
                    <a:pt x="658701" y="878419"/>
                    <a:pt x="698548" y="772160"/>
                  </a:cubicBezTo>
                  <a:cubicBezTo>
                    <a:pt x="703451" y="759085"/>
                    <a:pt x="704696" y="744895"/>
                    <a:pt x="708708" y="731520"/>
                  </a:cubicBezTo>
                  <a:cubicBezTo>
                    <a:pt x="714863" y="711004"/>
                    <a:pt x="729028" y="670560"/>
                    <a:pt x="729028" y="670560"/>
                  </a:cubicBezTo>
                  <a:cubicBezTo>
                    <a:pt x="725641" y="589280"/>
                    <a:pt x="727239" y="507639"/>
                    <a:pt x="718868" y="426720"/>
                  </a:cubicBezTo>
                  <a:cubicBezTo>
                    <a:pt x="716991" y="408579"/>
                    <a:pt x="704952" y="392997"/>
                    <a:pt x="698548" y="375920"/>
                  </a:cubicBezTo>
                  <a:cubicBezTo>
                    <a:pt x="683541" y="335901"/>
                    <a:pt x="686941" y="336760"/>
                    <a:pt x="678228" y="284480"/>
                  </a:cubicBezTo>
                  <a:cubicBezTo>
                    <a:pt x="681661" y="239850"/>
                    <a:pt x="699570" y="114315"/>
                    <a:pt x="678228" y="60960"/>
                  </a:cubicBezTo>
                  <a:cubicBezTo>
                    <a:pt x="674251" y="51016"/>
                    <a:pt x="658203" y="53123"/>
                    <a:pt x="647748" y="50800"/>
                  </a:cubicBezTo>
                  <a:cubicBezTo>
                    <a:pt x="551900" y="29500"/>
                    <a:pt x="579648" y="49780"/>
                    <a:pt x="444548" y="30480"/>
                  </a:cubicBezTo>
                  <a:cubicBezTo>
                    <a:pt x="441195" y="30001"/>
                    <a:pt x="444548" y="23707"/>
                    <a:pt x="454708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35" name="Freihandform 18"/>
            <p:cNvSpPr>
              <a:spLocks/>
            </p:cNvSpPr>
            <p:nvPr/>
          </p:nvSpPr>
          <p:spPr bwMode="auto">
            <a:xfrm>
              <a:off x="3360738" y="5537200"/>
              <a:ext cx="277812" cy="430213"/>
            </a:xfrm>
            <a:custGeom>
              <a:avLst/>
              <a:gdLst>
                <a:gd name="T0" fmla="*/ 408852 w 805092"/>
                <a:gd name="T1" fmla="*/ 0 h 1117600"/>
                <a:gd name="T2" fmla="*/ 408852 w 805092"/>
                <a:gd name="T3" fmla="*/ 0 h 1117600"/>
                <a:gd name="T4" fmla="*/ 266612 w 805092"/>
                <a:gd name="T5" fmla="*/ 91440 h 1117600"/>
                <a:gd name="T6" fmla="*/ 236132 w 805092"/>
                <a:gd name="T7" fmla="*/ 111760 h 1117600"/>
                <a:gd name="T8" fmla="*/ 205652 w 805092"/>
                <a:gd name="T9" fmla="*/ 142240 h 1117600"/>
                <a:gd name="T10" fmla="*/ 175172 w 805092"/>
                <a:gd name="T11" fmla="*/ 162560 h 1117600"/>
                <a:gd name="T12" fmla="*/ 124372 w 805092"/>
                <a:gd name="T13" fmla="*/ 223520 h 1117600"/>
                <a:gd name="T14" fmla="*/ 134532 w 805092"/>
                <a:gd name="T15" fmla="*/ 304800 h 1117600"/>
                <a:gd name="T16" fmla="*/ 165012 w 805092"/>
                <a:gd name="T17" fmla="*/ 335280 h 1117600"/>
                <a:gd name="T18" fmla="*/ 175172 w 805092"/>
                <a:gd name="T19" fmla="*/ 365760 h 1117600"/>
                <a:gd name="T20" fmla="*/ 165012 w 805092"/>
                <a:gd name="T21" fmla="*/ 447040 h 1117600"/>
                <a:gd name="T22" fmla="*/ 134532 w 805092"/>
                <a:gd name="T23" fmla="*/ 477520 h 1117600"/>
                <a:gd name="T24" fmla="*/ 83732 w 805092"/>
                <a:gd name="T25" fmla="*/ 528320 h 1117600"/>
                <a:gd name="T26" fmla="*/ 73572 w 805092"/>
                <a:gd name="T27" fmla="*/ 558800 h 1117600"/>
                <a:gd name="T28" fmla="*/ 22772 w 805092"/>
                <a:gd name="T29" fmla="*/ 609600 h 1117600"/>
                <a:gd name="T30" fmla="*/ 2452 w 805092"/>
                <a:gd name="T31" fmla="*/ 670560 h 1117600"/>
                <a:gd name="T32" fmla="*/ 32932 w 805092"/>
                <a:gd name="T33" fmla="*/ 782320 h 1117600"/>
                <a:gd name="T34" fmla="*/ 63412 w 805092"/>
                <a:gd name="T35" fmla="*/ 802640 h 1117600"/>
                <a:gd name="T36" fmla="*/ 104052 w 805092"/>
                <a:gd name="T37" fmla="*/ 863600 h 1117600"/>
                <a:gd name="T38" fmla="*/ 215812 w 805092"/>
                <a:gd name="T39" fmla="*/ 944880 h 1117600"/>
                <a:gd name="T40" fmla="*/ 286932 w 805092"/>
                <a:gd name="T41" fmla="*/ 1016000 h 1117600"/>
                <a:gd name="T42" fmla="*/ 337732 w 805092"/>
                <a:gd name="T43" fmla="*/ 1066800 h 1117600"/>
                <a:gd name="T44" fmla="*/ 358052 w 805092"/>
                <a:gd name="T45" fmla="*/ 1097280 h 1117600"/>
                <a:gd name="T46" fmla="*/ 419012 w 805092"/>
                <a:gd name="T47" fmla="*/ 1117600 h 1117600"/>
                <a:gd name="T48" fmla="*/ 490132 w 805092"/>
                <a:gd name="T49" fmla="*/ 1107440 h 1117600"/>
                <a:gd name="T50" fmla="*/ 540932 w 805092"/>
                <a:gd name="T51" fmla="*/ 1097280 h 1117600"/>
                <a:gd name="T52" fmla="*/ 612052 w 805092"/>
                <a:gd name="T53" fmla="*/ 1016000 h 1117600"/>
                <a:gd name="T54" fmla="*/ 642532 w 805092"/>
                <a:gd name="T55" fmla="*/ 995680 h 1117600"/>
                <a:gd name="T56" fmla="*/ 662852 w 805092"/>
                <a:gd name="T57" fmla="*/ 965200 h 1117600"/>
                <a:gd name="T58" fmla="*/ 774612 w 805092"/>
                <a:gd name="T59" fmla="*/ 883920 h 1117600"/>
                <a:gd name="T60" fmla="*/ 805092 w 805092"/>
                <a:gd name="T61" fmla="*/ 802640 h 1117600"/>
                <a:gd name="T62" fmla="*/ 794932 w 805092"/>
                <a:gd name="T63" fmla="*/ 609600 h 1117600"/>
                <a:gd name="T64" fmla="*/ 754292 w 805092"/>
                <a:gd name="T65" fmla="*/ 518160 h 1117600"/>
                <a:gd name="T66" fmla="*/ 733972 w 805092"/>
                <a:gd name="T67" fmla="*/ 487680 h 1117600"/>
                <a:gd name="T68" fmla="*/ 713652 w 805092"/>
                <a:gd name="T69" fmla="*/ 447040 h 1117600"/>
                <a:gd name="T70" fmla="*/ 673012 w 805092"/>
                <a:gd name="T71" fmla="*/ 386080 h 1117600"/>
                <a:gd name="T72" fmla="*/ 652692 w 805092"/>
                <a:gd name="T73" fmla="*/ 254000 h 1117600"/>
                <a:gd name="T74" fmla="*/ 642532 w 805092"/>
                <a:gd name="T75" fmla="*/ 213360 h 1117600"/>
                <a:gd name="T76" fmla="*/ 622212 w 805092"/>
                <a:gd name="T77" fmla="*/ 182880 h 1117600"/>
                <a:gd name="T78" fmla="*/ 591732 w 805092"/>
                <a:gd name="T79" fmla="*/ 121920 h 1117600"/>
                <a:gd name="T80" fmla="*/ 561252 w 805092"/>
                <a:gd name="T81" fmla="*/ 101600 h 1117600"/>
                <a:gd name="T82" fmla="*/ 530772 w 805092"/>
                <a:gd name="T83" fmla="*/ 40640 h 1117600"/>
                <a:gd name="T84" fmla="*/ 520612 w 805092"/>
                <a:gd name="T85" fmla="*/ 10160 h 1117600"/>
                <a:gd name="T86" fmla="*/ 490132 w 805092"/>
                <a:gd name="T87" fmla="*/ 0 h 1117600"/>
                <a:gd name="T88" fmla="*/ 419012 w 805092"/>
                <a:gd name="T89" fmla="*/ 10160 h 1117600"/>
                <a:gd name="T90" fmla="*/ 408852 w 805092"/>
                <a:gd name="T91" fmla="*/ 0 h 11176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05092"/>
                <a:gd name="T139" fmla="*/ 0 h 1117600"/>
                <a:gd name="T140" fmla="*/ 805092 w 805092"/>
                <a:gd name="T141" fmla="*/ 1117600 h 11176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05092" h="1117600">
                  <a:moveTo>
                    <a:pt x="408852" y="0"/>
                  </a:moveTo>
                  <a:lnTo>
                    <a:pt x="408852" y="0"/>
                  </a:lnTo>
                  <a:cubicBezTo>
                    <a:pt x="286790" y="77676"/>
                    <a:pt x="333833" y="46626"/>
                    <a:pt x="266612" y="91440"/>
                  </a:cubicBezTo>
                  <a:cubicBezTo>
                    <a:pt x="256452" y="98213"/>
                    <a:pt x="244766" y="103126"/>
                    <a:pt x="236132" y="111760"/>
                  </a:cubicBezTo>
                  <a:cubicBezTo>
                    <a:pt x="225972" y="121920"/>
                    <a:pt x="216690" y="133042"/>
                    <a:pt x="205652" y="142240"/>
                  </a:cubicBezTo>
                  <a:cubicBezTo>
                    <a:pt x="196271" y="150057"/>
                    <a:pt x="184553" y="154743"/>
                    <a:pt x="175172" y="162560"/>
                  </a:cubicBezTo>
                  <a:cubicBezTo>
                    <a:pt x="145836" y="187006"/>
                    <a:pt x="144352" y="193550"/>
                    <a:pt x="124372" y="223520"/>
                  </a:cubicBezTo>
                  <a:cubicBezTo>
                    <a:pt x="127759" y="250613"/>
                    <a:pt x="125201" y="279140"/>
                    <a:pt x="134532" y="304800"/>
                  </a:cubicBezTo>
                  <a:cubicBezTo>
                    <a:pt x="139442" y="318303"/>
                    <a:pt x="157042" y="323325"/>
                    <a:pt x="165012" y="335280"/>
                  </a:cubicBezTo>
                  <a:cubicBezTo>
                    <a:pt x="170953" y="344191"/>
                    <a:pt x="171785" y="355600"/>
                    <a:pt x="175172" y="365760"/>
                  </a:cubicBezTo>
                  <a:cubicBezTo>
                    <a:pt x="171785" y="392853"/>
                    <a:pt x="174343" y="421380"/>
                    <a:pt x="165012" y="447040"/>
                  </a:cubicBezTo>
                  <a:cubicBezTo>
                    <a:pt x="160102" y="460543"/>
                    <a:pt x="143730" y="466482"/>
                    <a:pt x="134532" y="477520"/>
                  </a:cubicBezTo>
                  <a:cubicBezTo>
                    <a:pt x="92199" y="528320"/>
                    <a:pt x="139612" y="491067"/>
                    <a:pt x="83732" y="528320"/>
                  </a:cubicBezTo>
                  <a:cubicBezTo>
                    <a:pt x="80345" y="538480"/>
                    <a:pt x="80262" y="550437"/>
                    <a:pt x="73572" y="558800"/>
                  </a:cubicBezTo>
                  <a:cubicBezTo>
                    <a:pt x="29545" y="613833"/>
                    <a:pt x="53252" y="541020"/>
                    <a:pt x="22772" y="609600"/>
                  </a:cubicBezTo>
                  <a:cubicBezTo>
                    <a:pt x="14073" y="629173"/>
                    <a:pt x="2452" y="670560"/>
                    <a:pt x="2452" y="670560"/>
                  </a:cubicBezTo>
                  <a:cubicBezTo>
                    <a:pt x="8462" y="718640"/>
                    <a:pt x="0" y="749388"/>
                    <a:pt x="32932" y="782320"/>
                  </a:cubicBezTo>
                  <a:cubicBezTo>
                    <a:pt x="41566" y="790954"/>
                    <a:pt x="53252" y="795867"/>
                    <a:pt x="63412" y="802640"/>
                  </a:cubicBezTo>
                  <a:cubicBezTo>
                    <a:pt x="76959" y="822960"/>
                    <a:pt x="83732" y="850053"/>
                    <a:pt x="104052" y="863600"/>
                  </a:cubicBezTo>
                  <a:cubicBezTo>
                    <a:pt x="146335" y="891789"/>
                    <a:pt x="178548" y="910721"/>
                    <a:pt x="215812" y="944880"/>
                  </a:cubicBezTo>
                  <a:cubicBezTo>
                    <a:pt x="240526" y="967535"/>
                    <a:pt x="286932" y="1016000"/>
                    <a:pt x="286932" y="1016000"/>
                  </a:cubicBezTo>
                  <a:cubicBezTo>
                    <a:pt x="307345" y="1077238"/>
                    <a:pt x="279787" y="1018513"/>
                    <a:pt x="337732" y="1066800"/>
                  </a:cubicBezTo>
                  <a:cubicBezTo>
                    <a:pt x="347113" y="1074617"/>
                    <a:pt x="347697" y="1090808"/>
                    <a:pt x="358052" y="1097280"/>
                  </a:cubicBezTo>
                  <a:cubicBezTo>
                    <a:pt x="376215" y="1108632"/>
                    <a:pt x="419012" y="1117600"/>
                    <a:pt x="419012" y="1117600"/>
                  </a:cubicBezTo>
                  <a:cubicBezTo>
                    <a:pt x="442719" y="1114213"/>
                    <a:pt x="466510" y="1111377"/>
                    <a:pt x="490132" y="1107440"/>
                  </a:cubicBezTo>
                  <a:cubicBezTo>
                    <a:pt x="507166" y="1104601"/>
                    <a:pt x="527117" y="1107641"/>
                    <a:pt x="540932" y="1097280"/>
                  </a:cubicBezTo>
                  <a:cubicBezTo>
                    <a:pt x="569733" y="1075680"/>
                    <a:pt x="586596" y="1041456"/>
                    <a:pt x="612052" y="1016000"/>
                  </a:cubicBezTo>
                  <a:cubicBezTo>
                    <a:pt x="620686" y="1007366"/>
                    <a:pt x="632372" y="1002453"/>
                    <a:pt x="642532" y="995680"/>
                  </a:cubicBezTo>
                  <a:cubicBezTo>
                    <a:pt x="649305" y="985520"/>
                    <a:pt x="653317" y="972828"/>
                    <a:pt x="662852" y="965200"/>
                  </a:cubicBezTo>
                  <a:cubicBezTo>
                    <a:pt x="704903" y="931559"/>
                    <a:pt x="744662" y="925850"/>
                    <a:pt x="774612" y="883920"/>
                  </a:cubicBezTo>
                  <a:cubicBezTo>
                    <a:pt x="795046" y="855312"/>
                    <a:pt x="796911" y="835366"/>
                    <a:pt x="805092" y="802640"/>
                  </a:cubicBezTo>
                  <a:cubicBezTo>
                    <a:pt x="801705" y="738293"/>
                    <a:pt x="802924" y="673538"/>
                    <a:pt x="794932" y="609600"/>
                  </a:cubicBezTo>
                  <a:cubicBezTo>
                    <a:pt x="793190" y="595666"/>
                    <a:pt x="762669" y="532819"/>
                    <a:pt x="754292" y="518160"/>
                  </a:cubicBezTo>
                  <a:cubicBezTo>
                    <a:pt x="748234" y="507558"/>
                    <a:pt x="740030" y="498282"/>
                    <a:pt x="733972" y="487680"/>
                  </a:cubicBezTo>
                  <a:cubicBezTo>
                    <a:pt x="726458" y="474530"/>
                    <a:pt x="721444" y="460027"/>
                    <a:pt x="713652" y="447040"/>
                  </a:cubicBezTo>
                  <a:cubicBezTo>
                    <a:pt x="701087" y="426099"/>
                    <a:pt x="673012" y="386080"/>
                    <a:pt x="673012" y="386080"/>
                  </a:cubicBezTo>
                  <a:cubicBezTo>
                    <a:pt x="664215" y="315700"/>
                    <a:pt x="665990" y="313843"/>
                    <a:pt x="652692" y="254000"/>
                  </a:cubicBezTo>
                  <a:cubicBezTo>
                    <a:pt x="649663" y="240369"/>
                    <a:pt x="648033" y="226195"/>
                    <a:pt x="642532" y="213360"/>
                  </a:cubicBezTo>
                  <a:cubicBezTo>
                    <a:pt x="637722" y="202137"/>
                    <a:pt x="627673" y="193802"/>
                    <a:pt x="622212" y="182880"/>
                  </a:cubicBezTo>
                  <a:cubicBezTo>
                    <a:pt x="605685" y="149826"/>
                    <a:pt x="620849" y="151037"/>
                    <a:pt x="591732" y="121920"/>
                  </a:cubicBezTo>
                  <a:cubicBezTo>
                    <a:pt x="583098" y="113286"/>
                    <a:pt x="571412" y="108373"/>
                    <a:pt x="561252" y="101600"/>
                  </a:cubicBezTo>
                  <a:cubicBezTo>
                    <a:pt x="535715" y="24988"/>
                    <a:pt x="570163" y="119422"/>
                    <a:pt x="530772" y="40640"/>
                  </a:cubicBezTo>
                  <a:cubicBezTo>
                    <a:pt x="525983" y="31061"/>
                    <a:pt x="528185" y="17733"/>
                    <a:pt x="520612" y="10160"/>
                  </a:cubicBezTo>
                  <a:cubicBezTo>
                    <a:pt x="513039" y="2587"/>
                    <a:pt x="500292" y="3387"/>
                    <a:pt x="490132" y="0"/>
                  </a:cubicBezTo>
                  <a:cubicBezTo>
                    <a:pt x="466425" y="3387"/>
                    <a:pt x="442494" y="5464"/>
                    <a:pt x="419012" y="10160"/>
                  </a:cubicBezTo>
                  <a:cubicBezTo>
                    <a:pt x="408510" y="12260"/>
                    <a:pt x="410545" y="1693"/>
                    <a:pt x="408852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51236" name="Freihandform 19"/>
            <p:cNvSpPr>
              <a:spLocks/>
            </p:cNvSpPr>
            <p:nvPr/>
          </p:nvSpPr>
          <p:spPr bwMode="auto">
            <a:xfrm>
              <a:off x="3141663" y="5899150"/>
              <a:ext cx="273050" cy="390525"/>
            </a:xfrm>
            <a:custGeom>
              <a:avLst/>
              <a:gdLst>
                <a:gd name="T0" fmla="*/ 629920 w 792480"/>
                <a:gd name="T1" fmla="*/ 106274 h 1010514"/>
                <a:gd name="T2" fmla="*/ 629920 w 792480"/>
                <a:gd name="T3" fmla="*/ 106274 h 1010514"/>
                <a:gd name="T4" fmla="*/ 487680 w 792480"/>
                <a:gd name="T5" fmla="*/ 96114 h 1010514"/>
                <a:gd name="T6" fmla="*/ 416560 w 792480"/>
                <a:gd name="T7" fmla="*/ 65634 h 1010514"/>
                <a:gd name="T8" fmla="*/ 386080 w 792480"/>
                <a:gd name="T9" fmla="*/ 45314 h 1010514"/>
                <a:gd name="T10" fmla="*/ 345440 w 792480"/>
                <a:gd name="T11" fmla="*/ 35154 h 1010514"/>
                <a:gd name="T12" fmla="*/ 284480 w 792480"/>
                <a:gd name="T13" fmla="*/ 4674 h 1010514"/>
                <a:gd name="T14" fmla="*/ 254000 w 792480"/>
                <a:gd name="T15" fmla="*/ 35154 h 1010514"/>
                <a:gd name="T16" fmla="*/ 223520 w 792480"/>
                <a:gd name="T17" fmla="*/ 96114 h 1010514"/>
                <a:gd name="T18" fmla="*/ 193040 w 792480"/>
                <a:gd name="T19" fmla="*/ 157074 h 1010514"/>
                <a:gd name="T20" fmla="*/ 162560 w 792480"/>
                <a:gd name="T21" fmla="*/ 228194 h 1010514"/>
                <a:gd name="T22" fmla="*/ 132080 w 792480"/>
                <a:gd name="T23" fmla="*/ 248514 h 1010514"/>
                <a:gd name="T24" fmla="*/ 111760 w 792480"/>
                <a:gd name="T25" fmla="*/ 278994 h 1010514"/>
                <a:gd name="T26" fmla="*/ 50800 w 792480"/>
                <a:gd name="T27" fmla="*/ 329794 h 1010514"/>
                <a:gd name="T28" fmla="*/ 20320 w 792480"/>
                <a:gd name="T29" fmla="*/ 339954 h 1010514"/>
                <a:gd name="T30" fmla="*/ 0 w 792480"/>
                <a:gd name="T31" fmla="*/ 492354 h 1010514"/>
                <a:gd name="T32" fmla="*/ 10160 w 792480"/>
                <a:gd name="T33" fmla="*/ 797154 h 1010514"/>
                <a:gd name="T34" fmla="*/ 20320 w 792480"/>
                <a:gd name="T35" fmla="*/ 827634 h 1010514"/>
                <a:gd name="T36" fmla="*/ 40640 w 792480"/>
                <a:gd name="T37" fmla="*/ 868274 h 1010514"/>
                <a:gd name="T38" fmla="*/ 142240 w 792480"/>
                <a:gd name="T39" fmla="*/ 939394 h 1010514"/>
                <a:gd name="T40" fmla="*/ 203200 w 792480"/>
                <a:gd name="T41" fmla="*/ 980034 h 1010514"/>
                <a:gd name="T42" fmla="*/ 264160 w 792480"/>
                <a:gd name="T43" fmla="*/ 990194 h 1010514"/>
                <a:gd name="T44" fmla="*/ 294640 w 792480"/>
                <a:gd name="T45" fmla="*/ 1000354 h 1010514"/>
                <a:gd name="T46" fmla="*/ 365760 w 792480"/>
                <a:gd name="T47" fmla="*/ 1010514 h 1010514"/>
                <a:gd name="T48" fmla="*/ 528320 w 792480"/>
                <a:gd name="T49" fmla="*/ 969874 h 1010514"/>
                <a:gd name="T50" fmla="*/ 548640 w 792480"/>
                <a:gd name="T51" fmla="*/ 919074 h 1010514"/>
                <a:gd name="T52" fmla="*/ 609600 w 792480"/>
                <a:gd name="T53" fmla="*/ 868274 h 1010514"/>
                <a:gd name="T54" fmla="*/ 650240 w 792480"/>
                <a:gd name="T55" fmla="*/ 827634 h 1010514"/>
                <a:gd name="T56" fmla="*/ 660400 w 792480"/>
                <a:gd name="T57" fmla="*/ 797154 h 1010514"/>
                <a:gd name="T58" fmla="*/ 680720 w 792480"/>
                <a:gd name="T59" fmla="*/ 715874 h 1010514"/>
                <a:gd name="T60" fmla="*/ 690880 w 792480"/>
                <a:gd name="T61" fmla="*/ 685394 h 1010514"/>
                <a:gd name="T62" fmla="*/ 721360 w 792480"/>
                <a:gd name="T63" fmla="*/ 492354 h 1010514"/>
                <a:gd name="T64" fmla="*/ 731520 w 792480"/>
                <a:gd name="T65" fmla="*/ 441554 h 1010514"/>
                <a:gd name="T66" fmla="*/ 762000 w 792480"/>
                <a:gd name="T67" fmla="*/ 411074 h 1010514"/>
                <a:gd name="T68" fmla="*/ 792480 w 792480"/>
                <a:gd name="T69" fmla="*/ 350114 h 1010514"/>
                <a:gd name="T70" fmla="*/ 782320 w 792480"/>
                <a:gd name="T71" fmla="*/ 238354 h 1010514"/>
                <a:gd name="T72" fmla="*/ 772160 w 792480"/>
                <a:gd name="T73" fmla="*/ 207874 h 1010514"/>
                <a:gd name="T74" fmla="*/ 741680 w 792480"/>
                <a:gd name="T75" fmla="*/ 187554 h 1010514"/>
                <a:gd name="T76" fmla="*/ 731520 w 792480"/>
                <a:gd name="T77" fmla="*/ 157074 h 1010514"/>
                <a:gd name="T78" fmla="*/ 701040 w 792480"/>
                <a:gd name="T79" fmla="*/ 146914 h 1010514"/>
                <a:gd name="T80" fmla="*/ 640080 w 792480"/>
                <a:gd name="T81" fmla="*/ 106274 h 1010514"/>
                <a:gd name="T82" fmla="*/ 629920 w 792480"/>
                <a:gd name="T83" fmla="*/ 106274 h 10105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92480"/>
                <a:gd name="T127" fmla="*/ 0 h 1010514"/>
                <a:gd name="T128" fmla="*/ 792480 w 792480"/>
                <a:gd name="T129" fmla="*/ 1010514 h 10105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92480" h="1010514">
                  <a:moveTo>
                    <a:pt x="629920" y="106274"/>
                  </a:moveTo>
                  <a:lnTo>
                    <a:pt x="629920" y="106274"/>
                  </a:lnTo>
                  <a:cubicBezTo>
                    <a:pt x="582507" y="102887"/>
                    <a:pt x="534889" y="101668"/>
                    <a:pt x="487680" y="96114"/>
                  </a:cubicBezTo>
                  <a:cubicBezTo>
                    <a:pt x="469738" y="94003"/>
                    <a:pt x="428728" y="72587"/>
                    <a:pt x="416560" y="65634"/>
                  </a:cubicBezTo>
                  <a:cubicBezTo>
                    <a:pt x="405958" y="59576"/>
                    <a:pt x="397303" y="50124"/>
                    <a:pt x="386080" y="45314"/>
                  </a:cubicBezTo>
                  <a:cubicBezTo>
                    <a:pt x="373245" y="39813"/>
                    <a:pt x="358987" y="38541"/>
                    <a:pt x="345440" y="35154"/>
                  </a:cubicBezTo>
                  <a:cubicBezTo>
                    <a:pt x="338023" y="30209"/>
                    <a:pt x="298501" y="0"/>
                    <a:pt x="284480" y="4674"/>
                  </a:cubicBezTo>
                  <a:cubicBezTo>
                    <a:pt x="270849" y="9218"/>
                    <a:pt x="264160" y="24994"/>
                    <a:pt x="254000" y="35154"/>
                  </a:cubicBezTo>
                  <a:cubicBezTo>
                    <a:pt x="228463" y="111766"/>
                    <a:pt x="262911" y="17332"/>
                    <a:pt x="223520" y="96114"/>
                  </a:cubicBezTo>
                  <a:cubicBezTo>
                    <a:pt x="181456" y="180242"/>
                    <a:pt x="251274" y="69723"/>
                    <a:pt x="193040" y="157074"/>
                  </a:cubicBezTo>
                  <a:cubicBezTo>
                    <a:pt x="185267" y="188164"/>
                    <a:pt x="185948" y="204806"/>
                    <a:pt x="162560" y="228194"/>
                  </a:cubicBezTo>
                  <a:cubicBezTo>
                    <a:pt x="153926" y="236828"/>
                    <a:pt x="142240" y="241741"/>
                    <a:pt x="132080" y="248514"/>
                  </a:cubicBezTo>
                  <a:cubicBezTo>
                    <a:pt x="125307" y="258674"/>
                    <a:pt x="119577" y="269613"/>
                    <a:pt x="111760" y="278994"/>
                  </a:cubicBezTo>
                  <a:cubicBezTo>
                    <a:pt x="95710" y="298254"/>
                    <a:pt x="73634" y="318377"/>
                    <a:pt x="50800" y="329794"/>
                  </a:cubicBezTo>
                  <a:cubicBezTo>
                    <a:pt x="41221" y="334583"/>
                    <a:pt x="30480" y="336567"/>
                    <a:pt x="20320" y="339954"/>
                  </a:cubicBezTo>
                  <a:cubicBezTo>
                    <a:pt x="166" y="400417"/>
                    <a:pt x="0" y="392910"/>
                    <a:pt x="0" y="492354"/>
                  </a:cubicBezTo>
                  <a:cubicBezTo>
                    <a:pt x="0" y="594010"/>
                    <a:pt x="4010" y="695684"/>
                    <a:pt x="10160" y="797154"/>
                  </a:cubicBezTo>
                  <a:cubicBezTo>
                    <a:pt x="10808" y="807844"/>
                    <a:pt x="16101" y="817790"/>
                    <a:pt x="20320" y="827634"/>
                  </a:cubicBezTo>
                  <a:cubicBezTo>
                    <a:pt x="26286" y="841555"/>
                    <a:pt x="31837" y="855949"/>
                    <a:pt x="40640" y="868274"/>
                  </a:cubicBezTo>
                  <a:cubicBezTo>
                    <a:pt x="67510" y="905892"/>
                    <a:pt x="102194" y="914750"/>
                    <a:pt x="142240" y="939394"/>
                  </a:cubicBezTo>
                  <a:cubicBezTo>
                    <a:pt x="163039" y="952193"/>
                    <a:pt x="179111" y="976019"/>
                    <a:pt x="203200" y="980034"/>
                  </a:cubicBezTo>
                  <a:cubicBezTo>
                    <a:pt x="223520" y="983421"/>
                    <a:pt x="244050" y="985725"/>
                    <a:pt x="264160" y="990194"/>
                  </a:cubicBezTo>
                  <a:cubicBezTo>
                    <a:pt x="274615" y="992517"/>
                    <a:pt x="284138" y="998254"/>
                    <a:pt x="294640" y="1000354"/>
                  </a:cubicBezTo>
                  <a:cubicBezTo>
                    <a:pt x="318122" y="1005050"/>
                    <a:pt x="342053" y="1007127"/>
                    <a:pt x="365760" y="1010514"/>
                  </a:cubicBezTo>
                  <a:cubicBezTo>
                    <a:pt x="419947" y="996967"/>
                    <a:pt x="478362" y="994853"/>
                    <a:pt x="528320" y="969874"/>
                  </a:cubicBezTo>
                  <a:cubicBezTo>
                    <a:pt x="544632" y="961718"/>
                    <a:pt x="537247" y="933315"/>
                    <a:pt x="548640" y="919074"/>
                  </a:cubicBezTo>
                  <a:cubicBezTo>
                    <a:pt x="565164" y="898419"/>
                    <a:pt x="589939" y="885969"/>
                    <a:pt x="609600" y="868274"/>
                  </a:cubicBezTo>
                  <a:cubicBezTo>
                    <a:pt x="623840" y="855458"/>
                    <a:pt x="636693" y="841181"/>
                    <a:pt x="650240" y="827634"/>
                  </a:cubicBezTo>
                  <a:cubicBezTo>
                    <a:pt x="653627" y="817474"/>
                    <a:pt x="657582" y="807486"/>
                    <a:pt x="660400" y="797154"/>
                  </a:cubicBezTo>
                  <a:cubicBezTo>
                    <a:pt x="667748" y="770211"/>
                    <a:pt x="671889" y="742368"/>
                    <a:pt x="680720" y="715874"/>
                  </a:cubicBezTo>
                  <a:lnTo>
                    <a:pt x="690880" y="685394"/>
                  </a:lnTo>
                  <a:cubicBezTo>
                    <a:pt x="710130" y="473644"/>
                    <a:pt x="687069" y="663810"/>
                    <a:pt x="721360" y="492354"/>
                  </a:cubicBezTo>
                  <a:cubicBezTo>
                    <a:pt x="724747" y="475421"/>
                    <a:pt x="723797" y="457000"/>
                    <a:pt x="731520" y="441554"/>
                  </a:cubicBezTo>
                  <a:cubicBezTo>
                    <a:pt x="737946" y="428703"/>
                    <a:pt x="752802" y="422112"/>
                    <a:pt x="762000" y="411074"/>
                  </a:cubicBezTo>
                  <a:cubicBezTo>
                    <a:pt x="783884" y="384813"/>
                    <a:pt x="782297" y="380662"/>
                    <a:pt x="792480" y="350114"/>
                  </a:cubicBezTo>
                  <a:cubicBezTo>
                    <a:pt x="789093" y="312861"/>
                    <a:pt x="787610" y="275385"/>
                    <a:pt x="782320" y="238354"/>
                  </a:cubicBezTo>
                  <a:cubicBezTo>
                    <a:pt x="780805" y="227752"/>
                    <a:pt x="778850" y="216237"/>
                    <a:pt x="772160" y="207874"/>
                  </a:cubicBezTo>
                  <a:cubicBezTo>
                    <a:pt x="764532" y="198339"/>
                    <a:pt x="751840" y="194327"/>
                    <a:pt x="741680" y="187554"/>
                  </a:cubicBezTo>
                  <a:cubicBezTo>
                    <a:pt x="738293" y="177394"/>
                    <a:pt x="739093" y="164647"/>
                    <a:pt x="731520" y="157074"/>
                  </a:cubicBezTo>
                  <a:cubicBezTo>
                    <a:pt x="723947" y="149501"/>
                    <a:pt x="710402" y="152115"/>
                    <a:pt x="701040" y="146914"/>
                  </a:cubicBezTo>
                  <a:cubicBezTo>
                    <a:pt x="679692" y="135054"/>
                    <a:pt x="661923" y="117196"/>
                    <a:pt x="640080" y="106274"/>
                  </a:cubicBezTo>
                  <a:lnTo>
                    <a:pt x="629920" y="10627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72" name="Freihandform 71"/>
            <p:cNvSpPr/>
            <p:nvPr/>
          </p:nvSpPr>
          <p:spPr bwMode="auto">
            <a:xfrm>
              <a:off x="1327150" y="2443163"/>
              <a:ext cx="461963" cy="446087"/>
            </a:xfrm>
            <a:custGeom>
              <a:avLst/>
              <a:gdLst>
                <a:gd name="connsiteX0" fmla="*/ 153045 w 295372"/>
                <a:gd name="connsiteY0" fmla="*/ 28939 h 307954"/>
                <a:gd name="connsiteX1" fmla="*/ 153045 w 295372"/>
                <a:gd name="connsiteY1" fmla="*/ 28939 h 307954"/>
                <a:gd name="connsiteX2" fmla="*/ 41285 w 295372"/>
                <a:gd name="connsiteY2" fmla="*/ 181339 h 307954"/>
                <a:gd name="connsiteX3" fmla="*/ 61605 w 295372"/>
                <a:gd name="connsiteY3" fmla="*/ 211819 h 307954"/>
                <a:gd name="connsiteX4" fmla="*/ 102245 w 295372"/>
                <a:gd name="connsiteY4" fmla="*/ 262619 h 307954"/>
                <a:gd name="connsiteX5" fmla="*/ 163205 w 295372"/>
                <a:gd name="connsiteY5" fmla="*/ 282939 h 307954"/>
                <a:gd name="connsiteX6" fmla="*/ 193685 w 295372"/>
                <a:gd name="connsiteY6" fmla="*/ 293099 h 307954"/>
                <a:gd name="connsiteX7" fmla="*/ 274965 w 295372"/>
                <a:gd name="connsiteY7" fmla="*/ 282939 h 307954"/>
                <a:gd name="connsiteX8" fmla="*/ 264805 w 295372"/>
                <a:gd name="connsiteY8" fmla="*/ 130539 h 307954"/>
                <a:gd name="connsiteX9" fmla="*/ 254645 w 295372"/>
                <a:gd name="connsiteY9" fmla="*/ 100059 h 307954"/>
                <a:gd name="connsiteX10" fmla="*/ 224165 w 295372"/>
                <a:gd name="connsiteY10" fmla="*/ 69579 h 307954"/>
                <a:gd name="connsiteX11" fmla="*/ 153045 w 295372"/>
                <a:gd name="connsiteY11" fmla="*/ 28939 h 30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372" h="307954">
                  <a:moveTo>
                    <a:pt x="153045" y="28939"/>
                  </a:moveTo>
                  <a:lnTo>
                    <a:pt x="153045" y="28939"/>
                  </a:lnTo>
                  <a:cubicBezTo>
                    <a:pt x="0" y="41693"/>
                    <a:pt x="9284" y="0"/>
                    <a:pt x="41285" y="181339"/>
                  </a:cubicBezTo>
                  <a:cubicBezTo>
                    <a:pt x="43407" y="193364"/>
                    <a:pt x="56144" y="200897"/>
                    <a:pt x="61605" y="211819"/>
                  </a:cubicBezTo>
                  <a:cubicBezTo>
                    <a:pt x="79705" y="248018"/>
                    <a:pt x="58204" y="243045"/>
                    <a:pt x="102245" y="262619"/>
                  </a:cubicBezTo>
                  <a:cubicBezTo>
                    <a:pt x="121818" y="271318"/>
                    <a:pt x="142885" y="276166"/>
                    <a:pt x="163205" y="282939"/>
                  </a:cubicBezTo>
                  <a:lnTo>
                    <a:pt x="193685" y="293099"/>
                  </a:lnTo>
                  <a:cubicBezTo>
                    <a:pt x="220778" y="289712"/>
                    <a:pt x="264021" y="307954"/>
                    <a:pt x="274965" y="282939"/>
                  </a:cubicBezTo>
                  <a:cubicBezTo>
                    <a:pt x="295372" y="236295"/>
                    <a:pt x="270427" y="181140"/>
                    <a:pt x="264805" y="130539"/>
                  </a:cubicBezTo>
                  <a:cubicBezTo>
                    <a:pt x="263622" y="119895"/>
                    <a:pt x="260586" y="108970"/>
                    <a:pt x="254645" y="100059"/>
                  </a:cubicBezTo>
                  <a:cubicBezTo>
                    <a:pt x="246675" y="88104"/>
                    <a:pt x="236725" y="76557"/>
                    <a:pt x="224165" y="69579"/>
                  </a:cubicBezTo>
                  <a:cubicBezTo>
                    <a:pt x="125909" y="14993"/>
                    <a:pt x="164898" y="35712"/>
                    <a:pt x="153045" y="2893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74" name="Freihandform 73"/>
            <p:cNvSpPr/>
            <p:nvPr/>
          </p:nvSpPr>
          <p:spPr bwMode="auto">
            <a:xfrm>
              <a:off x="968375" y="4794250"/>
              <a:ext cx="176213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75" name="Freihandform 74"/>
            <p:cNvSpPr/>
            <p:nvPr/>
          </p:nvSpPr>
          <p:spPr bwMode="auto">
            <a:xfrm>
              <a:off x="2863850" y="5378450"/>
              <a:ext cx="74613" cy="9048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76" name="Freihandform 75"/>
            <p:cNvSpPr/>
            <p:nvPr/>
          </p:nvSpPr>
          <p:spPr bwMode="auto">
            <a:xfrm>
              <a:off x="2373313" y="5530850"/>
              <a:ext cx="73025" cy="9048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77" name="Freihandform 76"/>
            <p:cNvSpPr/>
            <p:nvPr/>
          </p:nvSpPr>
          <p:spPr bwMode="auto">
            <a:xfrm>
              <a:off x="1908175" y="5581650"/>
              <a:ext cx="73025" cy="90488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78" name="Freihandform 77"/>
            <p:cNvSpPr/>
            <p:nvPr/>
          </p:nvSpPr>
          <p:spPr bwMode="auto">
            <a:xfrm>
              <a:off x="1433513" y="5345113"/>
              <a:ext cx="73025" cy="904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79" name="Freihandform 78"/>
            <p:cNvSpPr/>
            <p:nvPr/>
          </p:nvSpPr>
          <p:spPr bwMode="auto">
            <a:xfrm>
              <a:off x="3287713" y="5853113"/>
              <a:ext cx="73025" cy="90487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80" name="Freihandform 79"/>
            <p:cNvSpPr/>
            <p:nvPr/>
          </p:nvSpPr>
          <p:spPr bwMode="auto">
            <a:xfrm>
              <a:off x="1289050" y="3465513"/>
              <a:ext cx="176213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81" name="Freihandform 80"/>
            <p:cNvSpPr/>
            <p:nvPr/>
          </p:nvSpPr>
          <p:spPr bwMode="auto">
            <a:xfrm>
              <a:off x="3533775" y="3481388"/>
              <a:ext cx="176213" cy="196850"/>
            </a:xfrm>
            <a:custGeom>
              <a:avLst/>
              <a:gdLst>
                <a:gd name="connsiteX0" fmla="*/ 593488 w 959248"/>
                <a:gd name="connsiteY0" fmla="*/ 0 h 1081562"/>
                <a:gd name="connsiteX1" fmla="*/ 593488 w 959248"/>
                <a:gd name="connsiteY1" fmla="*/ 0 h 1081562"/>
                <a:gd name="connsiteX2" fmla="*/ 207408 w 959248"/>
                <a:gd name="connsiteY2" fmla="*/ 10160 h 1081562"/>
                <a:gd name="connsiteX3" fmla="*/ 146448 w 959248"/>
                <a:gd name="connsiteY3" fmla="*/ 50800 h 1081562"/>
                <a:gd name="connsiteX4" fmla="*/ 115968 w 959248"/>
                <a:gd name="connsiteY4" fmla="*/ 81280 h 1081562"/>
                <a:gd name="connsiteX5" fmla="*/ 75328 w 959248"/>
                <a:gd name="connsiteY5" fmla="*/ 152400 h 1081562"/>
                <a:gd name="connsiteX6" fmla="*/ 55008 w 959248"/>
                <a:gd name="connsiteY6" fmla="*/ 182880 h 1081562"/>
                <a:gd name="connsiteX7" fmla="*/ 44848 w 959248"/>
                <a:gd name="connsiteY7" fmla="*/ 213360 h 1081562"/>
                <a:gd name="connsiteX8" fmla="*/ 4208 w 959248"/>
                <a:gd name="connsiteY8" fmla="*/ 314960 h 1081562"/>
                <a:gd name="connsiteX9" fmla="*/ 14368 w 959248"/>
                <a:gd name="connsiteY9" fmla="*/ 436880 h 1081562"/>
                <a:gd name="connsiteX10" fmla="*/ 65168 w 959248"/>
                <a:gd name="connsiteY10" fmla="*/ 528320 h 1081562"/>
                <a:gd name="connsiteX11" fmla="*/ 126128 w 959248"/>
                <a:gd name="connsiteY11" fmla="*/ 589280 h 1081562"/>
                <a:gd name="connsiteX12" fmla="*/ 146448 w 959248"/>
                <a:gd name="connsiteY12" fmla="*/ 660400 h 1081562"/>
                <a:gd name="connsiteX13" fmla="*/ 166768 w 959248"/>
                <a:gd name="connsiteY13" fmla="*/ 731520 h 1081562"/>
                <a:gd name="connsiteX14" fmla="*/ 176928 w 959248"/>
                <a:gd name="connsiteY14" fmla="*/ 995680 h 1081562"/>
                <a:gd name="connsiteX15" fmla="*/ 197248 w 959248"/>
                <a:gd name="connsiteY15" fmla="*/ 1036320 h 1081562"/>
                <a:gd name="connsiteX16" fmla="*/ 227728 w 959248"/>
                <a:gd name="connsiteY16" fmla="*/ 1046480 h 1081562"/>
                <a:gd name="connsiteX17" fmla="*/ 298848 w 959248"/>
                <a:gd name="connsiteY17" fmla="*/ 1076960 h 1081562"/>
                <a:gd name="connsiteX18" fmla="*/ 583328 w 959248"/>
                <a:gd name="connsiteY18" fmla="*/ 1066800 h 1081562"/>
                <a:gd name="connsiteX19" fmla="*/ 613808 w 959248"/>
                <a:gd name="connsiteY19" fmla="*/ 1056640 h 1081562"/>
                <a:gd name="connsiteX20" fmla="*/ 644288 w 959248"/>
                <a:gd name="connsiteY20" fmla="*/ 1036320 h 1081562"/>
                <a:gd name="connsiteX21" fmla="*/ 695088 w 959248"/>
                <a:gd name="connsiteY21" fmla="*/ 975360 h 1081562"/>
                <a:gd name="connsiteX22" fmla="*/ 735728 w 959248"/>
                <a:gd name="connsiteY22" fmla="*/ 955040 h 1081562"/>
                <a:gd name="connsiteX23" fmla="*/ 766208 w 959248"/>
                <a:gd name="connsiteY23" fmla="*/ 924560 h 1081562"/>
                <a:gd name="connsiteX24" fmla="*/ 796688 w 959248"/>
                <a:gd name="connsiteY24" fmla="*/ 914400 h 1081562"/>
                <a:gd name="connsiteX25" fmla="*/ 827168 w 959248"/>
                <a:gd name="connsiteY25" fmla="*/ 894080 h 1081562"/>
                <a:gd name="connsiteX26" fmla="*/ 857648 w 959248"/>
                <a:gd name="connsiteY26" fmla="*/ 833120 h 1081562"/>
                <a:gd name="connsiteX27" fmla="*/ 888128 w 959248"/>
                <a:gd name="connsiteY27" fmla="*/ 802640 h 1081562"/>
                <a:gd name="connsiteX28" fmla="*/ 928768 w 959248"/>
                <a:gd name="connsiteY28" fmla="*/ 741680 h 1081562"/>
                <a:gd name="connsiteX29" fmla="*/ 949088 w 959248"/>
                <a:gd name="connsiteY29" fmla="*/ 711200 h 1081562"/>
                <a:gd name="connsiteX30" fmla="*/ 959248 w 959248"/>
                <a:gd name="connsiteY30" fmla="*/ 680720 h 1081562"/>
                <a:gd name="connsiteX31" fmla="*/ 949088 w 959248"/>
                <a:gd name="connsiteY31" fmla="*/ 406400 h 1081562"/>
                <a:gd name="connsiteX32" fmla="*/ 938928 w 959248"/>
                <a:gd name="connsiteY32" fmla="*/ 365760 h 1081562"/>
                <a:gd name="connsiteX33" fmla="*/ 898288 w 959248"/>
                <a:gd name="connsiteY33" fmla="*/ 304800 h 1081562"/>
                <a:gd name="connsiteX34" fmla="*/ 888128 w 959248"/>
                <a:gd name="connsiteY34" fmla="*/ 274320 h 1081562"/>
                <a:gd name="connsiteX35" fmla="*/ 867808 w 959248"/>
                <a:gd name="connsiteY35" fmla="*/ 233680 h 1081562"/>
                <a:gd name="connsiteX36" fmla="*/ 837328 w 959248"/>
                <a:gd name="connsiteY36" fmla="*/ 172720 h 1081562"/>
                <a:gd name="connsiteX37" fmla="*/ 776368 w 959248"/>
                <a:gd name="connsiteY37" fmla="*/ 132080 h 1081562"/>
                <a:gd name="connsiteX38" fmla="*/ 725568 w 959248"/>
                <a:gd name="connsiteY38" fmla="*/ 91440 h 1081562"/>
                <a:gd name="connsiteX39" fmla="*/ 664608 w 959248"/>
                <a:gd name="connsiteY39" fmla="*/ 50800 h 1081562"/>
                <a:gd name="connsiteX40" fmla="*/ 634128 w 959248"/>
                <a:gd name="connsiteY40" fmla="*/ 30480 h 1081562"/>
                <a:gd name="connsiteX41" fmla="*/ 593488 w 959248"/>
                <a:gd name="connsiteY41" fmla="*/ 0 h 108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59248" h="1081562">
                  <a:moveTo>
                    <a:pt x="593488" y="0"/>
                  </a:moveTo>
                  <a:lnTo>
                    <a:pt x="593488" y="0"/>
                  </a:lnTo>
                  <a:lnTo>
                    <a:pt x="207408" y="10160"/>
                  </a:lnTo>
                  <a:cubicBezTo>
                    <a:pt x="183143" y="12917"/>
                    <a:pt x="163717" y="33531"/>
                    <a:pt x="146448" y="50800"/>
                  </a:cubicBezTo>
                  <a:cubicBezTo>
                    <a:pt x="136288" y="60960"/>
                    <a:pt x="125166" y="70242"/>
                    <a:pt x="115968" y="81280"/>
                  </a:cubicBezTo>
                  <a:cubicBezTo>
                    <a:pt x="93465" y="108284"/>
                    <a:pt x="93396" y="120781"/>
                    <a:pt x="75328" y="152400"/>
                  </a:cubicBezTo>
                  <a:cubicBezTo>
                    <a:pt x="69270" y="163002"/>
                    <a:pt x="60469" y="171958"/>
                    <a:pt x="55008" y="182880"/>
                  </a:cubicBezTo>
                  <a:cubicBezTo>
                    <a:pt x="50219" y="192459"/>
                    <a:pt x="49067" y="203516"/>
                    <a:pt x="44848" y="213360"/>
                  </a:cubicBezTo>
                  <a:cubicBezTo>
                    <a:pt x="0" y="318006"/>
                    <a:pt x="50459" y="176206"/>
                    <a:pt x="4208" y="314960"/>
                  </a:cubicBezTo>
                  <a:cubicBezTo>
                    <a:pt x="7595" y="355600"/>
                    <a:pt x="8978" y="396457"/>
                    <a:pt x="14368" y="436880"/>
                  </a:cubicBezTo>
                  <a:cubicBezTo>
                    <a:pt x="18299" y="466363"/>
                    <a:pt x="50402" y="513554"/>
                    <a:pt x="65168" y="528320"/>
                  </a:cubicBezTo>
                  <a:lnTo>
                    <a:pt x="126128" y="589280"/>
                  </a:lnTo>
                  <a:cubicBezTo>
                    <a:pt x="157890" y="716327"/>
                    <a:pt x="117297" y="558370"/>
                    <a:pt x="146448" y="660400"/>
                  </a:cubicBezTo>
                  <a:cubicBezTo>
                    <a:pt x="171963" y="749702"/>
                    <a:pt x="142408" y="658439"/>
                    <a:pt x="166768" y="731520"/>
                  </a:cubicBezTo>
                  <a:cubicBezTo>
                    <a:pt x="170155" y="819573"/>
                    <a:pt x="168160" y="907999"/>
                    <a:pt x="176928" y="995680"/>
                  </a:cubicBezTo>
                  <a:cubicBezTo>
                    <a:pt x="178435" y="1010750"/>
                    <a:pt x="186538" y="1025610"/>
                    <a:pt x="197248" y="1036320"/>
                  </a:cubicBezTo>
                  <a:cubicBezTo>
                    <a:pt x="204821" y="1043893"/>
                    <a:pt x="218149" y="1041691"/>
                    <a:pt x="227728" y="1046480"/>
                  </a:cubicBezTo>
                  <a:cubicBezTo>
                    <a:pt x="297892" y="1081562"/>
                    <a:pt x="214268" y="1055815"/>
                    <a:pt x="298848" y="1076960"/>
                  </a:cubicBezTo>
                  <a:cubicBezTo>
                    <a:pt x="393675" y="1073573"/>
                    <a:pt x="488638" y="1072909"/>
                    <a:pt x="583328" y="1066800"/>
                  </a:cubicBezTo>
                  <a:cubicBezTo>
                    <a:pt x="594015" y="1066110"/>
                    <a:pt x="604229" y="1061429"/>
                    <a:pt x="613808" y="1056640"/>
                  </a:cubicBezTo>
                  <a:cubicBezTo>
                    <a:pt x="624730" y="1051179"/>
                    <a:pt x="634128" y="1043093"/>
                    <a:pt x="644288" y="1036320"/>
                  </a:cubicBezTo>
                  <a:cubicBezTo>
                    <a:pt x="660491" y="1012016"/>
                    <a:pt x="670197" y="993139"/>
                    <a:pt x="695088" y="975360"/>
                  </a:cubicBezTo>
                  <a:cubicBezTo>
                    <a:pt x="707413" y="966557"/>
                    <a:pt x="723403" y="963843"/>
                    <a:pt x="735728" y="955040"/>
                  </a:cubicBezTo>
                  <a:cubicBezTo>
                    <a:pt x="747420" y="946689"/>
                    <a:pt x="754253" y="932530"/>
                    <a:pt x="766208" y="924560"/>
                  </a:cubicBezTo>
                  <a:cubicBezTo>
                    <a:pt x="775119" y="918619"/>
                    <a:pt x="787109" y="919189"/>
                    <a:pt x="796688" y="914400"/>
                  </a:cubicBezTo>
                  <a:cubicBezTo>
                    <a:pt x="807610" y="908939"/>
                    <a:pt x="817008" y="900853"/>
                    <a:pt x="827168" y="894080"/>
                  </a:cubicBezTo>
                  <a:cubicBezTo>
                    <a:pt x="837351" y="863532"/>
                    <a:pt x="835764" y="859381"/>
                    <a:pt x="857648" y="833120"/>
                  </a:cubicBezTo>
                  <a:cubicBezTo>
                    <a:pt x="866846" y="822082"/>
                    <a:pt x="879307" y="813982"/>
                    <a:pt x="888128" y="802640"/>
                  </a:cubicBezTo>
                  <a:cubicBezTo>
                    <a:pt x="903121" y="783363"/>
                    <a:pt x="915221" y="762000"/>
                    <a:pt x="928768" y="741680"/>
                  </a:cubicBezTo>
                  <a:cubicBezTo>
                    <a:pt x="935541" y="731520"/>
                    <a:pt x="945227" y="722784"/>
                    <a:pt x="949088" y="711200"/>
                  </a:cubicBezTo>
                  <a:lnTo>
                    <a:pt x="959248" y="680720"/>
                  </a:lnTo>
                  <a:cubicBezTo>
                    <a:pt x="955861" y="589280"/>
                    <a:pt x="954979" y="497713"/>
                    <a:pt x="949088" y="406400"/>
                  </a:cubicBezTo>
                  <a:cubicBezTo>
                    <a:pt x="948189" y="392465"/>
                    <a:pt x="945173" y="378249"/>
                    <a:pt x="938928" y="365760"/>
                  </a:cubicBezTo>
                  <a:cubicBezTo>
                    <a:pt x="928006" y="343917"/>
                    <a:pt x="906011" y="327968"/>
                    <a:pt x="898288" y="304800"/>
                  </a:cubicBezTo>
                  <a:cubicBezTo>
                    <a:pt x="894901" y="294640"/>
                    <a:pt x="892347" y="284164"/>
                    <a:pt x="888128" y="274320"/>
                  </a:cubicBezTo>
                  <a:cubicBezTo>
                    <a:pt x="882162" y="260399"/>
                    <a:pt x="873774" y="247601"/>
                    <a:pt x="867808" y="233680"/>
                  </a:cubicBezTo>
                  <a:cubicBezTo>
                    <a:pt x="857248" y="209039"/>
                    <a:pt x="859642" y="192245"/>
                    <a:pt x="837328" y="172720"/>
                  </a:cubicBezTo>
                  <a:cubicBezTo>
                    <a:pt x="818949" y="156638"/>
                    <a:pt x="776368" y="132080"/>
                    <a:pt x="776368" y="132080"/>
                  </a:cubicBezTo>
                  <a:cubicBezTo>
                    <a:pt x="738823" y="75762"/>
                    <a:pt x="777530" y="120308"/>
                    <a:pt x="725568" y="91440"/>
                  </a:cubicBezTo>
                  <a:cubicBezTo>
                    <a:pt x="704220" y="79580"/>
                    <a:pt x="684928" y="64347"/>
                    <a:pt x="664608" y="50800"/>
                  </a:cubicBezTo>
                  <a:cubicBezTo>
                    <a:pt x="654448" y="44027"/>
                    <a:pt x="645050" y="35941"/>
                    <a:pt x="634128" y="30480"/>
                  </a:cubicBezTo>
                  <a:lnTo>
                    <a:pt x="59348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66" name="Freihandform 65"/>
            <p:cNvSpPr/>
            <p:nvPr/>
          </p:nvSpPr>
          <p:spPr bwMode="auto">
            <a:xfrm>
              <a:off x="402545" y="1682751"/>
              <a:ext cx="660400" cy="622300"/>
            </a:xfrm>
            <a:custGeom>
              <a:avLst/>
              <a:gdLst>
                <a:gd name="connsiteX0" fmla="*/ 233680 w 660400"/>
                <a:gd name="connsiteY0" fmla="*/ 13922 h 623522"/>
                <a:gd name="connsiteX1" fmla="*/ 233680 w 660400"/>
                <a:gd name="connsiteY1" fmla="*/ 13922 h 623522"/>
                <a:gd name="connsiteX2" fmla="*/ 111760 w 660400"/>
                <a:gd name="connsiteY2" fmla="*/ 54562 h 623522"/>
                <a:gd name="connsiteX3" fmla="*/ 60960 w 660400"/>
                <a:gd name="connsiteY3" fmla="*/ 146002 h 623522"/>
                <a:gd name="connsiteX4" fmla="*/ 50800 w 660400"/>
                <a:gd name="connsiteY4" fmla="*/ 186642 h 623522"/>
                <a:gd name="connsiteX5" fmla="*/ 40640 w 660400"/>
                <a:gd name="connsiteY5" fmla="*/ 318722 h 623522"/>
                <a:gd name="connsiteX6" fmla="*/ 10160 w 660400"/>
                <a:gd name="connsiteY6" fmla="*/ 379682 h 623522"/>
                <a:gd name="connsiteX7" fmla="*/ 0 w 660400"/>
                <a:gd name="connsiteY7" fmla="*/ 410162 h 623522"/>
                <a:gd name="connsiteX8" fmla="*/ 20320 w 660400"/>
                <a:gd name="connsiteY8" fmla="*/ 481282 h 623522"/>
                <a:gd name="connsiteX9" fmla="*/ 40640 w 660400"/>
                <a:gd name="connsiteY9" fmla="*/ 511762 h 623522"/>
                <a:gd name="connsiteX10" fmla="*/ 71120 w 660400"/>
                <a:gd name="connsiteY10" fmla="*/ 572722 h 623522"/>
                <a:gd name="connsiteX11" fmla="*/ 162560 w 660400"/>
                <a:gd name="connsiteY11" fmla="*/ 623522 h 623522"/>
                <a:gd name="connsiteX12" fmla="*/ 335280 w 660400"/>
                <a:gd name="connsiteY12" fmla="*/ 613362 h 623522"/>
                <a:gd name="connsiteX13" fmla="*/ 375920 w 660400"/>
                <a:gd name="connsiteY13" fmla="*/ 603202 h 623522"/>
                <a:gd name="connsiteX14" fmla="*/ 406400 w 660400"/>
                <a:gd name="connsiteY14" fmla="*/ 582882 h 623522"/>
                <a:gd name="connsiteX15" fmla="*/ 416560 w 660400"/>
                <a:gd name="connsiteY15" fmla="*/ 552402 h 623522"/>
                <a:gd name="connsiteX16" fmla="*/ 497840 w 660400"/>
                <a:gd name="connsiteY16" fmla="*/ 521922 h 623522"/>
                <a:gd name="connsiteX17" fmla="*/ 558800 w 660400"/>
                <a:gd name="connsiteY17" fmla="*/ 491442 h 623522"/>
                <a:gd name="connsiteX18" fmla="*/ 629920 w 660400"/>
                <a:gd name="connsiteY18" fmla="*/ 420322 h 623522"/>
                <a:gd name="connsiteX19" fmla="*/ 660400 w 660400"/>
                <a:gd name="connsiteY19" fmla="*/ 308562 h 623522"/>
                <a:gd name="connsiteX20" fmla="*/ 650240 w 660400"/>
                <a:gd name="connsiteY20" fmla="*/ 217122 h 623522"/>
                <a:gd name="connsiteX21" fmla="*/ 579120 w 660400"/>
                <a:gd name="connsiteY21" fmla="*/ 146002 h 623522"/>
                <a:gd name="connsiteX22" fmla="*/ 548640 w 660400"/>
                <a:gd name="connsiteY22" fmla="*/ 125682 h 623522"/>
                <a:gd name="connsiteX23" fmla="*/ 487680 w 660400"/>
                <a:gd name="connsiteY23" fmla="*/ 95202 h 623522"/>
                <a:gd name="connsiteX24" fmla="*/ 467360 w 660400"/>
                <a:gd name="connsiteY24" fmla="*/ 64722 h 623522"/>
                <a:gd name="connsiteX25" fmla="*/ 375920 w 660400"/>
                <a:gd name="connsiteY25" fmla="*/ 24082 h 623522"/>
                <a:gd name="connsiteX26" fmla="*/ 233680 w 660400"/>
                <a:gd name="connsiteY26" fmla="*/ 13922 h 62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0400" h="623522">
                  <a:moveTo>
                    <a:pt x="233680" y="13922"/>
                  </a:moveTo>
                  <a:lnTo>
                    <a:pt x="233680" y="13922"/>
                  </a:lnTo>
                  <a:cubicBezTo>
                    <a:pt x="193040" y="27469"/>
                    <a:pt x="135522" y="18918"/>
                    <a:pt x="111760" y="54562"/>
                  </a:cubicBezTo>
                  <a:cubicBezTo>
                    <a:pt x="75374" y="109141"/>
                    <a:pt x="74372" y="99060"/>
                    <a:pt x="60960" y="146002"/>
                  </a:cubicBezTo>
                  <a:cubicBezTo>
                    <a:pt x="57124" y="159428"/>
                    <a:pt x="54187" y="173095"/>
                    <a:pt x="50800" y="186642"/>
                  </a:cubicBezTo>
                  <a:cubicBezTo>
                    <a:pt x="47413" y="230669"/>
                    <a:pt x="46117" y="274906"/>
                    <a:pt x="40640" y="318722"/>
                  </a:cubicBezTo>
                  <a:cubicBezTo>
                    <a:pt x="36384" y="352772"/>
                    <a:pt x="25287" y="349429"/>
                    <a:pt x="10160" y="379682"/>
                  </a:cubicBezTo>
                  <a:cubicBezTo>
                    <a:pt x="5371" y="389261"/>
                    <a:pt x="3387" y="400002"/>
                    <a:pt x="0" y="410162"/>
                  </a:cubicBezTo>
                  <a:cubicBezTo>
                    <a:pt x="3255" y="423183"/>
                    <a:pt x="13032" y="466706"/>
                    <a:pt x="20320" y="481282"/>
                  </a:cubicBezTo>
                  <a:cubicBezTo>
                    <a:pt x="25781" y="492204"/>
                    <a:pt x="35179" y="500840"/>
                    <a:pt x="40640" y="511762"/>
                  </a:cubicBezTo>
                  <a:cubicBezTo>
                    <a:pt x="54329" y="539141"/>
                    <a:pt x="45238" y="550075"/>
                    <a:pt x="71120" y="572722"/>
                  </a:cubicBezTo>
                  <a:cubicBezTo>
                    <a:pt x="114117" y="610345"/>
                    <a:pt x="120696" y="609567"/>
                    <a:pt x="162560" y="623522"/>
                  </a:cubicBezTo>
                  <a:cubicBezTo>
                    <a:pt x="220133" y="620135"/>
                    <a:pt x="277867" y="618830"/>
                    <a:pt x="335280" y="613362"/>
                  </a:cubicBezTo>
                  <a:cubicBezTo>
                    <a:pt x="349181" y="612038"/>
                    <a:pt x="363085" y="608703"/>
                    <a:pt x="375920" y="603202"/>
                  </a:cubicBezTo>
                  <a:cubicBezTo>
                    <a:pt x="387143" y="598392"/>
                    <a:pt x="396240" y="589655"/>
                    <a:pt x="406400" y="582882"/>
                  </a:cubicBezTo>
                  <a:cubicBezTo>
                    <a:pt x="409787" y="572722"/>
                    <a:pt x="409870" y="560765"/>
                    <a:pt x="416560" y="552402"/>
                  </a:cubicBezTo>
                  <a:cubicBezTo>
                    <a:pt x="437466" y="526269"/>
                    <a:pt x="468926" y="529151"/>
                    <a:pt x="497840" y="521922"/>
                  </a:cubicBezTo>
                  <a:cubicBezTo>
                    <a:pt x="531491" y="513509"/>
                    <a:pt x="529001" y="511308"/>
                    <a:pt x="558800" y="491442"/>
                  </a:cubicBezTo>
                  <a:cubicBezTo>
                    <a:pt x="605381" y="421571"/>
                    <a:pt x="576272" y="438205"/>
                    <a:pt x="629920" y="420322"/>
                  </a:cubicBezTo>
                  <a:cubicBezTo>
                    <a:pt x="655701" y="342979"/>
                    <a:pt x="646039" y="380365"/>
                    <a:pt x="660400" y="308562"/>
                  </a:cubicBezTo>
                  <a:cubicBezTo>
                    <a:pt x="657013" y="278082"/>
                    <a:pt x="659938" y="246216"/>
                    <a:pt x="650240" y="217122"/>
                  </a:cubicBezTo>
                  <a:cubicBezTo>
                    <a:pt x="623452" y="136758"/>
                    <a:pt x="624089" y="168486"/>
                    <a:pt x="579120" y="146002"/>
                  </a:cubicBezTo>
                  <a:cubicBezTo>
                    <a:pt x="568198" y="140541"/>
                    <a:pt x="559562" y="131143"/>
                    <a:pt x="548640" y="125682"/>
                  </a:cubicBezTo>
                  <a:cubicBezTo>
                    <a:pt x="464512" y="83618"/>
                    <a:pt x="575031" y="153436"/>
                    <a:pt x="487680" y="95202"/>
                  </a:cubicBezTo>
                  <a:cubicBezTo>
                    <a:pt x="480907" y="85042"/>
                    <a:pt x="475994" y="73356"/>
                    <a:pt x="467360" y="64722"/>
                  </a:cubicBezTo>
                  <a:cubicBezTo>
                    <a:pt x="443209" y="40571"/>
                    <a:pt x="406101" y="34142"/>
                    <a:pt x="375920" y="24082"/>
                  </a:cubicBezTo>
                  <a:cubicBezTo>
                    <a:pt x="303673" y="0"/>
                    <a:pt x="257387" y="15615"/>
                    <a:pt x="233680" y="139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pPr>
                <a:defRPr/>
              </a:pPr>
              <a:endParaRPr lang="de-DE">
                <a:ea typeface="Tahoma" pitchFamily="34" charset="0"/>
                <a:cs typeface="Tahoma" pitchFamily="34" charset="0"/>
              </a:endParaRPr>
            </a:p>
          </p:txBody>
        </p:sp>
      </p:grpSp>
      <p:grpSp>
        <p:nvGrpSpPr>
          <p:cNvPr id="3" name="Gruppieren 66"/>
          <p:cNvGrpSpPr/>
          <p:nvPr/>
        </p:nvGrpSpPr>
        <p:grpSpPr>
          <a:xfrm>
            <a:off x="5148064" y="1878583"/>
            <a:ext cx="3090863" cy="1622425"/>
            <a:chOff x="479425" y="2068513"/>
            <a:chExt cx="3090863" cy="1622425"/>
          </a:xfrm>
        </p:grpSpPr>
        <p:grpSp>
          <p:nvGrpSpPr>
            <p:cNvPr id="4" name="Gruppieren 1"/>
            <p:cNvGrpSpPr>
              <a:grpSpLocks/>
            </p:cNvGrpSpPr>
            <p:nvPr/>
          </p:nvGrpSpPr>
          <p:grpSpPr bwMode="auto">
            <a:xfrm>
              <a:off x="479425" y="2068513"/>
              <a:ext cx="1660525" cy="1547812"/>
              <a:chOff x="602018" y="1630102"/>
              <a:chExt cx="3434687" cy="2858361"/>
            </a:xfrm>
          </p:grpSpPr>
          <p:grpSp>
            <p:nvGrpSpPr>
              <p:cNvPr id="5" name="Gruppieren 20"/>
              <p:cNvGrpSpPr>
                <a:grpSpLocks/>
              </p:cNvGrpSpPr>
              <p:nvPr/>
            </p:nvGrpSpPr>
            <p:grpSpPr bwMode="auto">
              <a:xfrm>
                <a:off x="602018" y="1958621"/>
                <a:ext cx="3434687" cy="2529842"/>
                <a:chOff x="812800" y="1530639"/>
                <a:chExt cx="4815840" cy="3549361"/>
              </a:xfrm>
            </p:grpSpPr>
            <p:sp>
              <p:nvSpPr>
                <p:cNvPr id="105" name="Freihandform 3"/>
                <p:cNvSpPr>
                  <a:spLocks/>
                </p:cNvSpPr>
                <p:nvPr/>
              </p:nvSpPr>
              <p:spPr bwMode="auto">
                <a:xfrm>
                  <a:off x="1109891" y="1534160"/>
                  <a:ext cx="1013549" cy="752390"/>
                </a:xfrm>
                <a:custGeom>
                  <a:avLst/>
                  <a:gdLst>
                    <a:gd name="T0" fmla="*/ 190589 w 1013549"/>
                    <a:gd name="T1" fmla="*/ 213360 h 752390"/>
                    <a:gd name="T2" fmla="*/ 190589 w 1013549"/>
                    <a:gd name="T3" fmla="*/ 213360 h 752390"/>
                    <a:gd name="T4" fmla="*/ 210909 w 1013549"/>
                    <a:gd name="T5" fmla="*/ 121920 h 752390"/>
                    <a:gd name="T6" fmla="*/ 221069 w 1013549"/>
                    <a:gd name="T7" fmla="*/ 91440 h 752390"/>
                    <a:gd name="T8" fmla="*/ 241389 w 1013549"/>
                    <a:gd name="T9" fmla="*/ 60960 h 752390"/>
                    <a:gd name="T10" fmla="*/ 271869 w 1013549"/>
                    <a:gd name="T11" fmla="*/ 50800 h 752390"/>
                    <a:gd name="T12" fmla="*/ 363309 w 1013549"/>
                    <a:gd name="T13" fmla="*/ 10160 h 752390"/>
                    <a:gd name="T14" fmla="*/ 393789 w 1013549"/>
                    <a:gd name="T15" fmla="*/ 0 h 752390"/>
                    <a:gd name="T16" fmla="*/ 576669 w 1013549"/>
                    <a:gd name="T17" fmla="*/ 20320 h 752390"/>
                    <a:gd name="T18" fmla="*/ 607149 w 1013549"/>
                    <a:gd name="T19" fmla="*/ 40640 h 752390"/>
                    <a:gd name="T20" fmla="*/ 668109 w 1013549"/>
                    <a:gd name="T21" fmla="*/ 50800 h 752390"/>
                    <a:gd name="T22" fmla="*/ 830669 w 1013549"/>
                    <a:gd name="T23" fmla="*/ 71120 h 752390"/>
                    <a:gd name="T24" fmla="*/ 861149 w 1013549"/>
                    <a:gd name="T25" fmla="*/ 81280 h 752390"/>
                    <a:gd name="T26" fmla="*/ 922109 w 1013549"/>
                    <a:gd name="T27" fmla="*/ 111760 h 752390"/>
                    <a:gd name="T28" fmla="*/ 942429 w 1013549"/>
                    <a:gd name="T29" fmla="*/ 142240 h 752390"/>
                    <a:gd name="T30" fmla="*/ 993229 w 1013549"/>
                    <a:gd name="T31" fmla="*/ 193040 h 752390"/>
                    <a:gd name="T32" fmla="*/ 1013549 w 1013549"/>
                    <a:gd name="T33" fmla="*/ 254000 h 752390"/>
                    <a:gd name="T34" fmla="*/ 993229 w 1013549"/>
                    <a:gd name="T35" fmla="*/ 528320 h 752390"/>
                    <a:gd name="T36" fmla="*/ 942429 w 1013549"/>
                    <a:gd name="T37" fmla="*/ 609600 h 752390"/>
                    <a:gd name="T38" fmla="*/ 911949 w 1013549"/>
                    <a:gd name="T39" fmla="*/ 619760 h 752390"/>
                    <a:gd name="T40" fmla="*/ 881469 w 1013549"/>
                    <a:gd name="T41" fmla="*/ 640080 h 752390"/>
                    <a:gd name="T42" fmla="*/ 820509 w 1013549"/>
                    <a:gd name="T43" fmla="*/ 660400 h 752390"/>
                    <a:gd name="T44" fmla="*/ 403949 w 1013549"/>
                    <a:gd name="T45" fmla="*/ 680720 h 752390"/>
                    <a:gd name="T46" fmla="*/ 342989 w 1013549"/>
                    <a:gd name="T47" fmla="*/ 690880 h 752390"/>
                    <a:gd name="T48" fmla="*/ 312509 w 1013549"/>
                    <a:gd name="T49" fmla="*/ 701040 h 752390"/>
                    <a:gd name="T50" fmla="*/ 251549 w 1013549"/>
                    <a:gd name="T51" fmla="*/ 711200 h 752390"/>
                    <a:gd name="T52" fmla="*/ 170269 w 1013549"/>
                    <a:gd name="T53" fmla="*/ 731520 h 752390"/>
                    <a:gd name="T54" fmla="*/ 139789 w 1013549"/>
                    <a:gd name="T55" fmla="*/ 741680 h 752390"/>
                    <a:gd name="T56" fmla="*/ 88989 w 1013549"/>
                    <a:gd name="T57" fmla="*/ 751840 h 752390"/>
                    <a:gd name="T58" fmla="*/ 17869 w 1013549"/>
                    <a:gd name="T59" fmla="*/ 741680 h 752390"/>
                    <a:gd name="T60" fmla="*/ 7709 w 1013549"/>
                    <a:gd name="T61" fmla="*/ 711200 h 752390"/>
                    <a:gd name="T62" fmla="*/ 17869 w 1013549"/>
                    <a:gd name="T63" fmla="*/ 497840 h 752390"/>
                    <a:gd name="T64" fmla="*/ 78829 w 1013549"/>
                    <a:gd name="T65" fmla="*/ 436880 h 752390"/>
                    <a:gd name="T66" fmla="*/ 99149 w 1013549"/>
                    <a:gd name="T67" fmla="*/ 406400 h 752390"/>
                    <a:gd name="T68" fmla="*/ 160109 w 1013549"/>
                    <a:gd name="T69" fmla="*/ 365760 h 752390"/>
                    <a:gd name="T70" fmla="*/ 190589 w 1013549"/>
                    <a:gd name="T71" fmla="*/ 345440 h 752390"/>
                    <a:gd name="T72" fmla="*/ 180429 w 1013549"/>
                    <a:gd name="T73" fmla="*/ 254000 h 752390"/>
                    <a:gd name="T74" fmla="*/ 190589 w 1013549"/>
                    <a:gd name="T75" fmla="*/ 213360 h 75239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013549"/>
                    <a:gd name="T115" fmla="*/ 0 h 752390"/>
                    <a:gd name="T116" fmla="*/ 1013549 w 1013549"/>
                    <a:gd name="T117" fmla="*/ 752390 h 75239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013549" h="752390">
                      <a:moveTo>
                        <a:pt x="190589" y="213360"/>
                      </a:moveTo>
                      <a:lnTo>
                        <a:pt x="190589" y="213360"/>
                      </a:lnTo>
                      <a:cubicBezTo>
                        <a:pt x="197362" y="182880"/>
                        <a:pt x="203336" y="152211"/>
                        <a:pt x="210909" y="121920"/>
                      </a:cubicBezTo>
                      <a:cubicBezTo>
                        <a:pt x="213506" y="111530"/>
                        <a:pt x="216280" y="101019"/>
                        <a:pt x="221069" y="91440"/>
                      </a:cubicBezTo>
                      <a:cubicBezTo>
                        <a:pt x="226530" y="80518"/>
                        <a:pt x="231854" y="68588"/>
                        <a:pt x="241389" y="60960"/>
                      </a:cubicBezTo>
                      <a:cubicBezTo>
                        <a:pt x="249752" y="54270"/>
                        <a:pt x="262290" y="55589"/>
                        <a:pt x="271869" y="50800"/>
                      </a:cubicBezTo>
                      <a:cubicBezTo>
                        <a:pt x="368473" y="2498"/>
                        <a:pt x="206038" y="62584"/>
                        <a:pt x="363309" y="10160"/>
                      </a:cubicBezTo>
                      <a:lnTo>
                        <a:pt x="393789" y="0"/>
                      </a:lnTo>
                      <a:cubicBezTo>
                        <a:pt x="399898" y="611"/>
                        <a:pt x="560017" y="15778"/>
                        <a:pt x="576669" y="20320"/>
                      </a:cubicBezTo>
                      <a:cubicBezTo>
                        <a:pt x="588450" y="23533"/>
                        <a:pt x="595565" y="36779"/>
                        <a:pt x="607149" y="40640"/>
                      </a:cubicBezTo>
                      <a:cubicBezTo>
                        <a:pt x="626692" y="47154"/>
                        <a:pt x="647841" y="47115"/>
                        <a:pt x="668109" y="50800"/>
                      </a:cubicBezTo>
                      <a:cubicBezTo>
                        <a:pt x="773086" y="69887"/>
                        <a:pt x="663812" y="55951"/>
                        <a:pt x="830669" y="71120"/>
                      </a:cubicBezTo>
                      <a:cubicBezTo>
                        <a:pt x="840829" y="74507"/>
                        <a:pt x="851570" y="76491"/>
                        <a:pt x="861149" y="81280"/>
                      </a:cubicBezTo>
                      <a:cubicBezTo>
                        <a:pt x="939931" y="120671"/>
                        <a:pt x="845497" y="86223"/>
                        <a:pt x="922109" y="111760"/>
                      </a:cubicBezTo>
                      <a:cubicBezTo>
                        <a:pt x="928882" y="121920"/>
                        <a:pt x="933795" y="133606"/>
                        <a:pt x="942429" y="142240"/>
                      </a:cubicBezTo>
                      <a:cubicBezTo>
                        <a:pt x="977650" y="177461"/>
                        <a:pt x="971554" y="144272"/>
                        <a:pt x="993229" y="193040"/>
                      </a:cubicBezTo>
                      <a:cubicBezTo>
                        <a:pt x="1001928" y="212613"/>
                        <a:pt x="1013549" y="254000"/>
                        <a:pt x="1013549" y="254000"/>
                      </a:cubicBezTo>
                      <a:cubicBezTo>
                        <a:pt x="1012651" y="267463"/>
                        <a:pt x="998025" y="499544"/>
                        <a:pt x="993229" y="528320"/>
                      </a:cubicBezTo>
                      <a:cubicBezTo>
                        <a:pt x="984805" y="578864"/>
                        <a:pt x="981748" y="589941"/>
                        <a:pt x="942429" y="609600"/>
                      </a:cubicBezTo>
                      <a:cubicBezTo>
                        <a:pt x="932850" y="614389"/>
                        <a:pt x="921528" y="614971"/>
                        <a:pt x="911949" y="619760"/>
                      </a:cubicBezTo>
                      <a:cubicBezTo>
                        <a:pt x="901027" y="625221"/>
                        <a:pt x="892627" y="635121"/>
                        <a:pt x="881469" y="640080"/>
                      </a:cubicBezTo>
                      <a:cubicBezTo>
                        <a:pt x="861896" y="648779"/>
                        <a:pt x="840829" y="653627"/>
                        <a:pt x="820509" y="660400"/>
                      </a:cubicBezTo>
                      <a:cubicBezTo>
                        <a:pt x="667898" y="711270"/>
                        <a:pt x="800735" y="670278"/>
                        <a:pt x="403949" y="680720"/>
                      </a:cubicBezTo>
                      <a:cubicBezTo>
                        <a:pt x="383629" y="684107"/>
                        <a:pt x="363099" y="686411"/>
                        <a:pt x="342989" y="690880"/>
                      </a:cubicBezTo>
                      <a:cubicBezTo>
                        <a:pt x="332534" y="693203"/>
                        <a:pt x="322964" y="698717"/>
                        <a:pt x="312509" y="701040"/>
                      </a:cubicBezTo>
                      <a:cubicBezTo>
                        <a:pt x="292399" y="705509"/>
                        <a:pt x="271692" y="706884"/>
                        <a:pt x="251549" y="711200"/>
                      </a:cubicBezTo>
                      <a:cubicBezTo>
                        <a:pt x="224242" y="717052"/>
                        <a:pt x="196763" y="722689"/>
                        <a:pt x="170269" y="731520"/>
                      </a:cubicBezTo>
                      <a:cubicBezTo>
                        <a:pt x="160109" y="734907"/>
                        <a:pt x="150179" y="739083"/>
                        <a:pt x="139789" y="741680"/>
                      </a:cubicBezTo>
                      <a:cubicBezTo>
                        <a:pt x="123036" y="745868"/>
                        <a:pt x="105922" y="748453"/>
                        <a:pt x="88989" y="751840"/>
                      </a:cubicBezTo>
                      <a:cubicBezTo>
                        <a:pt x="65282" y="748453"/>
                        <a:pt x="39288" y="752390"/>
                        <a:pt x="17869" y="741680"/>
                      </a:cubicBezTo>
                      <a:cubicBezTo>
                        <a:pt x="8290" y="736891"/>
                        <a:pt x="7709" y="721910"/>
                        <a:pt x="7709" y="711200"/>
                      </a:cubicBezTo>
                      <a:cubicBezTo>
                        <a:pt x="7709" y="639999"/>
                        <a:pt x="0" y="566762"/>
                        <a:pt x="17869" y="497840"/>
                      </a:cubicBezTo>
                      <a:cubicBezTo>
                        <a:pt x="25081" y="470023"/>
                        <a:pt x="62889" y="460790"/>
                        <a:pt x="78829" y="436880"/>
                      </a:cubicBezTo>
                      <a:cubicBezTo>
                        <a:pt x="85602" y="426720"/>
                        <a:pt x="89959" y="414441"/>
                        <a:pt x="99149" y="406400"/>
                      </a:cubicBezTo>
                      <a:cubicBezTo>
                        <a:pt x="117528" y="390318"/>
                        <a:pt x="139789" y="379307"/>
                        <a:pt x="160109" y="365760"/>
                      </a:cubicBezTo>
                      <a:lnTo>
                        <a:pt x="190589" y="345440"/>
                      </a:lnTo>
                      <a:cubicBezTo>
                        <a:pt x="219376" y="259080"/>
                        <a:pt x="180429" y="396240"/>
                        <a:pt x="180429" y="254000"/>
                      </a:cubicBezTo>
                      <a:lnTo>
                        <a:pt x="190589" y="213360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6" name="Freihandform 5"/>
                <p:cNvSpPr>
                  <a:spLocks/>
                </p:cNvSpPr>
                <p:nvPr/>
              </p:nvSpPr>
              <p:spPr bwMode="auto">
                <a:xfrm>
                  <a:off x="1778000" y="2357120"/>
                  <a:ext cx="853440" cy="782320"/>
                </a:xfrm>
                <a:custGeom>
                  <a:avLst/>
                  <a:gdLst>
                    <a:gd name="T0" fmla="*/ 142240 w 853440"/>
                    <a:gd name="T1" fmla="*/ 81280 h 782320"/>
                    <a:gd name="T2" fmla="*/ 142240 w 853440"/>
                    <a:gd name="T3" fmla="*/ 81280 h 782320"/>
                    <a:gd name="T4" fmla="*/ 20320 w 853440"/>
                    <a:gd name="T5" fmla="*/ 182880 h 782320"/>
                    <a:gd name="T6" fmla="*/ 10160 w 853440"/>
                    <a:gd name="T7" fmla="*/ 213360 h 782320"/>
                    <a:gd name="T8" fmla="*/ 0 w 853440"/>
                    <a:gd name="T9" fmla="*/ 254000 h 782320"/>
                    <a:gd name="T10" fmla="*/ 10160 w 853440"/>
                    <a:gd name="T11" fmla="*/ 508000 h 782320"/>
                    <a:gd name="T12" fmla="*/ 91440 w 853440"/>
                    <a:gd name="T13" fmla="*/ 558800 h 782320"/>
                    <a:gd name="T14" fmla="*/ 121920 w 853440"/>
                    <a:gd name="T15" fmla="*/ 568960 h 782320"/>
                    <a:gd name="T16" fmla="*/ 193040 w 853440"/>
                    <a:gd name="T17" fmla="*/ 609600 h 782320"/>
                    <a:gd name="T18" fmla="*/ 223520 w 853440"/>
                    <a:gd name="T19" fmla="*/ 640080 h 782320"/>
                    <a:gd name="T20" fmla="*/ 254000 w 853440"/>
                    <a:gd name="T21" fmla="*/ 650240 h 782320"/>
                    <a:gd name="T22" fmla="*/ 314960 w 853440"/>
                    <a:gd name="T23" fmla="*/ 680720 h 782320"/>
                    <a:gd name="T24" fmla="*/ 335280 w 853440"/>
                    <a:gd name="T25" fmla="*/ 711200 h 782320"/>
                    <a:gd name="T26" fmla="*/ 396240 w 853440"/>
                    <a:gd name="T27" fmla="*/ 741680 h 782320"/>
                    <a:gd name="T28" fmla="*/ 477520 w 853440"/>
                    <a:gd name="T29" fmla="*/ 762000 h 782320"/>
                    <a:gd name="T30" fmla="*/ 548640 w 853440"/>
                    <a:gd name="T31" fmla="*/ 782320 h 782320"/>
                    <a:gd name="T32" fmla="*/ 660400 w 853440"/>
                    <a:gd name="T33" fmla="*/ 772160 h 782320"/>
                    <a:gd name="T34" fmla="*/ 701040 w 853440"/>
                    <a:gd name="T35" fmla="*/ 751840 h 782320"/>
                    <a:gd name="T36" fmla="*/ 762000 w 853440"/>
                    <a:gd name="T37" fmla="*/ 721360 h 782320"/>
                    <a:gd name="T38" fmla="*/ 782320 w 853440"/>
                    <a:gd name="T39" fmla="*/ 690880 h 782320"/>
                    <a:gd name="T40" fmla="*/ 792480 w 853440"/>
                    <a:gd name="T41" fmla="*/ 650240 h 782320"/>
                    <a:gd name="T42" fmla="*/ 822960 w 853440"/>
                    <a:gd name="T43" fmla="*/ 629920 h 782320"/>
                    <a:gd name="T44" fmla="*/ 853440 w 853440"/>
                    <a:gd name="T45" fmla="*/ 568960 h 782320"/>
                    <a:gd name="T46" fmla="*/ 843280 w 853440"/>
                    <a:gd name="T47" fmla="*/ 538480 h 782320"/>
                    <a:gd name="T48" fmla="*/ 843280 w 853440"/>
                    <a:gd name="T49" fmla="*/ 132080 h 782320"/>
                    <a:gd name="T50" fmla="*/ 853440 w 853440"/>
                    <a:gd name="T51" fmla="*/ 101600 h 782320"/>
                    <a:gd name="T52" fmla="*/ 843280 w 853440"/>
                    <a:gd name="T53" fmla="*/ 60960 h 782320"/>
                    <a:gd name="T54" fmla="*/ 812800 w 853440"/>
                    <a:gd name="T55" fmla="*/ 50800 h 782320"/>
                    <a:gd name="T56" fmla="*/ 721360 w 853440"/>
                    <a:gd name="T57" fmla="*/ 30480 h 782320"/>
                    <a:gd name="T58" fmla="*/ 660400 w 853440"/>
                    <a:gd name="T59" fmla="*/ 20320 h 782320"/>
                    <a:gd name="T60" fmla="*/ 518160 w 853440"/>
                    <a:gd name="T61" fmla="*/ 0 h 782320"/>
                    <a:gd name="T62" fmla="*/ 467360 w 853440"/>
                    <a:gd name="T63" fmla="*/ 10160 h 782320"/>
                    <a:gd name="T64" fmla="*/ 406400 w 853440"/>
                    <a:gd name="T65" fmla="*/ 40640 h 782320"/>
                    <a:gd name="T66" fmla="*/ 213360 w 853440"/>
                    <a:gd name="T67" fmla="*/ 50800 h 782320"/>
                    <a:gd name="T68" fmla="*/ 142240 w 853440"/>
                    <a:gd name="T69" fmla="*/ 81280 h 78232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853440"/>
                    <a:gd name="T106" fmla="*/ 0 h 782320"/>
                    <a:gd name="T107" fmla="*/ 853440 w 853440"/>
                    <a:gd name="T108" fmla="*/ 782320 h 78232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853440" h="782320">
                      <a:moveTo>
                        <a:pt x="142240" y="81280"/>
                      </a:moveTo>
                      <a:lnTo>
                        <a:pt x="142240" y="81280"/>
                      </a:lnTo>
                      <a:cubicBezTo>
                        <a:pt x="86954" y="119980"/>
                        <a:pt x="46936" y="129648"/>
                        <a:pt x="20320" y="182880"/>
                      </a:cubicBezTo>
                      <a:cubicBezTo>
                        <a:pt x="15531" y="192459"/>
                        <a:pt x="13102" y="203062"/>
                        <a:pt x="10160" y="213360"/>
                      </a:cubicBezTo>
                      <a:cubicBezTo>
                        <a:pt x="6324" y="226786"/>
                        <a:pt x="3387" y="240453"/>
                        <a:pt x="0" y="254000"/>
                      </a:cubicBezTo>
                      <a:cubicBezTo>
                        <a:pt x="3387" y="338667"/>
                        <a:pt x="1133" y="423748"/>
                        <a:pt x="10160" y="508000"/>
                      </a:cubicBezTo>
                      <a:cubicBezTo>
                        <a:pt x="14334" y="546959"/>
                        <a:pt x="68058" y="551006"/>
                        <a:pt x="91440" y="558800"/>
                      </a:cubicBezTo>
                      <a:cubicBezTo>
                        <a:pt x="101600" y="562187"/>
                        <a:pt x="112341" y="564171"/>
                        <a:pt x="121920" y="568960"/>
                      </a:cubicBezTo>
                      <a:cubicBezTo>
                        <a:pt x="146763" y="581382"/>
                        <a:pt x="171499" y="591649"/>
                        <a:pt x="193040" y="609600"/>
                      </a:cubicBezTo>
                      <a:cubicBezTo>
                        <a:pt x="204078" y="618798"/>
                        <a:pt x="211565" y="632110"/>
                        <a:pt x="223520" y="640080"/>
                      </a:cubicBezTo>
                      <a:cubicBezTo>
                        <a:pt x="232431" y="646021"/>
                        <a:pt x="244421" y="645451"/>
                        <a:pt x="254000" y="650240"/>
                      </a:cubicBezTo>
                      <a:cubicBezTo>
                        <a:pt x="332782" y="689631"/>
                        <a:pt x="238348" y="655183"/>
                        <a:pt x="314960" y="680720"/>
                      </a:cubicBezTo>
                      <a:cubicBezTo>
                        <a:pt x="321733" y="690880"/>
                        <a:pt x="326646" y="702566"/>
                        <a:pt x="335280" y="711200"/>
                      </a:cubicBezTo>
                      <a:cubicBezTo>
                        <a:pt x="352620" y="728540"/>
                        <a:pt x="373516" y="735482"/>
                        <a:pt x="396240" y="741680"/>
                      </a:cubicBezTo>
                      <a:cubicBezTo>
                        <a:pt x="423183" y="749028"/>
                        <a:pt x="451026" y="753169"/>
                        <a:pt x="477520" y="762000"/>
                      </a:cubicBezTo>
                      <a:cubicBezTo>
                        <a:pt x="521247" y="776576"/>
                        <a:pt x="497610" y="769563"/>
                        <a:pt x="548640" y="782320"/>
                      </a:cubicBezTo>
                      <a:cubicBezTo>
                        <a:pt x="585893" y="778933"/>
                        <a:pt x="623719" y="779496"/>
                        <a:pt x="660400" y="772160"/>
                      </a:cubicBezTo>
                      <a:cubicBezTo>
                        <a:pt x="675252" y="769190"/>
                        <a:pt x="687119" y="757806"/>
                        <a:pt x="701040" y="751840"/>
                      </a:cubicBezTo>
                      <a:cubicBezTo>
                        <a:pt x="759930" y="726601"/>
                        <a:pt x="703425" y="760410"/>
                        <a:pt x="762000" y="721360"/>
                      </a:cubicBezTo>
                      <a:cubicBezTo>
                        <a:pt x="768773" y="711200"/>
                        <a:pt x="777510" y="702103"/>
                        <a:pt x="782320" y="690880"/>
                      </a:cubicBezTo>
                      <a:cubicBezTo>
                        <a:pt x="787821" y="678045"/>
                        <a:pt x="784734" y="661858"/>
                        <a:pt x="792480" y="650240"/>
                      </a:cubicBezTo>
                      <a:cubicBezTo>
                        <a:pt x="799253" y="640080"/>
                        <a:pt x="812800" y="636693"/>
                        <a:pt x="822960" y="629920"/>
                      </a:cubicBezTo>
                      <a:cubicBezTo>
                        <a:pt x="833234" y="614509"/>
                        <a:pt x="853440" y="589992"/>
                        <a:pt x="853440" y="568960"/>
                      </a:cubicBezTo>
                      <a:cubicBezTo>
                        <a:pt x="853440" y="558250"/>
                        <a:pt x="846667" y="548640"/>
                        <a:pt x="843280" y="538480"/>
                      </a:cubicBezTo>
                      <a:cubicBezTo>
                        <a:pt x="827509" y="349231"/>
                        <a:pt x="826385" y="393957"/>
                        <a:pt x="843280" y="132080"/>
                      </a:cubicBezTo>
                      <a:cubicBezTo>
                        <a:pt x="843970" y="121393"/>
                        <a:pt x="850053" y="111760"/>
                        <a:pt x="853440" y="101600"/>
                      </a:cubicBezTo>
                      <a:cubicBezTo>
                        <a:pt x="850053" y="88053"/>
                        <a:pt x="852003" y="71864"/>
                        <a:pt x="843280" y="60960"/>
                      </a:cubicBezTo>
                      <a:cubicBezTo>
                        <a:pt x="836590" y="52597"/>
                        <a:pt x="823098" y="53742"/>
                        <a:pt x="812800" y="50800"/>
                      </a:cubicBezTo>
                      <a:cubicBezTo>
                        <a:pt x="784262" y="42646"/>
                        <a:pt x="750168" y="35718"/>
                        <a:pt x="721360" y="30480"/>
                      </a:cubicBezTo>
                      <a:cubicBezTo>
                        <a:pt x="701092" y="26795"/>
                        <a:pt x="680772" y="23376"/>
                        <a:pt x="660400" y="20320"/>
                      </a:cubicBezTo>
                      <a:lnTo>
                        <a:pt x="518160" y="0"/>
                      </a:lnTo>
                      <a:cubicBezTo>
                        <a:pt x="501227" y="3387"/>
                        <a:pt x="483529" y="4097"/>
                        <a:pt x="467360" y="10160"/>
                      </a:cubicBezTo>
                      <a:cubicBezTo>
                        <a:pt x="428454" y="24750"/>
                        <a:pt x="448039" y="36855"/>
                        <a:pt x="406400" y="40640"/>
                      </a:cubicBezTo>
                      <a:cubicBezTo>
                        <a:pt x="342229" y="46474"/>
                        <a:pt x="277707" y="47413"/>
                        <a:pt x="213360" y="50800"/>
                      </a:cubicBezTo>
                      <a:cubicBezTo>
                        <a:pt x="143313" y="74149"/>
                        <a:pt x="154093" y="76200"/>
                        <a:pt x="142240" y="8128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7" name="Freihandform 6"/>
                <p:cNvSpPr>
                  <a:spLocks/>
                </p:cNvSpPr>
                <p:nvPr/>
              </p:nvSpPr>
              <p:spPr bwMode="auto">
                <a:xfrm>
                  <a:off x="2519680" y="1530639"/>
                  <a:ext cx="833120" cy="939779"/>
                </a:xfrm>
                <a:custGeom>
                  <a:avLst/>
                  <a:gdLst>
                    <a:gd name="T0" fmla="*/ 203200 w 833120"/>
                    <a:gd name="T1" fmla="*/ 23841 h 939779"/>
                    <a:gd name="T2" fmla="*/ 203200 w 833120"/>
                    <a:gd name="T3" fmla="*/ 23841 h 939779"/>
                    <a:gd name="T4" fmla="*/ 101600 w 833120"/>
                    <a:gd name="T5" fmla="*/ 94961 h 939779"/>
                    <a:gd name="T6" fmla="*/ 81280 w 833120"/>
                    <a:gd name="T7" fmla="*/ 125441 h 939779"/>
                    <a:gd name="T8" fmla="*/ 50800 w 833120"/>
                    <a:gd name="T9" fmla="*/ 135601 h 939779"/>
                    <a:gd name="T10" fmla="*/ 30480 w 833120"/>
                    <a:gd name="T11" fmla="*/ 196561 h 939779"/>
                    <a:gd name="T12" fmla="*/ 20320 w 833120"/>
                    <a:gd name="T13" fmla="*/ 227041 h 939779"/>
                    <a:gd name="T14" fmla="*/ 0 w 833120"/>
                    <a:gd name="T15" fmla="*/ 298161 h 939779"/>
                    <a:gd name="T16" fmla="*/ 10160 w 833120"/>
                    <a:gd name="T17" fmla="*/ 379441 h 939779"/>
                    <a:gd name="T18" fmla="*/ 50800 w 833120"/>
                    <a:gd name="T19" fmla="*/ 450561 h 939779"/>
                    <a:gd name="T20" fmla="*/ 101600 w 833120"/>
                    <a:gd name="T21" fmla="*/ 501361 h 939779"/>
                    <a:gd name="T22" fmla="*/ 111760 w 833120"/>
                    <a:gd name="T23" fmla="*/ 531841 h 939779"/>
                    <a:gd name="T24" fmla="*/ 121920 w 833120"/>
                    <a:gd name="T25" fmla="*/ 623281 h 939779"/>
                    <a:gd name="T26" fmla="*/ 182880 w 833120"/>
                    <a:gd name="T27" fmla="*/ 674081 h 939779"/>
                    <a:gd name="T28" fmla="*/ 203200 w 833120"/>
                    <a:gd name="T29" fmla="*/ 704561 h 939779"/>
                    <a:gd name="T30" fmla="*/ 233680 w 833120"/>
                    <a:gd name="T31" fmla="*/ 724881 h 939779"/>
                    <a:gd name="T32" fmla="*/ 243840 w 833120"/>
                    <a:gd name="T33" fmla="*/ 775681 h 939779"/>
                    <a:gd name="T34" fmla="*/ 274320 w 833120"/>
                    <a:gd name="T35" fmla="*/ 846801 h 939779"/>
                    <a:gd name="T36" fmla="*/ 365760 w 833120"/>
                    <a:gd name="T37" fmla="*/ 897601 h 939779"/>
                    <a:gd name="T38" fmla="*/ 436880 w 833120"/>
                    <a:gd name="T39" fmla="*/ 928081 h 939779"/>
                    <a:gd name="T40" fmla="*/ 518160 w 833120"/>
                    <a:gd name="T41" fmla="*/ 938241 h 939779"/>
                    <a:gd name="T42" fmla="*/ 629920 w 833120"/>
                    <a:gd name="T43" fmla="*/ 907761 h 939779"/>
                    <a:gd name="T44" fmla="*/ 640080 w 833120"/>
                    <a:gd name="T45" fmla="*/ 877281 h 939779"/>
                    <a:gd name="T46" fmla="*/ 660400 w 833120"/>
                    <a:gd name="T47" fmla="*/ 846801 h 939779"/>
                    <a:gd name="T48" fmla="*/ 670560 w 833120"/>
                    <a:gd name="T49" fmla="*/ 816321 h 939779"/>
                    <a:gd name="T50" fmla="*/ 711200 w 833120"/>
                    <a:gd name="T51" fmla="*/ 755361 h 939779"/>
                    <a:gd name="T52" fmla="*/ 731520 w 833120"/>
                    <a:gd name="T53" fmla="*/ 714721 h 939779"/>
                    <a:gd name="T54" fmla="*/ 741680 w 833120"/>
                    <a:gd name="T55" fmla="*/ 684241 h 939779"/>
                    <a:gd name="T56" fmla="*/ 762000 w 833120"/>
                    <a:gd name="T57" fmla="*/ 653761 h 939779"/>
                    <a:gd name="T58" fmla="*/ 792480 w 833120"/>
                    <a:gd name="T59" fmla="*/ 592801 h 939779"/>
                    <a:gd name="T60" fmla="*/ 802640 w 833120"/>
                    <a:gd name="T61" fmla="*/ 521681 h 939779"/>
                    <a:gd name="T62" fmla="*/ 822960 w 833120"/>
                    <a:gd name="T63" fmla="*/ 491201 h 939779"/>
                    <a:gd name="T64" fmla="*/ 833120 w 833120"/>
                    <a:gd name="T65" fmla="*/ 460721 h 939779"/>
                    <a:gd name="T66" fmla="*/ 822960 w 833120"/>
                    <a:gd name="T67" fmla="*/ 338801 h 939779"/>
                    <a:gd name="T68" fmla="*/ 762000 w 833120"/>
                    <a:gd name="T69" fmla="*/ 237201 h 939779"/>
                    <a:gd name="T70" fmla="*/ 711200 w 833120"/>
                    <a:gd name="T71" fmla="*/ 176241 h 939779"/>
                    <a:gd name="T72" fmla="*/ 660400 w 833120"/>
                    <a:gd name="T73" fmla="*/ 115281 h 939779"/>
                    <a:gd name="T74" fmla="*/ 629920 w 833120"/>
                    <a:gd name="T75" fmla="*/ 105121 h 939779"/>
                    <a:gd name="T76" fmla="*/ 568960 w 833120"/>
                    <a:gd name="T77" fmla="*/ 64481 h 939779"/>
                    <a:gd name="T78" fmla="*/ 497840 w 833120"/>
                    <a:gd name="T79" fmla="*/ 44161 h 939779"/>
                    <a:gd name="T80" fmla="*/ 416560 w 833120"/>
                    <a:gd name="T81" fmla="*/ 34001 h 939779"/>
                    <a:gd name="T82" fmla="*/ 386080 w 833120"/>
                    <a:gd name="T83" fmla="*/ 23841 h 939779"/>
                    <a:gd name="T84" fmla="*/ 294640 w 833120"/>
                    <a:gd name="T85" fmla="*/ 3521 h 939779"/>
                    <a:gd name="T86" fmla="*/ 203200 w 833120"/>
                    <a:gd name="T87" fmla="*/ 23841 h 9397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33120"/>
                    <a:gd name="T133" fmla="*/ 0 h 939779"/>
                    <a:gd name="T134" fmla="*/ 833120 w 833120"/>
                    <a:gd name="T135" fmla="*/ 939779 h 9397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33120" h="939779">
                      <a:moveTo>
                        <a:pt x="203200" y="23841"/>
                      </a:moveTo>
                      <a:lnTo>
                        <a:pt x="203200" y="23841"/>
                      </a:lnTo>
                      <a:cubicBezTo>
                        <a:pt x="169333" y="47548"/>
                        <a:pt x="124531" y="60564"/>
                        <a:pt x="101600" y="94961"/>
                      </a:cubicBezTo>
                      <a:cubicBezTo>
                        <a:pt x="94827" y="105121"/>
                        <a:pt x="90815" y="117813"/>
                        <a:pt x="81280" y="125441"/>
                      </a:cubicBezTo>
                      <a:cubicBezTo>
                        <a:pt x="72917" y="132131"/>
                        <a:pt x="60960" y="132214"/>
                        <a:pt x="50800" y="135601"/>
                      </a:cubicBezTo>
                      <a:lnTo>
                        <a:pt x="30480" y="196561"/>
                      </a:lnTo>
                      <a:cubicBezTo>
                        <a:pt x="27093" y="206721"/>
                        <a:pt x="22917" y="216651"/>
                        <a:pt x="20320" y="227041"/>
                      </a:cubicBezTo>
                      <a:cubicBezTo>
                        <a:pt x="7563" y="278071"/>
                        <a:pt x="14576" y="254434"/>
                        <a:pt x="0" y="298161"/>
                      </a:cubicBezTo>
                      <a:cubicBezTo>
                        <a:pt x="3387" y="325254"/>
                        <a:pt x="5276" y="352577"/>
                        <a:pt x="10160" y="379441"/>
                      </a:cubicBezTo>
                      <a:cubicBezTo>
                        <a:pt x="16594" y="414828"/>
                        <a:pt x="28252" y="418994"/>
                        <a:pt x="50800" y="450561"/>
                      </a:cubicBezTo>
                      <a:cubicBezTo>
                        <a:pt x="81588" y="493664"/>
                        <a:pt x="57265" y="471805"/>
                        <a:pt x="101600" y="501361"/>
                      </a:cubicBezTo>
                      <a:cubicBezTo>
                        <a:pt x="104987" y="511521"/>
                        <a:pt x="109999" y="521277"/>
                        <a:pt x="111760" y="531841"/>
                      </a:cubicBezTo>
                      <a:cubicBezTo>
                        <a:pt x="116802" y="562091"/>
                        <a:pt x="112222" y="594187"/>
                        <a:pt x="121920" y="623281"/>
                      </a:cubicBezTo>
                      <a:cubicBezTo>
                        <a:pt x="127508" y="640044"/>
                        <a:pt x="168937" y="664786"/>
                        <a:pt x="182880" y="674081"/>
                      </a:cubicBezTo>
                      <a:cubicBezTo>
                        <a:pt x="189653" y="684241"/>
                        <a:pt x="194566" y="695927"/>
                        <a:pt x="203200" y="704561"/>
                      </a:cubicBezTo>
                      <a:cubicBezTo>
                        <a:pt x="211834" y="713195"/>
                        <a:pt x="227622" y="714279"/>
                        <a:pt x="233680" y="724881"/>
                      </a:cubicBezTo>
                      <a:cubicBezTo>
                        <a:pt x="242248" y="739874"/>
                        <a:pt x="240094" y="758824"/>
                        <a:pt x="243840" y="775681"/>
                      </a:cubicBezTo>
                      <a:cubicBezTo>
                        <a:pt x="249618" y="801683"/>
                        <a:pt x="252676" y="827862"/>
                        <a:pt x="274320" y="846801"/>
                      </a:cubicBezTo>
                      <a:cubicBezTo>
                        <a:pt x="337683" y="902244"/>
                        <a:pt x="314966" y="875832"/>
                        <a:pt x="365760" y="897601"/>
                      </a:cubicBezTo>
                      <a:cubicBezTo>
                        <a:pt x="391571" y="908663"/>
                        <a:pt x="409291" y="923065"/>
                        <a:pt x="436880" y="928081"/>
                      </a:cubicBezTo>
                      <a:cubicBezTo>
                        <a:pt x="463744" y="932965"/>
                        <a:pt x="491067" y="934854"/>
                        <a:pt x="518160" y="938241"/>
                      </a:cubicBezTo>
                      <a:cubicBezTo>
                        <a:pt x="549876" y="934277"/>
                        <a:pt x="604306" y="939779"/>
                        <a:pt x="629920" y="907761"/>
                      </a:cubicBezTo>
                      <a:cubicBezTo>
                        <a:pt x="636610" y="899398"/>
                        <a:pt x="635291" y="886860"/>
                        <a:pt x="640080" y="877281"/>
                      </a:cubicBezTo>
                      <a:cubicBezTo>
                        <a:pt x="645541" y="866359"/>
                        <a:pt x="654939" y="857723"/>
                        <a:pt x="660400" y="846801"/>
                      </a:cubicBezTo>
                      <a:cubicBezTo>
                        <a:pt x="665189" y="837222"/>
                        <a:pt x="665359" y="825683"/>
                        <a:pt x="670560" y="816321"/>
                      </a:cubicBezTo>
                      <a:cubicBezTo>
                        <a:pt x="682420" y="794973"/>
                        <a:pt x="700278" y="777204"/>
                        <a:pt x="711200" y="755361"/>
                      </a:cubicBezTo>
                      <a:cubicBezTo>
                        <a:pt x="717973" y="741814"/>
                        <a:pt x="725554" y="728642"/>
                        <a:pt x="731520" y="714721"/>
                      </a:cubicBezTo>
                      <a:cubicBezTo>
                        <a:pt x="735739" y="704877"/>
                        <a:pt x="736891" y="693820"/>
                        <a:pt x="741680" y="684241"/>
                      </a:cubicBezTo>
                      <a:cubicBezTo>
                        <a:pt x="747141" y="673319"/>
                        <a:pt x="756539" y="664683"/>
                        <a:pt x="762000" y="653761"/>
                      </a:cubicBezTo>
                      <a:cubicBezTo>
                        <a:pt x="804064" y="569633"/>
                        <a:pt x="734246" y="680152"/>
                        <a:pt x="792480" y="592801"/>
                      </a:cubicBezTo>
                      <a:cubicBezTo>
                        <a:pt x="795867" y="569094"/>
                        <a:pt x="795759" y="544618"/>
                        <a:pt x="802640" y="521681"/>
                      </a:cubicBezTo>
                      <a:cubicBezTo>
                        <a:pt x="806149" y="509985"/>
                        <a:pt x="817499" y="502123"/>
                        <a:pt x="822960" y="491201"/>
                      </a:cubicBezTo>
                      <a:cubicBezTo>
                        <a:pt x="827749" y="481622"/>
                        <a:pt x="829733" y="470881"/>
                        <a:pt x="833120" y="460721"/>
                      </a:cubicBezTo>
                      <a:cubicBezTo>
                        <a:pt x="829733" y="420081"/>
                        <a:pt x="830475" y="378883"/>
                        <a:pt x="822960" y="338801"/>
                      </a:cubicBezTo>
                      <a:cubicBezTo>
                        <a:pt x="818885" y="317068"/>
                        <a:pt x="767236" y="245056"/>
                        <a:pt x="762000" y="237201"/>
                      </a:cubicBezTo>
                      <a:cubicBezTo>
                        <a:pt x="711549" y="161525"/>
                        <a:pt x="776391" y="254470"/>
                        <a:pt x="711200" y="176241"/>
                      </a:cubicBezTo>
                      <a:cubicBezTo>
                        <a:pt x="687772" y="148128"/>
                        <a:pt x="693793" y="137543"/>
                        <a:pt x="660400" y="115281"/>
                      </a:cubicBezTo>
                      <a:cubicBezTo>
                        <a:pt x="651489" y="109340"/>
                        <a:pt x="639282" y="110322"/>
                        <a:pt x="629920" y="105121"/>
                      </a:cubicBezTo>
                      <a:cubicBezTo>
                        <a:pt x="608572" y="93261"/>
                        <a:pt x="592128" y="72204"/>
                        <a:pt x="568960" y="64481"/>
                      </a:cubicBezTo>
                      <a:cubicBezTo>
                        <a:pt x="544802" y="56428"/>
                        <a:pt x="523355" y="48413"/>
                        <a:pt x="497840" y="44161"/>
                      </a:cubicBezTo>
                      <a:cubicBezTo>
                        <a:pt x="470907" y="39672"/>
                        <a:pt x="443653" y="37388"/>
                        <a:pt x="416560" y="34001"/>
                      </a:cubicBezTo>
                      <a:cubicBezTo>
                        <a:pt x="406400" y="30614"/>
                        <a:pt x="396535" y="26164"/>
                        <a:pt x="386080" y="23841"/>
                      </a:cubicBezTo>
                      <a:cubicBezTo>
                        <a:pt x="278794" y="0"/>
                        <a:pt x="363255" y="26393"/>
                        <a:pt x="294640" y="3521"/>
                      </a:cubicBezTo>
                      <a:cubicBezTo>
                        <a:pt x="206639" y="14521"/>
                        <a:pt x="218440" y="20454"/>
                        <a:pt x="203200" y="23841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8" name="Freihandform 9"/>
                <p:cNvSpPr>
                  <a:spLocks/>
                </p:cNvSpPr>
                <p:nvPr/>
              </p:nvSpPr>
              <p:spPr bwMode="auto">
                <a:xfrm>
                  <a:off x="2672080" y="2695874"/>
                  <a:ext cx="842338" cy="1145542"/>
                </a:xfrm>
                <a:custGeom>
                  <a:avLst/>
                  <a:gdLst>
                    <a:gd name="T0" fmla="*/ 487680 w 842338"/>
                    <a:gd name="T1" fmla="*/ 6686 h 1145542"/>
                    <a:gd name="T2" fmla="*/ 487680 w 842338"/>
                    <a:gd name="T3" fmla="*/ 6686 h 1145542"/>
                    <a:gd name="T4" fmla="*/ 335280 w 842338"/>
                    <a:gd name="T5" fmla="*/ 87966 h 1145542"/>
                    <a:gd name="T6" fmla="*/ 264160 w 842338"/>
                    <a:gd name="T7" fmla="*/ 138766 h 1145542"/>
                    <a:gd name="T8" fmla="*/ 233680 w 842338"/>
                    <a:gd name="T9" fmla="*/ 209886 h 1145542"/>
                    <a:gd name="T10" fmla="*/ 223520 w 842338"/>
                    <a:gd name="T11" fmla="*/ 240366 h 1145542"/>
                    <a:gd name="T12" fmla="*/ 203200 w 842338"/>
                    <a:gd name="T13" fmla="*/ 291166 h 1145542"/>
                    <a:gd name="T14" fmla="*/ 213360 w 842338"/>
                    <a:gd name="T15" fmla="*/ 362286 h 1145542"/>
                    <a:gd name="T16" fmla="*/ 223520 w 842338"/>
                    <a:gd name="T17" fmla="*/ 392766 h 1145542"/>
                    <a:gd name="T18" fmla="*/ 254000 w 842338"/>
                    <a:gd name="T19" fmla="*/ 402926 h 1145542"/>
                    <a:gd name="T20" fmla="*/ 274320 w 842338"/>
                    <a:gd name="T21" fmla="*/ 433406 h 1145542"/>
                    <a:gd name="T22" fmla="*/ 304800 w 842338"/>
                    <a:gd name="T23" fmla="*/ 463886 h 1145542"/>
                    <a:gd name="T24" fmla="*/ 314960 w 842338"/>
                    <a:gd name="T25" fmla="*/ 514686 h 1145542"/>
                    <a:gd name="T26" fmla="*/ 304800 w 842338"/>
                    <a:gd name="T27" fmla="*/ 606126 h 1145542"/>
                    <a:gd name="T28" fmla="*/ 233680 w 842338"/>
                    <a:gd name="T29" fmla="*/ 646766 h 1145542"/>
                    <a:gd name="T30" fmla="*/ 182880 w 842338"/>
                    <a:gd name="T31" fmla="*/ 656926 h 1145542"/>
                    <a:gd name="T32" fmla="*/ 121920 w 842338"/>
                    <a:gd name="T33" fmla="*/ 677246 h 1145542"/>
                    <a:gd name="T34" fmla="*/ 10160 w 842338"/>
                    <a:gd name="T35" fmla="*/ 707726 h 1145542"/>
                    <a:gd name="T36" fmla="*/ 0 w 842338"/>
                    <a:gd name="T37" fmla="*/ 738206 h 1145542"/>
                    <a:gd name="T38" fmla="*/ 10160 w 842338"/>
                    <a:gd name="T39" fmla="*/ 799166 h 1145542"/>
                    <a:gd name="T40" fmla="*/ 101600 w 842338"/>
                    <a:gd name="T41" fmla="*/ 900766 h 1145542"/>
                    <a:gd name="T42" fmla="*/ 121920 w 842338"/>
                    <a:gd name="T43" fmla="*/ 941406 h 1145542"/>
                    <a:gd name="T44" fmla="*/ 152400 w 842338"/>
                    <a:gd name="T45" fmla="*/ 961726 h 1145542"/>
                    <a:gd name="T46" fmla="*/ 182880 w 842338"/>
                    <a:gd name="T47" fmla="*/ 992206 h 1145542"/>
                    <a:gd name="T48" fmla="*/ 243840 w 842338"/>
                    <a:gd name="T49" fmla="*/ 1022686 h 1145542"/>
                    <a:gd name="T50" fmla="*/ 264160 w 842338"/>
                    <a:gd name="T51" fmla="*/ 1053166 h 1145542"/>
                    <a:gd name="T52" fmla="*/ 335280 w 842338"/>
                    <a:gd name="T53" fmla="*/ 1083646 h 1145542"/>
                    <a:gd name="T54" fmla="*/ 365760 w 842338"/>
                    <a:gd name="T55" fmla="*/ 1103966 h 1145542"/>
                    <a:gd name="T56" fmla="*/ 447040 w 842338"/>
                    <a:gd name="T57" fmla="*/ 1124286 h 1145542"/>
                    <a:gd name="T58" fmla="*/ 558800 w 842338"/>
                    <a:gd name="T59" fmla="*/ 1144606 h 1145542"/>
                    <a:gd name="T60" fmla="*/ 751840 w 842338"/>
                    <a:gd name="T61" fmla="*/ 1124286 h 1145542"/>
                    <a:gd name="T62" fmla="*/ 792480 w 842338"/>
                    <a:gd name="T63" fmla="*/ 1063326 h 1145542"/>
                    <a:gd name="T64" fmla="*/ 822960 w 842338"/>
                    <a:gd name="T65" fmla="*/ 941406 h 1145542"/>
                    <a:gd name="T66" fmla="*/ 822960 w 842338"/>
                    <a:gd name="T67" fmla="*/ 453726 h 1145542"/>
                    <a:gd name="T68" fmla="*/ 782320 w 842338"/>
                    <a:gd name="T69" fmla="*/ 362286 h 1145542"/>
                    <a:gd name="T70" fmla="*/ 772160 w 842338"/>
                    <a:gd name="T71" fmla="*/ 331806 h 1145542"/>
                    <a:gd name="T72" fmla="*/ 741680 w 842338"/>
                    <a:gd name="T73" fmla="*/ 311486 h 1145542"/>
                    <a:gd name="T74" fmla="*/ 731520 w 842338"/>
                    <a:gd name="T75" fmla="*/ 260686 h 1145542"/>
                    <a:gd name="T76" fmla="*/ 711200 w 842338"/>
                    <a:gd name="T77" fmla="*/ 199726 h 1145542"/>
                    <a:gd name="T78" fmla="*/ 701040 w 842338"/>
                    <a:gd name="T79" fmla="*/ 138766 h 1145542"/>
                    <a:gd name="T80" fmla="*/ 680720 w 842338"/>
                    <a:gd name="T81" fmla="*/ 77806 h 1145542"/>
                    <a:gd name="T82" fmla="*/ 609600 w 842338"/>
                    <a:gd name="T83" fmla="*/ 57486 h 1145542"/>
                    <a:gd name="T84" fmla="*/ 538480 w 842338"/>
                    <a:gd name="T85" fmla="*/ 16846 h 1145542"/>
                    <a:gd name="T86" fmla="*/ 487680 w 842338"/>
                    <a:gd name="T87" fmla="*/ 6686 h 114554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42338"/>
                    <a:gd name="T133" fmla="*/ 0 h 1145542"/>
                    <a:gd name="T134" fmla="*/ 842338 w 842338"/>
                    <a:gd name="T135" fmla="*/ 1145542 h 114554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42338" h="1145542">
                      <a:moveTo>
                        <a:pt x="487680" y="6686"/>
                      </a:moveTo>
                      <a:lnTo>
                        <a:pt x="487680" y="6686"/>
                      </a:lnTo>
                      <a:cubicBezTo>
                        <a:pt x="436880" y="33779"/>
                        <a:pt x="381339" y="53422"/>
                        <a:pt x="335280" y="87966"/>
                      </a:cubicBezTo>
                      <a:cubicBezTo>
                        <a:pt x="284871" y="125772"/>
                        <a:pt x="308729" y="109053"/>
                        <a:pt x="264160" y="138766"/>
                      </a:cubicBezTo>
                      <a:cubicBezTo>
                        <a:pt x="240333" y="210247"/>
                        <a:pt x="271344" y="122003"/>
                        <a:pt x="233680" y="209886"/>
                      </a:cubicBezTo>
                      <a:cubicBezTo>
                        <a:pt x="229461" y="219730"/>
                        <a:pt x="227280" y="230338"/>
                        <a:pt x="223520" y="240366"/>
                      </a:cubicBezTo>
                      <a:cubicBezTo>
                        <a:pt x="217116" y="257443"/>
                        <a:pt x="209973" y="274233"/>
                        <a:pt x="203200" y="291166"/>
                      </a:cubicBezTo>
                      <a:cubicBezTo>
                        <a:pt x="206587" y="314873"/>
                        <a:pt x="208664" y="338804"/>
                        <a:pt x="213360" y="362286"/>
                      </a:cubicBezTo>
                      <a:cubicBezTo>
                        <a:pt x="215460" y="372788"/>
                        <a:pt x="215947" y="385193"/>
                        <a:pt x="223520" y="392766"/>
                      </a:cubicBezTo>
                      <a:cubicBezTo>
                        <a:pt x="231093" y="400339"/>
                        <a:pt x="243840" y="399539"/>
                        <a:pt x="254000" y="402926"/>
                      </a:cubicBezTo>
                      <a:cubicBezTo>
                        <a:pt x="260773" y="413086"/>
                        <a:pt x="266503" y="424025"/>
                        <a:pt x="274320" y="433406"/>
                      </a:cubicBezTo>
                      <a:cubicBezTo>
                        <a:pt x="283518" y="444444"/>
                        <a:pt x="298374" y="451035"/>
                        <a:pt x="304800" y="463886"/>
                      </a:cubicBezTo>
                      <a:cubicBezTo>
                        <a:pt x="312523" y="479332"/>
                        <a:pt x="311573" y="497753"/>
                        <a:pt x="314960" y="514686"/>
                      </a:cubicBezTo>
                      <a:cubicBezTo>
                        <a:pt x="311573" y="545166"/>
                        <a:pt x="315280" y="577305"/>
                        <a:pt x="304800" y="606126"/>
                      </a:cubicBezTo>
                      <a:cubicBezTo>
                        <a:pt x="301725" y="614583"/>
                        <a:pt x="235620" y="646119"/>
                        <a:pt x="233680" y="646766"/>
                      </a:cubicBezTo>
                      <a:cubicBezTo>
                        <a:pt x="217297" y="652227"/>
                        <a:pt x="199540" y="652382"/>
                        <a:pt x="182880" y="656926"/>
                      </a:cubicBezTo>
                      <a:cubicBezTo>
                        <a:pt x="162216" y="662562"/>
                        <a:pt x="142700" y="672051"/>
                        <a:pt x="121920" y="677246"/>
                      </a:cubicBezTo>
                      <a:cubicBezTo>
                        <a:pt x="30250" y="700163"/>
                        <a:pt x="67134" y="688735"/>
                        <a:pt x="10160" y="707726"/>
                      </a:cubicBezTo>
                      <a:cubicBezTo>
                        <a:pt x="6773" y="717886"/>
                        <a:pt x="0" y="727496"/>
                        <a:pt x="0" y="738206"/>
                      </a:cubicBezTo>
                      <a:cubicBezTo>
                        <a:pt x="0" y="758806"/>
                        <a:pt x="2237" y="780150"/>
                        <a:pt x="10160" y="799166"/>
                      </a:cubicBezTo>
                      <a:cubicBezTo>
                        <a:pt x="33203" y="854468"/>
                        <a:pt x="58037" y="865915"/>
                        <a:pt x="101600" y="900766"/>
                      </a:cubicBezTo>
                      <a:cubicBezTo>
                        <a:pt x="108373" y="914313"/>
                        <a:pt x="112224" y="929771"/>
                        <a:pt x="121920" y="941406"/>
                      </a:cubicBezTo>
                      <a:cubicBezTo>
                        <a:pt x="129737" y="950787"/>
                        <a:pt x="143019" y="953909"/>
                        <a:pt x="152400" y="961726"/>
                      </a:cubicBezTo>
                      <a:cubicBezTo>
                        <a:pt x="163438" y="970924"/>
                        <a:pt x="171842" y="983008"/>
                        <a:pt x="182880" y="992206"/>
                      </a:cubicBezTo>
                      <a:cubicBezTo>
                        <a:pt x="209141" y="1014090"/>
                        <a:pt x="213292" y="1012503"/>
                        <a:pt x="243840" y="1022686"/>
                      </a:cubicBezTo>
                      <a:cubicBezTo>
                        <a:pt x="250613" y="1032846"/>
                        <a:pt x="254779" y="1045349"/>
                        <a:pt x="264160" y="1053166"/>
                      </a:cubicBezTo>
                      <a:cubicBezTo>
                        <a:pt x="295873" y="1079593"/>
                        <a:pt x="303518" y="1067765"/>
                        <a:pt x="335280" y="1083646"/>
                      </a:cubicBezTo>
                      <a:cubicBezTo>
                        <a:pt x="346202" y="1089107"/>
                        <a:pt x="354838" y="1098505"/>
                        <a:pt x="365760" y="1103966"/>
                      </a:cubicBezTo>
                      <a:cubicBezTo>
                        <a:pt x="387546" y="1114859"/>
                        <a:pt x="426172" y="1119649"/>
                        <a:pt x="447040" y="1124286"/>
                      </a:cubicBezTo>
                      <a:cubicBezTo>
                        <a:pt x="533268" y="1143448"/>
                        <a:pt x="435518" y="1126994"/>
                        <a:pt x="558800" y="1144606"/>
                      </a:cubicBezTo>
                      <a:cubicBezTo>
                        <a:pt x="623147" y="1137833"/>
                        <a:pt x="690729" y="1145542"/>
                        <a:pt x="751840" y="1124286"/>
                      </a:cubicBezTo>
                      <a:cubicBezTo>
                        <a:pt x="774906" y="1116263"/>
                        <a:pt x="784757" y="1086494"/>
                        <a:pt x="792480" y="1063326"/>
                      </a:cubicBezTo>
                      <a:cubicBezTo>
                        <a:pt x="819314" y="982823"/>
                        <a:pt x="809279" y="1023494"/>
                        <a:pt x="822960" y="941406"/>
                      </a:cubicBezTo>
                      <a:cubicBezTo>
                        <a:pt x="833697" y="737409"/>
                        <a:pt x="842338" y="679807"/>
                        <a:pt x="822960" y="453726"/>
                      </a:cubicBezTo>
                      <a:cubicBezTo>
                        <a:pt x="817537" y="390456"/>
                        <a:pt x="803827" y="405301"/>
                        <a:pt x="782320" y="362286"/>
                      </a:cubicBezTo>
                      <a:cubicBezTo>
                        <a:pt x="777531" y="352707"/>
                        <a:pt x="778850" y="340169"/>
                        <a:pt x="772160" y="331806"/>
                      </a:cubicBezTo>
                      <a:cubicBezTo>
                        <a:pt x="764532" y="322271"/>
                        <a:pt x="751840" y="318259"/>
                        <a:pt x="741680" y="311486"/>
                      </a:cubicBezTo>
                      <a:cubicBezTo>
                        <a:pt x="738293" y="294553"/>
                        <a:pt x="736064" y="277346"/>
                        <a:pt x="731520" y="260686"/>
                      </a:cubicBezTo>
                      <a:cubicBezTo>
                        <a:pt x="725884" y="240022"/>
                        <a:pt x="714721" y="220854"/>
                        <a:pt x="711200" y="199726"/>
                      </a:cubicBezTo>
                      <a:cubicBezTo>
                        <a:pt x="707813" y="179406"/>
                        <a:pt x="706036" y="158751"/>
                        <a:pt x="701040" y="138766"/>
                      </a:cubicBezTo>
                      <a:cubicBezTo>
                        <a:pt x="695845" y="117986"/>
                        <a:pt x="701500" y="83001"/>
                        <a:pt x="680720" y="77806"/>
                      </a:cubicBezTo>
                      <a:cubicBezTo>
                        <a:pt x="660097" y="72650"/>
                        <a:pt x="630006" y="66231"/>
                        <a:pt x="609600" y="57486"/>
                      </a:cubicBezTo>
                      <a:cubicBezTo>
                        <a:pt x="484915" y="4049"/>
                        <a:pt x="640516" y="67864"/>
                        <a:pt x="538480" y="16846"/>
                      </a:cubicBezTo>
                      <a:cubicBezTo>
                        <a:pt x="504787" y="0"/>
                        <a:pt x="496147" y="8379"/>
                        <a:pt x="487680" y="6686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09" name="Freihandform 10"/>
                <p:cNvSpPr>
                  <a:spLocks/>
                </p:cNvSpPr>
                <p:nvPr/>
              </p:nvSpPr>
              <p:spPr bwMode="auto">
                <a:xfrm>
                  <a:off x="812800" y="2456632"/>
                  <a:ext cx="792480" cy="632008"/>
                </a:xfrm>
                <a:custGeom>
                  <a:avLst/>
                  <a:gdLst>
                    <a:gd name="T0" fmla="*/ 467360 w 792480"/>
                    <a:gd name="T1" fmla="*/ 2088 h 632008"/>
                    <a:gd name="T2" fmla="*/ 467360 w 792480"/>
                    <a:gd name="T3" fmla="*/ 2088 h 632008"/>
                    <a:gd name="T4" fmla="*/ 609600 w 792480"/>
                    <a:gd name="T5" fmla="*/ 12248 h 632008"/>
                    <a:gd name="T6" fmla="*/ 619760 w 792480"/>
                    <a:gd name="T7" fmla="*/ 42728 h 632008"/>
                    <a:gd name="T8" fmla="*/ 650240 w 792480"/>
                    <a:gd name="T9" fmla="*/ 73208 h 632008"/>
                    <a:gd name="T10" fmla="*/ 690880 w 792480"/>
                    <a:gd name="T11" fmla="*/ 134168 h 632008"/>
                    <a:gd name="T12" fmla="*/ 751840 w 792480"/>
                    <a:gd name="T13" fmla="*/ 195128 h 632008"/>
                    <a:gd name="T14" fmla="*/ 782320 w 792480"/>
                    <a:gd name="T15" fmla="*/ 225608 h 632008"/>
                    <a:gd name="T16" fmla="*/ 792480 w 792480"/>
                    <a:gd name="T17" fmla="*/ 256088 h 632008"/>
                    <a:gd name="T18" fmla="*/ 782320 w 792480"/>
                    <a:gd name="T19" fmla="*/ 337368 h 632008"/>
                    <a:gd name="T20" fmla="*/ 731520 w 792480"/>
                    <a:gd name="T21" fmla="*/ 388168 h 632008"/>
                    <a:gd name="T22" fmla="*/ 701040 w 792480"/>
                    <a:gd name="T23" fmla="*/ 418648 h 632008"/>
                    <a:gd name="T24" fmla="*/ 670560 w 792480"/>
                    <a:gd name="T25" fmla="*/ 479608 h 632008"/>
                    <a:gd name="T26" fmla="*/ 660400 w 792480"/>
                    <a:gd name="T27" fmla="*/ 510088 h 632008"/>
                    <a:gd name="T28" fmla="*/ 640080 w 792480"/>
                    <a:gd name="T29" fmla="*/ 540568 h 632008"/>
                    <a:gd name="T30" fmla="*/ 629920 w 792480"/>
                    <a:gd name="T31" fmla="*/ 571048 h 632008"/>
                    <a:gd name="T32" fmla="*/ 568960 w 792480"/>
                    <a:gd name="T33" fmla="*/ 601528 h 632008"/>
                    <a:gd name="T34" fmla="*/ 538480 w 792480"/>
                    <a:gd name="T35" fmla="*/ 621848 h 632008"/>
                    <a:gd name="T36" fmla="*/ 304800 w 792480"/>
                    <a:gd name="T37" fmla="*/ 632008 h 632008"/>
                    <a:gd name="T38" fmla="*/ 243840 w 792480"/>
                    <a:gd name="T39" fmla="*/ 611688 h 632008"/>
                    <a:gd name="T40" fmla="*/ 142240 w 792480"/>
                    <a:gd name="T41" fmla="*/ 540568 h 632008"/>
                    <a:gd name="T42" fmla="*/ 71120 w 792480"/>
                    <a:gd name="T43" fmla="*/ 489768 h 632008"/>
                    <a:gd name="T44" fmla="*/ 40640 w 792480"/>
                    <a:gd name="T45" fmla="*/ 459288 h 632008"/>
                    <a:gd name="T46" fmla="*/ 10160 w 792480"/>
                    <a:gd name="T47" fmla="*/ 398328 h 632008"/>
                    <a:gd name="T48" fmla="*/ 0 w 792480"/>
                    <a:gd name="T49" fmla="*/ 367848 h 632008"/>
                    <a:gd name="T50" fmla="*/ 20320 w 792480"/>
                    <a:gd name="T51" fmla="*/ 296728 h 632008"/>
                    <a:gd name="T52" fmla="*/ 60960 w 792480"/>
                    <a:gd name="T53" fmla="*/ 286568 h 632008"/>
                    <a:gd name="T54" fmla="*/ 101600 w 792480"/>
                    <a:gd name="T55" fmla="*/ 266248 h 632008"/>
                    <a:gd name="T56" fmla="*/ 193040 w 792480"/>
                    <a:gd name="T57" fmla="*/ 235768 h 632008"/>
                    <a:gd name="T58" fmla="*/ 223520 w 792480"/>
                    <a:gd name="T59" fmla="*/ 215448 h 632008"/>
                    <a:gd name="T60" fmla="*/ 254000 w 792480"/>
                    <a:gd name="T61" fmla="*/ 205288 h 632008"/>
                    <a:gd name="T62" fmla="*/ 264160 w 792480"/>
                    <a:gd name="T63" fmla="*/ 174808 h 632008"/>
                    <a:gd name="T64" fmla="*/ 304800 w 792480"/>
                    <a:gd name="T65" fmla="*/ 144328 h 632008"/>
                    <a:gd name="T66" fmla="*/ 355600 w 792480"/>
                    <a:gd name="T67" fmla="*/ 93528 h 632008"/>
                    <a:gd name="T68" fmla="*/ 436880 w 792480"/>
                    <a:gd name="T69" fmla="*/ 22408 h 632008"/>
                    <a:gd name="T70" fmla="*/ 467360 w 792480"/>
                    <a:gd name="T71" fmla="*/ 2088 h 63200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92480"/>
                    <a:gd name="T109" fmla="*/ 0 h 632008"/>
                    <a:gd name="T110" fmla="*/ 792480 w 792480"/>
                    <a:gd name="T111" fmla="*/ 632008 h 632008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92480" h="632008">
                      <a:moveTo>
                        <a:pt x="467360" y="2088"/>
                      </a:moveTo>
                      <a:lnTo>
                        <a:pt x="467360" y="2088"/>
                      </a:lnTo>
                      <a:cubicBezTo>
                        <a:pt x="514773" y="5475"/>
                        <a:pt x="563671" y="0"/>
                        <a:pt x="609600" y="12248"/>
                      </a:cubicBezTo>
                      <a:cubicBezTo>
                        <a:pt x="619948" y="15007"/>
                        <a:pt x="613819" y="33817"/>
                        <a:pt x="619760" y="42728"/>
                      </a:cubicBezTo>
                      <a:cubicBezTo>
                        <a:pt x="627730" y="54683"/>
                        <a:pt x="641419" y="61866"/>
                        <a:pt x="650240" y="73208"/>
                      </a:cubicBezTo>
                      <a:cubicBezTo>
                        <a:pt x="665233" y="92485"/>
                        <a:pt x="673611" y="116899"/>
                        <a:pt x="690880" y="134168"/>
                      </a:cubicBezTo>
                      <a:lnTo>
                        <a:pt x="751840" y="195128"/>
                      </a:lnTo>
                      <a:lnTo>
                        <a:pt x="782320" y="225608"/>
                      </a:lnTo>
                      <a:cubicBezTo>
                        <a:pt x="785707" y="235768"/>
                        <a:pt x="792480" y="245378"/>
                        <a:pt x="792480" y="256088"/>
                      </a:cubicBezTo>
                      <a:cubicBezTo>
                        <a:pt x="792480" y="283392"/>
                        <a:pt x="789504" y="311026"/>
                        <a:pt x="782320" y="337368"/>
                      </a:cubicBezTo>
                      <a:cubicBezTo>
                        <a:pt x="773555" y="369508"/>
                        <a:pt x="753832" y="369575"/>
                        <a:pt x="731520" y="388168"/>
                      </a:cubicBezTo>
                      <a:cubicBezTo>
                        <a:pt x="720482" y="397366"/>
                        <a:pt x="711200" y="408488"/>
                        <a:pt x="701040" y="418648"/>
                      </a:cubicBezTo>
                      <a:cubicBezTo>
                        <a:pt x="675503" y="495260"/>
                        <a:pt x="709951" y="400826"/>
                        <a:pt x="670560" y="479608"/>
                      </a:cubicBezTo>
                      <a:cubicBezTo>
                        <a:pt x="665771" y="489187"/>
                        <a:pt x="665189" y="500509"/>
                        <a:pt x="660400" y="510088"/>
                      </a:cubicBezTo>
                      <a:cubicBezTo>
                        <a:pt x="654939" y="521010"/>
                        <a:pt x="645541" y="529646"/>
                        <a:pt x="640080" y="540568"/>
                      </a:cubicBezTo>
                      <a:cubicBezTo>
                        <a:pt x="635291" y="550147"/>
                        <a:pt x="636610" y="562685"/>
                        <a:pt x="629920" y="571048"/>
                      </a:cubicBezTo>
                      <a:cubicBezTo>
                        <a:pt x="610509" y="595312"/>
                        <a:pt x="593501" y="589257"/>
                        <a:pt x="568960" y="601528"/>
                      </a:cubicBezTo>
                      <a:cubicBezTo>
                        <a:pt x="558038" y="606989"/>
                        <a:pt x="550610" y="620448"/>
                        <a:pt x="538480" y="621848"/>
                      </a:cubicBezTo>
                      <a:cubicBezTo>
                        <a:pt x="461027" y="630785"/>
                        <a:pt x="382693" y="628621"/>
                        <a:pt x="304800" y="632008"/>
                      </a:cubicBezTo>
                      <a:cubicBezTo>
                        <a:pt x="284480" y="625235"/>
                        <a:pt x="262998" y="621267"/>
                        <a:pt x="243840" y="611688"/>
                      </a:cubicBezTo>
                      <a:cubicBezTo>
                        <a:pt x="212698" y="596117"/>
                        <a:pt x="171973" y="561806"/>
                        <a:pt x="142240" y="540568"/>
                      </a:cubicBezTo>
                      <a:cubicBezTo>
                        <a:pt x="110077" y="517594"/>
                        <a:pt x="104324" y="518229"/>
                        <a:pt x="71120" y="489768"/>
                      </a:cubicBezTo>
                      <a:cubicBezTo>
                        <a:pt x="60211" y="480417"/>
                        <a:pt x="50800" y="469448"/>
                        <a:pt x="40640" y="459288"/>
                      </a:cubicBezTo>
                      <a:cubicBezTo>
                        <a:pt x="15103" y="382676"/>
                        <a:pt x="49551" y="477110"/>
                        <a:pt x="10160" y="398328"/>
                      </a:cubicBezTo>
                      <a:cubicBezTo>
                        <a:pt x="5371" y="388749"/>
                        <a:pt x="3387" y="378008"/>
                        <a:pt x="0" y="367848"/>
                      </a:cubicBezTo>
                      <a:cubicBezTo>
                        <a:pt x="6773" y="344141"/>
                        <a:pt x="5527" y="316452"/>
                        <a:pt x="20320" y="296728"/>
                      </a:cubicBezTo>
                      <a:cubicBezTo>
                        <a:pt x="28698" y="285557"/>
                        <a:pt x="47885" y="291471"/>
                        <a:pt x="60960" y="286568"/>
                      </a:cubicBezTo>
                      <a:cubicBezTo>
                        <a:pt x="75141" y="281250"/>
                        <a:pt x="87760" y="272399"/>
                        <a:pt x="101600" y="266248"/>
                      </a:cubicBezTo>
                      <a:cubicBezTo>
                        <a:pt x="150790" y="244386"/>
                        <a:pt x="145866" y="247562"/>
                        <a:pt x="193040" y="235768"/>
                      </a:cubicBezTo>
                      <a:cubicBezTo>
                        <a:pt x="203200" y="228995"/>
                        <a:pt x="212598" y="220909"/>
                        <a:pt x="223520" y="215448"/>
                      </a:cubicBezTo>
                      <a:cubicBezTo>
                        <a:pt x="233099" y="210659"/>
                        <a:pt x="246427" y="212861"/>
                        <a:pt x="254000" y="205288"/>
                      </a:cubicBezTo>
                      <a:cubicBezTo>
                        <a:pt x="261573" y="197715"/>
                        <a:pt x="257304" y="183035"/>
                        <a:pt x="264160" y="174808"/>
                      </a:cubicBezTo>
                      <a:cubicBezTo>
                        <a:pt x="275000" y="161799"/>
                        <a:pt x="292826" y="156302"/>
                        <a:pt x="304800" y="144328"/>
                      </a:cubicBezTo>
                      <a:cubicBezTo>
                        <a:pt x="372533" y="76595"/>
                        <a:pt x="274320" y="147715"/>
                        <a:pt x="355600" y="93528"/>
                      </a:cubicBezTo>
                      <a:cubicBezTo>
                        <a:pt x="379307" y="57968"/>
                        <a:pt x="386080" y="39341"/>
                        <a:pt x="436880" y="22408"/>
                      </a:cubicBezTo>
                      <a:cubicBezTo>
                        <a:pt x="470573" y="11177"/>
                        <a:pt x="462280" y="5475"/>
                        <a:pt x="467360" y="2088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10" name="Freihandform 11"/>
                <p:cNvSpPr>
                  <a:spLocks/>
                </p:cNvSpPr>
                <p:nvPr/>
              </p:nvSpPr>
              <p:spPr bwMode="auto">
                <a:xfrm>
                  <a:off x="3542849" y="1656080"/>
                  <a:ext cx="776434" cy="1178560"/>
                </a:xfrm>
                <a:custGeom>
                  <a:avLst/>
                  <a:gdLst>
                    <a:gd name="T0" fmla="*/ 378911 w 776434"/>
                    <a:gd name="T1" fmla="*/ 10160 h 1178560"/>
                    <a:gd name="T2" fmla="*/ 378911 w 776434"/>
                    <a:gd name="T3" fmla="*/ 10160 h 1178560"/>
                    <a:gd name="T4" fmla="*/ 328111 w 776434"/>
                    <a:gd name="T5" fmla="*/ 152400 h 1178560"/>
                    <a:gd name="T6" fmla="*/ 317951 w 776434"/>
                    <a:gd name="T7" fmla="*/ 182880 h 1178560"/>
                    <a:gd name="T8" fmla="*/ 307791 w 776434"/>
                    <a:gd name="T9" fmla="*/ 213360 h 1178560"/>
                    <a:gd name="T10" fmla="*/ 287471 w 776434"/>
                    <a:gd name="T11" fmla="*/ 243840 h 1178560"/>
                    <a:gd name="T12" fmla="*/ 236671 w 776434"/>
                    <a:gd name="T13" fmla="*/ 325120 h 1178560"/>
                    <a:gd name="T14" fmla="*/ 226511 w 776434"/>
                    <a:gd name="T15" fmla="*/ 355600 h 1178560"/>
                    <a:gd name="T16" fmla="*/ 165551 w 776434"/>
                    <a:gd name="T17" fmla="*/ 396240 h 1178560"/>
                    <a:gd name="T18" fmla="*/ 145231 w 776434"/>
                    <a:gd name="T19" fmla="*/ 426720 h 1178560"/>
                    <a:gd name="T20" fmla="*/ 84271 w 776434"/>
                    <a:gd name="T21" fmla="*/ 477520 h 1178560"/>
                    <a:gd name="T22" fmla="*/ 43631 w 776434"/>
                    <a:gd name="T23" fmla="*/ 538480 h 1178560"/>
                    <a:gd name="T24" fmla="*/ 23311 w 776434"/>
                    <a:gd name="T25" fmla="*/ 568960 h 1178560"/>
                    <a:gd name="T26" fmla="*/ 13151 w 776434"/>
                    <a:gd name="T27" fmla="*/ 599440 h 1178560"/>
                    <a:gd name="T28" fmla="*/ 94431 w 776434"/>
                    <a:gd name="T29" fmla="*/ 701040 h 1178560"/>
                    <a:gd name="T30" fmla="*/ 124911 w 776434"/>
                    <a:gd name="T31" fmla="*/ 741680 h 1178560"/>
                    <a:gd name="T32" fmla="*/ 185871 w 776434"/>
                    <a:gd name="T33" fmla="*/ 782320 h 1178560"/>
                    <a:gd name="T34" fmla="*/ 206191 w 776434"/>
                    <a:gd name="T35" fmla="*/ 1036320 h 1178560"/>
                    <a:gd name="T36" fmla="*/ 226511 w 776434"/>
                    <a:gd name="T37" fmla="*/ 1097280 h 1178560"/>
                    <a:gd name="T38" fmla="*/ 246831 w 776434"/>
                    <a:gd name="T39" fmla="*/ 1127760 h 1178560"/>
                    <a:gd name="T40" fmla="*/ 338271 w 776434"/>
                    <a:gd name="T41" fmla="*/ 1158240 h 1178560"/>
                    <a:gd name="T42" fmla="*/ 368751 w 776434"/>
                    <a:gd name="T43" fmla="*/ 1168400 h 1178560"/>
                    <a:gd name="T44" fmla="*/ 399231 w 776434"/>
                    <a:gd name="T45" fmla="*/ 1178560 h 1178560"/>
                    <a:gd name="T46" fmla="*/ 480511 w 776434"/>
                    <a:gd name="T47" fmla="*/ 1168400 h 1178560"/>
                    <a:gd name="T48" fmla="*/ 571951 w 776434"/>
                    <a:gd name="T49" fmla="*/ 1097280 h 1178560"/>
                    <a:gd name="T50" fmla="*/ 612591 w 776434"/>
                    <a:gd name="T51" fmla="*/ 1066800 h 1178560"/>
                    <a:gd name="T52" fmla="*/ 663391 w 776434"/>
                    <a:gd name="T53" fmla="*/ 975360 h 1178560"/>
                    <a:gd name="T54" fmla="*/ 683711 w 776434"/>
                    <a:gd name="T55" fmla="*/ 944880 h 1178560"/>
                    <a:gd name="T56" fmla="*/ 704031 w 776434"/>
                    <a:gd name="T57" fmla="*/ 873760 h 1178560"/>
                    <a:gd name="T58" fmla="*/ 724351 w 776434"/>
                    <a:gd name="T59" fmla="*/ 843280 h 1178560"/>
                    <a:gd name="T60" fmla="*/ 754831 w 776434"/>
                    <a:gd name="T61" fmla="*/ 772160 h 1178560"/>
                    <a:gd name="T62" fmla="*/ 734511 w 776434"/>
                    <a:gd name="T63" fmla="*/ 254000 h 1178560"/>
                    <a:gd name="T64" fmla="*/ 714191 w 776434"/>
                    <a:gd name="T65" fmla="*/ 182880 h 1178560"/>
                    <a:gd name="T66" fmla="*/ 673551 w 776434"/>
                    <a:gd name="T67" fmla="*/ 121920 h 1178560"/>
                    <a:gd name="T68" fmla="*/ 632911 w 776434"/>
                    <a:gd name="T69" fmla="*/ 60960 h 1178560"/>
                    <a:gd name="T70" fmla="*/ 612591 w 776434"/>
                    <a:gd name="T71" fmla="*/ 30480 h 1178560"/>
                    <a:gd name="T72" fmla="*/ 551631 w 776434"/>
                    <a:gd name="T73" fmla="*/ 0 h 1178560"/>
                    <a:gd name="T74" fmla="*/ 439871 w 776434"/>
                    <a:gd name="T75" fmla="*/ 10160 h 1178560"/>
                    <a:gd name="T76" fmla="*/ 378911 w 776434"/>
                    <a:gd name="T77" fmla="*/ 10160 h 1178560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776434"/>
                    <a:gd name="T118" fmla="*/ 0 h 1178560"/>
                    <a:gd name="T119" fmla="*/ 776434 w 776434"/>
                    <a:gd name="T120" fmla="*/ 1178560 h 1178560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776434" h="1178560">
                      <a:moveTo>
                        <a:pt x="378911" y="10160"/>
                      </a:moveTo>
                      <a:lnTo>
                        <a:pt x="378911" y="10160"/>
                      </a:lnTo>
                      <a:cubicBezTo>
                        <a:pt x="340910" y="111495"/>
                        <a:pt x="357581" y="63989"/>
                        <a:pt x="328111" y="152400"/>
                      </a:cubicBezTo>
                      <a:lnTo>
                        <a:pt x="317951" y="182880"/>
                      </a:lnTo>
                      <a:cubicBezTo>
                        <a:pt x="314564" y="193040"/>
                        <a:pt x="313732" y="204449"/>
                        <a:pt x="307791" y="213360"/>
                      </a:cubicBezTo>
                      <a:cubicBezTo>
                        <a:pt x="301018" y="223520"/>
                        <a:pt x="292430" y="232682"/>
                        <a:pt x="287471" y="243840"/>
                      </a:cubicBezTo>
                      <a:cubicBezTo>
                        <a:pt x="251835" y="324020"/>
                        <a:pt x="291503" y="288565"/>
                        <a:pt x="236671" y="325120"/>
                      </a:cubicBezTo>
                      <a:cubicBezTo>
                        <a:pt x="233284" y="335280"/>
                        <a:pt x="234084" y="348027"/>
                        <a:pt x="226511" y="355600"/>
                      </a:cubicBezTo>
                      <a:cubicBezTo>
                        <a:pt x="209242" y="372869"/>
                        <a:pt x="165551" y="396240"/>
                        <a:pt x="165551" y="396240"/>
                      </a:cubicBezTo>
                      <a:cubicBezTo>
                        <a:pt x="158778" y="406400"/>
                        <a:pt x="153048" y="417339"/>
                        <a:pt x="145231" y="426720"/>
                      </a:cubicBezTo>
                      <a:cubicBezTo>
                        <a:pt x="120785" y="456056"/>
                        <a:pt x="114241" y="457540"/>
                        <a:pt x="84271" y="477520"/>
                      </a:cubicBezTo>
                      <a:lnTo>
                        <a:pt x="43631" y="538480"/>
                      </a:lnTo>
                      <a:cubicBezTo>
                        <a:pt x="36858" y="548640"/>
                        <a:pt x="27172" y="557376"/>
                        <a:pt x="23311" y="568960"/>
                      </a:cubicBezTo>
                      <a:lnTo>
                        <a:pt x="13151" y="599440"/>
                      </a:lnTo>
                      <a:cubicBezTo>
                        <a:pt x="38940" y="676808"/>
                        <a:pt x="0" y="575131"/>
                        <a:pt x="94431" y="701040"/>
                      </a:cubicBezTo>
                      <a:cubicBezTo>
                        <a:pt x="104591" y="714587"/>
                        <a:pt x="112255" y="730430"/>
                        <a:pt x="124911" y="741680"/>
                      </a:cubicBezTo>
                      <a:cubicBezTo>
                        <a:pt x="143164" y="757905"/>
                        <a:pt x="185871" y="782320"/>
                        <a:pt x="185871" y="782320"/>
                      </a:cubicBezTo>
                      <a:cubicBezTo>
                        <a:pt x="186933" y="797194"/>
                        <a:pt x="200984" y="1006814"/>
                        <a:pt x="206191" y="1036320"/>
                      </a:cubicBezTo>
                      <a:cubicBezTo>
                        <a:pt x="209913" y="1057413"/>
                        <a:pt x="214630" y="1079458"/>
                        <a:pt x="226511" y="1097280"/>
                      </a:cubicBezTo>
                      <a:cubicBezTo>
                        <a:pt x="233284" y="1107440"/>
                        <a:pt x="236476" y="1121288"/>
                        <a:pt x="246831" y="1127760"/>
                      </a:cubicBezTo>
                      <a:lnTo>
                        <a:pt x="338271" y="1158240"/>
                      </a:lnTo>
                      <a:lnTo>
                        <a:pt x="368751" y="1168400"/>
                      </a:lnTo>
                      <a:lnTo>
                        <a:pt x="399231" y="1178560"/>
                      </a:lnTo>
                      <a:cubicBezTo>
                        <a:pt x="426324" y="1175173"/>
                        <a:pt x="454798" y="1177583"/>
                        <a:pt x="480511" y="1168400"/>
                      </a:cubicBezTo>
                      <a:cubicBezTo>
                        <a:pt x="531476" y="1150198"/>
                        <a:pt x="537117" y="1127138"/>
                        <a:pt x="571951" y="1097280"/>
                      </a:cubicBezTo>
                      <a:cubicBezTo>
                        <a:pt x="584808" y="1086260"/>
                        <a:pt x="601341" y="1079456"/>
                        <a:pt x="612591" y="1066800"/>
                      </a:cubicBezTo>
                      <a:cubicBezTo>
                        <a:pt x="685813" y="984425"/>
                        <a:pt x="633825" y="1034492"/>
                        <a:pt x="663391" y="975360"/>
                      </a:cubicBezTo>
                      <a:cubicBezTo>
                        <a:pt x="668852" y="964438"/>
                        <a:pt x="678250" y="955802"/>
                        <a:pt x="683711" y="944880"/>
                      </a:cubicBezTo>
                      <a:cubicBezTo>
                        <a:pt x="703482" y="905337"/>
                        <a:pt x="684499" y="919334"/>
                        <a:pt x="704031" y="873760"/>
                      </a:cubicBezTo>
                      <a:cubicBezTo>
                        <a:pt x="708841" y="862537"/>
                        <a:pt x="718293" y="853882"/>
                        <a:pt x="724351" y="843280"/>
                      </a:cubicBezTo>
                      <a:cubicBezTo>
                        <a:pt x="744439" y="808127"/>
                        <a:pt x="743433" y="806355"/>
                        <a:pt x="754831" y="772160"/>
                      </a:cubicBezTo>
                      <a:cubicBezTo>
                        <a:pt x="748058" y="599440"/>
                        <a:pt x="776434" y="421692"/>
                        <a:pt x="734511" y="254000"/>
                      </a:cubicBezTo>
                      <a:cubicBezTo>
                        <a:pt x="732120" y="244434"/>
                        <a:pt x="720816" y="194806"/>
                        <a:pt x="714191" y="182880"/>
                      </a:cubicBezTo>
                      <a:cubicBezTo>
                        <a:pt x="702331" y="161532"/>
                        <a:pt x="681274" y="145088"/>
                        <a:pt x="673551" y="121920"/>
                      </a:cubicBezTo>
                      <a:cubicBezTo>
                        <a:pt x="655696" y="68355"/>
                        <a:pt x="675192" y="111697"/>
                        <a:pt x="632911" y="60960"/>
                      </a:cubicBezTo>
                      <a:cubicBezTo>
                        <a:pt x="625094" y="51579"/>
                        <a:pt x="621225" y="39114"/>
                        <a:pt x="612591" y="30480"/>
                      </a:cubicBezTo>
                      <a:cubicBezTo>
                        <a:pt x="592896" y="10785"/>
                        <a:pt x="576421" y="8263"/>
                        <a:pt x="551631" y="0"/>
                      </a:cubicBezTo>
                      <a:cubicBezTo>
                        <a:pt x="514378" y="3387"/>
                        <a:pt x="476902" y="4870"/>
                        <a:pt x="439871" y="10160"/>
                      </a:cubicBezTo>
                      <a:cubicBezTo>
                        <a:pt x="361254" y="21391"/>
                        <a:pt x="389071" y="10160"/>
                        <a:pt x="378911" y="1016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11" name="Freihandform 12"/>
                <p:cNvSpPr>
                  <a:spLocks/>
                </p:cNvSpPr>
                <p:nvPr/>
              </p:nvSpPr>
              <p:spPr bwMode="auto">
                <a:xfrm>
                  <a:off x="1371600" y="3126405"/>
                  <a:ext cx="809091" cy="724993"/>
                </a:xfrm>
                <a:custGeom>
                  <a:avLst/>
                  <a:gdLst>
                    <a:gd name="T0" fmla="*/ 406400 w 809091"/>
                    <a:gd name="T1" fmla="*/ 2875 h 724993"/>
                    <a:gd name="T2" fmla="*/ 406400 w 809091"/>
                    <a:gd name="T3" fmla="*/ 2875 h 724993"/>
                    <a:gd name="T4" fmla="*/ 71120 w 809091"/>
                    <a:gd name="T5" fmla="*/ 13035 h 724993"/>
                    <a:gd name="T6" fmla="*/ 20320 w 809091"/>
                    <a:gd name="T7" fmla="*/ 53675 h 724993"/>
                    <a:gd name="T8" fmla="*/ 0 w 809091"/>
                    <a:gd name="T9" fmla="*/ 124795 h 724993"/>
                    <a:gd name="T10" fmla="*/ 30480 w 809091"/>
                    <a:gd name="T11" fmla="*/ 277195 h 724993"/>
                    <a:gd name="T12" fmla="*/ 91440 w 809091"/>
                    <a:gd name="T13" fmla="*/ 358475 h 724993"/>
                    <a:gd name="T14" fmla="*/ 121920 w 809091"/>
                    <a:gd name="T15" fmla="*/ 378795 h 724993"/>
                    <a:gd name="T16" fmla="*/ 182880 w 809091"/>
                    <a:gd name="T17" fmla="*/ 439755 h 724993"/>
                    <a:gd name="T18" fmla="*/ 213360 w 809091"/>
                    <a:gd name="T19" fmla="*/ 470235 h 724993"/>
                    <a:gd name="T20" fmla="*/ 243840 w 809091"/>
                    <a:gd name="T21" fmla="*/ 490555 h 724993"/>
                    <a:gd name="T22" fmla="*/ 274320 w 809091"/>
                    <a:gd name="T23" fmla="*/ 521035 h 724993"/>
                    <a:gd name="T24" fmla="*/ 304800 w 809091"/>
                    <a:gd name="T25" fmla="*/ 531195 h 724993"/>
                    <a:gd name="T26" fmla="*/ 335280 w 809091"/>
                    <a:gd name="T27" fmla="*/ 551515 h 724993"/>
                    <a:gd name="T28" fmla="*/ 436880 w 809091"/>
                    <a:gd name="T29" fmla="*/ 632795 h 724993"/>
                    <a:gd name="T30" fmla="*/ 487680 w 809091"/>
                    <a:gd name="T31" fmla="*/ 663275 h 724993"/>
                    <a:gd name="T32" fmla="*/ 558800 w 809091"/>
                    <a:gd name="T33" fmla="*/ 703915 h 724993"/>
                    <a:gd name="T34" fmla="*/ 680720 w 809091"/>
                    <a:gd name="T35" fmla="*/ 724235 h 724993"/>
                    <a:gd name="T36" fmla="*/ 741680 w 809091"/>
                    <a:gd name="T37" fmla="*/ 714075 h 724993"/>
                    <a:gd name="T38" fmla="*/ 762000 w 809091"/>
                    <a:gd name="T39" fmla="*/ 673435 h 724993"/>
                    <a:gd name="T40" fmla="*/ 792480 w 809091"/>
                    <a:gd name="T41" fmla="*/ 612475 h 724993"/>
                    <a:gd name="T42" fmla="*/ 792480 w 809091"/>
                    <a:gd name="T43" fmla="*/ 287355 h 724993"/>
                    <a:gd name="T44" fmla="*/ 762000 w 809091"/>
                    <a:gd name="T45" fmla="*/ 226395 h 724993"/>
                    <a:gd name="T46" fmla="*/ 731520 w 809091"/>
                    <a:gd name="T47" fmla="*/ 206075 h 724993"/>
                    <a:gd name="T48" fmla="*/ 711200 w 809091"/>
                    <a:gd name="T49" fmla="*/ 175595 h 724993"/>
                    <a:gd name="T50" fmla="*/ 680720 w 809091"/>
                    <a:gd name="T51" fmla="*/ 165435 h 724993"/>
                    <a:gd name="T52" fmla="*/ 640080 w 809091"/>
                    <a:gd name="T53" fmla="*/ 104475 h 724993"/>
                    <a:gd name="T54" fmla="*/ 599440 w 809091"/>
                    <a:gd name="T55" fmla="*/ 43515 h 724993"/>
                    <a:gd name="T56" fmla="*/ 548640 w 809091"/>
                    <a:gd name="T57" fmla="*/ 2875 h 724993"/>
                    <a:gd name="T58" fmla="*/ 406400 w 809091"/>
                    <a:gd name="T59" fmla="*/ 2875 h 724993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809091"/>
                    <a:gd name="T91" fmla="*/ 0 h 724993"/>
                    <a:gd name="T92" fmla="*/ 809091 w 809091"/>
                    <a:gd name="T93" fmla="*/ 724993 h 724993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809091" h="724993">
                      <a:moveTo>
                        <a:pt x="406400" y="2875"/>
                      </a:moveTo>
                      <a:lnTo>
                        <a:pt x="406400" y="2875"/>
                      </a:lnTo>
                      <a:cubicBezTo>
                        <a:pt x="294640" y="6262"/>
                        <a:pt x="182759" y="6833"/>
                        <a:pt x="71120" y="13035"/>
                      </a:cubicBezTo>
                      <a:cubicBezTo>
                        <a:pt x="40988" y="14709"/>
                        <a:pt x="32976" y="28362"/>
                        <a:pt x="20320" y="53675"/>
                      </a:cubicBezTo>
                      <a:cubicBezTo>
                        <a:pt x="13032" y="68251"/>
                        <a:pt x="3255" y="111774"/>
                        <a:pt x="0" y="124795"/>
                      </a:cubicBezTo>
                      <a:cubicBezTo>
                        <a:pt x="3930" y="160161"/>
                        <a:pt x="6466" y="241173"/>
                        <a:pt x="30480" y="277195"/>
                      </a:cubicBezTo>
                      <a:cubicBezTo>
                        <a:pt x="49239" y="305334"/>
                        <a:pt x="67306" y="334341"/>
                        <a:pt x="91440" y="358475"/>
                      </a:cubicBezTo>
                      <a:cubicBezTo>
                        <a:pt x="100074" y="367109"/>
                        <a:pt x="112794" y="370683"/>
                        <a:pt x="121920" y="378795"/>
                      </a:cubicBezTo>
                      <a:cubicBezTo>
                        <a:pt x="143398" y="397887"/>
                        <a:pt x="162560" y="419435"/>
                        <a:pt x="182880" y="439755"/>
                      </a:cubicBezTo>
                      <a:cubicBezTo>
                        <a:pt x="193040" y="449915"/>
                        <a:pt x="201405" y="462265"/>
                        <a:pt x="213360" y="470235"/>
                      </a:cubicBezTo>
                      <a:cubicBezTo>
                        <a:pt x="223520" y="477008"/>
                        <a:pt x="234459" y="482738"/>
                        <a:pt x="243840" y="490555"/>
                      </a:cubicBezTo>
                      <a:cubicBezTo>
                        <a:pt x="254878" y="499753"/>
                        <a:pt x="262365" y="513065"/>
                        <a:pt x="274320" y="521035"/>
                      </a:cubicBezTo>
                      <a:cubicBezTo>
                        <a:pt x="283231" y="526976"/>
                        <a:pt x="295221" y="526406"/>
                        <a:pt x="304800" y="531195"/>
                      </a:cubicBezTo>
                      <a:cubicBezTo>
                        <a:pt x="315722" y="536656"/>
                        <a:pt x="325120" y="544742"/>
                        <a:pt x="335280" y="551515"/>
                      </a:cubicBezTo>
                      <a:cubicBezTo>
                        <a:pt x="372942" y="608008"/>
                        <a:pt x="346241" y="577017"/>
                        <a:pt x="436880" y="632795"/>
                      </a:cubicBezTo>
                      <a:cubicBezTo>
                        <a:pt x="453698" y="643145"/>
                        <a:pt x="471249" y="652321"/>
                        <a:pt x="487680" y="663275"/>
                      </a:cubicBezTo>
                      <a:cubicBezTo>
                        <a:pt x="509977" y="678140"/>
                        <a:pt x="533019" y="695321"/>
                        <a:pt x="558800" y="703915"/>
                      </a:cubicBezTo>
                      <a:cubicBezTo>
                        <a:pt x="581085" y="711343"/>
                        <a:pt x="664613" y="721934"/>
                        <a:pt x="680720" y="724235"/>
                      </a:cubicBezTo>
                      <a:cubicBezTo>
                        <a:pt x="701040" y="720848"/>
                        <a:pt x="724211" y="724993"/>
                        <a:pt x="741680" y="714075"/>
                      </a:cubicBezTo>
                      <a:cubicBezTo>
                        <a:pt x="754523" y="706048"/>
                        <a:pt x="754486" y="686585"/>
                        <a:pt x="762000" y="673435"/>
                      </a:cubicBezTo>
                      <a:cubicBezTo>
                        <a:pt x="793513" y="618288"/>
                        <a:pt x="773852" y="668358"/>
                        <a:pt x="792480" y="612475"/>
                      </a:cubicBezTo>
                      <a:cubicBezTo>
                        <a:pt x="806632" y="456806"/>
                        <a:pt x="809091" y="486689"/>
                        <a:pt x="792480" y="287355"/>
                      </a:cubicBezTo>
                      <a:cubicBezTo>
                        <a:pt x="790978" y="269326"/>
                        <a:pt x="773987" y="238382"/>
                        <a:pt x="762000" y="226395"/>
                      </a:cubicBezTo>
                      <a:cubicBezTo>
                        <a:pt x="753366" y="217761"/>
                        <a:pt x="741680" y="212848"/>
                        <a:pt x="731520" y="206075"/>
                      </a:cubicBezTo>
                      <a:cubicBezTo>
                        <a:pt x="724747" y="195915"/>
                        <a:pt x="720735" y="183223"/>
                        <a:pt x="711200" y="175595"/>
                      </a:cubicBezTo>
                      <a:cubicBezTo>
                        <a:pt x="702837" y="168905"/>
                        <a:pt x="688293" y="173008"/>
                        <a:pt x="680720" y="165435"/>
                      </a:cubicBezTo>
                      <a:cubicBezTo>
                        <a:pt x="663451" y="148166"/>
                        <a:pt x="653627" y="124795"/>
                        <a:pt x="640080" y="104475"/>
                      </a:cubicBezTo>
                      <a:lnTo>
                        <a:pt x="599440" y="43515"/>
                      </a:lnTo>
                      <a:cubicBezTo>
                        <a:pt x="582551" y="18181"/>
                        <a:pt x="582485" y="4567"/>
                        <a:pt x="548640" y="2875"/>
                      </a:cubicBezTo>
                      <a:cubicBezTo>
                        <a:pt x="491138" y="0"/>
                        <a:pt x="430107" y="2875"/>
                        <a:pt x="406400" y="2875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12" name="Freihandform 13"/>
                <p:cNvSpPr>
                  <a:spLocks/>
                </p:cNvSpPr>
                <p:nvPr/>
              </p:nvSpPr>
              <p:spPr bwMode="auto">
                <a:xfrm>
                  <a:off x="3847874" y="2941751"/>
                  <a:ext cx="734286" cy="976494"/>
                </a:xfrm>
                <a:custGeom>
                  <a:avLst/>
                  <a:gdLst>
                    <a:gd name="T0" fmla="*/ 510766 w 734286"/>
                    <a:gd name="T1" fmla="*/ 4649 h 976494"/>
                    <a:gd name="T2" fmla="*/ 510766 w 734286"/>
                    <a:gd name="T3" fmla="*/ 4649 h 976494"/>
                    <a:gd name="T4" fmla="*/ 307566 w 734286"/>
                    <a:gd name="T5" fmla="*/ 14809 h 976494"/>
                    <a:gd name="T6" fmla="*/ 216126 w 734286"/>
                    <a:gd name="T7" fmla="*/ 85929 h 976494"/>
                    <a:gd name="T8" fmla="*/ 175486 w 734286"/>
                    <a:gd name="T9" fmla="*/ 146889 h 976494"/>
                    <a:gd name="T10" fmla="*/ 104366 w 734286"/>
                    <a:gd name="T11" fmla="*/ 197689 h 976494"/>
                    <a:gd name="T12" fmla="*/ 84046 w 734286"/>
                    <a:gd name="T13" fmla="*/ 228169 h 976494"/>
                    <a:gd name="T14" fmla="*/ 63726 w 734286"/>
                    <a:gd name="T15" fmla="*/ 350089 h 976494"/>
                    <a:gd name="T16" fmla="*/ 33246 w 734286"/>
                    <a:gd name="T17" fmla="*/ 451689 h 976494"/>
                    <a:gd name="T18" fmla="*/ 12926 w 734286"/>
                    <a:gd name="T19" fmla="*/ 512649 h 976494"/>
                    <a:gd name="T20" fmla="*/ 2766 w 734286"/>
                    <a:gd name="T21" fmla="*/ 543129 h 976494"/>
                    <a:gd name="T22" fmla="*/ 33246 w 734286"/>
                    <a:gd name="T23" fmla="*/ 654889 h 976494"/>
                    <a:gd name="T24" fmla="*/ 43406 w 734286"/>
                    <a:gd name="T25" fmla="*/ 685369 h 976494"/>
                    <a:gd name="T26" fmla="*/ 73886 w 734286"/>
                    <a:gd name="T27" fmla="*/ 715849 h 976494"/>
                    <a:gd name="T28" fmla="*/ 94206 w 734286"/>
                    <a:gd name="T29" fmla="*/ 746329 h 976494"/>
                    <a:gd name="T30" fmla="*/ 114526 w 734286"/>
                    <a:gd name="T31" fmla="*/ 827609 h 976494"/>
                    <a:gd name="T32" fmla="*/ 124686 w 734286"/>
                    <a:gd name="T33" fmla="*/ 878409 h 976494"/>
                    <a:gd name="T34" fmla="*/ 175486 w 734286"/>
                    <a:gd name="T35" fmla="*/ 929209 h 976494"/>
                    <a:gd name="T36" fmla="*/ 216126 w 734286"/>
                    <a:gd name="T37" fmla="*/ 949529 h 976494"/>
                    <a:gd name="T38" fmla="*/ 327886 w 734286"/>
                    <a:gd name="T39" fmla="*/ 959689 h 976494"/>
                    <a:gd name="T40" fmla="*/ 592046 w 734286"/>
                    <a:gd name="T41" fmla="*/ 949529 h 976494"/>
                    <a:gd name="T42" fmla="*/ 612366 w 734286"/>
                    <a:gd name="T43" fmla="*/ 868249 h 976494"/>
                    <a:gd name="T44" fmla="*/ 642846 w 734286"/>
                    <a:gd name="T45" fmla="*/ 827609 h 976494"/>
                    <a:gd name="T46" fmla="*/ 683486 w 734286"/>
                    <a:gd name="T47" fmla="*/ 726009 h 976494"/>
                    <a:gd name="T48" fmla="*/ 693646 w 734286"/>
                    <a:gd name="T49" fmla="*/ 695529 h 976494"/>
                    <a:gd name="T50" fmla="*/ 703806 w 734286"/>
                    <a:gd name="T51" fmla="*/ 665049 h 976494"/>
                    <a:gd name="T52" fmla="*/ 713966 w 734286"/>
                    <a:gd name="T53" fmla="*/ 512649 h 976494"/>
                    <a:gd name="T54" fmla="*/ 734286 w 734286"/>
                    <a:gd name="T55" fmla="*/ 441529 h 976494"/>
                    <a:gd name="T56" fmla="*/ 724126 w 734286"/>
                    <a:gd name="T57" fmla="*/ 278969 h 976494"/>
                    <a:gd name="T58" fmla="*/ 683486 w 734286"/>
                    <a:gd name="T59" fmla="*/ 187529 h 976494"/>
                    <a:gd name="T60" fmla="*/ 663166 w 734286"/>
                    <a:gd name="T61" fmla="*/ 126569 h 976494"/>
                    <a:gd name="T62" fmla="*/ 642846 w 734286"/>
                    <a:gd name="T63" fmla="*/ 96089 h 976494"/>
                    <a:gd name="T64" fmla="*/ 622526 w 734286"/>
                    <a:gd name="T65" fmla="*/ 35129 h 976494"/>
                    <a:gd name="T66" fmla="*/ 592046 w 734286"/>
                    <a:gd name="T67" fmla="*/ 24969 h 976494"/>
                    <a:gd name="T68" fmla="*/ 561566 w 734286"/>
                    <a:gd name="T69" fmla="*/ 4649 h 976494"/>
                    <a:gd name="T70" fmla="*/ 510766 w 734286"/>
                    <a:gd name="T71" fmla="*/ 4649 h 97649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34286"/>
                    <a:gd name="T109" fmla="*/ 0 h 976494"/>
                    <a:gd name="T110" fmla="*/ 734286 w 734286"/>
                    <a:gd name="T111" fmla="*/ 976494 h 97649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34286" h="976494">
                      <a:moveTo>
                        <a:pt x="510766" y="4649"/>
                      </a:moveTo>
                      <a:lnTo>
                        <a:pt x="510766" y="4649"/>
                      </a:lnTo>
                      <a:cubicBezTo>
                        <a:pt x="443033" y="8036"/>
                        <a:pt x="374164" y="2002"/>
                        <a:pt x="307566" y="14809"/>
                      </a:cubicBezTo>
                      <a:cubicBezTo>
                        <a:pt x="287491" y="18670"/>
                        <a:pt x="232786" y="64509"/>
                        <a:pt x="216126" y="85929"/>
                      </a:cubicBezTo>
                      <a:cubicBezTo>
                        <a:pt x="201133" y="105206"/>
                        <a:pt x="195023" y="132236"/>
                        <a:pt x="175486" y="146889"/>
                      </a:cubicBezTo>
                      <a:cubicBezTo>
                        <a:pt x="125077" y="184695"/>
                        <a:pt x="148935" y="167976"/>
                        <a:pt x="104366" y="197689"/>
                      </a:cubicBezTo>
                      <a:cubicBezTo>
                        <a:pt x="97593" y="207849"/>
                        <a:pt x="89507" y="217247"/>
                        <a:pt x="84046" y="228169"/>
                      </a:cubicBezTo>
                      <a:cubicBezTo>
                        <a:pt x="66400" y="263460"/>
                        <a:pt x="68734" y="317540"/>
                        <a:pt x="63726" y="350089"/>
                      </a:cubicBezTo>
                      <a:cubicBezTo>
                        <a:pt x="59339" y="378605"/>
                        <a:pt x="41158" y="427953"/>
                        <a:pt x="33246" y="451689"/>
                      </a:cubicBezTo>
                      <a:lnTo>
                        <a:pt x="12926" y="512649"/>
                      </a:lnTo>
                      <a:lnTo>
                        <a:pt x="2766" y="543129"/>
                      </a:lnTo>
                      <a:cubicBezTo>
                        <a:pt x="18572" y="653773"/>
                        <a:pt x="0" y="577315"/>
                        <a:pt x="33246" y="654889"/>
                      </a:cubicBezTo>
                      <a:cubicBezTo>
                        <a:pt x="37465" y="664733"/>
                        <a:pt x="37465" y="676458"/>
                        <a:pt x="43406" y="685369"/>
                      </a:cubicBezTo>
                      <a:cubicBezTo>
                        <a:pt x="51376" y="697324"/>
                        <a:pt x="64688" y="704811"/>
                        <a:pt x="73886" y="715849"/>
                      </a:cubicBezTo>
                      <a:cubicBezTo>
                        <a:pt x="81703" y="725230"/>
                        <a:pt x="87433" y="736169"/>
                        <a:pt x="94206" y="746329"/>
                      </a:cubicBezTo>
                      <a:cubicBezTo>
                        <a:pt x="100979" y="773422"/>
                        <a:pt x="109049" y="800224"/>
                        <a:pt x="114526" y="827609"/>
                      </a:cubicBezTo>
                      <a:cubicBezTo>
                        <a:pt x="117913" y="844542"/>
                        <a:pt x="118623" y="862240"/>
                        <a:pt x="124686" y="878409"/>
                      </a:cubicBezTo>
                      <a:cubicBezTo>
                        <a:pt x="134846" y="905502"/>
                        <a:pt x="151779" y="915662"/>
                        <a:pt x="175486" y="929209"/>
                      </a:cubicBezTo>
                      <a:cubicBezTo>
                        <a:pt x="188636" y="936723"/>
                        <a:pt x="201274" y="946559"/>
                        <a:pt x="216126" y="949529"/>
                      </a:cubicBezTo>
                      <a:cubicBezTo>
                        <a:pt x="252807" y="956865"/>
                        <a:pt x="290633" y="956302"/>
                        <a:pt x="327886" y="959689"/>
                      </a:cubicBezTo>
                      <a:cubicBezTo>
                        <a:pt x="415939" y="956302"/>
                        <a:pt x="508155" y="976494"/>
                        <a:pt x="592046" y="949529"/>
                      </a:cubicBezTo>
                      <a:cubicBezTo>
                        <a:pt x="618633" y="940983"/>
                        <a:pt x="595610" y="890591"/>
                        <a:pt x="612366" y="868249"/>
                      </a:cubicBezTo>
                      <a:cubicBezTo>
                        <a:pt x="622526" y="854702"/>
                        <a:pt x="633871" y="841968"/>
                        <a:pt x="642846" y="827609"/>
                      </a:cubicBezTo>
                      <a:cubicBezTo>
                        <a:pt x="664202" y="793439"/>
                        <a:pt x="670458" y="765094"/>
                        <a:pt x="683486" y="726009"/>
                      </a:cubicBezTo>
                      <a:lnTo>
                        <a:pt x="693646" y="695529"/>
                      </a:lnTo>
                      <a:lnTo>
                        <a:pt x="703806" y="665049"/>
                      </a:lnTo>
                      <a:cubicBezTo>
                        <a:pt x="707193" y="614249"/>
                        <a:pt x="708636" y="563282"/>
                        <a:pt x="713966" y="512649"/>
                      </a:cubicBezTo>
                      <a:cubicBezTo>
                        <a:pt x="715929" y="494003"/>
                        <a:pt x="727990" y="460418"/>
                        <a:pt x="734286" y="441529"/>
                      </a:cubicBezTo>
                      <a:cubicBezTo>
                        <a:pt x="730899" y="387342"/>
                        <a:pt x="731462" y="332764"/>
                        <a:pt x="724126" y="278969"/>
                      </a:cubicBezTo>
                      <a:cubicBezTo>
                        <a:pt x="712224" y="191691"/>
                        <a:pt x="708687" y="244230"/>
                        <a:pt x="683486" y="187529"/>
                      </a:cubicBezTo>
                      <a:cubicBezTo>
                        <a:pt x="674787" y="167956"/>
                        <a:pt x="675047" y="144391"/>
                        <a:pt x="663166" y="126569"/>
                      </a:cubicBezTo>
                      <a:cubicBezTo>
                        <a:pt x="656393" y="116409"/>
                        <a:pt x="647805" y="107247"/>
                        <a:pt x="642846" y="96089"/>
                      </a:cubicBezTo>
                      <a:cubicBezTo>
                        <a:pt x="634147" y="76516"/>
                        <a:pt x="642846" y="41902"/>
                        <a:pt x="622526" y="35129"/>
                      </a:cubicBezTo>
                      <a:cubicBezTo>
                        <a:pt x="612366" y="31742"/>
                        <a:pt x="601625" y="29758"/>
                        <a:pt x="592046" y="24969"/>
                      </a:cubicBezTo>
                      <a:cubicBezTo>
                        <a:pt x="581124" y="19508"/>
                        <a:pt x="573540" y="7044"/>
                        <a:pt x="561566" y="4649"/>
                      </a:cubicBezTo>
                      <a:cubicBezTo>
                        <a:pt x="538320" y="0"/>
                        <a:pt x="519233" y="4649"/>
                        <a:pt x="510766" y="4649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13" name="Freihandform 14"/>
                <p:cNvSpPr>
                  <a:spLocks/>
                </p:cNvSpPr>
                <p:nvPr/>
              </p:nvSpPr>
              <p:spPr bwMode="auto">
                <a:xfrm>
                  <a:off x="2162385" y="3768539"/>
                  <a:ext cx="773855" cy="854261"/>
                </a:xfrm>
                <a:custGeom>
                  <a:avLst/>
                  <a:gdLst>
                    <a:gd name="T0" fmla="*/ 458895 w 773855"/>
                    <a:gd name="T1" fmla="*/ 21141 h 854261"/>
                    <a:gd name="T2" fmla="*/ 458895 w 773855"/>
                    <a:gd name="T3" fmla="*/ 21141 h 854261"/>
                    <a:gd name="T4" fmla="*/ 367455 w 773855"/>
                    <a:gd name="T5" fmla="*/ 10981 h 854261"/>
                    <a:gd name="T6" fmla="*/ 235375 w 773855"/>
                    <a:gd name="T7" fmla="*/ 21141 h 854261"/>
                    <a:gd name="T8" fmla="*/ 204895 w 773855"/>
                    <a:gd name="T9" fmla="*/ 41461 h 854261"/>
                    <a:gd name="T10" fmla="*/ 143935 w 773855"/>
                    <a:gd name="T11" fmla="*/ 112581 h 854261"/>
                    <a:gd name="T12" fmla="*/ 123615 w 773855"/>
                    <a:gd name="T13" fmla="*/ 153221 h 854261"/>
                    <a:gd name="T14" fmla="*/ 103295 w 773855"/>
                    <a:gd name="T15" fmla="*/ 183701 h 854261"/>
                    <a:gd name="T16" fmla="*/ 93135 w 773855"/>
                    <a:gd name="T17" fmla="*/ 224341 h 854261"/>
                    <a:gd name="T18" fmla="*/ 52495 w 773855"/>
                    <a:gd name="T19" fmla="*/ 285301 h 854261"/>
                    <a:gd name="T20" fmla="*/ 32175 w 773855"/>
                    <a:gd name="T21" fmla="*/ 315781 h 854261"/>
                    <a:gd name="T22" fmla="*/ 22015 w 773855"/>
                    <a:gd name="T23" fmla="*/ 346261 h 854261"/>
                    <a:gd name="T24" fmla="*/ 1695 w 773855"/>
                    <a:gd name="T25" fmla="*/ 427541 h 854261"/>
                    <a:gd name="T26" fmla="*/ 11855 w 773855"/>
                    <a:gd name="T27" fmla="*/ 661221 h 854261"/>
                    <a:gd name="T28" fmla="*/ 42335 w 773855"/>
                    <a:gd name="T29" fmla="*/ 691701 h 854261"/>
                    <a:gd name="T30" fmla="*/ 93135 w 773855"/>
                    <a:gd name="T31" fmla="*/ 722181 h 854261"/>
                    <a:gd name="T32" fmla="*/ 164255 w 773855"/>
                    <a:gd name="T33" fmla="*/ 742501 h 854261"/>
                    <a:gd name="T34" fmla="*/ 194735 w 773855"/>
                    <a:gd name="T35" fmla="*/ 772981 h 854261"/>
                    <a:gd name="T36" fmla="*/ 347135 w 773855"/>
                    <a:gd name="T37" fmla="*/ 823781 h 854261"/>
                    <a:gd name="T38" fmla="*/ 387775 w 773855"/>
                    <a:gd name="T39" fmla="*/ 833941 h 854261"/>
                    <a:gd name="T40" fmla="*/ 469055 w 773855"/>
                    <a:gd name="T41" fmla="*/ 844101 h 854261"/>
                    <a:gd name="T42" fmla="*/ 499535 w 773855"/>
                    <a:gd name="T43" fmla="*/ 854261 h 854261"/>
                    <a:gd name="T44" fmla="*/ 601135 w 773855"/>
                    <a:gd name="T45" fmla="*/ 833941 h 854261"/>
                    <a:gd name="T46" fmla="*/ 641775 w 773855"/>
                    <a:gd name="T47" fmla="*/ 803461 h 854261"/>
                    <a:gd name="T48" fmla="*/ 672255 w 773855"/>
                    <a:gd name="T49" fmla="*/ 783141 h 854261"/>
                    <a:gd name="T50" fmla="*/ 743375 w 773855"/>
                    <a:gd name="T51" fmla="*/ 681541 h 854261"/>
                    <a:gd name="T52" fmla="*/ 773855 w 773855"/>
                    <a:gd name="T53" fmla="*/ 661221 h 854261"/>
                    <a:gd name="T54" fmla="*/ 763695 w 773855"/>
                    <a:gd name="T55" fmla="*/ 386901 h 854261"/>
                    <a:gd name="T56" fmla="*/ 743375 w 773855"/>
                    <a:gd name="T57" fmla="*/ 325941 h 854261"/>
                    <a:gd name="T58" fmla="*/ 733215 w 773855"/>
                    <a:gd name="T59" fmla="*/ 295461 h 854261"/>
                    <a:gd name="T60" fmla="*/ 723055 w 773855"/>
                    <a:gd name="T61" fmla="*/ 264981 h 854261"/>
                    <a:gd name="T62" fmla="*/ 712895 w 773855"/>
                    <a:gd name="T63" fmla="*/ 234501 h 854261"/>
                    <a:gd name="T64" fmla="*/ 682415 w 773855"/>
                    <a:gd name="T65" fmla="*/ 204021 h 854261"/>
                    <a:gd name="T66" fmla="*/ 672255 w 773855"/>
                    <a:gd name="T67" fmla="*/ 173541 h 854261"/>
                    <a:gd name="T68" fmla="*/ 631615 w 773855"/>
                    <a:gd name="T69" fmla="*/ 112581 h 854261"/>
                    <a:gd name="T70" fmla="*/ 601135 w 773855"/>
                    <a:gd name="T71" fmla="*/ 51621 h 854261"/>
                    <a:gd name="T72" fmla="*/ 560495 w 773855"/>
                    <a:gd name="T73" fmla="*/ 41461 h 854261"/>
                    <a:gd name="T74" fmla="*/ 499535 w 773855"/>
                    <a:gd name="T75" fmla="*/ 21141 h 854261"/>
                    <a:gd name="T76" fmla="*/ 408095 w 773855"/>
                    <a:gd name="T77" fmla="*/ 821 h 854261"/>
                    <a:gd name="T78" fmla="*/ 458895 w 773855"/>
                    <a:gd name="T79" fmla="*/ 21141 h 85426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73855"/>
                    <a:gd name="T121" fmla="*/ 0 h 854261"/>
                    <a:gd name="T122" fmla="*/ 773855 w 773855"/>
                    <a:gd name="T123" fmla="*/ 854261 h 85426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73855" h="854261">
                      <a:moveTo>
                        <a:pt x="458895" y="21141"/>
                      </a:moveTo>
                      <a:lnTo>
                        <a:pt x="458895" y="21141"/>
                      </a:lnTo>
                      <a:cubicBezTo>
                        <a:pt x="428415" y="17754"/>
                        <a:pt x="398123" y="10981"/>
                        <a:pt x="367455" y="10981"/>
                      </a:cubicBezTo>
                      <a:cubicBezTo>
                        <a:pt x="323298" y="10981"/>
                        <a:pt x="278775" y="13003"/>
                        <a:pt x="235375" y="21141"/>
                      </a:cubicBezTo>
                      <a:cubicBezTo>
                        <a:pt x="223373" y="23391"/>
                        <a:pt x="214276" y="33644"/>
                        <a:pt x="204895" y="41461"/>
                      </a:cubicBezTo>
                      <a:cubicBezTo>
                        <a:pt x="183211" y="59531"/>
                        <a:pt x="158559" y="89182"/>
                        <a:pt x="143935" y="112581"/>
                      </a:cubicBezTo>
                      <a:cubicBezTo>
                        <a:pt x="135908" y="125424"/>
                        <a:pt x="131129" y="140071"/>
                        <a:pt x="123615" y="153221"/>
                      </a:cubicBezTo>
                      <a:cubicBezTo>
                        <a:pt x="117557" y="163823"/>
                        <a:pt x="110068" y="173541"/>
                        <a:pt x="103295" y="183701"/>
                      </a:cubicBezTo>
                      <a:cubicBezTo>
                        <a:pt x="99908" y="197248"/>
                        <a:pt x="99380" y="211852"/>
                        <a:pt x="93135" y="224341"/>
                      </a:cubicBezTo>
                      <a:cubicBezTo>
                        <a:pt x="82213" y="246184"/>
                        <a:pt x="66042" y="264981"/>
                        <a:pt x="52495" y="285301"/>
                      </a:cubicBezTo>
                      <a:cubicBezTo>
                        <a:pt x="45722" y="295461"/>
                        <a:pt x="36036" y="304197"/>
                        <a:pt x="32175" y="315781"/>
                      </a:cubicBezTo>
                      <a:cubicBezTo>
                        <a:pt x="28788" y="325941"/>
                        <a:pt x="24833" y="335929"/>
                        <a:pt x="22015" y="346261"/>
                      </a:cubicBezTo>
                      <a:cubicBezTo>
                        <a:pt x="14667" y="373204"/>
                        <a:pt x="1695" y="427541"/>
                        <a:pt x="1695" y="427541"/>
                      </a:cubicBezTo>
                      <a:cubicBezTo>
                        <a:pt x="5082" y="505434"/>
                        <a:pt x="0" y="584161"/>
                        <a:pt x="11855" y="661221"/>
                      </a:cubicBezTo>
                      <a:cubicBezTo>
                        <a:pt x="14040" y="675422"/>
                        <a:pt x="30840" y="683080"/>
                        <a:pt x="42335" y="691701"/>
                      </a:cubicBezTo>
                      <a:cubicBezTo>
                        <a:pt x="58133" y="703549"/>
                        <a:pt x="75472" y="713350"/>
                        <a:pt x="93135" y="722181"/>
                      </a:cubicBezTo>
                      <a:cubicBezTo>
                        <a:pt x="107711" y="729469"/>
                        <a:pt x="151234" y="739246"/>
                        <a:pt x="164255" y="742501"/>
                      </a:cubicBezTo>
                      <a:cubicBezTo>
                        <a:pt x="174415" y="752661"/>
                        <a:pt x="182613" y="765267"/>
                        <a:pt x="194735" y="772981"/>
                      </a:cubicBezTo>
                      <a:cubicBezTo>
                        <a:pt x="277587" y="825705"/>
                        <a:pt x="261719" y="808251"/>
                        <a:pt x="347135" y="823781"/>
                      </a:cubicBezTo>
                      <a:cubicBezTo>
                        <a:pt x="360873" y="826279"/>
                        <a:pt x="374001" y="831645"/>
                        <a:pt x="387775" y="833941"/>
                      </a:cubicBezTo>
                      <a:cubicBezTo>
                        <a:pt x="414708" y="838430"/>
                        <a:pt x="441962" y="840714"/>
                        <a:pt x="469055" y="844101"/>
                      </a:cubicBezTo>
                      <a:cubicBezTo>
                        <a:pt x="479215" y="847488"/>
                        <a:pt x="488825" y="854261"/>
                        <a:pt x="499535" y="854261"/>
                      </a:cubicBezTo>
                      <a:cubicBezTo>
                        <a:pt x="546233" y="854261"/>
                        <a:pt x="563600" y="846453"/>
                        <a:pt x="601135" y="833941"/>
                      </a:cubicBezTo>
                      <a:cubicBezTo>
                        <a:pt x="614682" y="823781"/>
                        <a:pt x="627996" y="813303"/>
                        <a:pt x="641775" y="803461"/>
                      </a:cubicBezTo>
                      <a:cubicBezTo>
                        <a:pt x="651711" y="796364"/>
                        <a:pt x="664214" y="792331"/>
                        <a:pt x="672255" y="783141"/>
                      </a:cubicBezTo>
                      <a:cubicBezTo>
                        <a:pt x="695490" y="756587"/>
                        <a:pt x="716823" y="708093"/>
                        <a:pt x="743375" y="681541"/>
                      </a:cubicBezTo>
                      <a:cubicBezTo>
                        <a:pt x="752009" y="672907"/>
                        <a:pt x="763695" y="667994"/>
                        <a:pt x="773855" y="661221"/>
                      </a:cubicBezTo>
                      <a:cubicBezTo>
                        <a:pt x="770468" y="569781"/>
                        <a:pt x="771979" y="478028"/>
                        <a:pt x="763695" y="386901"/>
                      </a:cubicBezTo>
                      <a:cubicBezTo>
                        <a:pt x="761756" y="365570"/>
                        <a:pt x="750148" y="346261"/>
                        <a:pt x="743375" y="325941"/>
                      </a:cubicBezTo>
                      <a:lnTo>
                        <a:pt x="733215" y="295461"/>
                      </a:lnTo>
                      <a:lnTo>
                        <a:pt x="723055" y="264981"/>
                      </a:lnTo>
                      <a:cubicBezTo>
                        <a:pt x="719668" y="254821"/>
                        <a:pt x="720468" y="242074"/>
                        <a:pt x="712895" y="234501"/>
                      </a:cubicBezTo>
                      <a:lnTo>
                        <a:pt x="682415" y="204021"/>
                      </a:lnTo>
                      <a:cubicBezTo>
                        <a:pt x="679028" y="193861"/>
                        <a:pt x="677456" y="182903"/>
                        <a:pt x="672255" y="173541"/>
                      </a:cubicBezTo>
                      <a:cubicBezTo>
                        <a:pt x="660395" y="152193"/>
                        <a:pt x="639338" y="135749"/>
                        <a:pt x="631615" y="112581"/>
                      </a:cubicBezTo>
                      <a:cubicBezTo>
                        <a:pt x="625819" y="95194"/>
                        <a:pt x="618017" y="62876"/>
                        <a:pt x="601135" y="51621"/>
                      </a:cubicBezTo>
                      <a:cubicBezTo>
                        <a:pt x="589517" y="43875"/>
                        <a:pt x="573870" y="45473"/>
                        <a:pt x="560495" y="41461"/>
                      </a:cubicBezTo>
                      <a:cubicBezTo>
                        <a:pt x="539979" y="35306"/>
                        <a:pt x="520315" y="26336"/>
                        <a:pt x="499535" y="21141"/>
                      </a:cubicBezTo>
                      <a:cubicBezTo>
                        <a:pt x="414969" y="0"/>
                        <a:pt x="446182" y="821"/>
                        <a:pt x="408095" y="821"/>
                      </a:cubicBezTo>
                      <a:lnTo>
                        <a:pt x="458895" y="21141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14" name="Freihandform 15"/>
                <p:cNvSpPr>
                  <a:spLocks/>
                </p:cNvSpPr>
                <p:nvPr/>
              </p:nvSpPr>
              <p:spPr bwMode="auto">
                <a:xfrm>
                  <a:off x="954598" y="3830398"/>
                  <a:ext cx="945410" cy="822882"/>
                </a:xfrm>
                <a:custGeom>
                  <a:avLst/>
                  <a:gdLst>
                    <a:gd name="T0" fmla="*/ 223962 w 945410"/>
                    <a:gd name="T1" fmla="*/ 20242 h 822882"/>
                    <a:gd name="T2" fmla="*/ 223962 w 945410"/>
                    <a:gd name="T3" fmla="*/ 20242 h 822882"/>
                    <a:gd name="T4" fmla="*/ 315402 w 945410"/>
                    <a:gd name="T5" fmla="*/ 30402 h 822882"/>
                    <a:gd name="T6" fmla="*/ 366202 w 945410"/>
                    <a:gd name="T7" fmla="*/ 60882 h 822882"/>
                    <a:gd name="T8" fmla="*/ 447482 w 945410"/>
                    <a:gd name="T9" fmla="*/ 81202 h 822882"/>
                    <a:gd name="T10" fmla="*/ 477962 w 945410"/>
                    <a:gd name="T11" fmla="*/ 91362 h 822882"/>
                    <a:gd name="T12" fmla="*/ 538922 w 945410"/>
                    <a:gd name="T13" fmla="*/ 142162 h 822882"/>
                    <a:gd name="T14" fmla="*/ 579562 w 945410"/>
                    <a:gd name="T15" fmla="*/ 192962 h 822882"/>
                    <a:gd name="T16" fmla="*/ 711642 w 945410"/>
                    <a:gd name="T17" fmla="*/ 304722 h 822882"/>
                    <a:gd name="T18" fmla="*/ 782762 w 945410"/>
                    <a:gd name="T19" fmla="*/ 345362 h 822882"/>
                    <a:gd name="T20" fmla="*/ 843722 w 945410"/>
                    <a:gd name="T21" fmla="*/ 386002 h 822882"/>
                    <a:gd name="T22" fmla="*/ 914842 w 945410"/>
                    <a:gd name="T23" fmla="*/ 426642 h 822882"/>
                    <a:gd name="T24" fmla="*/ 935162 w 945410"/>
                    <a:gd name="T25" fmla="*/ 467282 h 822882"/>
                    <a:gd name="T26" fmla="*/ 904682 w 945410"/>
                    <a:gd name="T27" fmla="*/ 680642 h 822882"/>
                    <a:gd name="T28" fmla="*/ 874202 w 945410"/>
                    <a:gd name="T29" fmla="*/ 741602 h 822882"/>
                    <a:gd name="T30" fmla="*/ 803082 w 945410"/>
                    <a:gd name="T31" fmla="*/ 792402 h 822882"/>
                    <a:gd name="T32" fmla="*/ 772602 w 945410"/>
                    <a:gd name="T33" fmla="*/ 802562 h 822882"/>
                    <a:gd name="T34" fmla="*/ 731962 w 945410"/>
                    <a:gd name="T35" fmla="*/ 792402 h 822882"/>
                    <a:gd name="T36" fmla="*/ 701482 w 945410"/>
                    <a:gd name="T37" fmla="*/ 772082 h 822882"/>
                    <a:gd name="T38" fmla="*/ 620202 w 945410"/>
                    <a:gd name="T39" fmla="*/ 792402 h 822882"/>
                    <a:gd name="T40" fmla="*/ 589722 w 945410"/>
                    <a:gd name="T41" fmla="*/ 812722 h 822882"/>
                    <a:gd name="T42" fmla="*/ 538922 w 945410"/>
                    <a:gd name="T43" fmla="*/ 822882 h 822882"/>
                    <a:gd name="T44" fmla="*/ 264602 w 945410"/>
                    <a:gd name="T45" fmla="*/ 812722 h 822882"/>
                    <a:gd name="T46" fmla="*/ 213802 w 945410"/>
                    <a:gd name="T47" fmla="*/ 731442 h 822882"/>
                    <a:gd name="T48" fmla="*/ 183322 w 945410"/>
                    <a:gd name="T49" fmla="*/ 700962 h 822882"/>
                    <a:gd name="T50" fmla="*/ 102042 w 945410"/>
                    <a:gd name="T51" fmla="*/ 558722 h 822882"/>
                    <a:gd name="T52" fmla="*/ 41082 w 945410"/>
                    <a:gd name="T53" fmla="*/ 467282 h 822882"/>
                    <a:gd name="T54" fmla="*/ 20762 w 945410"/>
                    <a:gd name="T55" fmla="*/ 436802 h 822882"/>
                    <a:gd name="T56" fmla="*/ 10602 w 945410"/>
                    <a:gd name="T57" fmla="*/ 345362 h 822882"/>
                    <a:gd name="T58" fmla="*/ 442 w 945410"/>
                    <a:gd name="T59" fmla="*/ 294562 h 822882"/>
                    <a:gd name="T60" fmla="*/ 10602 w 945410"/>
                    <a:gd name="T61" fmla="*/ 243762 h 822882"/>
                    <a:gd name="T62" fmla="*/ 71562 w 945410"/>
                    <a:gd name="T63" fmla="*/ 203122 h 822882"/>
                    <a:gd name="T64" fmla="*/ 112202 w 945410"/>
                    <a:gd name="T65" fmla="*/ 172642 h 822882"/>
                    <a:gd name="T66" fmla="*/ 122362 w 945410"/>
                    <a:gd name="T67" fmla="*/ 142162 h 822882"/>
                    <a:gd name="T68" fmla="*/ 173162 w 945410"/>
                    <a:gd name="T69" fmla="*/ 50722 h 822882"/>
                    <a:gd name="T70" fmla="*/ 183322 w 945410"/>
                    <a:gd name="T71" fmla="*/ 10082 h 822882"/>
                    <a:gd name="T72" fmla="*/ 223962 w 945410"/>
                    <a:gd name="T73" fmla="*/ 20242 h 82288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45410"/>
                    <a:gd name="T112" fmla="*/ 0 h 822882"/>
                    <a:gd name="T113" fmla="*/ 945410 w 945410"/>
                    <a:gd name="T114" fmla="*/ 822882 h 82288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45410" h="822882">
                      <a:moveTo>
                        <a:pt x="223962" y="20242"/>
                      </a:moveTo>
                      <a:lnTo>
                        <a:pt x="223962" y="20242"/>
                      </a:lnTo>
                      <a:cubicBezTo>
                        <a:pt x="254442" y="23629"/>
                        <a:pt x="285914" y="21977"/>
                        <a:pt x="315402" y="30402"/>
                      </a:cubicBezTo>
                      <a:cubicBezTo>
                        <a:pt x="334390" y="35827"/>
                        <a:pt x="348539" y="52051"/>
                        <a:pt x="366202" y="60882"/>
                      </a:cubicBezTo>
                      <a:cubicBezTo>
                        <a:pt x="389426" y="72494"/>
                        <a:pt x="424296" y="75405"/>
                        <a:pt x="447482" y="81202"/>
                      </a:cubicBezTo>
                      <a:cubicBezTo>
                        <a:pt x="457872" y="83799"/>
                        <a:pt x="467802" y="87975"/>
                        <a:pt x="477962" y="91362"/>
                      </a:cubicBezTo>
                      <a:cubicBezTo>
                        <a:pt x="531625" y="171857"/>
                        <a:pt x="456423" y="69976"/>
                        <a:pt x="538922" y="142162"/>
                      </a:cubicBezTo>
                      <a:cubicBezTo>
                        <a:pt x="555242" y="156442"/>
                        <a:pt x="565282" y="176642"/>
                        <a:pt x="579562" y="192962"/>
                      </a:cubicBezTo>
                      <a:cubicBezTo>
                        <a:pt x="614252" y="232607"/>
                        <a:pt x="678685" y="279370"/>
                        <a:pt x="711642" y="304722"/>
                      </a:cubicBezTo>
                      <a:cubicBezTo>
                        <a:pt x="753178" y="336673"/>
                        <a:pt x="733118" y="315576"/>
                        <a:pt x="782762" y="345362"/>
                      </a:cubicBezTo>
                      <a:cubicBezTo>
                        <a:pt x="803703" y="357927"/>
                        <a:pt x="821879" y="375080"/>
                        <a:pt x="843722" y="386002"/>
                      </a:cubicBezTo>
                      <a:cubicBezTo>
                        <a:pt x="895284" y="411783"/>
                        <a:pt x="871760" y="397921"/>
                        <a:pt x="914842" y="426642"/>
                      </a:cubicBezTo>
                      <a:cubicBezTo>
                        <a:pt x="921615" y="440189"/>
                        <a:pt x="934442" y="452154"/>
                        <a:pt x="935162" y="467282"/>
                      </a:cubicBezTo>
                      <a:cubicBezTo>
                        <a:pt x="944616" y="665811"/>
                        <a:pt x="945410" y="585611"/>
                        <a:pt x="904682" y="680642"/>
                      </a:cubicBezTo>
                      <a:cubicBezTo>
                        <a:pt x="892287" y="709564"/>
                        <a:pt x="898608" y="717196"/>
                        <a:pt x="874202" y="741602"/>
                      </a:cubicBezTo>
                      <a:cubicBezTo>
                        <a:pt x="869600" y="746204"/>
                        <a:pt x="814620" y="786633"/>
                        <a:pt x="803082" y="792402"/>
                      </a:cubicBezTo>
                      <a:cubicBezTo>
                        <a:pt x="793503" y="797191"/>
                        <a:pt x="782762" y="799175"/>
                        <a:pt x="772602" y="802562"/>
                      </a:cubicBezTo>
                      <a:cubicBezTo>
                        <a:pt x="759055" y="799175"/>
                        <a:pt x="744797" y="797903"/>
                        <a:pt x="731962" y="792402"/>
                      </a:cubicBezTo>
                      <a:cubicBezTo>
                        <a:pt x="720739" y="787592"/>
                        <a:pt x="713693" y="772082"/>
                        <a:pt x="701482" y="772082"/>
                      </a:cubicBezTo>
                      <a:cubicBezTo>
                        <a:pt x="673555" y="772082"/>
                        <a:pt x="647295" y="785629"/>
                        <a:pt x="620202" y="792402"/>
                      </a:cubicBezTo>
                      <a:cubicBezTo>
                        <a:pt x="610042" y="799175"/>
                        <a:pt x="601155" y="808435"/>
                        <a:pt x="589722" y="812722"/>
                      </a:cubicBezTo>
                      <a:cubicBezTo>
                        <a:pt x="573553" y="818785"/>
                        <a:pt x="556191" y="822882"/>
                        <a:pt x="538922" y="822882"/>
                      </a:cubicBezTo>
                      <a:cubicBezTo>
                        <a:pt x="447419" y="822882"/>
                        <a:pt x="356042" y="816109"/>
                        <a:pt x="264602" y="812722"/>
                      </a:cubicBezTo>
                      <a:cubicBezTo>
                        <a:pt x="243787" y="771092"/>
                        <a:pt x="245456" y="768372"/>
                        <a:pt x="213802" y="731442"/>
                      </a:cubicBezTo>
                      <a:cubicBezTo>
                        <a:pt x="204451" y="720533"/>
                        <a:pt x="192143" y="712304"/>
                        <a:pt x="183322" y="700962"/>
                      </a:cubicBezTo>
                      <a:cubicBezTo>
                        <a:pt x="86325" y="576251"/>
                        <a:pt x="202665" y="709657"/>
                        <a:pt x="102042" y="558722"/>
                      </a:cubicBezTo>
                      <a:lnTo>
                        <a:pt x="41082" y="467282"/>
                      </a:lnTo>
                      <a:lnTo>
                        <a:pt x="20762" y="436802"/>
                      </a:lnTo>
                      <a:cubicBezTo>
                        <a:pt x="17375" y="406322"/>
                        <a:pt x="14939" y="375721"/>
                        <a:pt x="10602" y="345362"/>
                      </a:cubicBezTo>
                      <a:cubicBezTo>
                        <a:pt x="8160" y="328267"/>
                        <a:pt x="442" y="311831"/>
                        <a:pt x="442" y="294562"/>
                      </a:cubicBezTo>
                      <a:cubicBezTo>
                        <a:pt x="442" y="277293"/>
                        <a:pt x="0" y="257393"/>
                        <a:pt x="10602" y="243762"/>
                      </a:cubicBezTo>
                      <a:cubicBezTo>
                        <a:pt x="25595" y="224485"/>
                        <a:pt x="52025" y="217775"/>
                        <a:pt x="71562" y="203122"/>
                      </a:cubicBezTo>
                      <a:lnTo>
                        <a:pt x="112202" y="172642"/>
                      </a:lnTo>
                      <a:cubicBezTo>
                        <a:pt x="115589" y="162482"/>
                        <a:pt x="117161" y="151524"/>
                        <a:pt x="122362" y="142162"/>
                      </a:cubicBezTo>
                      <a:cubicBezTo>
                        <a:pt x="165169" y="65110"/>
                        <a:pt x="156934" y="107520"/>
                        <a:pt x="173162" y="50722"/>
                      </a:cubicBezTo>
                      <a:cubicBezTo>
                        <a:pt x="176998" y="37296"/>
                        <a:pt x="171198" y="17010"/>
                        <a:pt x="183322" y="10082"/>
                      </a:cubicBezTo>
                      <a:cubicBezTo>
                        <a:pt x="200965" y="0"/>
                        <a:pt x="217189" y="18549"/>
                        <a:pt x="223962" y="20242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15" name="Freihandform 16"/>
                <p:cNvSpPr>
                  <a:spLocks/>
                </p:cNvSpPr>
                <p:nvPr/>
              </p:nvSpPr>
              <p:spPr bwMode="auto">
                <a:xfrm>
                  <a:off x="3169920" y="3972560"/>
                  <a:ext cx="782320" cy="863600"/>
                </a:xfrm>
                <a:custGeom>
                  <a:avLst/>
                  <a:gdLst>
                    <a:gd name="T0" fmla="*/ 782320 w 782320"/>
                    <a:gd name="T1" fmla="*/ 132080 h 863600"/>
                    <a:gd name="T2" fmla="*/ 782320 w 782320"/>
                    <a:gd name="T3" fmla="*/ 132080 h 863600"/>
                    <a:gd name="T4" fmla="*/ 680720 w 782320"/>
                    <a:gd name="T5" fmla="*/ 60960 h 863600"/>
                    <a:gd name="T6" fmla="*/ 609600 w 782320"/>
                    <a:gd name="T7" fmla="*/ 20320 h 863600"/>
                    <a:gd name="T8" fmla="*/ 568960 w 782320"/>
                    <a:gd name="T9" fmla="*/ 10160 h 863600"/>
                    <a:gd name="T10" fmla="*/ 538480 w 782320"/>
                    <a:gd name="T11" fmla="*/ 0 h 863600"/>
                    <a:gd name="T12" fmla="*/ 284480 w 782320"/>
                    <a:gd name="T13" fmla="*/ 20320 h 863600"/>
                    <a:gd name="T14" fmla="*/ 254000 w 782320"/>
                    <a:gd name="T15" fmla="*/ 81280 h 863600"/>
                    <a:gd name="T16" fmla="*/ 193040 w 782320"/>
                    <a:gd name="T17" fmla="*/ 101600 h 863600"/>
                    <a:gd name="T18" fmla="*/ 162560 w 782320"/>
                    <a:gd name="T19" fmla="*/ 121920 h 863600"/>
                    <a:gd name="T20" fmla="*/ 132080 w 782320"/>
                    <a:gd name="T21" fmla="*/ 132080 h 863600"/>
                    <a:gd name="T22" fmla="*/ 81280 w 782320"/>
                    <a:gd name="T23" fmla="*/ 152400 h 863600"/>
                    <a:gd name="T24" fmla="*/ 50800 w 782320"/>
                    <a:gd name="T25" fmla="*/ 172720 h 863600"/>
                    <a:gd name="T26" fmla="*/ 30480 w 782320"/>
                    <a:gd name="T27" fmla="*/ 203200 h 863600"/>
                    <a:gd name="T28" fmla="*/ 20320 w 782320"/>
                    <a:gd name="T29" fmla="*/ 233680 h 863600"/>
                    <a:gd name="T30" fmla="*/ 0 w 782320"/>
                    <a:gd name="T31" fmla="*/ 325120 h 863600"/>
                    <a:gd name="T32" fmla="*/ 10160 w 782320"/>
                    <a:gd name="T33" fmla="*/ 640080 h 863600"/>
                    <a:gd name="T34" fmla="*/ 40640 w 782320"/>
                    <a:gd name="T35" fmla="*/ 701040 h 863600"/>
                    <a:gd name="T36" fmla="*/ 71120 w 782320"/>
                    <a:gd name="T37" fmla="*/ 721360 h 863600"/>
                    <a:gd name="T38" fmla="*/ 111760 w 782320"/>
                    <a:gd name="T39" fmla="*/ 751840 h 863600"/>
                    <a:gd name="T40" fmla="*/ 152400 w 782320"/>
                    <a:gd name="T41" fmla="*/ 762000 h 863600"/>
                    <a:gd name="T42" fmla="*/ 193040 w 782320"/>
                    <a:gd name="T43" fmla="*/ 792480 h 863600"/>
                    <a:gd name="T44" fmla="*/ 314960 w 782320"/>
                    <a:gd name="T45" fmla="*/ 843280 h 863600"/>
                    <a:gd name="T46" fmla="*/ 345440 w 782320"/>
                    <a:gd name="T47" fmla="*/ 853440 h 863600"/>
                    <a:gd name="T48" fmla="*/ 416560 w 782320"/>
                    <a:gd name="T49" fmla="*/ 863600 h 863600"/>
                    <a:gd name="T50" fmla="*/ 599440 w 782320"/>
                    <a:gd name="T51" fmla="*/ 843280 h 863600"/>
                    <a:gd name="T52" fmla="*/ 629920 w 782320"/>
                    <a:gd name="T53" fmla="*/ 812800 h 863600"/>
                    <a:gd name="T54" fmla="*/ 660400 w 782320"/>
                    <a:gd name="T55" fmla="*/ 772160 h 863600"/>
                    <a:gd name="T56" fmla="*/ 711200 w 782320"/>
                    <a:gd name="T57" fmla="*/ 721360 h 863600"/>
                    <a:gd name="T58" fmla="*/ 741680 w 782320"/>
                    <a:gd name="T59" fmla="*/ 660400 h 863600"/>
                    <a:gd name="T60" fmla="*/ 762000 w 782320"/>
                    <a:gd name="T61" fmla="*/ 579120 h 863600"/>
                    <a:gd name="T62" fmla="*/ 782320 w 782320"/>
                    <a:gd name="T63" fmla="*/ 132080 h 8636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782320"/>
                    <a:gd name="T97" fmla="*/ 0 h 863600"/>
                    <a:gd name="T98" fmla="*/ 782320 w 782320"/>
                    <a:gd name="T99" fmla="*/ 863600 h 8636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782320" h="863600">
                      <a:moveTo>
                        <a:pt x="782320" y="132080"/>
                      </a:moveTo>
                      <a:lnTo>
                        <a:pt x="782320" y="132080"/>
                      </a:lnTo>
                      <a:lnTo>
                        <a:pt x="680720" y="60960"/>
                      </a:lnTo>
                      <a:cubicBezTo>
                        <a:pt x="657496" y="44882"/>
                        <a:pt x="636531" y="30419"/>
                        <a:pt x="609600" y="20320"/>
                      </a:cubicBezTo>
                      <a:cubicBezTo>
                        <a:pt x="596525" y="15417"/>
                        <a:pt x="582386" y="13996"/>
                        <a:pt x="568960" y="10160"/>
                      </a:cubicBezTo>
                      <a:cubicBezTo>
                        <a:pt x="558662" y="7218"/>
                        <a:pt x="548640" y="3387"/>
                        <a:pt x="538480" y="0"/>
                      </a:cubicBezTo>
                      <a:cubicBezTo>
                        <a:pt x="453813" y="6773"/>
                        <a:pt x="367997" y="4854"/>
                        <a:pt x="284480" y="20320"/>
                      </a:cubicBezTo>
                      <a:cubicBezTo>
                        <a:pt x="254414" y="25888"/>
                        <a:pt x="271359" y="68881"/>
                        <a:pt x="254000" y="81280"/>
                      </a:cubicBezTo>
                      <a:cubicBezTo>
                        <a:pt x="236571" y="93730"/>
                        <a:pt x="210862" y="89719"/>
                        <a:pt x="193040" y="101600"/>
                      </a:cubicBezTo>
                      <a:cubicBezTo>
                        <a:pt x="182880" y="108373"/>
                        <a:pt x="173482" y="116459"/>
                        <a:pt x="162560" y="121920"/>
                      </a:cubicBezTo>
                      <a:cubicBezTo>
                        <a:pt x="152981" y="126709"/>
                        <a:pt x="142108" y="128320"/>
                        <a:pt x="132080" y="132080"/>
                      </a:cubicBezTo>
                      <a:cubicBezTo>
                        <a:pt x="115003" y="138484"/>
                        <a:pt x="97592" y="144244"/>
                        <a:pt x="81280" y="152400"/>
                      </a:cubicBezTo>
                      <a:cubicBezTo>
                        <a:pt x="70358" y="157861"/>
                        <a:pt x="60960" y="165947"/>
                        <a:pt x="50800" y="172720"/>
                      </a:cubicBezTo>
                      <a:cubicBezTo>
                        <a:pt x="44027" y="182880"/>
                        <a:pt x="35941" y="192278"/>
                        <a:pt x="30480" y="203200"/>
                      </a:cubicBezTo>
                      <a:cubicBezTo>
                        <a:pt x="25691" y="212779"/>
                        <a:pt x="23262" y="223382"/>
                        <a:pt x="20320" y="233680"/>
                      </a:cubicBezTo>
                      <a:cubicBezTo>
                        <a:pt x="10754" y="267159"/>
                        <a:pt x="6984" y="290202"/>
                        <a:pt x="0" y="325120"/>
                      </a:cubicBezTo>
                      <a:cubicBezTo>
                        <a:pt x="3387" y="430107"/>
                        <a:pt x="3992" y="535220"/>
                        <a:pt x="10160" y="640080"/>
                      </a:cubicBezTo>
                      <a:cubicBezTo>
                        <a:pt x="11193" y="657640"/>
                        <a:pt x="29189" y="689589"/>
                        <a:pt x="40640" y="701040"/>
                      </a:cubicBezTo>
                      <a:cubicBezTo>
                        <a:pt x="49274" y="709674"/>
                        <a:pt x="61184" y="714263"/>
                        <a:pt x="71120" y="721360"/>
                      </a:cubicBezTo>
                      <a:cubicBezTo>
                        <a:pt x="84899" y="731202"/>
                        <a:pt x="96614" y="744267"/>
                        <a:pt x="111760" y="751840"/>
                      </a:cubicBezTo>
                      <a:cubicBezTo>
                        <a:pt x="124249" y="758085"/>
                        <a:pt x="138853" y="758613"/>
                        <a:pt x="152400" y="762000"/>
                      </a:cubicBezTo>
                      <a:cubicBezTo>
                        <a:pt x="165947" y="772160"/>
                        <a:pt x="178413" y="783948"/>
                        <a:pt x="193040" y="792480"/>
                      </a:cubicBezTo>
                      <a:cubicBezTo>
                        <a:pt x="278783" y="842497"/>
                        <a:pt x="248633" y="824329"/>
                        <a:pt x="314960" y="843280"/>
                      </a:cubicBezTo>
                      <a:cubicBezTo>
                        <a:pt x="325258" y="846222"/>
                        <a:pt x="334938" y="851340"/>
                        <a:pt x="345440" y="853440"/>
                      </a:cubicBezTo>
                      <a:cubicBezTo>
                        <a:pt x="368922" y="858136"/>
                        <a:pt x="392853" y="860213"/>
                        <a:pt x="416560" y="863600"/>
                      </a:cubicBezTo>
                      <a:cubicBezTo>
                        <a:pt x="477520" y="856827"/>
                        <a:pt x="539773" y="857486"/>
                        <a:pt x="599440" y="843280"/>
                      </a:cubicBezTo>
                      <a:cubicBezTo>
                        <a:pt x="613418" y="839952"/>
                        <a:pt x="620569" y="823709"/>
                        <a:pt x="629920" y="812800"/>
                      </a:cubicBezTo>
                      <a:cubicBezTo>
                        <a:pt x="640940" y="799943"/>
                        <a:pt x="649150" y="784816"/>
                        <a:pt x="660400" y="772160"/>
                      </a:cubicBezTo>
                      <a:cubicBezTo>
                        <a:pt x="676310" y="754262"/>
                        <a:pt x="695431" y="739382"/>
                        <a:pt x="711200" y="721360"/>
                      </a:cubicBezTo>
                      <a:cubicBezTo>
                        <a:pt x="729522" y="700421"/>
                        <a:pt x="734622" y="686281"/>
                        <a:pt x="741680" y="660400"/>
                      </a:cubicBezTo>
                      <a:cubicBezTo>
                        <a:pt x="749028" y="633457"/>
                        <a:pt x="762000" y="579120"/>
                        <a:pt x="762000" y="579120"/>
                      </a:cubicBezTo>
                      <a:cubicBezTo>
                        <a:pt x="773355" y="193058"/>
                        <a:pt x="772160" y="348876"/>
                        <a:pt x="782320" y="13208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16" name="Freihandform 17"/>
                <p:cNvSpPr>
                  <a:spLocks/>
                </p:cNvSpPr>
                <p:nvPr/>
              </p:nvSpPr>
              <p:spPr bwMode="auto">
                <a:xfrm>
                  <a:off x="4472892" y="1798320"/>
                  <a:ext cx="729028" cy="1122142"/>
                </a:xfrm>
                <a:custGeom>
                  <a:avLst/>
                  <a:gdLst>
                    <a:gd name="T0" fmla="*/ 454708 w 729028"/>
                    <a:gd name="T1" fmla="*/ 0 h 1122142"/>
                    <a:gd name="T2" fmla="*/ 454708 w 729028"/>
                    <a:gd name="T3" fmla="*/ 0 h 1122142"/>
                    <a:gd name="T4" fmla="*/ 383588 w 729028"/>
                    <a:gd name="T5" fmla="*/ 111760 h 1122142"/>
                    <a:gd name="T6" fmla="*/ 363268 w 729028"/>
                    <a:gd name="T7" fmla="*/ 142240 h 1122142"/>
                    <a:gd name="T8" fmla="*/ 353108 w 729028"/>
                    <a:gd name="T9" fmla="*/ 172720 h 1122142"/>
                    <a:gd name="T10" fmla="*/ 322628 w 729028"/>
                    <a:gd name="T11" fmla="*/ 193040 h 1122142"/>
                    <a:gd name="T12" fmla="*/ 271828 w 729028"/>
                    <a:gd name="T13" fmla="*/ 284480 h 1122142"/>
                    <a:gd name="T14" fmla="*/ 221028 w 729028"/>
                    <a:gd name="T15" fmla="*/ 345440 h 1122142"/>
                    <a:gd name="T16" fmla="*/ 160068 w 729028"/>
                    <a:gd name="T17" fmla="*/ 386080 h 1122142"/>
                    <a:gd name="T18" fmla="*/ 129588 w 729028"/>
                    <a:gd name="T19" fmla="*/ 406400 h 1122142"/>
                    <a:gd name="T20" fmla="*/ 38148 w 729028"/>
                    <a:gd name="T21" fmla="*/ 447040 h 1122142"/>
                    <a:gd name="T22" fmla="*/ 17828 w 729028"/>
                    <a:gd name="T23" fmla="*/ 477520 h 1122142"/>
                    <a:gd name="T24" fmla="*/ 17828 w 729028"/>
                    <a:gd name="T25" fmla="*/ 589280 h 1122142"/>
                    <a:gd name="T26" fmla="*/ 78788 w 729028"/>
                    <a:gd name="T27" fmla="*/ 680720 h 1122142"/>
                    <a:gd name="T28" fmla="*/ 99108 w 729028"/>
                    <a:gd name="T29" fmla="*/ 711200 h 1122142"/>
                    <a:gd name="T30" fmla="*/ 109268 w 729028"/>
                    <a:gd name="T31" fmla="*/ 741680 h 1122142"/>
                    <a:gd name="T32" fmla="*/ 139748 w 729028"/>
                    <a:gd name="T33" fmla="*/ 772160 h 1122142"/>
                    <a:gd name="T34" fmla="*/ 149908 w 729028"/>
                    <a:gd name="T35" fmla="*/ 812800 h 1122142"/>
                    <a:gd name="T36" fmla="*/ 160068 w 729028"/>
                    <a:gd name="T37" fmla="*/ 843280 h 1122142"/>
                    <a:gd name="T38" fmla="*/ 180388 w 729028"/>
                    <a:gd name="T39" fmla="*/ 975360 h 1122142"/>
                    <a:gd name="T40" fmla="*/ 200708 w 729028"/>
                    <a:gd name="T41" fmla="*/ 1005840 h 1122142"/>
                    <a:gd name="T42" fmla="*/ 271828 w 729028"/>
                    <a:gd name="T43" fmla="*/ 1046480 h 1122142"/>
                    <a:gd name="T44" fmla="*/ 342948 w 729028"/>
                    <a:gd name="T45" fmla="*/ 1087120 h 1122142"/>
                    <a:gd name="T46" fmla="*/ 383588 w 729028"/>
                    <a:gd name="T47" fmla="*/ 1107440 h 1122142"/>
                    <a:gd name="T48" fmla="*/ 475028 w 729028"/>
                    <a:gd name="T49" fmla="*/ 1117600 h 1122142"/>
                    <a:gd name="T50" fmla="*/ 546148 w 729028"/>
                    <a:gd name="T51" fmla="*/ 1107440 h 1122142"/>
                    <a:gd name="T52" fmla="*/ 566468 w 729028"/>
                    <a:gd name="T53" fmla="*/ 1046480 h 1122142"/>
                    <a:gd name="T54" fmla="*/ 586788 w 729028"/>
                    <a:gd name="T55" fmla="*/ 1005840 h 1122142"/>
                    <a:gd name="T56" fmla="*/ 596948 w 729028"/>
                    <a:gd name="T57" fmla="*/ 975360 h 1122142"/>
                    <a:gd name="T58" fmla="*/ 617268 w 729028"/>
                    <a:gd name="T59" fmla="*/ 944880 h 1122142"/>
                    <a:gd name="T60" fmla="*/ 627428 w 729028"/>
                    <a:gd name="T61" fmla="*/ 914400 h 1122142"/>
                    <a:gd name="T62" fmla="*/ 668068 w 729028"/>
                    <a:gd name="T63" fmla="*/ 853440 h 1122142"/>
                    <a:gd name="T64" fmla="*/ 698548 w 729028"/>
                    <a:gd name="T65" fmla="*/ 772160 h 1122142"/>
                    <a:gd name="T66" fmla="*/ 708708 w 729028"/>
                    <a:gd name="T67" fmla="*/ 731520 h 1122142"/>
                    <a:gd name="T68" fmla="*/ 729028 w 729028"/>
                    <a:gd name="T69" fmla="*/ 670560 h 1122142"/>
                    <a:gd name="T70" fmla="*/ 718868 w 729028"/>
                    <a:gd name="T71" fmla="*/ 426720 h 1122142"/>
                    <a:gd name="T72" fmla="*/ 698548 w 729028"/>
                    <a:gd name="T73" fmla="*/ 375920 h 1122142"/>
                    <a:gd name="T74" fmla="*/ 678228 w 729028"/>
                    <a:gd name="T75" fmla="*/ 284480 h 1122142"/>
                    <a:gd name="T76" fmla="*/ 678228 w 729028"/>
                    <a:gd name="T77" fmla="*/ 60960 h 1122142"/>
                    <a:gd name="T78" fmla="*/ 647748 w 729028"/>
                    <a:gd name="T79" fmla="*/ 50800 h 1122142"/>
                    <a:gd name="T80" fmla="*/ 444548 w 729028"/>
                    <a:gd name="T81" fmla="*/ 30480 h 1122142"/>
                    <a:gd name="T82" fmla="*/ 454708 w 729028"/>
                    <a:gd name="T83" fmla="*/ 0 h 112214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29028"/>
                    <a:gd name="T127" fmla="*/ 0 h 1122142"/>
                    <a:gd name="T128" fmla="*/ 729028 w 729028"/>
                    <a:gd name="T129" fmla="*/ 1122142 h 112214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29028" h="1122142">
                      <a:moveTo>
                        <a:pt x="454708" y="0"/>
                      </a:moveTo>
                      <a:lnTo>
                        <a:pt x="454708" y="0"/>
                      </a:lnTo>
                      <a:lnTo>
                        <a:pt x="383588" y="111760"/>
                      </a:lnTo>
                      <a:cubicBezTo>
                        <a:pt x="376985" y="122031"/>
                        <a:pt x="367129" y="130656"/>
                        <a:pt x="363268" y="142240"/>
                      </a:cubicBezTo>
                      <a:cubicBezTo>
                        <a:pt x="359881" y="152400"/>
                        <a:pt x="359798" y="164357"/>
                        <a:pt x="353108" y="172720"/>
                      </a:cubicBezTo>
                      <a:cubicBezTo>
                        <a:pt x="345480" y="182255"/>
                        <a:pt x="332788" y="186267"/>
                        <a:pt x="322628" y="193040"/>
                      </a:cubicBezTo>
                      <a:cubicBezTo>
                        <a:pt x="304745" y="246688"/>
                        <a:pt x="318409" y="214609"/>
                        <a:pt x="271828" y="284480"/>
                      </a:cubicBezTo>
                      <a:cubicBezTo>
                        <a:pt x="253766" y="311573"/>
                        <a:pt x="248107" y="324378"/>
                        <a:pt x="221028" y="345440"/>
                      </a:cubicBezTo>
                      <a:cubicBezTo>
                        <a:pt x="201751" y="360433"/>
                        <a:pt x="180388" y="372533"/>
                        <a:pt x="160068" y="386080"/>
                      </a:cubicBezTo>
                      <a:cubicBezTo>
                        <a:pt x="149908" y="392853"/>
                        <a:pt x="140925" y="401865"/>
                        <a:pt x="129588" y="406400"/>
                      </a:cubicBezTo>
                      <a:cubicBezTo>
                        <a:pt x="64726" y="432345"/>
                        <a:pt x="95100" y="418564"/>
                        <a:pt x="38148" y="447040"/>
                      </a:cubicBezTo>
                      <a:cubicBezTo>
                        <a:pt x="31375" y="457200"/>
                        <a:pt x="23289" y="466598"/>
                        <a:pt x="17828" y="477520"/>
                      </a:cubicBezTo>
                      <a:cubicBezTo>
                        <a:pt x="0" y="513176"/>
                        <a:pt x="3876" y="550216"/>
                        <a:pt x="17828" y="589280"/>
                      </a:cubicBezTo>
                      <a:lnTo>
                        <a:pt x="78788" y="680720"/>
                      </a:lnTo>
                      <a:cubicBezTo>
                        <a:pt x="85561" y="690880"/>
                        <a:pt x="95247" y="699616"/>
                        <a:pt x="99108" y="711200"/>
                      </a:cubicBezTo>
                      <a:cubicBezTo>
                        <a:pt x="102495" y="721360"/>
                        <a:pt x="103327" y="732769"/>
                        <a:pt x="109268" y="741680"/>
                      </a:cubicBezTo>
                      <a:cubicBezTo>
                        <a:pt x="117238" y="753635"/>
                        <a:pt x="129588" y="762000"/>
                        <a:pt x="139748" y="772160"/>
                      </a:cubicBezTo>
                      <a:cubicBezTo>
                        <a:pt x="143135" y="785707"/>
                        <a:pt x="146072" y="799374"/>
                        <a:pt x="149908" y="812800"/>
                      </a:cubicBezTo>
                      <a:cubicBezTo>
                        <a:pt x="152850" y="823098"/>
                        <a:pt x="158307" y="832716"/>
                        <a:pt x="160068" y="843280"/>
                      </a:cubicBezTo>
                      <a:cubicBezTo>
                        <a:pt x="163776" y="865530"/>
                        <a:pt x="166430" y="942791"/>
                        <a:pt x="180388" y="975360"/>
                      </a:cubicBezTo>
                      <a:cubicBezTo>
                        <a:pt x="185198" y="986583"/>
                        <a:pt x="192074" y="997206"/>
                        <a:pt x="200708" y="1005840"/>
                      </a:cubicBezTo>
                      <a:cubicBezTo>
                        <a:pt x="219352" y="1024484"/>
                        <a:pt x="250578" y="1033199"/>
                        <a:pt x="271828" y="1046480"/>
                      </a:cubicBezTo>
                      <a:cubicBezTo>
                        <a:pt x="388031" y="1119107"/>
                        <a:pt x="254032" y="1049013"/>
                        <a:pt x="342948" y="1087120"/>
                      </a:cubicBezTo>
                      <a:cubicBezTo>
                        <a:pt x="356869" y="1093086"/>
                        <a:pt x="368830" y="1104034"/>
                        <a:pt x="383588" y="1107440"/>
                      </a:cubicBezTo>
                      <a:cubicBezTo>
                        <a:pt x="413470" y="1114336"/>
                        <a:pt x="444548" y="1114213"/>
                        <a:pt x="475028" y="1117600"/>
                      </a:cubicBezTo>
                      <a:cubicBezTo>
                        <a:pt x="498735" y="1114213"/>
                        <a:pt x="527245" y="1122142"/>
                        <a:pt x="546148" y="1107440"/>
                      </a:cubicBezTo>
                      <a:cubicBezTo>
                        <a:pt x="563055" y="1094290"/>
                        <a:pt x="556889" y="1065638"/>
                        <a:pt x="566468" y="1046480"/>
                      </a:cubicBezTo>
                      <a:cubicBezTo>
                        <a:pt x="573241" y="1032933"/>
                        <a:pt x="580822" y="1019761"/>
                        <a:pt x="586788" y="1005840"/>
                      </a:cubicBezTo>
                      <a:cubicBezTo>
                        <a:pt x="591007" y="995996"/>
                        <a:pt x="592159" y="984939"/>
                        <a:pt x="596948" y="975360"/>
                      </a:cubicBezTo>
                      <a:cubicBezTo>
                        <a:pt x="602409" y="964438"/>
                        <a:pt x="611807" y="955802"/>
                        <a:pt x="617268" y="944880"/>
                      </a:cubicBezTo>
                      <a:cubicBezTo>
                        <a:pt x="622057" y="935301"/>
                        <a:pt x="622227" y="923762"/>
                        <a:pt x="627428" y="914400"/>
                      </a:cubicBezTo>
                      <a:cubicBezTo>
                        <a:pt x="639288" y="893052"/>
                        <a:pt x="654521" y="873760"/>
                        <a:pt x="668068" y="853440"/>
                      </a:cubicBezTo>
                      <a:cubicBezTo>
                        <a:pt x="694147" y="749124"/>
                        <a:pt x="658701" y="878419"/>
                        <a:pt x="698548" y="772160"/>
                      </a:cubicBezTo>
                      <a:cubicBezTo>
                        <a:pt x="703451" y="759085"/>
                        <a:pt x="704696" y="744895"/>
                        <a:pt x="708708" y="731520"/>
                      </a:cubicBezTo>
                      <a:cubicBezTo>
                        <a:pt x="714863" y="711004"/>
                        <a:pt x="729028" y="670560"/>
                        <a:pt x="729028" y="670560"/>
                      </a:cubicBezTo>
                      <a:cubicBezTo>
                        <a:pt x="725641" y="589280"/>
                        <a:pt x="727239" y="507639"/>
                        <a:pt x="718868" y="426720"/>
                      </a:cubicBezTo>
                      <a:cubicBezTo>
                        <a:pt x="716991" y="408579"/>
                        <a:pt x="704952" y="392997"/>
                        <a:pt x="698548" y="375920"/>
                      </a:cubicBezTo>
                      <a:cubicBezTo>
                        <a:pt x="683541" y="335901"/>
                        <a:pt x="686941" y="336760"/>
                        <a:pt x="678228" y="284480"/>
                      </a:cubicBezTo>
                      <a:cubicBezTo>
                        <a:pt x="681661" y="239850"/>
                        <a:pt x="699570" y="114315"/>
                        <a:pt x="678228" y="60960"/>
                      </a:cubicBezTo>
                      <a:cubicBezTo>
                        <a:pt x="674251" y="51016"/>
                        <a:pt x="658203" y="53123"/>
                        <a:pt x="647748" y="50800"/>
                      </a:cubicBezTo>
                      <a:cubicBezTo>
                        <a:pt x="551900" y="29500"/>
                        <a:pt x="579648" y="49780"/>
                        <a:pt x="444548" y="30480"/>
                      </a:cubicBezTo>
                      <a:cubicBezTo>
                        <a:pt x="441195" y="30001"/>
                        <a:pt x="444548" y="23707"/>
                        <a:pt x="454708" y="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17" name="Freihandform 18"/>
                <p:cNvSpPr>
                  <a:spLocks/>
                </p:cNvSpPr>
                <p:nvPr/>
              </p:nvSpPr>
              <p:spPr bwMode="auto">
                <a:xfrm>
                  <a:off x="4823548" y="3129280"/>
                  <a:ext cx="805092" cy="1117600"/>
                </a:xfrm>
                <a:custGeom>
                  <a:avLst/>
                  <a:gdLst>
                    <a:gd name="T0" fmla="*/ 408852 w 805092"/>
                    <a:gd name="T1" fmla="*/ 0 h 1117600"/>
                    <a:gd name="T2" fmla="*/ 408852 w 805092"/>
                    <a:gd name="T3" fmla="*/ 0 h 1117600"/>
                    <a:gd name="T4" fmla="*/ 266612 w 805092"/>
                    <a:gd name="T5" fmla="*/ 91440 h 1117600"/>
                    <a:gd name="T6" fmla="*/ 236132 w 805092"/>
                    <a:gd name="T7" fmla="*/ 111760 h 1117600"/>
                    <a:gd name="T8" fmla="*/ 205652 w 805092"/>
                    <a:gd name="T9" fmla="*/ 142240 h 1117600"/>
                    <a:gd name="T10" fmla="*/ 175172 w 805092"/>
                    <a:gd name="T11" fmla="*/ 162560 h 1117600"/>
                    <a:gd name="T12" fmla="*/ 124372 w 805092"/>
                    <a:gd name="T13" fmla="*/ 223520 h 1117600"/>
                    <a:gd name="T14" fmla="*/ 134532 w 805092"/>
                    <a:gd name="T15" fmla="*/ 304800 h 1117600"/>
                    <a:gd name="T16" fmla="*/ 165012 w 805092"/>
                    <a:gd name="T17" fmla="*/ 335280 h 1117600"/>
                    <a:gd name="T18" fmla="*/ 175172 w 805092"/>
                    <a:gd name="T19" fmla="*/ 365760 h 1117600"/>
                    <a:gd name="T20" fmla="*/ 165012 w 805092"/>
                    <a:gd name="T21" fmla="*/ 447040 h 1117600"/>
                    <a:gd name="T22" fmla="*/ 134532 w 805092"/>
                    <a:gd name="T23" fmla="*/ 477520 h 1117600"/>
                    <a:gd name="T24" fmla="*/ 83732 w 805092"/>
                    <a:gd name="T25" fmla="*/ 528320 h 1117600"/>
                    <a:gd name="T26" fmla="*/ 73572 w 805092"/>
                    <a:gd name="T27" fmla="*/ 558800 h 1117600"/>
                    <a:gd name="T28" fmla="*/ 22772 w 805092"/>
                    <a:gd name="T29" fmla="*/ 609600 h 1117600"/>
                    <a:gd name="T30" fmla="*/ 2452 w 805092"/>
                    <a:gd name="T31" fmla="*/ 670560 h 1117600"/>
                    <a:gd name="T32" fmla="*/ 32932 w 805092"/>
                    <a:gd name="T33" fmla="*/ 782320 h 1117600"/>
                    <a:gd name="T34" fmla="*/ 63412 w 805092"/>
                    <a:gd name="T35" fmla="*/ 802640 h 1117600"/>
                    <a:gd name="T36" fmla="*/ 104052 w 805092"/>
                    <a:gd name="T37" fmla="*/ 863600 h 1117600"/>
                    <a:gd name="T38" fmla="*/ 215812 w 805092"/>
                    <a:gd name="T39" fmla="*/ 944880 h 1117600"/>
                    <a:gd name="T40" fmla="*/ 286932 w 805092"/>
                    <a:gd name="T41" fmla="*/ 1016000 h 1117600"/>
                    <a:gd name="T42" fmla="*/ 337732 w 805092"/>
                    <a:gd name="T43" fmla="*/ 1066800 h 1117600"/>
                    <a:gd name="T44" fmla="*/ 358052 w 805092"/>
                    <a:gd name="T45" fmla="*/ 1097280 h 1117600"/>
                    <a:gd name="T46" fmla="*/ 419012 w 805092"/>
                    <a:gd name="T47" fmla="*/ 1117600 h 1117600"/>
                    <a:gd name="T48" fmla="*/ 490132 w 805092"/>
                    <a:gd name="T49" fmla="*/ 1107440 h 1117600"/>
                    <a:gd name="T50" fmla="*/ 540932 w 805092"/>
                    <a:gd name="T51" fmla="*/ 1097280 h 1117600"/>
                    <a:gd name="T52" fmla="*/ 612052 w 805092"/>
                    <a:gd name="T53" fmla="*/ 1016000 h 1117600"/>
                    <a:gd name="T54" fmla="*/ 642532 w 805092"/>
                    <a:gd name="T55" fmla="*/ 995680 h 1117600"/>
                    <a:gd name="T56" fmla="*/ 662852 w 805092"/>
                    <a:gd name="T57" fmla="*/ 965200 h 1117600"/>
                    <a:gd name="T58" fmla="*/ 774612 w 805092"/>
                    <a:gd name="T59" fmla="*/ 883920 h 1117600"/>
                    <a:gd name="T60" fmla="*/ 805092 w 805092"/>
                    <a:gd name="T61" fmla="*/ 802640 h 1117600"/>
                    <a:gd name="T62" fmla="*/ 794932 w 805092"/>
                    <a:gd name="T63" fmla="*/ 609600 h 1117600"/>
                    <a:gd name="T64" fmla="*/ 754292 w 805092"/>
                    <a:gd name="T65" fmla="*/ 518160 h 1117600"/>
                    <a:gd name="T66" fmla="*/ 733972 w 805092"/>
                    <a:gd name="T67" fmla="*/ 487680 h 1117600"/>
                    <a:gd name="T68" fmla="*/ 713652 w 805092"/>
                    <a:gd name="T69" fmla="*/ 447040 h 1117600"/>
                    <a:gd name="T70" fmla="*/ 673012 w 805092"/>
                    <a:gd name="T71" fmla="*/ 386080 h 1117600"/>
                    <a:gd name="T72" fmla="*/ 652692 w 805092"/>
                    <a:gd name="T73" fmla="*/ 254000 h 1117600"/>
                    <a:gd name="T74" fmla="*/ 642532 w 805092"/>
                    <a:gd name="T75" fmla="*/ 213360 h 1117600"/>
                    <a:gd name="T76" fmla="*/ 622212 w 805092"/>
                    <a:gd name="T77" fmla="*/ 182880 h 1117600"/>
                    <a:gd name="T78" fmla="*/ 591732 w 805092"/>
                    <a:gd name="T79" fmla="*/ 121920 h 1117600"/>
                    <a:gd name="T80" fmla="*/ 561252 w 805092"/>
                    <a:gd name="T81" fmla="*/ 101600 h 1117600"/>
                    <a:gd name="T82" fmla="*/ 530772 w 805092"/>
                    <a:gd name="T83" fmla="*/ 40640 h 1117600"/>
                    <a:gd name="T84" fmla="*/ 520612 w 805092"/>
                    <a:gd name="T85" fmla="*/ 10160 h 1117600"/>
                    <a:gd name="T86" fmla="*/ 490132 w 805092"/>
                    <a:gd name="T87" fmla="*/ 0 h 1117600"/>
                    <a:gd name="T88" fmla="*/ 419012 w 805092"/>
                    <a:gd name="T89" fmla="*/ 10160 h 1117600"/>
                    <a:gd name="T90" fmla="*/ 408852 w 805092"/>
                    <a:gd name="T91" fmla="*/ 0 h 1117600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805092"/>
                    <a:gd name="T139" fmla="*/ 0 h 1117600"/>
                    <a:gd name="T140" fmla="*/ 805092 w 805092"/>
                    <a:gd name="T141" fmla="*/ 1117600 h 1117600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805092" h="1117600">
                      <a:moveTo>
                        <a:pt x="408852" y="0"/>
                      </a:moveTo>
                      <a:lnTo>
                        <a:pt x="408852" y="0"/>
                      </a:lnTo>
                      <a:cubicBezTo>
                        <a:pt x="286790" y="77676"/>
                        <a:pt x="333833" y="46626"/>
                        <a:pt x="266612" y="91440"/>
                      </a:cubicBezTo>
                      <a:cubicBezTo>
                        <a:pt x="256452" y="98213"/>
                        <a:pt x="244766" y="103126"/>
                        <a:pt x="236132" y="111760"/>
                      </a:cubicBezTo>
                      <a:cubicBezTo>
                        <a:pt x="225972" y="121920"/>
                        <a:pt x="216690" y="133042"/>
                        <a:pt x="205652" y="142240"/>
                      </a:cubicBezTo>
                      <a:cubicBezTo>
                        <a:pt x="196271" y="150057"/>
                        <a:pt x="184553" y="154743"/>
                        <a:pt x="175172" y="162560"/>
                      </a:cubicBezTo>
                      <a:cubicBezTo>
                        <a:pt x="145836" y="187006"/>
                        <a:pt x="144352" y="193550"/>
                        <a:pt x="124372" y="223520"/>
                      </a:cubicBezTo>
                      <a:cubicBezTo>
                        <a:pt x="127759" y="250613"/>
                        <a:pt x="125201" y="279140"/>
                        <a:pt x="134532" y="304800"/>
                      </a:cubicBezTo>
                      <a:cubicBezTo>
                        <a:pt x="139442" y="318303"/>
                        <a:pt x="157042" y="323325"/>
                        <a:pt x="165012" y="335280"/>
                      </a:cubicBezTo>
                      <a:cubicBezTo>
                        <a:pt x="170953" y="344191"/>
                        <a:pt x="171785" y="355600"/>
                        <a:pt x="175172" y="365760"/>
                      </a:cubicBezTo>
                      <a:cubicBezTo>
                        <a:pt x="171785" y="392853"/>
                        <a:pt x="174343" y="421380"/>
                        <a:pt x="165012" y="447040"/>
                      </a:cubicBezTo>
                      <a:cubicBezTo>
                        <a:pt x="160102" y="460543"/>
                        <a:pt x="143730" y="466482"/>
                        <a:pt x="134532" y="477520"/>
                      </a:cubicBezTo>
                      <a:cubicBezTo>
                        <a:pt x="92199" y="528320"/>
                        <a:pt x="139612" y="491067"/>
                        <a:pt x="83732" y="528320"/>
                      </a:cubicBezTo>
                      <a:cubicBezTo>
                        <a:pt x="80345" y="538480"/>
                        <a:pt x="80262" y="550437"/>
                        <a:pt x="73572" y="558800"/>
                      </a:cubicBezTo>
                      <a:cubicBezTo>
                        <a:pt x="29545" y="613833"/>
                        <a:pt x="53252" y="541020"/>
                        <a:pt x="22772" y="609600"/>
                      </a:cubicBezTo>
                      <a:cubicBezTo>
                        <a:pt x="14073" y="629173"/>
                        <a:pt x="2452" y="670560"/>
                        <a:pt x="2452" y="670560"/>
                      </a:cubicBezTo>
                      <a:cubicBezTo>
                        <a:pt x="8462" y="718640"/>
                        <a:pt x="0" y="749388"/>
                        <a:pt x="32932" y="782320"/>
                      </a:cubicBezTo>
                      <a:cubicBezTo>
                        <a:pt x="41566" y="790954"/>
                        <a:pt x="53252" y="795867"/>
                        <a:pt x="63412" y="802640"/>
                      </a:cubicBezTo>
                      <a:cubicBezTo>
                        <a:pt x="76959" y="822960"/>
                        <a:pt x="83732" y="850053"/>
                        <a:pt x="104052" y="863600"/>
                      </a:cubicBezTo>
                      <a:cubicBezTo>
                        <a:pt x="146335" y="891789"/>
                        <a:pt x="178548" y="910721"/>
                        <a:pt x="215812" y="944880"/>
                      </a:cubicBezTo>
                      <a:cubicBezTo>
                        <a:pt x="240526" y="967535"/>
                        <a:pt x="286932" y="1016000"/>
                        <a:pt x="286932" y="1016000"/>
                      </a:cubicBezTo>
                      <a:cubicBezTo>
                        <a:pt x="307345" y="1077238"/>
                        <a:pt x="279787" y="1018513"/>
                        <a:pt x="337732" y="1066800"/>
                      </a:cubicBezTo>
                      <a:cubicBezTo>
                        <a:pt x="347113" y="1074617"/>
                        <a:pt x="347697" y="1090808"/>
                        <a:pt x="358052" y="1097280"/>
                      </a:cubicBezTo>
                      <a:cubicBezTo>
                        <a:pt x="376215" y="1108632"/>
                        <a:pt x="419012" y="1117600"/>
                        <a:pt x="419012" y="1117600"/>
                      </a:cubicBezTo>
                      <a:cubicBezTo>
                        <a:pt x="442719" y="1114213"/>
                        <a:pt x="466510" y="1111377"/>
                        <a:pt x="490132" y="1107440"/>
                      </a:cubicBezTo>
                      <a:cubicBezTo>
                        <a:pt x="507166" y="1104601"/>
                        <a:pt x="527117" y="1107641"/>
                        <a:pt x="540932" y="1097280"/>
                      </a:cubicBezTo>
                      <a:cubicBezTo>
                        <a:pt x="569733" y="1075680"/>
                        <a:pt x="586596" y="1041456"/>
                        <a:pt x="612052" y="1016000"/>
                      </a:cubicBezTo>
                      <a:cubicBezTo>
                        <a:pt x="620686" y="1007366"/>
                        <a:pt x="632372" y="1002453"/>
                        <a:pt x="642532" y="995680"/>
                      </a:cubicBezTo>
                      <a:cubicBezTo>
                        <a:pt x="649305" y="985520"/>
                        <a:pt x="653317" y="972828"/>
                        <a:pt x="662852" y="965200"/>
                      </a:cubicBezTo>
                      <a:cubicBezTo>
                        <a:pt x="704903" y="931559"/>
                        <a:pt x="744662" y="925850"/>
                        <a:pt x="774612" y="883920"/>
                      </a:cubicBezTo>
                      <a:cubicBezTo>
                        <a:pt x="795046" y="855312"/>
                        <a:pt x="796911" y="835366"/>
                        <a:pt x="805092" y="802640"/>
                      </a:cubicBezTo>
                      <a:cubicBezTo>
                        <a:pt x="801705" y="738293"/>
                        <a:pt x="802924" y="673538"/>
                        <a:pt x="794932" y="609600"/>
                      </a:cubicBezTo>
                      <a:cubicBezTo>
                        <a:pt x="793190" y="595666"/>
                        <a:pt x="762669" y="532819"/>
                        <a:pt x="754292" y="518160"/>
                      </a:cubicBezTo>
                      <a:cubicBezTo>
                        <a:pt x="748234" y="507558"/>
                        <a:pt x="740030" y="498282"/>
                        <a:pt x="733972" y="487680"/>
                      </a:cubicBezTo>
                      <a:cubicBezTo>
                        <a:pt x="726458" y="474530"/>
                        <a:pt x="721444" y="460027"/>
                        <a:pt x="713652" y="447040"/>
                      </a:cubicBezTo>
                      <a:cubicBezTo>
                        <a:pt x="701087" y="426099"/>
                        <a:pt x="673012" y="386080"/>
                        <a:pt x="673012" y="386080"/>
                      </a:cubicBezTo>
                      <a:cubicBezTo>
                        <a:pt x="664215" y="315700"/>
                        <a:pt x="665990" y="313843"/>
                        <a:pt x="652692" y="254000"/>
                      </a:cubicBezTo>
                      <a:cubicBezTo>
                        <a:pt x="649663" y="240369"/>
                        <a:pt x="648033" y="226195"/>
                        <a:pt x="642532" y="213360"/>
                      </a:cubicBezTo>
                      <a:cubicBezTo>
                        <a:pt x="637722" y="202137"/>
                        <a:pt x="627673" y="193802"/>
                        <a:pt x="622212" y="182880"/>
                      </a:cubicBezTo>
                      <a:cubicBezTo>
                        <a:pt x="605685" y="149826"/>
                        <a:pt x="620849" y="151037"/>
                        <a:pt x="591732" y="121920"/>
                      </a:cubicBezTo>
                      <a:cubicBezTo>
                        <a:pt x="583098" y="113286"/>
                        <a:pt x="571412" y="108373"/>
                        <a:pt x="561252" y="101600"/>
                      </a:cubicBezTo>
                      <a:cubicBezTo>
                        <a:pt x="535715" y="24988"/>
                        <a:pt x="570163" y="119422"/>
                        <a:pt x="530772" y="40640"/>
                      </a:cubicBezTo>
                      <a:cubicBezTo>
                        <a:pt x="525983" y="31061"/>
                        <a:pt x="528185" y="17733"/>
                        <a:pt x="520612" y="10160"/>
                      </a:cubicBezTo>
                      <a:cubicBezTo>
                        <a:pt x="513039" y="2587"/>
                        <a:pt x="500292" y="3387"/>
                        <a:pt x="490132" y="0"/>
                      </a:cubicBezTo>
                      <a:cubicBezTo>
                        <a:pt x="466425" y="3387"/>
                        <a:pt x="442494" y="5464"/>
                        <a:pt x="419012" y="10160"/>
                      </a:cubicBezTo>
                      <a:cubicBezTo>
                        <a:pt x="408510" y="12260"/>
                        <a:pt x="410545" y="1693"/>
                        <a:pt x="408852" y="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118" name="Freihandform 19"/>
                <p:cNvSpPr>
                  <a:spLocks/>
                </p:cNvSpPr>
                <p:nvPr/>
              </p:nvSpPr>
              <p:spPr bwMode="auto">
                <a:xfrm>
                  <a:off x="4185920" y="4069486"/>
                  <a:ext cx="792480" cy="1010514"/>
                </a:xfrm>
                <a:custGeom>
                  <a:avLst/>
                  <a:gdLst>
                    <a:gd name="T0" fmla="*/ 629920 w 792480"/>
                    <a:gd name="T1" fmla="*/ 106274 h 1010514"/>
                    <a:gd name="T2" fmla="*/ 629920 w 792480"/>
                    <a:gd name="T3" fmla="*/ 106274 h 1010514"/>
                    <a:gd name="T4" fmla="*/ 487680 w 792480"/>
                    <a:gd name="T5" fmla="*/ 96114 h 1010514"/>
                    <a:gd name="T6" fmla="*/ 416560 w 792480"/>
                    <a:gd name="T7" fmla="*/ 65634 h 1010514"/>
                    <a:gd name="T8" fmla="*/ 386080 w 792480"/>
                    <a:gd name="T9" fmla="*/ 45314 h 1010514"/>
                    <a:gd name="T10" fmla="*/ 345440 w 792480"/>
                    <a:gd name="T11" fmla="*/ 35154 h 1010514"/>
                    <a:gd name="T12" fmla="*/ 284480 w 792480"/>
                    <a:gd name="T13" fmla="*/ 4674 h 1010514"/>
                    <a:gd name="T14" fmla="*/ 254000 w 792480"/>
                    <a:gd name="T15" fmla="*/ 35154 h 1010514"/>
                    <a:gd name="T16" fmla="*/ 223520 w 792480"/>
                    <a:gd name="T17" fmla="*/ 96114 h 1010514"/>
                    <a:gd name="T18" fmla="*/ 193040 w 792480"/>
                    <a:gd name="T19" fmla="*/ 157074 h 1010514"/>
                    <a:gd name="T20" fmla="*/ 162560 w 792480"/>
                    <a:gd name="T21" fmla="*/ 228194 h 1010514"/>
                    <a:gd name="T22" fmla="*/ 132080 w 792480"/>
                    <a:gd name="T23" fmla="*/ 248514 h 1010514"/>
                    <a:gd name="T24" fmla="*/ 111760 w 792480"/>
                    <a:gd name="T25" fmla="*/ 278994 h 1010514"/>
                    <a:gd name="T26" fmla="*/ 50800 w 792480"/>
                    <a:gd name="T27" fmla="*/ 329794 h 1010514"/>
                    <a:gd name="T28" fmla="*/ 20320 w 792480"/>
                    <a:gd name="T29" fmla="*/ 339954 h 1010514"/>
                    <a:gd name="T30" fmla="*/ 0 w 792480"/>
                    <a:gd name="T31" fmla="*/ 492354 h 1010514"/>
                    <a:gd name="T32" fmla="*/ 10160 w 792480"/>
                    <a:gd name="T33" fmla="*/ 797154 h 1010514"/>
                    <a:gd name="T34" fmla="*/ 20320 w 792480"/>
                    <a:gd name="T35" fmla="*/ 827634 h 1010514"/>
                    <a:gd name="T36" fmla="*/ 40640 w 792480"/>
                    <a:gd name="T37" fmla="*/ 868274 h 1010514"/>
                    <a:gd name="T38" fmla="*/ 142240 w 792480"/>
                    <a:gd name="T39" fmla="*/ 939394 h 1010514"/>
                    <a:gd name="T40" fmla="*/ 203200 w 792480"/>
                    <a:gd name="T41" fmla="*/ 980034 h 1010514"/>
                    <a:gd name="T42" fmla="*/ 264160 w 792480"/>
                    <a:gd name="T43" fmla="*/ 990194 h 1010514"/>
                    <a:gd name="T44" fmla="*/ 294640 w 792480"/>
                    <a:gd name="T45" fmla="*/ 1000354 h 1010514"/>
                    <a:gd name="T46" fmla="*/ 365760 w 792480"/>
                    <a:gd name="T47" fmla="*/ 1010514 h 1010514"/>
                    <a:gd name="T48" fmla="*/ 528320 w 792480"/>
                    <a:gd name="T49" fmla="*/ 969874 h 1010514"/>
                    <a:gd name="T50" fmla="*/ 548640 w 792480"/>
                    <a:gd name="T51" fmla="*/ 919074 h 1010514"/>
                    <a:gd name="T52" fmla="*/ 609600 w 792480"/>
                    <a:gd name="T53" fmla="*/ 868274 h 1010514"/>
                    <a:gd name="T54" fmla="*/ 650240 w 792480"/>
                    <a:gd name="T55" fmla="*/ 827634 h 1010514"/>
                    <a:gd name="T56" fmla="*/ 660400 w 792480"/>
                    <a:gd name="T57" fmla="*/ 797154 h 1010514"/>
                    <a:gd name="T58" fmla="*/ 680720 w 792480"/>
                    <a:gd name="T59" fmla="*/ 715874 h 1010514"/>
                    <a:gd name="T60" fmla="*/ 690880 w 792480"/>
                    <a:gd name="T61" fmla="*/ 685394 h 1010514"/>
                    <a:gd name="T62" fmla="*/ 721360 w 792480"/>
                    <a:gd name="T63" fmla="*/ 492354 h 1010514"/>
                    <a:gd name="T64" fmla="*/ 731520 w 792480"/>
                    <a:gd name="T65" fmla="*/ 441554 h 1010514"/>
                    <a:gd name="T66" fmla="*/ 762000 w 792480"/>
                    <a:gd name="T67" fmla="*/ 411074 h 1010514"/>
                    <a:gd name="T68" fmla="*/ 792480 w 792480"/>
                    <a:gd name="T69" fmla="*/ 350114 h 1010514"/>
                    <a:gd name="T70" fmla="*/ 782320 w 792480"/>
                    <a:gd name="T71" fmla="*/ 238354 h 1010514"/>
                    <a:gd name="T72" fmla="*/ 772160 w 792480"/>
                    <a:gd name="T73" fmla="*/ 207874 h 1010514"/>
                    <a:gd name="T74" fmla="*/ 741680 w 792480"/>
                    <a:gd name="T75" fmla="*/ 187554 h 1010514"/>
                    <a:gd name="T76" fmla="*/ 731520 w 792480"/>
                    <a:gd name="T77" fmla="*/ 157074 h 1010514"/>
                    <a:gd name="T78" fmla="*/ 701040 w 792480"/>
                    <a:gd name="T79" fmla="*/ 146914 h 1010514"/>
                    <a:gd name="T80" fmla="*/ 640080 w 792480"/>
                    <a:gd name="T81" fmla="*/ 106274 h 1010514"/>
                    <a:gd name="T82" fmla="*/ 629920 w 792480"/>
                    <a:gd name="T83" fmla="*/ 106274 h 1010514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92480"/>
                    <a:gd name="T127" fmla="*/ 0 h 1010514"/>
                    <a:gd name="T128" fmla="*/ 792480 w 792480"/>
                    <a:gd name="T129" fmla="*/ 1010514 h 1010514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92480" h="1010514">
                      <a:moveTo>
                        <a:pt x="629920" y="106274"/>
                      </a:moveTo>
                      <a:lnTo>
                        <a:pt x="629920" y="106274"/>
                      </a:lnTo>
                      <a:cubicBezTo>
                        <a:pt x="582507" y="102887"/>
                        <a:pt x="534889" y="101668"/>
                        <a:pt x="487680" y="96114"/>
                      </a:cubicBezTo>
                      <a:cubicBezTo>
                        <a:pt x="469738" y="94003"/>
                        <a:pt x="428728" y="72587"/>
                        <a:pt x="416560" y="65634"/>
                      </a:cubicBezTo>
                      <a:cubicBezTo>
                        <a:pt x="405958" y="59576"/>
                        <a:pt x="397303" y="50124"/>
                        <a:pt x="386080" y="45314"/>
                      </a:cubicBezTo>
                      <a:cubicBezTo>
                        <a:pt x="373245" y="39813"/>
                        <a:pt x="358987" y="38541"/>
                        <a:pt x="345440" y="35154"/>
                      </a:cubicBezTo>
                      <a:cubicBezTo>
                        <a:pt x="338023" y="30209"/>
                        <a:pt x="298501" y="0"/>
                        <a:pt x="284480" y="4674"/>
                      </a:cubicBezTo>
                      <a:cubicBezTo>
                        <a:pt x="270849" y="9218"/>
                        <a:pt x="264160" y="24994"/>
                        <a:pt x="254000" y="35154"/>
                      </a:cubicBezTo>
                      <a:cubicBezTo>
                        <a:pt x="228463" y="111766"/>
                        <a:pt x="262911" y="17332"/>
                        <a:pt x="223520" y="96114"/>
                      </a:cubicBezTo>
                      <a:cubicBezTo>
                        <a:pt x="181456" y="180242"/>
                        <a:pt x="251274" y="69723"/>
                        <a:pt x="193040" y="157074"/>
                      </a:cubicBezTo>
                      <a:cubicBezTo>
                        <a:pt x="185267" y="188164"/>
                        <a:pt x="185948" y="204806"/>
                        <a:pt x="162560" y="228194"/>
                      </a:cubicBezTo>
                      <a:cubicBezTo>
                        <a:pt x="153926" y="236828"/>
                        <a:pt x="142240" y="241741"/>
                        <a:pt x="132080" y="248514"/>
                      </a:cubicBezTo>
                      <a:cubicBezTo>
                        <a:pt x="125307" y="258674"/>
                        <a:pt x="119577" y="269613"/>
                        <a:pt x="111760" y="278994"/>
                      </a:cubicBezTo>
                      <a:cubicBezTo>
                        <a:pt x="95710" y="298254"/>
                        <a:pt x="73634" y="318377"/>
                        <a:pt x="50800" y="329794"/>
                      </a:cubicBezTo>
                      <a:cubicBezTo>
                        <a:pt x="41221" y="334583"/>
                        <a:pt x="30480" y="336567"/>
                        <a:pt x="20320" y="339954"/>
                      </a:cubicBezTo>
                      <a:cubicBezTo>
                        <a:pt x="166" y="400417"/>
                        <a:pt x="0" y="392910"/>
                        <a:pt x="0" y="492354"/>
                      </a:cubicBezTo>
                      <a:cubicBezTo>
                        <a:pt x="0" y="594010"/>
                        <a:pt x="4010" y="695684"/>
                        <a:pt x="10160" y="797154"/>
                      </a:cubicBezTo>
                      <a:cubicBezTo>
                        <a:pt x="10808" y="807844"/>
                        <a:pt x="16101" y="817790"/>
                        <a:pt x="20320" y="827634"/>
                      </a:cubicBezTo>
                      <a:cubicBezTo>
                        <a:pt x="26286" y="841555"/>
                        <a:pt x="31837" y="855949"/>
                        <a:pt x="40640" y="868274"/>
                      </a:cubicBezTo>
                      <a:cubicBezTo>
                        <a:pt x="67510" y="905892"/>
                        <a:pt x="102194" y="914750"/>
                        <a:pt x="142240" y="939394"/>
                      </a:cubicBezTo>
                      <a:cubicBezTo>
                        <a:pt x="163039" y="952193"/>
                        <a:pt x="179111" y="976019"/>
                        <a:pt x="203200" y="980034"/>
                      </a:cubicBezTo>
                      <a:cubicBezTo>
                        <a:pt x="223520" y="983421"/>
                        <a:pt x="244050" y="985725"/>
                        <a:pt x="264160" y="990194"/>
                      </a:cubicBezTo>
                      <a:cubicBezTo>
                        <a:pt x="274615" y="992517"/>
                        <a:pt x="284138" y="998254"/>
                        <a:pt x="294640" y="1000354"/>
                      </a:cubicBezTo>
                      <a:cubicBezTo>
                        <a:pt x="318122" y="1005050"/>
                        <a:pt x="342053" y="1007127"/>
                        <a:pt x="365760" y="1010514"/>
                      </a:cubicBezTo>
                      <a:cubicBezTo>
                        <a:pt x="419947" y="996967"/>
                        <a:pt x="478362" y="994853"/>
                        <a:pt x="528320" y="969874"/>
                      </a:cubicBezTo>
                      <a:cubicBezTo>
                        <a:pt x="544632" y="961718"/>
                        <a:pt x="537247" y="933315"/>
                        <a:pt x="548640" y="919074"/>
                      </a:cubicBezTo>
                      <a:cubicBezTo>
                        <a:pt x="565164" y="898419"/>
                        <a:pt x="589939" y="885969"/>
                        <a:pt x="609600" y="868274"/>
                      </a:cubicBezTo>
                      <a:cubicBezTo>
                        <a:pt x="623840" y="855458"/>
                        <a:pt x="636693" y="841181"/>
                        <a:pt x="650240" y="827634"/>
                      </a:cubicBezTo>
                      <a:cubicBezTo>
                        <a:pt x="653627" y="817474"/>
                        <a:pt x="657582" y="807486"/>
                        <a:pt x="660400" y="797154"/>
                      </a:cubicBezTo>
                      <a:cubicBezTo>
                        <a:pt x="667748" y="770211"/>
                        <a:pt x="671889" y="742368"/>
                        <a:pt x="680720" y="715874"/>
                      </a:cubicBezTo>
                      <a:lnTo>
                        <a:pt x="690880" y="685394"/>
                      </a:lnTo>
                      <a:cubicBezTo>
                        <a:pt x="710130" y="473644"/>
                        <a:pt x="687069" y="663810"/>
                        <a:pt x="721360" y="492354"/>
                      </a:cubicBezTo>
                      <a:cubicBezTo>
                        <a:pt x="724747" y="475421"/>
                        <a:pt x="723797" y="457000"/>
                        <a:pt x="731520" y="441554"/>
                      </a:cubicBezTo>
                      <a:cubicBezTo>
                        <a:pt x="737946" y="428703"/>
                        <a:pt x="752802" y="422112"/>
                        <a:pt x="762000" y="411074"/>
                      </a:cubicBezTo>
                      <a:cubicBezTo>
                        <a:pt x="783884" y="384813"/>
                        <a:pt x="782297" y="380662"/>
                        <a:pt x="792480" y="350114"/>
                      </a:cubicBezTo>
                      <a:cubicBezTo>
                        <a:pt x="789093" y="312861"/>
                        <a:pt x="787610" y="275385"/>
                        <a:pt x="782320" y="238354"/>
                      </a:cubicBezTo>
                      <a:cubicBezTo>
                        <a:pt x="780805" y="227752"/>
                        <a:pt x="778850" y="216237"/>
                        <a:pt x="772160" y="207874"/>
                      </a:cubicBezTo>
                      <a:cubicBezTo>
                        <a:pt x="764532" y="198339"/>
                        <a:pt x="751840" y="194327"/>
                        <a:pt x="741680" y="187554"/>
                      </a:cubicBezTo>
                      <a:cubicBezTo>
                        <a:pt x="738293" y="177394"/>
                        <a:pt x="739093" y="164647"/>
                        <a:pt x="731520" y="157074"/>
                      </a:cubicBezTo>
                      <a:cubicBezTo>
                        <a:pt x="723947" y="149501"/>
                        <a:pt x="710402" y="152115"/>
                        <a:pt x="701040" y="146914"/>
                      </a:cubicBezTo>
                      <a:cubicBezTo>
                        <a:pt x="679692" y="135054"/>
                        <a:pt x="661923" y="117196"/>
                        <a:pt x="640080" y="106274"/>
                      </a:cubicBezTo>
                      <a:lnTo>
                        <a:pt x="629920" y="106274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</p:grpSp>
          <p:sp>
            <p:nvSpPr>
              <p:cNvPr id="100" name="Freihandform 99"/>
              <p:cNvSpPr/>
              <p:nvPr/>
            </p:nvSpPr>
            <p:spPr bwMode="auto">
              <a:xfrm>
                <a:off x="3018777" y="1826522"/>
                <a:ext cx="660013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101" name="Freihandform 100"/>
              <p:cNvSpPr/>
              <p:nvPr/>
            </p:nvSpPr>
            <p:spPr bwMode="auto">
              <a:xfrm>
                <a:off x="2496679" y="1718052"/>
                <a:ext cx="660011" cy="624441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102" name="Freihandform 101"/>
              <p:cNvSpPr/>
              <p:nvPr/>
            </p:nvSpPr>
            <p:spPr bwMode="auto">
              <a:xfrm>
                <a:off x="1498453" y="1630102"/>
                <a:ext cx="660011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103" name="Freihandform 102"/>
              <p:cNvSpPr/>
              <p:nvPr/>
            </p:nvSpPr>
            <p:spPr bwMode="auto">
              <a:xfrm>
                <a:off x="2017268" y="1671145"/>
                <a:ext cx="660011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104" name="Freihandform 103"/>
              <p:cNvSpPr/>
              <p:nvPr/>
            </p:nvSpPr>
            <p:spPr bwMode="auto">
              <a:xfrm>
                <a:off x="838440" y="1650623"/>
                <a:ext cx="660013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</p:grpSp>
        <p:grpSp>
          <p:nvGrpSpPr>
            <p:cNvPr id="6" name="Gruppieren 51"/>
            <p:cNvGrpSpPr>
              <a:grpSpLocks/>
            </p:cNvGrpSpPr>
            <p:nvPr/>
          </p:nvGrpSpPr>
          <p:grpSpPr bwMode="auto">
            <a:xfrm>
              <a:off x="1911350" y="2143125"/>
              <a:ext cx="1658938" cy="1547813"/>
              <a:chOff x="602018" y="1630102"/>
              <a:chExt cx="3434687" cy="2858361"/>
            </a:xfrm>
          </p:grpSpPr>
          <p:grpSp>
            <p:nvGrpSpPr>
              <p:cNvPr id="7" name="Gruppieren 20"/>
              <p:cNvGrpSpPr>
                <a:grpSpLocks/>
              </p:cNvGrpSpPr>
              <p:nvPr/>
            </p:nvGrpSpPr>
            <p:grpSpPr bwMode="auto">
              <a:xfrm>
                <a:off x="602018" y="1958621"/>
                <a:ext cx="3434687" cy="2529842"/>
                <a:chOff x="812800" y="1530639"/>
                <a:chExt cx="4815840" cy="3549361"/>
              </a:xfrm>
            </p:grpSpPr>
            <p:sp>
              <p:nvSpPr>
                <p:cNvPr id="85" name="Freihandform 3"/>
                <p:cNvSpPr>
                  <a:spLocks/>
                </p:cNvSpPr>
                <p:nvPr/>
              </p:nvSpPr>
              <p:spPr bwMode="auto">
                <a:xfrm>
                  <a:off x="1109891" y="1534160"/>
                  <a:ext cx="1013549" cy="752390"/>
                </a:xfrm>
                <a:custGeom>
                  <a:avLst/>
                  <a:gdLst>
                    <a:gd name="T0" fmla="*/ 190589 w 1013549"/>
                    <a:gd name="T1" fmla="*/ 213360 h 752390"/>
                    <a:gd name="T2" fmla="*/ 190589 w 1013549"/>
                    <a:gd name="T3" fmla="*/ 213360 h 752390"/>
                    <a:gd name="T4" fmla="*/ 210909 w 1013549"/>
                    <a:gd name="T5" fmla="*/ 121920 h 752390"/>
                    <a:gd name="T6" fmla="*/ 221069 w 1013549"/>
                    <a:gd name="T7" fmla="*/ 91440 h 752390"/>
                    <a:gd name="T8" fmla="*/ 241389 w 1013549"/>
                    <a:gd name="T9" fmla="*/ 60960 h 752390"/>
                    <a:gd name="T10" fmla="*/ 271869 w 1013549"/>
                    <a:gd name="T11" fmla="*/ 50800 h 752390"/>
                    <a:gd name="T12" fmla="*/ 363309 w 1013549"/>
                    <a:gd name="T13" fmla="*/ 10160 h 752390"/>
                    <a:gd name="T14" fmla="*/ 393789 w 1013549"/>
                    <a:gd name="T15" fmla="*/ 0 h 752390"/>
                    <a:gd name="T16" fmla="*/ 576669 w 1013549"/>
                    <a:gd name="T17" fmla="*/ 20320 h 752390"/>
                    <a:gd name="T18" fmla="*/ 607149 w 1013549"/>
                    <a:gd name="T19" fmla="*/ 40640 h 752390"/>
                    <a:gd name="T20" fmla="*/ 668109 w 1013549"/>
                    <a:gd name="T21" fmla="*/ 50800 h 752390"/>
                    <a:gd name="T22" fmla="*/ 830669 w 1013549"/>
                    <a:gd name="T23" fmla="*/ 71120 h 752390"/>
                    <a:gd name="T24" fmla="*/ 861149 w 1013549"/>
                    <a:gd name="T25" fmla="*/ 81280 h 752390"/>
                    <a:gd name="T26" fmla="*/ 922109 w 1013549"/>
                    <a:gd name="T27" fmla="*/ 111760 h 752390"/>
                    <a:gd name="T28" fmla="*/ 942429 w 1013549"/>
                    <a:gd name="T29" fmla="*/ 142240 h 752390"/>
                    <a:gd name="T30" fmla="*/ 993229 w 1013549"/>
                    <a:gd name="T31" fmla="*/ 193040 h 752390"/>
                    <a:gd name="T32" fmla="*/ 1013549 w 1013549"/>
                    <a:gd name="T33" fmla="*/ 254000 h 752390"/>
                    <a:gd name="T34" fmla="*/ 993229 w 1013549"/>
                    <a:gd name="T35" fmla="*/ 528320 h 752390"/>
                    <a:gd name="T36" fmla="*/ 942429 w 1013549"/>
                    <a:gd name="T37" fmla="*/ 609600 h 752390"/>
                    <a:gd name="T38" fmla="*/ 911949 w 1013549"/>
                    <a:gd name="T39" fmla="*/ 619760 h 752390"/>
                    <a:gd name="T40" fmla="*/ 881469 w 1013549"/>
                    <a:gd name="T41" fmla="*/ 640080 h 752390"/>
                    <a:gd name="T42" fmla="*/ 820509 w 1013549"/>
                    <a:gd name="T43" fmla="*/ 660400 h 752390"/>
                    <a:gd name="T44" fmla="*/ 403949 w 1013549"/>
                    <a:gd name="T45" fmla="*/ 680720 h 752390"/>
                    <a:gd name="T46" fmla="*/ 342989 w 1013549"/>
                    <a:gd name="T47" fmla="*/ 690880 h 752390"/>
                    <a:gd name="T48" fmla="*/ 312509 w 1013549"/>
                    <a:gd name="T49" fmla="*/ 701040 h 752390"/>
                    <a:gd name="T50" fmla="*/ 251549 w 1013549"/>
                    <a:gd name="T51" fmla="*/ 711200 h 752390"/>
                    <a:gd name="T52" fmla="*/ 170269 w 1013549"/>
                    <a:gd name="T53" fmla="*/ 731520 h 752390"/>
                    <a:gd name="T54" fmla="*/ 139789 w 1013549"/>
                    <a:gd name="T55" fmla="*/ 741680 h 752390"/>
                    <a:gd name="T56" fmla="*/ 88989 w 1013549"/>
                    <a:gd name="T57" fmla="*/ 751840 h 752390"/>
                    <a:gd name="T58" fmla="*/ 17869 w 1013549"/>
                    <a:gd name="T59" fmla="*/ 741680 h 752390"/>
                    <a:gd name="T60" fmla="*/ 7709 w 1013549"/>
                    <a:gd name="T61" fmla="*/ 711200 h 752390"/>
                    <a:gd name="T62" fmla="*/ 17869 w 1013549"/>
                    <a:gd name="T63" fmla="*/ 497840 h 752390"/>
                    <a:gd name="T64" fmla="*/ 78829 w 1013549"/>
                    <a:gd name="T65" fmla="*/ 436880 h 752390"/>
                    <a:gd name="T66" fmla="*/ 99149 w 1013549"/>
                    <a:gd name="T67" fmla="*/ 406400 h 752390"/>
                    <a:gd name="T68" fmla="*/ 160109 w 1013549"/>
                    <a:gd name="T69" fmla="*/ 365760 h 752390"/>
                    <a:gd name="T70" fmla="*/ 190589 w 1013549"/>
                    <a:gd name="T71" fmla="*/ 345440 h 752390"/>
                    <a:gd name="T72" fmla="*/ 180429 w 1013549"/>
                    <a:gd name="T73" fmla="*/ 254000 h 752390"/>
                    <a:gd name="T74" fmla="*/ 190589 w 1013549"/>
                    <a:gd name="T75" fmla="*/ 213360 h 75239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013549"/>
                    <a:gd name="T115" fmla="*/ 0 h 752390"/>
                    <a:gd name="T116" fmla="*/ 1013549 w 1013549"/>
                    <a:gd name="T117" fmla="*/ 752390 h 75239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013549" h="752390">
                      <a:moveTo>
                        <a:pt x="190589" y="213360"/>
                      </a:moveTo>
                      <a:lnTo>
                        <a:pt x="190589" y="213360"/>
                      </a:lnTo>
                      <a:cubicBezTo>
                        <a:pt x="197362" y="182880"/>
                        <a:pt x="203336" y="152211"/>
                        <a:pt x="210909" y="121920"/>
                      </a:cubicBezTo>
                      <a:cubicBezTo>
                        <a:pt x="213506" y="111530"/>
                        <a:pt x="216280" y="101019"/>
                        <a:pt x="221069" y="91440"/>
                      </a:cubicBezTo>
                      <a:cubicBezTo>
                        <a:pt x="226530" y="80518"/>
                        <a:pt x="231854" y="68588"/>
                        <a:pt x="241389" y="60960"/>
                      </a:cubicBezTo>
                      <a:cubicBezTo>
                        <a:pt x="249752" y="54270"/>
                        <a:pt x="262290" y="55589"/>
                        <a:pt x="271869" y="50800"/>
                      </a:cubicBezTo>
                      <a:cubicBezTo>
                        <a:pt x="368473" y="2498"/>
                        <a:pt x="206038" y="62584"/>
                        <a:pt x="363309" y="10160"/>
                      </a:cubicBezTo>
                      <a:lnTo>
                        <a:pt x="393789" y="0"/>
                      </a:lnTo>
                      <a:cubicBezTo>
                        <a:pt x="399898" y="611"/>
                        <a:pt x="560017" y="15778"/>
                        <a:pt x="576669" y="20320"/>
                      </a:cubicBezTo>
                      <a:cubicBezTo>
                        <a:pt x="588450" y="23533"/>
                        <a:pt x="595565" y="36779"/>
                        <a:pt x="607149" y="40640"/>
                      </a:cubicBezTo>
                      <a:cubicBezTo>
                        <a:pt x="626692" y="47154"/>
                        <a:pt x="647841" y="47115"/>
                        <a:pt x="668109" y="50800"/>
                      </a:cubicBezTo>
                      <a:cubicBezTo>
                        <a:pt x="773086" y="69887"/>
                        <a:pt x="663812" y="55951"/>
                        <a:pt x="830669" y="71120"/>
                      </a:cubicBezTo>
                      <a:cubicBezTo>
                        <a:pt x="840829" y="74507"/>
                        <a:pt x="851570" y="76491"/>
                        <a:pt x="861149" y="81280"/>
                      </a:cubicBezTo>
                      <a:cubicBezTo>
                        <a:pt x="939931" y="120671"/>
                        <a:pt x="845497" y="86223"/>
                        <a:pt x="922109" y="111760"/>
                      </a:cubicBezTo>
                      <a:cubicBezTo>
                        <a:pt x="928882" y="121920"/>
                        <a:pt x="933795" y="133606"/>
                        <a:pt x="942429" y="142240"/>
                      </a:cubicBezTo>
                      <a:cubicBezTo>
                        <a:pt x="977650" y="177461"/>
                        <a:pt x="971554" y="144272"/>
                        <a:pt x="993229" y="193040"/>
                      </a:cubicBezTo>
                      <a:cubicBezTo>
                        <a:pt x="1001928" y="212613"/>
                        <a:pt x="1013549" y="254000"/>
                        <a:pt x="1013549" y="254000"/>
                      </a:cubicBezTo>
                      <a:cubicBezTo>
                        <a:pt x="1012651" y="267463"/>
                        <a:pt x="998025" y="499544"/>
                        <a:pt x="993229" y="528320"/>
                      </a:cubicBezTo>
                      <a:cubicBezTo>
                        <a:pt x="984805" y="578864"/>
                        <a:pt x="981748" y="589941"/>
                        <a:pt x="942429" y="609600"/>
                      </a:cubicBezTo>
                      <a:cubicBezTo>
                        <a:pt x="932850" y="614389"/>
                        <a:pt x="921528" y="614971"/>
                        <a:pt x="911949" y="619760"/>
                      </a:cubicBezTo>
                      <a:cubicBezTo>
                        <a:pt x="901027" y="625221"/>
                        <a:pt x="892627" y="635121"/>
                        <a:pt x="881469" y="640080"/>
                      </a:cubicBezTo>
                      <a:cubicBezTo>
                        <a:pt x="861896" y="648779"/>
                        <a:pt x="840829" y="653627"/>
                        <a:pt x="820509" y="660400"/>
                      </a:cubicBezTo>
                      <a:cubicBezTo>
                        <a:pt x="667898" y="711270"/>
                        <a:pt x="800735" y="670278"/>
                        <a:pt x="403949" y="680720"/>
                      </a:cubicBezTo>
                      <a:cubicBezTo>
                        <a:pt x="383629" y="684107"/>
                        <a:pt x="363099" y="686411"/>
                        <a:pt x="342989" y="690880"/>
                      </a:cubicBezTo>
                      <a:cubicBezTo>
                        <a:pt x="332534" y="693203"/>
                        <a:pt x="322964" y="698717"/>
                        <a:pt x="312509" y="701040"/>
                      </a:cubicBezTo>
                      <a:cubicBezTo>
                        <a:pt x="292399" y="705509"/>
                        <a:pt x="271692" y="706884"/>
                        <a:pt x="251549" y="711200"/>
                      </a:cubicBezTo>
                      <a:cubicBezTo>
                        <a:pt x="224242" y="717052"/>
                        <a:pt x="196763" y="722689"/>
                        <a:pt x="170269" y="731520"/>
                      </a:cubicBezTo>
                      <a:cubicBezTo>
                        <a:pt x="160109" y="734907"/>
                        <a:pt x="150179" y="739083"/>
                        <a:pt x="139789" y="741680"/>
                      </a:cubicBezTo>
                      <a:cubicBezTo>
                        <a:pt x="123036" y="745868"/>
                        <a:pt x="105922" y="748453"/>
                        <a:pt x="88989" y="751840"/>
                      </a:cubicBezTo>
                      <a:cubicBezTo>
                        <a:pt x="65282" y="748453"/>
                        <a:pt x="39288" y="752390"/>
                        <a:pt x="17869" y="741680"/>
                      </a:cubicBezTo>
                      <a:cubicBezTo>
                        <a:pt x="8290" y="736891"/>
                        <a:pt x="7709" y="721910"/>
                        <a:pt x="7709" y="711200"/>
                      </a:cubicBezTo>
                      <a:cubicBezTo>
                        <a:pt x="7709" y="639999"/>
                        <a:pt x="0" y="566762"/>
                        <a:pt x="17869" y="497840"/>
                      </a:cubicBezTo>
                      <a:cubicBezTo>
                        <a:pt x="25081" y="470023"/>
                        <a:pt x="62889" y="460790"/>
                        <a:pt x="78829" y="436880"/>
                      </a:cubicBezTo>
                      <a:cubicBezTo>
                        <a:pt x="85602" y="426720"/>
                        <a:pt x="89959" y="414441"/>
                        <a:pt x="99149" y="406400"/>
                      </a:cubicBezTo>
                      <a:cubicBezTo>
                        <a:pt x="117528" y="390318"/>
                        <a:pt x="139789" y="379307"/>
                        <a:pt x="160109" y="365760"/>
                      </a:cubicBezTo>
                      <a:lnTo>
                        <a:pt x="190589" y="345440"/>
                      </a:lnTo>
                      <a:cubicBezTo>
                        <a:pt x="219376" y="259080"/>
                        <a:pt x="180429" y="396240"/>
                        <a:pt x="180429" y="254000"/>
                      </a:cubicBezTo>
                      <a:lnTo>
                        <a:pt x="190589" y="213360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86" name="Freihandform 5"/>
                <p:cNvSpPr>
                  <a:spLocks/>
                </p:cNvSpPr>
                <p:nvPr/>
              </p:nvSpPr>
              <p:spPr bwMode="auto">
                <a:xfrm>
                  <a:off x="1778000" y="2357120"/>
                  <a:ext cx="853440" cy="782320"/>
                </a:xfrm>
                <a:custGeom>
                  <a:avLst/>
                  <a:gdLst>
                    <a:gd name="T0" fmla="*/ 142240 w 853440"/>
                    <a:gd name="T1" fmla="*/ 81280 h 782320"/>
                    <a:gd name="T2" fmla="*/ 142240 w 853440"/>
                    <a:gd name="T3" fmla="*/ 81280 h 782320"/>
                    <a:gd name="T4" fmla="*/ 20320 w 853440"/>
                    <a:gd name="T5" fmla="*/ 182880 h 782320"/>
                    <a:gd name="T6" fmla="*/ 10160 w 853440"/>
                    <a:gd name="T7" fmla="*/ 213360 h 782320"/>
                    <a:gd name="T8" fmla="*/ 0 w 853440"/>
                    <a:gd name="T9" fmla="*/ 254000 h 782320"/>
                    <a:gd name="T10" fmla="*/ 10160 w 853440"/>
                    <a:gd name="T11" fmla="*/ 508000 h 782320"/>
                    <a:gd name="T12" fmla="*/ 91440 w 853440"/>
                    <a:gd name="T13" fmla="*/ 558800 h 782320"/>
                    <a:gd name="T14" fmla="*/ 121920 w 853440"/>
                    <a:gd name="T15" fmla="*/ 568960 h 782320"/>
                    <a:gd name="T16" fmla="*/ 193040 w 853440"/>
                    <a:gd name="T17" fmla="*/ 609600 h 782320"/>
                    <a:gd name="T18" fmla="*/ 223520 w 853440"/>
                    <a:gd name="T19" fmla="*/ 640080 h 782320"/>
                    <a:gd name="T20" fmla="*/ 254000 w 853440"/>
                    <a:gd name="T21" fmla="*/ 650240 h 782320"/>
                    <a:gd name="T22" fmla="*/ 314960 w 853440"/>
                    <a:gd name="T23" fmla="*/ 680720 h 782320"/>
                    <a:gd name="T24" fmla="*/ 335280 w 853440"/>
                    <a:gd name="T25" fmla="*/ 711200 h 782320"/>
                    <a:gd name="T26" fmla="*/ 396240 w 853440"/>
                    <a:gd name="T27" fmla="*/ 741680 h 782320"/>
                    <a:gd name="T28" fmla="*/ 477520 w 853440"/>
                    <a:gd name="T29" fmla="*/ 762000 h 782320"/>
                    <a:gd name="T30" fmla="*/ 548640 w 853440"/>
                    <a:gd name="T31" fmla="*/ 782320 h 782320"/>
                    <a:gd name="T32" fmla="*/ 660400 w 853440"/>
                    <a:gd name="T33" fmla="*/ 772160 h 782320"/>
                    <a:gd name="T34" fmla="*/ 701040 w 853440"/>
                    <a:gd name="T35" fmla="*/ 751840 h 782320"/>
                    <a:gd name="T36" fmla="*/ 762000 w 853440"/>
                    <a:gd name="T37" fmla="*/ 721360 h 782320"/>
                    <a:gd name="T38" fmla="*/ 782320 w 853440"/>
                    <a:gd name="T39" fmla="*/ 690880 h 782320"/>
                    <a:gd name="T40" fmla="*/ 792480 w 853440"/>
                    <a:gd name="T41" fmla="*/ 650240 h 782320"/>
                    <a:gd name="T42" fmla="*/ 822960 w 853440"/>
                    <a:gd name="T43" fmla="*/ 629920 h 782320"/>
                    <a:gd name="T44" fmla="*/ 853440 w 853440"/>
                    <a:gd name="T45" fmla="*/ 568960 h 782320"/>
                    <a:gd name="T46" fmla="*/ 843280 w 853440"/>
                    <a:gd name="T47" fmla="*/ 538480 h 782320"/>
                    <a:gd name="T48" fmla="*/ 843280 w 853440"/>
                    <a:gd name="T49" fmla="*/ 132080 h 782320"/>
                    <a:gd name="T50" fmla="*/ 853440 w 853440"/>
                    <a:gd name="T51" fmla="*/ 101600 h 782320"/>
                    <a:gd name="T52" fmla="*/ 843280 w 853440"/>
                    <a:gd name="T53" fmla="*/ 60960 h 782320"/>
                    <a:gd name="T54" fmla="*/ 812800 w 853440"/>
                    <a:gd name="T55" fmla="*/ 50800 h 782320"/>
                    <a:gd name="T56" fmla="*/ 721360 w 853440"/>
                    <a:gd name="T57" fmla="*/ 30480 h 782320"/>
                    <a:gd name="T58" fmla="*/ 660400 w 853440"/>
                    <a:gd name="T59" fmla="*/ 20320 h 782320"/>
                    <a:gd name="T60" fmla="*/ 518160 w 853440"/>
                    <a:gd name="T61" fmla="*/ 0 h 782320"/>
                    <a:gd name="T62" fmla="*/ 467360 w 853440"/>
                    <a:gd name="T63" fmla="*/ 10160 h 782320"/>
                    <a:gd name="T64" fmla="*/ 406400 w 853440"/>
                    <a:gd name="T65" fmla="*/ 40640 h 782320"/>
                    <a:gd name="T66" fmla="*/ 213360 w 853440"/>
                    <a:gd name="T67" fmla="*/ 50800 h 782320"/>
                    <a:gd name="T68" fmla="*/ 142240 w 853440"/>
                    <a:gd name="T69" fmla="*/ 81280 h 78232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853440"/>
                    <a:gd name="T106" fmla="*/ 0 h 782320"/>
                    <a:gd name="T107" fmla="*/ 853440 w 853440"/>
                    <a:gd name="T108" fmla="*/ 782320 h 78232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853440" h="782320">
                      <a:moveTo>
                        <a:pt x="142240" y="81280"/>
                      </a:moveTo>
                      <a:lnTo>
                        <a:pt x="142240" y="81280"/>
                      </a:lnTo>
                      <a:cubicBezTo>
                        <a:pt x="86954" y="119980"/>
                        <a:pt x="46936" y="129648"/>
                        <a:pt x="20320" y="182880"/>
                      </a:cubicBezTo>
                      <a:cubicBezTo>
                        <a:pt x="15531" y="192459"/>
                        <a:pt x="13102" y="203062"/>
                        <a:pt x="10160" y="213360"/>
                      </a:cubicBezTo>
                      <a:cubicBezTo>
                        <a:pt x="6324" y="226786"/>
                        <a:pt x="3387" y="240453"/>
                        <a:pt x="0" y="254000"/>
                      </a:cubicBezTo>
                      <a:cubicBezTo>
                        <a:pt x="3387" y="338667"/>
                        <a:pt x="1133" y="423748"/>
                        <a:pt x="10160" y="508000"/>
                      </a:cubicBezTo>
                      <a:cubicBezTo>
                        <a:pt x="14334" y="546959"/>
                        <a:pt x="68058" y="551006"/>
                        <a:pt x="91440" y="558800"/>
                      </a:cubicBezTo>
                      <a:cubicBezTo>
                        <a:pt x="101600" y="562187"/>
                        <a:pt x="112341" y="564171"/>
                        <a:pt x="121920" y="568960"/>
                      </a:cubicBezTo>
                      <a:cubicBezTo>
                        <a:pt x="146763" y="581382"/>
                        <a:pt x="171499" y="591649"/>
                        <a:pt x="193040" y="609600"/>
                      </a:cubicBezTo>
                      <a:cubicBezTo>
                        <a:pt x="204078" y="618798"/>
                        <a:pt x="211565" y="632110"/>
                        <a:pt x="223520" y="640080"/>
                      </a:cubicBezTo>
                      <a:cubicBezTo>
                        <a:pt x="232431" y="646021"/>
                        <a:pt x="244421" y="645451"/>
                        <a:pt x="254000" y="650240"/>
                      </a:cubicBezTo>
                      <a:cubicBezTo>
                        <a:pt x="332782" y="689631"/>
                        <a:pt x="238348" y="655183"/>
                        <a:pt x="314960" y="680720"/>
                      </a:cubicBezTo>
                      <a:cubicBezTo>
                        <a:pt x="321733" y="690880"/>
                        <a:pt x="326646" y="702566"/>
                        <a:pt x="335280" y="711200"/>
                      </a:cubicBezTo>
                      <a:cubicBezTo>
                        <a:pt x="352620" y="728540"/>
                        <a:pt x="373516" y="735482"/>
                        <a:pt x="396240" y="741680"/>
                      </a:cubicBezTo>
                      <a:cubicBezTo>
                        <a:pt x="423183" y="749028"/>
                        <a:pt x="451026" y="753169"/>
                        <a:pt x="477520" y="762000"/>
                      </a:cubicBezTo>
                      <a:cubicBezTo>
                        <a:pt x="521247" y="776576"/>
                        <a:pt x="497610" y="769563"/>
                        <a:pt x="548640" y="782320"/>
                      </a:cubicBezTo>
                      <a:cubicBezTo>
                        <a:pt x="585893" y="778933"/>
                        <a:pt x="623719" y="779496"/>
                        <a:pt x="660400" y="772160"/>
                      </a:cubicBezTo>
                      <a:cubicBezTo>
                        <a:pt x="675252" y="769190"/>
                        <a:pt x="687119" y="757806"/>
                        <a:pt x="701040" y="751840"/>
                      </a:cubicBezTo>
                      <a:cubicBezTo>
                        <a:pt x="759930" y="726601"/>
                        <a:pt x="703425" y="760410"/>
                        <a:pt x="762000" y="721360"/>
                      </a:cubicBezTo>
                      <a:cubicBezTo>
                        <a:pt x="768773" y="711200"/>
                        <a:pt x="777510" y="702103"/>
                        <a:pt x="782320" y="690880"/>
                      </a:cubicBezTo>
                      <a:cubicBezTo>
                        <a:pt x="787821" y="678045"/>
                        <a:pt x="784734" y="661858"/>
                        <a:pt x="792480" y="650240"/>
                      </a:cubicBezTo>
                      <a:cubicBezTo>
                        <a:pt x="799253" y="640080"/>
                        <a:pt x="812800" y="636693"/>
                        <a:pt x="822960" y="629920"/>
                      </a:cubicBezTo>
                      <a:cubicBezTo>
                        <a:pt x="833234" y="614509"/>
                        <a:pt x="853440" y="589992"/>
                        <a:pt x="853440" y="568960"/>
                      </a:cubicBezTo>
                      <a:cubicBezTo>
                        <a:pt x="853440" y="558250"/>
                        <a:pt x="846667" y="548640"/>
                        <a:pt x="843280" y="538480"/>
                      </a:cubicBezTo>
                      <a:cubicBezTo>
                        <a:pt x="827509" y="349231"/>
                        <a:pt x="826385" y="393957"/>
                        <a:pt x="843280" y="132080"/>
                      </a:cubicBezTo>
                      <a:cubicBezTo>
                        <a:pt x="843970" y="121393"/>
                        <a:pt x="850053" y="111760"/>
                        <a:pt x="853440" y="101600"/>
                      </a:cubicBezTo>
                      <a:cubicBezTo>
                        <a:pt x="850053" y="88053"/>
                        <a:pt x="852003" y="71864"/>
                        <a:pt x="843280" y="60960"/>
                      </a:cubicBezTo>
                      <a:cubicBezTo>
                        <a:pt x="836590" y="52597"/>
                        <a:pt x="823098" y="53742"/>
                        <a:pt x="812800" y="50800"/>
                      </a:cubicBezTo>
                      <a:cubicBezTo>
                        <a:pt x="784262" y="42646"/>
                        <a:pt x="750168" y="35718"/>
                        <a:pt x="721360" y="30480"/>
                      </a:cubicBezTo>
                      <a:cubicBezTo>
                        <a:pt x="701092" y="26795"/>
                        <a:pt x="680772" y="23376"/>
                        <a:pt x="660400" y="20320"/>
                      </a:cubicBezTo>
                      <a:lnTo>
                        <a:pt x="518160" y="0"/>
                      </a:lnTo>
                      <a:cubicBezTo>
                        <a:pt x="501227" y="3387"/>
                        <a:pt x="483529" y="4097"/>
                        <a:pt x="467360" y="10160"/>
                      </a:cubicBezTo>
                      <a:cubicBezTo>
                        <a:pt x="428454" y="24750"/>
                        <a:pt x="448039" y="36855"/>
                        <a:pt x="406400" y="40640"/>
                      </a:cubicBezTo>
                      <a:cubicBezTo>
                        <a:pt x="342229" y="46474"/>
                        <a:pt x="277707" y="47413"/>
                        <a:pt x="213360" y="50800"/>
                      </a:cubicBezTo>
                      <a:cubicBezTo>
                        <a:pt x="143313" y="74149"/>
                        <a:pt x="154093" y="76200"/>
                        <a:pt x="142240" y="8128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87" name="Freihandform 6"/>
                <p:cNvSpPr>
                  <a:spLocks/>
                </p:cNvSpPr>
                <p:nvPr/>
              </p:nvSpPr>
              <p:spPr bwMode="auto">
                <a:xfrm>
                  <a:off x="2519680" y="1530639"/>
                  <a:ext cx="833120" cy="939779"/>
                </a:xfrm>
                <a:custGeom>
                  <a:avLst/>
                  <a:gdLst>
                    <a:gd name="T0" fmla="*/ 203200 w 833120"/>
                    <a:gd name="T1" fmla="*/ 23841 h 939779"/>
                    <a:gd name="T2" fmla="*/ 203200 w 833120"/>
                    <a:gd name="T3" fmla="*/ 23841 h 939779"/>
                    <a:gd name="T4" fmla="*/ 101600 w 833120"/>
                    <a:gd name="T5" fmla="*/ 94961 h 939779"/>
                    <a:gd name="T6" fmla="*/ 81280 w 833120"/>
                    <a:gd name="T7" fmla="*/ 125441 h 939779"/>
                    <a:gd name="T8" fmla="*/ 50800 w 833120"/>
                    <a:gd name="T9" fmla="*/ 135601 h 939779"/>
                    <a:gd name="T10" fmla="*/ 30480 w 833120"/>
                    <a:gd name="T11" fmla="*/ 196561 h 939779"/>
                    <a:gd name="T12" fmla="*/ 20320 w 833120"/>
                    <a:gd name="T13" fmla="*/ 227041 h 939779"/>
                    <a:gd name="T14" fmla="*/ 0 w 833120"/>
                    <a:gd name="T15" fmla="*/ 298161 h 939779"/>
                    <a:gd name="T16" fmla="*/ 10160 w 833120"/>
                    <a:gd name="T17" fmla="*/ 379441 h 939779"/>
                    <a:gd name="T18" fmla="*/ 50800 w 833120"/>
                    <a:gd name="T19" fmla="*/ 450561 h 939779"/>
                    <a:gd name="T20" fmla="*/ 101600 w 833120"/>
                    <a:gd name="T21" fmla="*/ 501361 h 939779"/>
                    <a:gd name="T22" fmla="*/ 111760 w 833120"/>
                    <a:gd name="T23" fmla="*/ 531841 h 939779"/>
                    <a:gd name="T24" fmla="*/ 121920 w 833120"/>
                    <a:gd name="T25" fmla="*/ 623281 h 939779"/>
                    <a:gd name="T26" fmla="*/ 182880 w 833120"/>
                    <a:gd name="T27" fmla="*/ 674081 h 939779"/>
                    <a:gd name="T28" fmla="*/ 203200 w 833120"/>
                    <a:gd name="T29" fmla="*/ 704561 h 939779"/>
                    <a:gd name="T30" fmla="*/ 233680 w 833120"/>
                    <a:gd name="T31" fmla="*/ 724881 h 939779"/>
                    <a:gd name="T32" fmla="*/ 243840 w 833120"/>
                    <a:gd name="T33" fmla="*/ 775681 h 939779"/>
                    <a:gd name="T34" fmla="*/ 274320 w 833120"/>
                    <a:gd name="T35" fmla="*/ 846801 h 939779"/>
                    <a:gd name="T36" fmla="*/ 365760 w 833120"/>
                    <a:gd name="T37" fmla="*/ 897601 h 939779"/>
                    <a:gd name="T38" fmla="*/ 436880 w 833120"/>
                    <a:gd name="T39" fmla="*/ 928081 h 939779"/>
                    <a:gd name="T40" fmla="*/ 518160 w 833120"/>
                    <a:gd name="T41" fmla="*/ 938241 h 939779"/>
                    <a:gd name="T42" fmla="*/ 629920 w 833120"/>
                    <a:gd name="T43" fmla="*/ 907761 h 939779"/>
                    <a:gd name="T44" fmla="*/ 640080 w 833120"/>
                    <a:gd name="T45" fmla="*/ 877281 h 939779"/>
                    <a:gd name="T46" fmla="*/ 660400 w 833120"/>
                    <a:gd name="T47" fmla="*/ 846801 h 939779"/>
                    <a:gd name="T48" fmla="*/ 670560 w 833120"/>
                    <a:gd name="T49" fmla="*/ 816321 h 939779"/>
                    <a:gd name="T50" fmla="*/ 711200 w 833120"/>
                    <a:gd name="T51" fmla="*/ 755361 h 939779"/>
                    <a:gd name="T52" fmla="*/ 731520 w 833120"/>
                    <a:gd name="T53" fmla="*/ 714721 h 939779"/>
                    <a:gd name="T54" fmla="*/ 741680 w 833120"/>
                    <a:gd name="T55" fmla="*/ 684241 h 939779"/>
                    <a:gd name="T56" fmla="*/ 762000 w 833120"/>
                    <a:gd name="T57" fmla="*/ 653761 h 939779"/>
                    <a:gd name="T58" fmla="*/ 792480 w 833120"/>
                    <a:gd name="T59" fmla="*/ 592801 h 939779"/>
                    <a:gd name="T60" fmla="*/ 802640 w 833120"/>
                    <a:gd name="T61" fmla="*/ 521681 h 939779"/>
                    <a:gd name="T62" fmla="*/ 822960 w 833120"/>
                    <a:gd name="T63" fmla="*/ 491201 h 939779"/>
                    <a:gd name="T64" fmla="*/ 833120 w 833120"/>
                    <a:gd name="T65" fmla="*/ 460721 h 939779"/>
                    <a:gd name="T66" fmla="*/ 822960 w 833120"/>
                    <a:gd name="T67" fmla="*/ 338801 h 939779"/>
                    <a:gd name="T68" fmla="*/ 762000 w 833120"/>
                    <a:gd name="T69" fmla="*/ 237201 h 939779"/>
                    <a:gd name="T70" fmla="*/ 711200 w 833120"/>
                    <a:gd name="T71" fmla="*/ 176241 h 939779"/>
                    <a:gd name="T72" fmla="*/ 660400 w 833120"/>
                    <a:gd name="T73" fmla="*/ 115281 h 939779"/>
                    <a:gd name="T74" fmla="*/ 629920 w 833120"/>
                    <a:gd name="T75" fmla="*/ 105121 h 939779"/>
                    <a:gd name="T76" fmla="*/ 568960 w 833120"/>
                    <a:gd name="T77" fmla="*/ 64481 h 939779"/>
                    <a:gd name="T78" fmla="*/ 497840 w 833120"/>
                    <a:gd name="T79" fmla="*/ 44161 h 939779"/>
                    <a:gd name="T80" fmla="*/ 416560 w 833120"/>
                    <a:gd name="T81" fmla="*/ 34001 h 939779"/>
                    <a:gd name="T82" fmla="*/ 386080 w 833120"/>
                    <a:gd name="T83" fmla="*/ 23841 h 939779"/>
                    <a:gd name="T84" fmla="*/ 294640 w 833120"/>
                    <a:gd name="T85" fmla="*/ 3521 h 939779"/>
                    <a:gd name="T86" fmla="*/ 203200 w 833120"/>
                    <a:gd name="T87" fmla="*/ 23841 h 9397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33120"/>
                    <a:gd name="T133" fmla="*/ 0 h 939779"/>
                    <a:gd name="T134" fmla="*/ 833120 w 833120"/>
                    <a:gd name="T135" fmla="*/ 939779 h 9397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33120" h="939779">
                      <a:moveTo>
                        <a:pt x="203200" y="23841"/>
                      </a:moveTo>
                      <a:lnTo>
                        <a:pt x="203200" y="23841"/>
                      </a:lnTo>
                      <a:cubicBezTo>
                        <a:pt x="169333" y="47548"/>
                        <a:pt x="124531" y="60564"/>
                        <a:pt x="101600" y="94961"/>
                      </a:cubicBezTo>
                      <a:cubicBezTo>
                        <a:pt x="94827" y="105121"/>
                        <a:pt x="90815" y="117813"/>
                        <a:pt x="81280" y="125441"/>
                      </a:cubicBezTo>
                      <a:cubicBezTo>
                        <a:pt x="72917" y="132131"/>
                        <a:pt x="60960" y="132214"/>
                        <a:pt x="50800" y="135601"/>
                      </a:cubicBezTo>
                      <a:lnTo>
                        <a:pt x="30480" y="196561"/>
                      </a:lnTo>
                      <a:cubicBezTo>
                        <a:pt x="27093" y="206721"/>
                        <a:pt x="22917" y="216651"/>
                        <a:pt x="20320" y="227041"/>
                      </a:cubicBezTo>
                      <a:cubicBezTo>
                        <a:pt x="7563" y="278071"/>
                        <a:pt x="14576" y="254434"/>
                        <a:pt x="0" y="298161"/>
                      </a:cubicBezTo>
                      <a:cubicBezTo>
                        <a:pt x="3387" y="325254"/>
                        <a:pt x="5276" y="352577"/>
                        <a:pt x="10160" y="379441"/>
                      </a:cubicBezTo>
                      <a:cubicBezTo>
                        <a:pt x="16594" y="414828"/>
                        <a:pt x="28252" y="418994"/>
                        <a:pt x="50800" y="450561"/>
                      </a:cubicBezTo>
                      <a:cubicBezTo>
                        <a:pt x="81588" y="493664"/>
                        <a:pt x="57265" y="471805"/>
                        <a:pt x="101600" y="501361"/>
                      </a:cubicBezTo>
                      <a:cubicBezTo>
                        <a:pt x="104987" y="511521"/>
                        <a:pt x="109999" y="521277"/>
                        <a:pt x="111760" y="531841"/>
                      </a:cubicBezTo>
                      <a:cubicBezTo>
                        <a:pt x="116802" y="562091"/>
                        <a:pt x="112222" y="594187"/>
                        <a:pt x="121920" y="623281"/>
                      </a:cubicBezTo>
                      <a:cubicBezTo>
                        <a:pt x="127508" y="640044"/>
                        <a:pt x="168937" y="664786"/>
                        <a:pt x="182880" y="674081"/>
                      </a:cubicBezTo>
                      <a:cubicBezTo>
                        <a:pt x="189653" y="684241"/>
                        <a:pt x="194566" y="695927"/>
                        <a:pt x="203200" y="704561"/>
                      </a:cubicBezTo>
                      <a:cubicBezTo>
                        <a:pt x="211834" y="713195"/>
                        <a:pt x="227622" y="714279"/>
                        <a:pt x="233680" y="724881"/>
                      </a:cubicBezTo>
                      <a:cubicBezTo>
                        <a:pt x="242248" y="739874"/>
                        <a:pt x="240094" y="758824"/>
                        <a:pt x="243840" y="775681"/>
                      </a:cubicBezTo>
                      <a:cubicBezTo>
                        <a:pt x="249618" y="801683"/>
                        <a:pt x="252676" y="827862"/>
                        <a:pt x="274320" y="846801"/>
                      </a:cubicBezTo>
                      <a:cubicBezTo>
                        <a:pt x="337683" y="902244"/>
                        <a:pt x="314966" y="875832"/>
                        <a:pt x="365760" y="897601"/>
                      </a:cubicBezTo>
                      <a:cubicBezTo>
                        <a:pt x="391571" y="908663"/>
                        <a:pt x="409291" y="923065"/>
                        <a:pt x="436880" y="928081"/>
                      </a:cubicBezTo>
                      <a:cubicBezTo>
                        <a:pt x="463744" y="932965"/>
                        <a:pt x="491067" y="934854"/>
                        <a:pt x="518160" y="938241"/>
                      </a:cubicBezTo>
                      <a:cubicBezTo>
                        <a:pt x="549876" y="934277"/>
                        <a:pt x="604306" y="939779"/>
                        <a:pt x="629920" y="907761"/>
                      </a:cubicBezTo>
                      <a:cubicBezTo>
                        <a:pt x="636610" y="899398"/>
                        <a:pt x="635291" y="886860"/>
                        <a:pt x="640080" y="877281"/>
                      </a:cubicBezTo>
                      <a:cubicBezTo>
                        <a:pt x="645541" y="866359"/>
                        <a:pt x="654939" y="857723"/>
                        <a:pt x="660400" y="846801"/>
                      </a:cubicBezTo>
                      <a:cubicBezTo>
                        <a:pt x="665189" y="837222"/>
                        <a:pt x="665359" y="825683"/>
                        <a:pt x="670560" y="816321"/>
                      </a:cubicBezTo>
                      <a:cubicBezTo>
                        <a:pt x="682420" y="794973"/>
                        <a:pt x="700278" y="777204"/>
                        <a:pt x="711200" y="755361"/>
                      </a:cubicBezTo>
                      <a:cubicBezTo>
                        <a:pt x="717973" y="741814"/>
                        <a:pt x="725554" y="728642"/>
                        <a:pt x="731520" y="714721"/>
                      </a:cubicBezTo>
                      <a:cubicBezTo>
                        <a:pt x="735739" y="704877"/>
                        <a:pt x="736891" y="693820"/>
                        <a:pt x="741680" y="684241"/>
                      </a:cubicBezTo>
                      <a:cubicBezTo>
                        <a:pt x="747141" y="673319"/>
                        <a:pt x="756539" y="664683"/>
                        <a:pt x="762000" y="653761"/>
                      </a:cubicBezTo>
                      <a:cubicBezTo>
                        <a:pt x="804064" y="569633"/>
                        <a:pt x="734246" y="680152"/>
                        <a:pt x="792480" y="592801"/>
                      </a:cubicBezTo>
                      <a:cubicBezTo>
                        <a:pt x="795867" y="569094"/>
                        <a:pt x="795759" y="544618"/>
                        <a:pt x="802640" y="521681"/>
                      </a:cubicBezTo>
                      <a:cubicBezTo>
                        <a:pt x="806149" y="509985"/>
                        <a:pt x="817499" y="502123"/>
                        <a:pt x="822960" y="491201"/>
                      </a:cubicBezTo>
                      <a:cubicBezTo>
                        <a:pt x="827749" y="481622"/>
                        <a:pt x="829733" y="470881"/>
                        <a:pt x="833120" y="460721"/>
                      </a:cubicBezTo>
                      <a:cubicBezTo>
                        <a:pt x="829733" y="420081"/>
                        <a:pt x="830475" y="378883"/>
                        <a:pt x="822960" y="338801"/>
                      </a:cubicBezTo>
                      <a:cubicBezTo>
                        <a:pt x="818885" y="317068"/>
                        <a:pt x="767236" y="245056"/>
                        <a:pt x="762000" y="237201"/>
                      </a:cubicBezTo>
                      <a:cubicBezTo>
                        <a:pt x="711549" y="161525"/>
                        <a:pt x="776391" y="254470"/>
                        <a:pt x="711200" y="176241"/>
                      </a:cubicBezTo>
                      <a:cubicBezTo>
                        <a:pt x="687772" y="148128"/>
                        <a:pt x="693793" y="137543"/>
                        <a:pt x="660400" y="115281"/>
                      </a:cubicBezTo>
                      <a:cubicBezTo>
                        <a:pt x="651489" y="109340"/>
                        <a:pt x="639282" y="110322"/>
                        <a:pt x="629920" y="105121"/>
                      </a:cubicBezTo>
                      <a:cubicBezTo>
                        <a:pt x="608572" y="93261"/>
                        <a:pt x="592128" y="72204"/>
                        <a:pt x="568960" y="64481"/>
                      </a:cubicBezTo>
                      <a:cubicBezTo>
                        <a:pt x="544802" y="56428"/>
                        <a:pt x="523355" y="48413"/>
                        <a:pt x="497840" y="44161"/>
                      </a:cubicBezTo>
                      <a:cubicBezTo>
                        <a:pt x="470907" y="39672"/>
                        <a:pt x="443653" y="37388"/>
                        <a:pt x="416560" y="34001"/>
                      </a:cubicBezTo>
                      <a:cubicBezTo>
                        <a:pt x="406400" y="30614"/>
                        <a:pt x="396535" y="26164"/>
                        <a:pt x="386080" y="23841"/>
                      </a:cubicBezTo>
                      <a:cubicBezTo>
                        <a:pt x="278794" y="0"/>
                        <a:pt x="363255" y="26393"/>
                        <a:pt x="294640" y="3521"/>
                      </a:cubicBezTo>
                      <a:cubicBezTo>
                        <a:pt x="206639" y="14521"/>
                        <a:pt x="218440" y="20454"/>
                        <a:pt x="203200" y="23841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88" name="Freihandform 9"/>
                <p:cNvSpPr>
                  <a:spLocks/>
                </p:cNvSpPr>
                <p:nvPr/>
              </p:nvSpPr>
              <p:spPr bwMode="auto">
                <a:xfrm>
                  <a:off x="2672080" y="2695874"/>
                  <a:ext cx="842338" cy="1145542"/>
                </a:xfrm>
                <a:custGeom>
                  <a:avLst/>
                  <a:gdLst>
                    <a:gd name="T0" fmla="*/ 487680 w 842338"/>
                    <a:gd name="T1" fmla="*/ 6686 h 1145542"/>
                    <a:gd name="T2" fmla="*/ 487680 w 842338"/>
                    <a:gd name="T3" fmla="*/ 6686 h 1145542"/>
                    <a:gd name="T4" fmla="*/ 335280 w 842338"/>
                    <a:gd name="T5" fmla="*/ 87966 h 1145542"/>
                    <a:gd name="T6" fmla="*/ 264160 w 842338"/>
                    <a:gd name="T7" fmla="*/ 138766 h 1145542"/>
                    <a:gd name="T8" fmla="*/ 233680 w 842338"/>
                    <a:gd name="T9" fmla="*/ 209886 h 1145542"/>
                    <a:gd name="T10" fmla="*/ 223520 w 842338"/>
                    <a:gd name="T11" fmla="*/ 240366 h 1145542"/>
                    <a:gd name="T12" fmla="*/ 203200 w 842338"/>
                    <a:gd name="T13" fmla="*/ 291166 h 1145542"/>
                    <a:gd name="T14" fmla="*/ 213360 w 842338"/>
                    <a:gd name="T15" fmla="*/ 362286 h 1145542"/>
                    <a:gd name="T16" fmla="*/ 223520 w 842338"/>
                    <a:gd name="T17" fmla="*/ 392766 h 1145542"/>
                    <a:gd name="T18" fmla="*/ 254000 w 842338"/>
                    <a:gd name="T19" fmla="*/ 402926 h 1145542"/>
                    <a:gd name="T20" fmla="*/ 274320 w 842338"/>
                    <a:gd name="T21" fmla="*/ 433406 h 1145542"/>
                    <a:gd name="T22" fmla="*/ 304800 w 842338"/>
                    <a:gd name="T23" fmla="*/ 463886 h 1145542"/>
                    <a:gd name="T24" fmla="*/ 314960 w 842338"/>
                    <a:gd name="T25" fmla="*/ 514686 h 1145542"/>
                    <a:gd name="T26" fmla="*/ 304800 w 842338"/>
                    <a:gd name="T27" fmla="*/ 606126 h 1145542"/>
                    <a:gd name="T28" fmla="*/ 233680 w 842338"/>
                    <a:gd name="T29" fmla="*/ 646766 h 1145542"/>
                    <a:gd name="T30" fmla="*/ 182880 w 842338"/>
                    <a:gd name="T31" fmla="*/ 656926 h 1145542"/>
                    <a:gd name="T32" fmla="*/ 121920 w 842338"/>
                    <a:gd name="T33" fmla="*/ 677246 h 1145542"/>
                    <a:gd name="T34" fmla="*/ 10160 w 842338"/>
                    <a:gd name="T35" fmla="*/ 707726 h 1145542"/>
                    <a:gd name="T36" fmla="*/ 0 w 842338"/>
                    <a:gd name="T37" fmla="*/ 738206 h 1145542"/>
                    <a:gd name="T38" fmla="*/ 10160 w 842338"/>
                    <a:gd name="T39" fmla="*/ 799166 h 1145542"/>
                    <a:gd name="T40" fmla="*/ 101600 w 842338"/>
                    <a:gd name="T41" fmla="*/ 900766 h 1145542"/>
                    <a:gd name="T42" fmla="*/ 121920 w 842338"/>
                    <a:gd name="T43" fmla="*/ 941406 h 1145542"/>
                    <a:gd name="T44" fmla="*/ 152400 w 842338"/>
                    <a:gd name="T45" fmla="*/ 961726 h 1145542"/>
                    <a:gd name="T46" fmla="*/ 182880 w 842338"/>
                    <a:gd name="T47" fmla="*/ 992206 h 1145542"/>
                    <a:gd name="T48" fmla="*/ 243840 w 842338"/>
                    <a:gd name="T49" fmla="*/ 1022686 h 1145542"/>
                    <a:gd name="T50" fmla="*/ 264160 w 842338"/>
                    <a:gd name="T51" fmla="*/ 1053166 h 1145542"/>
                    <a:gd name="T52" fmla="*/ 335280 w 842338"/>
                    <a:gd name="T53" fmla="*/ 1083646 h 1145542"/>
                    <a:gd name="T54" fmla="*/ 365760 w 842338"/>
                    <a:gd name="T55" fmla="*/ 1103966 h 1145542"/>
                    <a:gd name="T56" fmla="*/ 447040 w 842338"/>
                    <a:gd name="T57" fmla="*/ 1124286 h 1145542"/>
                    <a:gd name="T58" fmla="*/ 558800 w 842338"/>
                    <a:gd name="T59" fmla="*/ 1144606 h 1145542"/>
                    <a:gd name="T60" fmla="*/ 751840 w 842338"/>
                    <a:gd name="T61" fmla="*/ 1124286 h 1145542"/>
                    <a:gd name="T62" fmla="*/ 792480 w 842338"/>
                    <a:gd name="T63" fmla="*/ 1063326 h 1145542"/>
                    <a:gd name="T64" fmla="*/ 822960 w 842338"/>
                    <a:gd name="T65" fmla="*/ 941406 h 1145542"/>
                    <a:gd name="T66" fmla="*/ 822960 w 842338"/>
                    <a:gd name="T67" fmla="*/ 453726 h 1145542"/>
                    <a:gd name="T68" fmla="*/ 782320 w 842338"/>
                    <a:gd name="T69" fmla="*/ 362286 h 1145542"/>
                    <a:gd name="T70" fmla="*/ 772160 w 842338"/>
                    <a:gd name="T71" fmla="*/ 331806 h 1145542"/>
                    <a:gd name="T72" fmla="*/ 741680 w 842338"/>
                    <a:gd name="T73" fmla="*/ 311486 h 1145542"/>
                    <a:gd name="T74" fmla="*/ 731520 w 842338"/>
                    <a:gd name="T75" fmla="*/ 260686 h 1145542"/>
                    <a:gd name="T76" fmla="*/ 711200 w 842338"/>
                    <a:gd name="T77" fmla="*/ 199726 h 1145542"/>
                    <a:gd name="T78" fmla="*/ 701040 w 842338"/>
                    <a:gd name="T79" fmla="*/ 138766 h 1145542"/>
                    <a:gd name="T80" fmla="*/ 680720 w 842338"/>
                    <a:gd name="T81" fmla="*/ 77806 h 1145542"/>
                    <a:gd name="T82" fmla="*/ 609600 w 842338"/>
                    <a:gd name="T83" fmla="*/ 57486 h 1145542"/>
                    <a:gd name="T84" fmla="*/ 538480 w 842338"/>
                    <a:gd name="T85" fmla="*/ 16846 h 1145542"/>
                    <a:gd name="T86" fmla="*/ 487680 w 842338"/>
                    <a:gd name="T87" fmla="*/ 6686 h 114554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42338"/>
                    <a:gd name="T133" fmla="*/ 0 h 1145542"/>
                    <a:gd name="T134" fmla="*/ 842338 w 842338"/>
                    <a:gd name="T135" fmla="*/ 1145542 h 114554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42338" h="1145542">
                      <a:moveTo>
                        <a:pt x="487680" y="6686"/>
                      </a:moveTo>
                      <a:lnTo>
                        <a:pt x="487680" y="6686"/>
                      </a:lnTo>
                      <a:cubicBezTo>
                        <a:pt x="436880" y="33779"/>
                        <a:pt x="381339" y="53422"/>
                        <a:pt x="335280" y="87966"/>
                      </a:cubicBezTo>
                      <a:cubicBezTo>
                        <a:pt x="284871" y="125772"/>
                        <a:pt x="308729" y="109053"/>
                        <a:pt x="264160" y="138766"/>
                      </a:cubicBezTo>
                      <a:cubicBezTo>
                        <a:pt x="240333" y="210247"/>
                        <a:pt x="271344" y="122003"/>
                        <a:pt x="233680" y="209886"/>
                      </a:cubicBezTo>
                      <a:cubicBezTo>
                        <a:pt x="229461" y="219730"/>
                        <a:pt x="227280" y="230338"/>
                        <a:pt x="223520" y="240366"/>
                      </a:cubicBezTo>
                      <a:cubicBezTo>
                        <a:pt x="217116" y="257443"/>
                        <a:pt x="209973" y="274233"/>
                        <a:pt x="203200" y="291166"/>
                      </a:cubicBezTo>
                      <a:cubicBezTo>
                        <a:pt x="206587" y="314873"/>
                        <a:pt x="208664" y="338804"/>
                        <a:pt x="213360" y="362286"/>
                      </a:cubicBezTo>
                      <a:cubicBezTo>
                        <a:pt x="215460" y="372788"/>
                        <a:pt x="215947" y="385193"/>
                        <a:pt x="223520" y="392766"/>
                      </a:cubicBezTo>
                      <a:cubicBezTo>
                        <a:pt x="231093" y="400339"/>
                        <a:pt x="243840" y="399539"/>
                        <a:pt x="254000" y="402926"/>
                      </a:cubicBezTo>
                      <a:cubicBezTo>
                        <a:pt x="260773" y="413086"/>
                        <a:pt x="266503" y="424025"/>
                        <a:pt x="274320" y="433406"/>
                      </a:cubicBezTo>
                      <a:cubicBezTo>
                        <a:pt x="283518" y="444444"/>
                        <a:pt x="298374" y="451035"/>
                        <a:pt x="304800" y="463886"/>
                      </a:cubicBezTo>
                      <a:cubicBezTo>
                        <a:pt x="312523" y="479332"/>
                        <a:pt x="311573" y="497753"/>
                        <a:pt x="314960" y="514686"/>
                      </a:cubicBezTo>
                      <a:cubicBezTo>
                        <a:pt x="311573" y="545166"/>
                        <a:pt x="315280" y="577305"/>
                        <a:pt x="304800" y="606126"/>
                      </a:cubicBezTo>
                      <a:cubicBezTo>
                        <a:pt x="301725" y="614583"/>
                        <a:pt x="235620" y="646119"/>
                        <a:pt x="233680" y="646766"/>
                      </a:cubicBezTo>
                      <a:cubicBezTo>
                        <a:pt x="217297" y="652227"/>
                        <a:pt x="199540" y="652382"/>
                        <a:pt x="182880" y="656926"/>
                      </a:cubicBezTo>
                      <a:cubicBezTo>
                        <a:pt x="162216" y="662562"/>
                        <a:pt x="142700" y="672051"/>
                        <a:pt x="121920" y="677246"/>
                      </a:cubicBezTo>
                      <a:cubicBezTo>
                        <a:pt x="30250" y="700163"/>
                        <a:pt x="67134" y="688735"/>
                        <a:pt x="10160" y="707726"/>
                      </a:cubicBezTo>
                      <a:cubicBezTo>
                        <a:pt x="6773" y="717886"/>
                        <a:pt x="0" y="727496"/>
                        <a:pt x="0" y="738206"/>
                      </a:cubicBezTo>
                      <a:cubicBezTo>
                        <a:pt x="0" y="758806"/>
                        <a:pt x="2237" y="780150"/>
                        <a:pt x="10160" y="799166"/>
                      </a:cubicBezTo>
                      <a:cubicBezTo>
                        <a:pt x="33203" y="854468"/>
                        <a:pt x="58037" y="865915"/>
                        <a:pt x="101600" y="900766"/>
                      </a:cubicBezTo>
                      <a:cubicBezTo>
                        <a:pt x="108373" y="914313"/>
                        <a:pt x="112224" y="929771"/>
                        <a:pt x="121920" y="941406"/>
                      </a:cubicBezTo>
                      <a:cubicBezTo>
                        <a:pt x="129737" y="950787"/>
                        <a:pt x="143019" y="953909"/>
                        <a:pt x="152400" y="961726"/>
                      </a:cubicBezTo>
                      <a:cubicBezTo>
                        <a:pt x="163438" y="970924"/>
                        <a:pt x="171842" y="983008"/>
                        <a:pt x="182880" y="992206"/>
                      </a:cubicBezTo>
                      <a:cubicBezTo>
                        <a:pt x="209141" y="1014090"/>
                        <a:pt x="213292" y="1012503"/>
                        <a:pt x="243840" y="1022686"/>
                      </a:cubicBezTo>
                      <a:cubicBezTo>
                        <a:pt x="250613" y="1032846"/>
                        <a:pt x="254779" y="1045349"/>
                        <a:pt x="264160" y="1053166"/>
                      </a:cubicBezTo>
                      <a:cubicBezTo>
                        <a:pt x="295873" y="1079593"/>
                        <a:pt x="303518" y="1067765"/>
                        <a:pt x="335280" y="1083646"/>
                      </a:cubicBezTo>
                      <a:cubicBezTo>
                        <a:pt x="346202" y="1089107"/>
                        <a:pt x="354838" y="1098505"/>
                        <a:pt x="365760" y="1103966"/>
                      </a:cubicBezTo>
                      <a:cubicBezTo>
                        <a:pt x="387546" y="1114859"/>
                        <a:pt x="426172" y="1119649"/>
                        <a:pt x="447040" y="1124286"/>
                      </a:cubicBezTo>
                      <a:cubicBezTo>
                        <a:pt x="533268" y="1143448"/>
                        <a:pt x="435518" y="1126994"/>
                        <a:pt x="558800" y="1144606"/>
                      </a:cubicBezTo>
                      <a:cubicBezTo>
                        <a:pt x="623147" y="1137833"/>
                        <a:pt x="690729" y="1145542"/>
                        <a:pt x="751840" y="1124286"/>
                      </a:cubicBezTo>
                      <a:cubicBezTo>
                        <a:pt x="774906" y="1116263"/>
                        <a:pt x="784757" y="1086494"/>
                        <a:pt x="792480" y="1063326"/>
                      </a:cubicBezTo>
                      <a:cubicBezTo>
                        <a:pt x="819314" y="982823"/>
                        <a:pt x="809279" y="1023494"/>
                        <a:pt x="822960" y="941406"/>
                      </a:cubicBezTo>
                      <a:cubicBezTo>
                        <a:pt x="833697" y="737409"/>
                        <a:pt x="842338" y="679807"/>
                        <a:pt x="822960" y="453726"/>
                      </a:cubicBezTo>
                      <a:cubicBezTo>
                        <a:pt x="817537" y="390456"/>
                        <a:pt x="803827" y="405301"/>
                        <a:pt x="782320" y="362286"/>
                      </a:cubicBezTo>
                      <a:cubicBezTo>
                        <a:pt x="777531" y="352707"/>
                        <a:pt x="778850" y="340169"/>
                        <a:pt x="772160" y="331806"/>
                      </a:cubicBezTo>
                      <a:cubicBezTo>
                        <a:pt x="764532" y="322271"/>
                        <a:pt x="751840" y="318259"/>
                        <a:pt x="741680" y="311486"/>
                      </a:cubicBezTo>
                      <a:cubicBezTo>
                        <a:pt x="738293" y="294553"/>
                        <a:pt x="736064" y="277346"/>
                        <a:pt x="731520" y="260686"/>
                      </a:cubicBezTo>
                      <a:cubicBezTo>
                        <a:pt x="725884" y="240022"/>
                        <a:pt x="714721" y="220854"/>
                        <a:pt x="711200" y="199726"/>
                      </a:cubicBezTo>
                      <a:cubicBezTo>
                        <a:pt x="707813" y="179406"/>
                        <a:pt x="706036" y="158751"/>
                        <a:pt x="701040" y="138766"/>
                      </a:cubicBezTo>
                      <a:cubicBezTo>
                        <a:pt x="695845" y="117986"/>
                        <a:pt x="701500" y="83001"/>
                        <a:pt x="680720" y="77806"/>
                      </a:cubicBezTo>
                      <a:cubicBezTo>
                        <a:pt x="660097" y="72650"/>
                        <a:pt x="630006" y="66231"/>
                        <a:pt x="609600" y="57486"/>
                      </a:cubicBezTo>
                      <a:cubicBezTo>
                        <a:pt x="484915" y="4049"/>
                        <a:pt x="640516" y="67864"/>
                        <a:pt x="538480" y="16846"/>
                      </a:cubicBezTo>
                      <a:cubicBezTo>
                        <a:pt x="504787" y="0"/>
                        <a:pt x="496147" y="8379"/>
                        <a:pt x="487680" y="6686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89" name="Freihandform 10"/>
                <p:cNvSpPr>
                  <a:spLocks/>
                </p:cNvSpPr>
                <p:nvPr/>
              </p:nvSpPr>
              <p:spPr bwMode="auto">
                <a:xfrm>
                  <a:off x="812800" y="2456632"/>
                  <a:ext cx="792480" cy="632008"/>
                </a:xfrm>
                <a:custGeom>
                  <a:avLst/>
                  <a:gdLst>
                    <a:gd name="T0" fmla="*/ 467360 w 792480"/>
                    <a:gd name="T1" fmla="*/ 2088 h 632008"/>
                    <a:gd name="T2" fmla="*/ 467360 w 792480"/>
                    <a:gd name="T3" fmla="*/ 2088 h 632008"/>
                    <a:gd name="T4" fmla="*/ 609600 w 792480"/>
                    <a:gd name="T5" fmla="*/ 12248 h 632008"/>
                    <a:gd name="T6" fmla="*/ 619760 w 792480"/>
                    <a:gd name="T7" fmla="*/ 42728 h 632008"/>
                    <a:gd name="T8" fmla="*/ 650240 w 792480"/>
                    <a:gd name="T9" fmla="*/ 73208 h 632008"/>
                    <a:gd name="T10" fmla="*/ 690880 w 792480"/>
                    <a:gd name="T11" fmla="*/ 134168 h 632008"/>
                    <a:gd name="T12" fmla="*/ 751840 w 792480"/>
                    <a:gd name="T13" fmla="*/ 195128 h 632008"/>
                    <a:gd name="T14" fmla="*/ 782320 w 792480"/>
                    <a:gd name="T15" fmla="*/ 225608 h 632008"/>
                    <a:gd name="T16" fmla="*/ 792480 w 792480"/>
                    <a:gd name="T17" fmla="*/ 256088 h 632008"/>
                    <a:gd name="T18" fmla="*/ 782320 w 792480"/>
                    <a:gd name="T19" fmla="*/ 337368 h 632008"/>
                    <a:gd name="T20" fmla="*/ 731520 w 792480"/>
                    <a:gd name="T21" fmla="*/ 388168 h 632008"/>
                    <a:gd name="T22" fmla="*/ 701040 w 792480"/>
                    <a:gd name="T23" fmla="*/ 418648 h 632008"/>
                    <a:gd name="T24" fmla="*/ 670560 w 792480"/>
                    <a:gd name="T25" fmla="*/ 479608 h 632008"/>
                    <a:gd name="T26" fmla="*/ 660400 w 792480"/>
                    <a:gd name="T27" fmla="*/ 510088 h 632008"/>
                    <a:gd name="T28" fmla="*/ 640080 w 792480"/>
                    <a:gd name="T29" fmla="*/ 540568 h 632008"/>
                    <a:gd name="T30" fmla="*/ 629920 w 792480"/>
                    <a:gd name="T31" fmla="*/ 571048 h 632008"/>
                    <a:gd name="T32" fmla="*/ 568960 w 792480"/>
                    <a:gd name="T33" fmla="*/ 601528 h 632008"/>
                    <a:gd name="T34" fmla="*/ 538480 w 792480"/>
                    <a:gd name="T35" fmla="*/ 621848 h 632008"/>
                    <a:gd name="T36" fmla="*/ 304800 w 792480"/>
                    <a:gd name="T37" fmla="*/ 632008 h 632008"/>
                    <a:gd name="T38" fmla="*/ 243840 w 792480"/>
                    <a:gd name="T39" fmla="*/ 611688 h 632008"/>
                    <a:gd name="T40" fmla="*/ 142240 w 792480"/>
                    <a:gd name="T41" fmla="*/ 540568 h 632008"/>
                    <a:gd name="T42" fmla="*/ 71120 w 792480"/>
                    <a:gd name="T43" fmla="*/ 489768 h 632008"/>
                    <a:gd name="T44" fmla="*/ 40640 w 792480"/>
                    <a:gd name="T45" fmla="*/ 459288 h 632008"/>
                    <a:gd name="T46" fmla="*/ 10160 w 792480"/>
                    <a:gd name="T47" fmla="*/ 398328 h 632008"/>
                    <a:gd name="T48" fmla="*/ 0 w 792480"/>
                    <a:gd name="T49" fmla="*/ 367848 h 632008"/>
                    <a:gd name="T50" fmla="*/ 20320 w 792480"/>
                    <a:gd name="T51" fmla="*/ 296728 h 632008"/>
                    <a:gd name="T52" fmla="*/ 60960 w 792480"/>
                    <a:gd name="T53" fmla="*/ 286568 h 632008"/>
                    <a:gd name="T54" fmla="*/ 101600 w 792480"/>
                    <a:gd name="T55" fmla="*/ 266248 h 632008"/>
                    <a:gd name="T56" fmla="*/ 193040 w 792480"/>
                    <a:gd name="T57" fmla="*/ 235768 h 632008"/>
                    <a:gd name="T58" fmla="*/ 223520 w 792480"/>
                    <a:gd name="T59" fmla="*/ 215448 h 632008"/>
                    <a:gd name="T60" fmla="*/ 254000 w 792480"/>
                    <a:gd name="T61" fmla="*/ 205288 h 632008"/>
                    <a:gd name="T62" fmla="*/ 264160 w 792480"/>
                    <a:gd name="T63" fmla="*/ 174808 h 632008"/>
                    <a:gd name="T64" fmla="*/ 304800 w 792480"/>
                    <a:gd name="T65" fmla="*/ 144328 h 632008"/>
                    <a:gd name="T66" fmla="*/ 355600 w 792480"/>
                    <a:gd name="T67" fmla="*/ 93528 h 632008"/>
                    <a:gd name="T68" fmla="*/ 436880 w 792480"/>
                    <a:gd name="T69" fmla="*/ 22408 h 632008"/>
                    <a:gd name="T70" fmla="*/ 467360 w 792480"/>
                    <a:gd name="T71" fmla="*/ 2088 h 63200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92480"/>
                    <a:gd name="T109" fmla="*/ 0 h 632008"/>
                    <a:gd name="T110" fmla="*/ 792480 w 792480"/>
                    <a:gd name="T111" fmla="*/ 632008 h 632008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92480" h="632008">
                      <a:moveTo>
                        <a:pt x="467360" y="2088"/>
                      </a:moveTo>
                      <a:lnTo>
                        <a:pt x="467360" y="2088"/>
                      </a:lnTo>
                      <a:cubicBezTo>
                        <a:pt x="514773" y="5475"/>
                        <a:pt x="563671" y="0"/>
                        <a:pt x="609600" y="12248"/>
                      </a:cubicBezTo>
                      <a:cubicBezTo>
                        <a:pt x="619948" y="15007"/>
                        <a:pt x="613819" y="33817"/>
                        <a:pt x="619760" y="42728"/>
                      </a:cubicBezTo>
                      <a:cubicBezTo>
                        <a:pt x="627730" y="54683"/>
                        <a:pt x="641419" y="61866"/>
                        <a:pt x="650240" y="73208"/>
                      </a:cubicBezTo>
                      <a:cubicBezTo>
                        <a:pt x="665233" y="92485"/>
                        <a:pt x="673611" y="116899"/>
                        <a:pt x="690880" y="134168"/>
                      </a:cubicBezTo>
                      <a:lnTo>
                        <a:pt x="751840" y="195128"/>
                      </a:lnTo>
                      <a:lnTo>
                        <a:pt x="782320" y="225608"/>
                      </a:lnTo>
                      <a:cubicBezTo>
                        <a:pt x="785707" y="235768"/>
                        <a:pt x="792480" y="245378"/>
                        <a:pt x="792480" y="256088"/>
                      </a:cubicBezTo>
                      <a:cubicBezTo>
                        <a:pt x="792480" y="283392"/>
                        <a:pt x="789504" y="311026"/>
                        <a:pt x="782320" y="337368"/>
                      </a:cubicBezTo>
                      <a:cubicBezTo>
                        <a:pt x="773555" y="369508"/>
                        <a:pt x="753832" y="369575"/>
                        <a:pt x="731520" y="388168"/>
                      </a:cubicBezTo>
                      <a:cubicBezTo>
                        <a:pt x="720482" y="397366"/>
                        <a:pt x="711200" y="408488"/>
                        <a:pt x="701040" y="418648"/>
                      </a:cubicBezTo>
                      <a:cubicBezTo>
                        <a:pt x="675503" y="495260"/>
                        <a:pt x="709951" y="400826"/>
                        <a:pt x="670560" y="479608"/>
                      </a:cubicBezTo>
                      <a:cubicBezTo>
                        <a:pt x="665771" y="489187"/>
                        <a:pt x="665189" y="500509"/>
                        <a:pt x="660400" y="510088"/>
                      </a:cubicBezTo>
                      <a:cubicBezTo>
                        <a:pt x="654939" y="521010"/>
                        <a:pt x="645541" y="529646"/>
                        <a:pt x="640080" y="540568"/>
                      </a:cubicBezTo>
                      <a:cubicBezTo>
                        <a:pt x="635291" y="550147"/>
                        <a:pt x="636610" y="562685"/>
                        <a:pt x="629920" y="571048"/>
                      </a:cubicBezTo>
                      <a:cubicBezTo>
                        <a:pt x="610509" y="595312"/>
                        <a:pt x="593501" y="589257"/>
                        <a:pt x="568960" y="601528"/>
                      </a:cubicBezTo>
                      <a:cubicBezTo>
                        <a:pt x="558038" y="606989"/>
                        <a:pt x="550610" y="620448"/>
                        <a:pt x="538480" y="621848"/>
                      </a:cubicBezTo>
                      <a:cubicBezTo>
                        <a:pt x="461027" y="630785"/>
                        <a:pt x="382693" y="628621"/>
                        <a:pt x="304800" y="632008"/>
                      </a:cubicBezTo>
                      <a:cubicBezTo>
                        <a:pt x="284480" y="625235"/>
                        <a:pt x="262998" y="621267"/>
                        <a:pt x="243840" y="611688"/>
                      </a:cubicBezTo>
                      <a:cubicBezTo>
                        <a:pt x="212698" y="596117"/>
                        <a:pt x="171973" y="561806"/>
                        <a:pt x="142240" y="540568"/>
                      </a:cubicBezTo>
                      <a:cubicBezTo>
                        <a:pt x="110077" y="517594"/>
                        <a:pt x="104324" y="518229"/>
                        <a:pt x="71120" y="489768"/>
                      </a:cubicBezTo>
                      <a:cubicBezTo>
                        <a:pt x="60211" y="480417"/>
                        <a:pt x="50800" y="469448"/>
                        <a:pt x="40640" y="459288"/>
                      </a:cubicBezTo>
                      <a:cubicBezTo>
                        <a:pt x="15103" y="382676"/>
                        <a:pt x="49551" y="477110"/>
                        <a:pt x="10160" y="398328"/>
                      </a:cubicBezTo>
                      <a:cubicBezTo>
                        <a:pt x="5371" y="388749"/>
                        <a:pt x="3387" y="378008"/>
                        <a:pt x="0" y="367848"/>
                      </a:cubicBezTo>
                      <a:cubicBezTo>
                        <a:pt x="6773" y="344141"/>
                        <a:pt x="5527" y="316452"/>
                        <a:pt x="20320" y="296728"/>
                      </a:cubicBezTo>
                      <a:cubicBezTo>
                        <a:pt x="28698" y="285557"/>
                        <a:pt x="47885" y="291471"/>
                        <a:pt x="60960" y="286568"/>
                      </a:cubicBezTo>
                      <a:cubicBezTo>
                        <a:pt x="75141" y="281250"/>
                        <a:pt x="87760" y="272399"/>
                        <a:pt x="101600" y="266248"/>
                      </a:cubicBezTo>
                      <a:cubicBezTo>
                        <a:pt x="150790" y="244386"/>
                        <a:pt x="145866" y="247562"/>
                        <a:pt x="193040" y="235768"/>
                      </a:cubicBezTo>
                      <a:cubicBezTo>
                        <a:pt x="203200" y="228995"/>
                        <a:pt x="212598" y="220909"/>
                        <a:pt x="223520" y="215448"/>
                      </a:cubicBezTo>
                      <a:cubicBezTo>
                        <a:pt x="233099" y="210659"/>
                        <a:pt x="246427" y="212861"/>
                        <a:pt x="254000" y="205288"/>
                      </a:cubicBezTo>
                      <a:cubicBezTo>
                        <a:pt x="261573" y="197715"/>
                        <a:pt x="257304" y="183035"/>
                        <a:pt x="264160" y="174808"/>
                      </a:cubicBezTo>
                      <a:cubicBezTo>
                        <a:pt x="275000" y="161799"/>
                        <a:pt x="292826" y="156302"/>
                        <a:pt x="304800" y="144328"/>
                      </a:cubicBezTo>
                      <a:cubicBezTo>
                        <a:pt x="372533" y="76595"/>
                        <a:pt x="274320" y="147715"/>
                        <a:pt x="355600" y="93528"/>
                      </a:cubicBezTo>
                      <a:cubicBezTo>
                        <a:pt x="379307" y="57968"/>
                        <a:pt x="386080" y="39341"/>
                        <a:pt x="436880" y="22408"/>
                      </a:cubicBezTo>
                      <a:cubicBezTo>
                        <a:pt x="470573" y="11177"/>
                        <a:pt x="462280" y="5475"/>
                        <a:pt x="467360" y="2088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90" name="Freihandform 11"/>
                <p:cNvSpPr>
                  <a:spLocks/>
                </p:cNvSpPr>
                <p:nvPr/>
              </p:nvSpPr>
              <p:spPr bwMode="auto">
                <a:xfrm>
                  <a:off x="3542849" y="1656080"/>
                  <a:ext cx="776434" cy="1178560"/>
                </a:xfrm>
                <a:custGeom>
                  <a:avLst/>
                  <a:gdLst>
                    <a:gd name="T0" fmla="*/ 378911 w 776434"/>
                    <a:gd name="T1" fmla="*/ 10160 h 1178560"/>
                    <a:gd name="T2" fmla="*/ 378911 w 776434"/>
                    <a:gd name="T3" fmla="*/ 10160 h 1178560"/>
                    <a:gd name="T4" fmla="*/ 328111 w 776434"/>
                    <a:gd name="T5" fmla="*/ 152400 h 1178560"/>
                    <a:gd name="T6" fmla="*/ 317951 w 776434"/>
                    <a:gd name="T7" fmla="*/ 182880 h 1178560"/>
                    <a:gd name="T8" fmla="*/ 307791 w 776434"/>
                    <a:gd name="T9" fmla="*/ 213360 h 1178560"/>
                    <a:gd name="T10" fmla="*/ 287471 w 776434"/>
                    <a:gd name="T11" fmla="*/ 243840 h 1178560"/>
                    <a:gd name="T12" fmla="*/ 236671 w 776434"/>
                    <a:gd name="T13" fmla="*/ 325120 h 1178560"/>
                    <a:gd name="T14" fmla="*/ 226511 w 776434"/>
                    <a:gd name="T15" fmla="*/ 355600 h 1178560"/>
                    <a:gd name="T16" fmla="*/ 165551 w 776434"/>
                    <a:gd name="T17" fmla="*/ 396240 h 1178560"/>
                    <a:gd name="T18" fmla="*/ 145231 w 776434"/>
                    <a:gd name="T19" fmla="*/ 426720 h 1178560"/>
                    <a:gd name="T20" fmla="*/ 84271 w 776434"/>
                    <a:gd name="T21" fmla="*/ 477520 h 1178560"/>
                    <a:gd name="T22" fmla="*/ 43631 w 776434"/>
                    <a:gd name="T23" fmla="*/ 538480 h 1178560"/>
                    <a:gd name="T24" fmla="*/ 23311 w 776434"/>
                    <a:gd name="T25" fmla="*/ 568960 h 1178560"/>
                    <a:gd name="T26" fmla="*/ 13151 w 776434"/>
                    <a:gd name="T27" fmla="*/ 599440 h 1178560"/>
                    <a:gd name="T28" fmla="*/ 94431 w 776434"/>
                    <a:gd name="T29" fmla="*/ 701040 h 1178560"/>
                    <a:gd name="T30" fmla="*/ 124911 w 776434"/>
                    <a:gd name="T31" fmla="*/ 741680 h 1178560"/>
                    <a:gd name="T32" fmla="*/ 185871 w 776434"/>
                    <a:gd name="T33" fmla="*/ 782320 h 1178560"/>
                    <a:gd name="T34" fmla="*/ 206191 w 776434"/>
                    <a:gd name="T35" fmla="*/ 1036320 h 1178560"/>
                    <a:gd name="T36" fmla="*/ 226511 w 776434"/>
                    <a:gd name="T37" fmla="*/ 1097280 h 1178560"/>
                    <a:gd name="T38" fmla="*/ 246831 w 776434"/>
                    <a:gd name="T39" fmla="*/ 1127760 h 1178560"/>
                    <a:gd name="T40" fmla="*/ 338271 w 776434"/>
                    <a:gd name="T41" fmla="*/ 1158240 h 1178560"/>
                    <a:gd name="T42" fmla="*/ 368751 w 776434"/>
                    <a:gd name="T43" fmla="*/ 1168400 h 1178560"/>
                    <a:gd name="T44" fmla="*/ 399231 w 776434"/>
                    <a:gd name="T45" fmla="*/ 1178560 h 1178560"/>
                    <a:gd name="T46" fmla="*/ 480511 w 776434"/>
                    <a:gd name="T47" fmla="*/ 1168400 h 1178560"/>
                    <a:gd name="T48" fmla="*/ 571951 w 776434"/>
                    <a:gd name="T49" fmla="*/ 1097280 h 1178560"/>
                    <a:gd name="T50" fmla="*/ 612591 w 776434"/>
                    <a:gd name="T51" fmla="*/ 1066800 h 1178560"/>
                    <a:gd name="T52" fmla="*/ 663391 w 776434"/>
                    <a:gd name="T53" fmla="*/ 975360 h 1178560"/>
                    <a:gd name="T54" fmla="*/ 683711 w 776434"/>
                    <a:gd name="T55" fmla="*/ 944880 h 1178560"/>
                    <a:gd name="T56" fmla="*/ 704031 w 776434"/>
                    <a:gd name="T57" fmla="*/ 873760 h 1178560"/>
                    <a:gd name="T58" fmla="*/ 724351 w 776434"/>
                    <a:gd name="T59" fmla="*/ 843280 h 1178560"/>
                    <a:gd name="T60" fmla="*/ 754831 w 776434"/>
                    <a:gd name="T61" fmla="*/ 772160 h 1178560"/>
                    <a:gd name="T62" fmla="*/ 734511 w 776434"/>
                    <a:gd name="T63" fmla="*/ 254000 h 1178560"/>
                    <a:gd name="T64" fmla="*/ 714191 w 776434"/>
                    <a:gd name="T65" fmla="*/ 182880 h 1178560"/>
                    <a:gd name="T66" fmla="*/ 673551 w 776434"/>
                    <a:gd name="T67" fmla="*/ 121920 h 1178560"/>
                    <a:gd name="T68" fmla="*/ 632911 w 776434"/>
                    <a:gd name="T69" fmla="*/ 60960 h 1178560"/>
                    <a:gd name="T70" fmla="*/ 612591 w 776434"/>
                    <a:gd name="T71" fmla="*/ 30480 h 1178560"/>
                    <a:gd name="T72" fmla="*/ 551631 w 776434"/>
                    <a:gd name="T73" fmla="*/ 0 h 1178560"/>
                    <a:gd name="T74" fmla="*/ 439871 w 776434"/>
                    <a:gd name="T75" fmla="*/ 10160 h 1178560"/>
                    <a:gd name="T76" fmla="*/ 378911 w 776434"/>
                    <a:gd name="T77" fmla="*/ 10160 h 1178560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776434"/>
                    <a:gd name="T118" fmla="*/ 0 h 1178560"/>
                    <a:gd name="T119" fmla="*/ 776434 w 776434"/>
                    <a:gd name="T120" fmla="*/ 1178560 h 1178560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776434" h="1178560">
                      <a:moveTo>
                        <a:pt x="378911" y="10160"/>
                      </a:moveTo>
                      <a:lnTo>
                        <a:pt x="378911" y="10160"/>
                      </a:lnTo>
                      <a:cubicBezTo>
                        <a:pt x="340910" y="111495"/>
                        <a:pt x="357581" y="63989"/>
                        <a:pt x="328111" y="152400"/>
                      </a:cubicBezTo>
                      <a:lnTo>
                        <a:pt x="317951" y="182880"/>
                      </a:lnTo>
                      <a:cubicBezTo>
                        <a:pt x="314564" y="193040"/>
                        <a:pt x="313732" y="204449"/>
                        <a:pt x="307791" y="213360"/>
                      </a:cubicBezTo>
                      <a:cubicBezTo>
                        <a:pt x="301018" y="223520"/>
                        <a:pt x="292430" y="232682"/>
                        <a:pt x="287471" y="243840"/>
                      </a:cubicBezTo>
                      <a:cubicBezTo>
                        <a:pt x="251835" y="324020"/>
                        <a:pt x="291503" y="288565"/>
                        <a:pt x="236671" y="325120"/>
                      </a:cubicBezTo>
                      <a:cubicBezTo>
                        <a:pt x="233284" y="335280"/>
                        <a:pt x="234084" y="348027"/>
                        <a:pt x="226511" y="355600"/>
                      </a:cubicBezTo>
                      <a:cubicBezTo>
                        <a:pt x="209242" y="372869"/>
                        <a:pt x="165551" y="396240"/>
                        <a:pt x="165551" y="396240"/>
                      </a:cubicBezTo>
                      <a:cubicBezTo>
                        <a:pt x="158778" y="406400"/>
                        <a:pt x="153048" y="417339"/>
                        <a:pt x="145231" y="426720"/>
                      </a:cubicBezTo>
                      <a:cubicBezTo>
                        <a:pt x="120785" y="456056"/>
                        <a:pt x="114241" y="457540"/>
                        <a:pt x="84271" y="477520"/>
                      </a:cubicBezTo>
                      <a:lnTo>
                        <a:pt x="43631" y="538480"/>
                      </a:lnTo>
                      <a:cubicBezTo>
                        <a:pt x="36858" y="548640"/>
                        <a:pt x="27172" y="557376"/>
                        <a:pt x="23311" y="568960"/>
                      </a:cubicBezTo>
                      <a:lnTo>
                        <a:pt x="13151" y="599440"/>
                      </a:lnTo>
                      <a:cubicBezTo>
                        <a:pt x="38940" y="676808"/>
                        <a:pt x="0" y="575131"/>
                        <a:pt x="94431" y="701040"/>
                      </a:cubicBezTo>
                      <a:cubicBezTo>
                        <a:pt x="104591" y="714587"/>
                        <a:pt x="112255" y="730430"/>
                        <a:pt x="124911" y="741680"/>
                      </a:cubicBezTo>
                      <a:cubicBezTo>
                        <a:pt x="143164" y="757905"/>
                        <a:pt x="185871" y="782320"/>
                        <a:pt x="185871" y="782320"/>
                      </a:cubicBezTo>
                      <a:cubicBezTo>
                        <a:pt x="186933" y="797194"/>
                        <a:pt x="200984" y="1006814"/>
                        <a:pt x="206191" y="1036320"/>
                      </a:cubicBezTo>
                      <a:cubicBezTo>
                        <a:pt x="209913" y="1057413"/>
                        <a:pt x="214630" y="1079458"/>
                        <a:pt x="226511" y="1097280"/>
                      </a:cubicBezTo>
                      <a:cubicBezTo>
                        <a:pt x="233284" y="1107440"/>
                        <a:pt x="236476" y="1121288"/>
                        <a:pt x="246831" y="1127760"/>
                      </a:cubicBezTo>
                      <a:lnTo>
                        <a:pt x="338271" y="1158240"/>
                      </a:lnTo>
                      <a:lnTo>
                        <a:pt x="368751" y="1168400"/>
                      </a:lnTo>
                      <a:lnTo>
                        <a:pt x="399231" y="1178560"/>
                      </a:lnTo>
                      <a:cubicBezTo>
                        <a:pt x="426324" y="1175173"/>
                        <a:pt x="454798" y="1177583"/>
                        <a:pt x="480511" y="1168400"/>
                      </a:cubicBezTo>
                      <a:cubicBezTo>
                        <a:pt x="531476" y="1150198"/>
                        <a:pt x="537117" y="1127138"/>
                        <a:pt x="571951" y="1097280"/>
                      </a:cubicBezTo>
                      <a:cubicBezTo>
                        <a:pt x="584808" y="1086260"/>
                        <a:pt x="601341" y="1079456"/>
                        <a:pt x="612591" y="1066800"/>
                      </a:cubicBezTo>
                      <a:cubicBezTo>
                        <a:pt x="685813" y="984425"/>
                        <a:pt x="633825" y="1034492"/>
                        <a:pt x="663391" y="975360"/>
                      </a:cubicBezTo>
                      <a:cubicBezTo>
                        <a:pt x="668852" y="964438"/>
                        <a:pt x="678250" y="955802"/>
                        <a:pt x="683711" y="944880"/>
                      </a:cubicBezTo>
                      <a:cubicBezTo>
                        <a:pt x="703482" y="905337"/>
                        <a:pt x="684499" y="919334"/>
                        <a:pt x="704031" y="873760"/>
                      </a:cubicBezTo>
                      <a:cubicBezTo>
                        <a:pt x="708841" y="862537"/>
                        <a:pt x="718293" y="853882"/>
                        <a:pt x="724351" y="843280"/>
                      </a:cubicBezTo>
                      <a:cubicBezTo>
                        <a:pt x="744439" y="808127"/>
                        <a:pt x="743433" y="806355"/>
                        <a:pt x="754831" y="772160"/>
                      </a:cubicBezTo>
                      <a:cubicBezTo>
                        <a:pt x="748058" y="599440"/>
                        <a:pt x="776434" y="421692"/>
                        <a:pt x="734511" y="254000"/>
                      </a:cubicBezTo>
                      <a:cubicBezTo>
                        <a:pt x="732120" y="244434"/>
                        <a:pt x="720816" y="194806"/>
                        <a:pt x="714191" y="182880"/>
                      </a:cubicBezTo>
                      <a:cubicBezTo>
                        <a:pt x="702331" y="161532"/>
                        <a:pt x="681274" y="145088"/>
                        <a:pt x="673551" y="121920"/>
                      </a:cubicBezTo>
                      <a:cubicBezTo>
                        <a:pt x="655696" y="68355"/>
                        <a:pt x="675192" y="111697"/>
                        <a:pt x="632911" y="60960"/>
                      </a:cubicBezTo>
                      <a:cubicBezTo>
                        <a:pt x="625094" y="51579"/>
                        <a:pt x="621225" y="39114"/>
                        <a:pt x="612591" y="30480"/>
                      </a:cubicBezTo>
                      <a:cubicBezTo>
                        <a:pt x="592896" y="10785"/>
                        <a:pt x="576421" y="8263"/>
                        <a:pt x="551631" y="0"/>
                      </a:cubicBezTo>
                      <a:cubicBezTo>
                        <a:pt x="514378" y="3387"/>
                        <a:pt x="476902" y="4870"/>
                        <a:pt x="439871" y="10160"/>
                      </a:cubicBezTo>
                      <a:cubicBezTo>
                        <a:pt x="361254" y="21391"/>
                        <a:pt x="389071" y="10160"/>
                        <a:pt x="378911" y="1016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91" name="Freihandform 12"/>
                <p:cNvSpPr>
                  <a:spLocks/>
                </p:cNvSpPr>
                <p:nvPr/>
              </p:nvSpPr>
              <p:spPr bwMode="auto">
                <a:xfrm>
                  <a:off x="1371600" y="3126405"/>
                  <a:ext cx="809091" cy="724993"/>
                </a:xfrm>
                <a:custGeom>
                  <a:avLst/>
                  <a:gdLst>
                    <a:gd name="T0" fmla="*/ 406400 w 809091"/>
                    <a:gd name="T1" fmla="*/ 2875 h 724993"/>
                    <a:gd name="T2" fmla="*/ 406400 w 809091"/>
                    <a:gd name="T3" fmla="*/ 2875 h 724993"/>
                    <a:gd name="T4" fmla="*/ 71120 w 809091"/>
                    <a:gd name="T5" fmla="*/ 13035 h 724993"/>
                    <a:gd name="T6" fmla="*/ 20320 w 809091"/>
                    <a:gd name="T7" fmla="*/ 53675 h 724993"/>
                    <a:gd name="T8" fmla="*/ 0 w 809091"/>
                    <a:gd name="T9" fmla="*/ 124795 h 724993"/>
                    <a:gd name="T10" fmla="*/ 30480 w 809091"/>
                    <a:gd name="T11" fmla="*/ 277195 h 724993"/>
                    <a:gd name="T12" fmla="*/ 91440 w 809091"/>
                    <a:gd name="T13" fmla="*/ 358475 h 724993"/>
                    <a:gd name="T14" fmla="*/ 121920 w 809091"/>
                    <a:gd name="T15" fmla="*/ 378795 h 724993"/>
                    <a:gd name="T16" fmla="*/ 182880 w 809091"/>
                    <a:gd name="T17" fmla="*/ 439755 h 724993"/>
                    <a:gd name="T18" fmla="*/ 213360 w 809091"/>
                    <a:gd name="T19" fmla="*/ 470235 h 724993"/>
                    <a:gd name="T20" fmla="*/ 243840 w 809091"/>
                    <a:gd name="T21" fmla="*/ 490555 h 724993"/>
                    <a:gd name="T22" fmla="*/ 274320 w 809091"/>
                    <a:gd name="T23" fmla="*/ 521035 h 724993"/>
                    <a:gd name="T24" fmla="*/ 304800 w 809091"/>
                    <a:gd name="T25" fmla="*/ 531195 h 724993"/>
                    <a:gd name="T26" fmla="*/ 335280 w 809091"/>
                    <a:gd name="T27" fmla="*/ 551515 h 724993"/>
                    <a:gd name="T28" fmla="*/ 436880 w 809091"/>
                    <a:gd name="T29" fmla="*/ 632795 h 724993"/>
                    <a:gd name="T30" fmla="*/ 487680 w 809091"/>
                    <a:gd name="T31" fmla="*/ 663275 h 724993"/>
                    <a:gd name="T32" fmla="*/ 558800 w 809091"/>
                    <a:gd name="T33" fmla="*/ 703915 h 724993"/>
                    <a:gd name="T34" fmla="*/ 680720 w 809091"/>
                    <a:gd name="T35" fmla="*/ 724235 h 724993"/>
                    <a:gd name="T36" fmla="*/ 741680 w 809091"/>
                    <a:gd name="T37" fmla="*/ 714075 h 724993"/>
                    <a:gd name="T38" fmla="*/ 762000 w 809091"/>
                    <a:gd name="T39" fmla="*/ 673435 h 724993"/>
                    <a:gd name="T40" fmla="*/ 792480 w 809091"/>
                    <a:gd name="T41" fmla="*/ 612475 h 724993"/>
                    <a:gd name="T42" fmla="*/ 792480 w 809091"/>
                    <a:gd name="T43" fmla="*/ 287355 h 724993"/>
                    <a:gd name="T44" fmla="*/ 762000 w 809091"/>
                    <a:gd name="T45" fmla="*/ 226395 h 724993"/>
                    <a:gd name="T46" fmla="*/ 731520 w 809091"/>
                    <a:gd name="T47" fmla="*/ 206075 h 724993"/>
                    <a:gd name="T48" fmla="*/ 711200 w 809091"/>
                    <a:gd name="T49" fmla="*/ 175595 h 724993"/>
                    <a:gd name="T50" fmla="*/ 680720 w 809091"/>
                    <a:gd name="T51" fmla="*/ 165435 h 724993"/>
                    <a:gd name="T52" fmla="*/ 640080 w 809091"/>
                    <a:gd name="T53" fmla="*/ 104475 h 724993"/>
                    <a:gd name="T54" fmla="*/ 599440 w 809091"/>
                    <a:gd name="T55" fmla="*/ 43515 h 724993"/>
                    <a:gd name="T56" fmla="*/ 548640 w 809091"/>
                    <a:gd name="T57" fmla="*/ 2875 h 724993"/>
                    <a:gd name="T58" fmla="*/ 406400 w 809091"/>
                    <a:gd name="T59" fmla="*/ 2875 h 724993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809091"/>
                    <a:gd name="T91" fmla="*/ 0 h 724993"/>
                    <a:gd name="T92" fmla="*/ 809091 w 809091"/>
                    <a:gd name="T93" fmla="*/ 724993 h 724993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809091" h="724993">
                      <a:moveTo>
                        <a:pt x="406400" y="2875"/>
                      </a:moveTo>
                      <a:lnTo>
                        <a:pt x="406400" y="2875"/>
                      </a:lnTo>
                      <a:cubicBezTo>
                        <a:pt x="294640" y="6262"/>
                        <a:pt x="182759" y="6833"/>
                        <a:pt x="71120" y="13035"/>
                      </a:cubicBezTo>
                      <a:cubicBezTo>
                        <a:pt x="40988" y="14709"/>
                        <a:pt x="32976" y="28362"/>
                        <a:pt x="20320" y="53675"/>
                      </a:cubicBezTo>
                      <a:cubicBezTo>
                        <a:pt x="13032" y="68251"/>
                        <a:pt x="3255" y="111774"/>
                        <a:pt x="0" y="124795"/>
                      </a:cubicBezTo>
                      <a:cubicBezTo>
                        <a:pt x="3930" y="160161"/>
                        <a:pt x="6466" y="241173"/>
                        <a:pt x="30480" y="277195"/>
                      </a:cubicBezTo>
                      <a:cubicBezTo>
                        <a:pt x="49239" y="305334"/>
                        <a:pt x="67306" y="334341"/>
                        <a:pt x="91440" y="358475"/>
                      </a:cubicBezTo>
                      <a:cubicBezTo>
                        <a:pt x="100074" y="367109"/>
                        <a:pt x="112794" y="370683"/>
                        <a:pt x="121920" y="378795"/>
                      </a:cubicBezTo>
                      <a:cubicBezTo>
                        <a:pt x="143398" y="397887"/>
                        <a:pt x="162560" y="419435"/>
                        <a:pt x="182880" y="439755"/>
                      </a:cubicBezTo>
                      <a:cubicBezTo>
                        <a:pt x="193040" y="449915"/>
                        <a:pt x="201405" y="462265"/>
                        <a:pt x="213360" y="470235"/>
                      </a:cubicBezTo>
                      <a:cubicBezTo>
                        <a:pt x="223520" y="477008"/>
                        <a:pt x="234459" y="482738"/>
                        <a:pt x="243840" y="490555"/>
                      </a:cubicBezTo>
                      <a:cubicBezTo>
                        <a:pt x="254878" y="499753"/>
                        <a:pt x="262365" y="513065"/>
                        <a:pt x="274320" y="521035"/>
                      </a:cubicBezTo>
                      <a:cubicBezTo>
                        <a:pt x="283231" y="526976"/>
                        <a:pt x="295221" y="526406"/>
                        <a:pt x="304800" y="531195"/>
                      </a:cubicBezTo>
                      <a:cubicBezTo>
                        <a:pt x="315722" y="536656"/>
                        <a:pt x="325120" y="544742"/>
                        <a:pt x="335280" y="551515"/>
                      </a:cubicBezTo>
                      <a:cubicBezTo>
                        <a:pt x="372942" y="608008"/>
                        <a:pt x="346241" y="577017"/>
                        <a:pt x="436880" y="632795"/>
                      </a:cubicBezTo>
                      <a:cubicBezTo>
                        <a:pt x="453698" y="643145"/>
                        <a:pt x="471249" y="652321"/>
                        <a:pt x="487680" y="663275"/>
                      </a:cubicBezTo>
                      <a:cubicBezTo>
                        <a:pt x="509977" y="678140"/>
                        <a:pt x="533019" y="695321"/>
                        <a:pt x="558800" y="703915"/>
                      </a:cubicBezTo>
                      <a:cubicBezTo>
                        <a:pt x="581085" y="711343"/>
                        <a:pt x="664613" y="721934"/>
                        <a:pt x="680720" y="724235"/>
                      </a:cubicBezTo>
                      <a:cubicBezTo>
                        <a:pt x="701040" y="720848"/>
                        <a:pt x="724211" y="724993"/>
                        <a:pt x="741680" y="714075"/>
                      </a:cubicBezTo>
                      <a:cubicBezTo>
                        <a:pt x="754523" y="706048"/>
                        <a:pt x="754486" y="686585"/>
                        <a:pt x="762000" y="673435"/>
                      </a:cubicBezTo>
                      <a:cubicBezTo>
                        <a:pt x="793513" y="618288"/>
                        <a:pt x="773852" y="668358"/>
                        <a:pt x="792480" y="612475"/>
                      </a:cubicBezTo>
                      <a:cubicBezTo>
                        <a:pt x="806632" y="456806"/>
                        <a:pt x="809091" y="486689"/>
                        <a:pt x="792480" y="287355"/>
                      </a:cubicBezTo>
                      <a:cubicBezTo>
                        <a:pt x="790978" y="269326"/>
                        <a:pt x="773987" y="238382"/>
                        <a:pt x="762000" y="226395"/>
                      </a:cubicBezTo>
                      <a:cubicBezTo>
                        <a:pt x="753366" y="217761"/>
                        <a:pt x="741680" y="212848"/>
                        <a:pt x="731520" y="206075"/>
                      </a:cubicBezTo>
                      <a:cubicBezTo>
                        <a:pt x="724747" y="195915"/>
                        <a:pt x="720735" y="183223"/>
                        <a:pt x="711200" y="175595"/>
                      </a:cubicBezTo>
                      <a:cubicBezTo>
                        <a:pt x="702837" y="168905"/>
                        <a:pt x="688293" y="173008"/>
                        <a:pt x="680720" y="165435"/>
                      </a:cubicBezTo>
                      <a:cubicBezTo>
                        <a:pt x="663451" y="148166"/>
                        <a:pt x="653627" y="124795"/>
                        <a:pt x="640080" y="104475"/>
                      </a:cubicBezTo>
                      <a:lnTo>
                        <a:pt x="599440" y="43515"/>
                      </a:lnTo>
                      <a:cubicBezTo>
                        <a:pt x="582551" y="18181"/>
                        <a:pt x="582485" y="4567"/>
                        <a:pt x="548640" y="2875"/>
                      </a:cubicBezTo>
                      <a:cubicBezTo>
                        <a:pt x="491138" y="0"/>
                        <a:pt x="430107" y="2875"/>
                        <a:pt x="406400" y="2875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92" name="Freihandform 13"/>
                <p:cNvSpPr>
                  <a:spLocks/>
                </p:cNvSpPr>
                <p:nvPr/>
              </p:nvSpPr>
              <p:spPr bwMode="auto">
                <a:xfrm>
                  <a:off x="3847874" y="2941751"/>
                  <a:ext cx="734286" cy="976494"/>
                </a:xfrm>
                <a:custGeom>
                  <a:avLst/>
                  <a:gdLst>
                    <a:gd name="T0" fmla="*/ 510766 w 734286"/>
                    <a:gd name="T1" fmla="*/ 4649 h 976494"/>
                    <a:gd name="T2" fmla="*/ 510766 w 734286"/>
                    <a:gd name="T3" fmla="*/ 4649 h 976494"/>
                    <a:gd name="T4" fmla="*/ 307566 w 734286"/>
                    <a:gd name="T5" fmla="*/ 14809 h 976494"/>
                    <a:gd name="T6" fmla="*/ 216126 w 734286"/>
                    <a:gd name="T7" fmla="*/ 85929 h 976494"/>
                    <a:gd name="T8" fmla="*/ 175486 w 734286"/>
                    <a:gd name="T9" fmla="*/ 146889 h 976494"/>
                    <a:gd name="T10" fmla="*/ 104366 w 734286"/>
                    <a:gd name="T11" fmla="*/ 197689 h 976494"/>
                    <a:gd name="T12" fmla="*/ 84046 w 734286"/>
                    <a:gd name="T13" fmla="*/ 228169 h 976494"/>
                    <a:gd name="T14" fmla="*/ 63726 w 734286"/>
                    <a:gd name="T15" fmla="*/ 350089 h 976494"/>
                    <a:gd name="T16" fmla="*/ 33246 w 734286"/>
                    <a:gd name="T17" fmla="*/ 451689 h 976494"/>
                    <a:gd name="T18" fmla="*/ 12926 w 734286"/>
                    <a:gd name="T19" fmla="*/ 512649 h 976494"/>
                    <a:gd name="T20" fmla="*/ 2766 w 734286"/>
                    <a:gd name="T21" fmla="*/ 543129 h 976494"/>
                    <a:gd name="T22" fmla="*/ 33246 w 734286"/>
                    <a:gd name="T23" fmla="*/ 654889 h 976494"/>
                    <a:gd name="T24" fmla="*/ 43406 w 734286"/>
                    <a:gd name="T25" fmla="*/ 685369 h 976494"/>
                    <a:gd name="T26" fmla="*/ 73886 w 734286"/>
                    <a:gd name="T27" fmla="*/ 715849 h 976494"/>
                    <a:gd name="T28" fmla="*/ 94206 w 734286"/>
                    <a:gd name="T29" fmla="*/ 746329 h 976494"/>
                    <a:gd name="T30" fmla="*/ 114526 w 734286"/>
                    <a:gd name="T31" fmla="*/ 827609 h 976494"/>
                    <a:gd name="T32" fmla="*/ 124686 w 734286"/>
                    <a:gd name="T33" fmla="*/ 878409 h 976494"/>
                    <a:gd name="T34" fmla="*/ 175486 w 734286"/>
                    <a:gd name="T35" fmla="*/ 929209 h 976494"/>
                    <a:gd name="T36" fmla="*/ 216126 w 734286"/>
                    <a:gd name="T37" fmla="*/ 949529 h 976494"/>
                    <a:gd name="T38" fmla="*/ 327886 w 734286"/>
                    <a:gd name="T39" fmla="*/ 959689 h 976494"/>
                    <a:gd name="T40" fmla="*/ 592046 w 734286"/>
                    <a:gd name="T41" fmla="*/ 949529 h 976494"/>
                    <a:gd name="T42" fmla="*/ 612366 w 734286"/>
                    <a:gd name="T43" fmla="*/ 868249 h 976494"/>
                    <a:gd name="T44" fmla="*/ 642846 w 734286"/>
                    <a:gd name="T45" fmla="*/ 827609 h 976494"/>
                    <a:gd name="T46" fmla="*/ 683486 w 734286"/>
                    <a:gd name="T47" fmla="*/ 726009 h 976494"/>
                    <a:gd name="T48" fmla="*/ 693646 w 734286"/>
                    <a:gd name="T49" fmla="*/ 695529 h 976494"/>
                    <a:gd name="T50" fmla="*/ 703806 w 734286"/>
                    <a:gd name="T51" fmla="*/ 665049 h 976494"/>
                    <a:gd name="T52" fmla="*/ 713966 w 734286"/>
                    <a:gd name="T53" fmla="*/ 512649 h 976494"/>
                    <a:gd name="T54" fmla="*/ 734286 w 734286"/>
                    <a:gd name="T55" fmla="*/ 441529 h 976494"/>
                    <a:gd name="T56" fmla="*/ 724126 w 734286"/>
                    <a:gd name="T57" fmla="*/ 278969 h 976494"/>
                    <a:gd name="T58" fmla="*/ 683486 w 734286"/>
                    <a:gd name="T59" fmla="*/ 187529 h 976494"/>
                    <a:gd name="T60" fmla="*/ 663166 w 734286"/>
                    <a:gd name="T61" fmla="*/ 126569 h 976494"/>
                    <a:gd name="T62" fmla="*/ 642846 w 734286"/>
                    <a:gd name="T63" fmla="*/ 96089 h 976494"/>
                    <a:gd name="T64" fmla="*/ 622526 w 734286"/>
                    <a:gd name="T65" fmla="*/ 35129 h 976494"/>
                    <a:gd name="T66" fmla="*/ 592046 w 734286"/>
                    <a:gd name="T67" fmla="*/ 24969 h 976494"/>
                    <a:gd name="T68" fmla="*/ 561566 w 734286"/>
                    <a:gd name="T69" fmla="*/ 4649 h 976494"/>
                    <a:gd name="T70" fmla="*/ 510766 w 734286"/>
                    <a:gd name="T71" fmla="*/ 4649 h 97649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34286"/>
                    <a:gd name="T109" fmla="*/ 0 h 976494"/>
                    <a:gd name="T110" fmla="*/ 734286 w 734286"/>
                    <a:gd name="T111" fmla="*/ 976494 h 97649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34286" h="976494">
                      <a:moveTo>
                        <a:pt x="510766" y="4649"/>
                      </a:moveTo>
                      <a:lnTo>
                        <a:pt x="510766" y="4649"/>
                      </a:lnTo>
                      <a:cubicBezTo>
                        <a:pt x="443033" y="8036"/>
                        <a:pt x="374164" y="2002"/>
                        <a:pt x="307566" y="14809"/>
                      </a:cubicBezTo>
                      <a:cubicBezTo>
                        <a:pt x="287491" y="18670"/>
                        <a:pt x="232786" y="64509"/>
                        <a:pt x="216126" y="85929"/>
                      </a:cubicBezTo>
                      <a:cubicBezTo>
                        <a:pt x="201133" y="105206"/>
                        <a:pt x="195023" y="132236"/>
                        <a:pt x="175486" y="146889"/>
                      </a:cubicBezTo>
                      <a:cubicBezTo>
                        <a:pt x="125077" y="184695"/>
                        <a:pt x="148935" y="167976"/>
                        <a:pt x="104366" y="197689"/>
                      </a:cubicBezTo>
                      <a:cubicBezTo>
                        <a:pt x="97593" y="207849"/>
                        <a:pt x="89507" y="217247"/>
                        <a:pt x="84046" y="228169"/>
                      </a:cubicBezTo>
                      <a:cubicBezTo>
                        <a:pt x="66400" y="263460"/>
                        <a:pt x="68734" y="317540"/>
                        <a:pt x="63726" y="350089"/>
                      </a:cubicBezTo>
                      <a:cubicBezTo>
                        <a:pt x="59339" y="378605"/>
                        <a:pt x="41158" y="427953"/>
                        <a:pt x="33246" y="451689"/>
                      </a:cubicBezTo>
                      <a:lnTo>
                        <a:pt x="12926" y="512649"/>
                      </a:lnTo>
                      <a:lnTo>
                        <a:pt x="2766" y="543129"/>
                      </a:lnTo>
                      <a:cubicBezTo>
                        <a:pt x="18572" y="653773"/>
                        <a:pt x="0" y="577315"/>
                        <a:pt x="33246" y="654889"/>
                      </a:cubicBezTo>
                      <a:cubicBezTo>
                        <a:pt x="37465" y="664733"/>
                        <a:pt x="37465" y="676458"/>
                        <a:pt x="43406" y="685369"/>
                      </a:cubicBezTo>
                      <a:cubicBezTo>
                        <a:pt x="51376" y="697324"/>
                        <a:pt x="64688" y="704811"/>
                        <a:pt x="73886" y="715849"/>
                      </a:cubicBezTo>
                      <a:cubicBezTo>
                        <a:pt x="81703" y="725230"/>
                        <a:pt x="87433" y="736169"/>
                        <a:pt x="94206" y="746329"/>
                      </a:cubicBezTo>
                      <a:cubicBezTo>
                        <a:pt x="100979" y="773422"/>
                        <a:pt x="109049" y="800224"/>
                        <a:pt x="114526" y="827609"/>
                      </a:cubicBezTo>
                      <a:cubicBezTo>
                        <a:pt x="117913" y="844542"/>
                        <a:pt x="118623" y="862240"/>
                        <a:pt x="124686" y="878409"/>
                      </a:cubicBezTo>
                      <a:cubicBezTo>
                        <a:pt x="134846" y="905502"/>
                        <a:pt x="151779" y="915662"/>
                        <a:pt x="175486" y="929209"/>
                      </a:cubicBezTo>
                      <a:cubicBezTo>
                        <a:pt x="188636" y="936723"/>
                        <a:pt x="201274" y="946559"/>
                        <a:pt x="216126" y="949529"/>
                      </a:cubicBezTo>
                      <a:cubicBezTo>
                        <a:pt x="252807" y="956865"/>
                        <a:pt x="290633" y="956302"/>
                        <a:pt x="327886" y="959689"/>
                      </a:cubicBezTo>
                      <a:cubicBezTo>
                        <a:pt x="415939" y="956302"/>
                        <a:pt x="508155" y="976494"/>
                        <a:pt x="592046" y="949529"/>
                      </a:cubicBezTo>
                      <a:cubicBezTo>
                        <a:pt x="618633" y="940983"/>
                        <a:pt x="595610" y="890591"/>
                        <a:pt x="612366" y="868249"/>
                      </a:cubicBezTo>
                      <a:cubicBezTo>
                        <a:pt x="622526" y="854702"/>
                        <a:pt x="633871" y="841968"/>
                        <a:pt x="642846" y="827609"/>
                      </a:cubicBezTo>
                      <a:cubicBezTo>
                        <a:pt x="664202" y="793439"/>
                        <a:pt x="670458" y="765094"/>
                        <a:pt x="683486" y="726009"/>
                      </a:cubicBezTo>
                      <a:lnTo>
                        <a:pt x="693646" y="695529"/>
                      </a:lnTo>
                      <a:lnTo>
                        <a:pt x="703806" y="665049"/>
                      </a:lnTo>
                      <a:cubicBezTo>
                        <a:pt x="707193" y="614249"/>
                        <a:pt x="708636" y="563282"/>
                        <a:pt x="713966" y="512649"/>
                      </a:cubicBezTo>
                      <a:cubicBezTo>
                        <a:pt x="715929" y="494003"/>
                        <a:pt x="727990" y="460418"/>
                        <a:pt x="734286" y="441529"/>
                      </a:cubicBezTo>
                      <a:cubicBezTo>
                        <a:pt x="730899" y="387342"/>
                        <a:pt x="731462" y="332764"/>
                        <a:pt x="724126" y="278969"/>
                      </a:cubicBezTo>
                      <a:cubicBezTo>
                        <a:pt x="712224" y="191691"/>
                        <a:pt x="708687" y="244230"/>
                        <a:pt x="683486" y="187529"/>
                      </a:cubicBezTo>
                      <a:cubicBezTo>
                        <a:pt x="674787" y="167956"/>
                        <a:pt x="675047" y="144391"/>
                        <a:pt x="663166" y="126569"/>
                      </a:cubicBezTo>
                      <a:cubicBezTo>
                        <a:pt x="656393" y="116409"/>
                        <a:pt x="647805" y="107247"/>
                        <a:pt x="642846" y="96089"/>
                      </a:cubicBezTo>
                      <a:cubicBezTo>
                        <a:pt x="634147" y="76516"/>
                        <a:pt x="642846" y="41902"/>
                        <a:pt x="622526" y="35129"/>
                      </a:cubicBezTo>
                      <a:cubicBezTo>
                        <a:pt x="612366" y="31742"/>
                        <a:pt x="601625" y="29758"/>
                        <a:pt x="592046" y="24969"/>
                      </a:cubicBezTo>
                      <a:cubicBezTo>
                        <a:pt x="581124" y="19508"/>
                        <a:pt x="573540" y="7044"/>
                        <a:pt x="561566" y="4649"/>
                      </a:cubicBezTo>
                      <a:cubicBezTo>
                        <a:pt x="538320" y="0"/>
                        <a:pt x="519233" y="4649"/>
                        <a:pt x="510766" y="4649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93" name="Freihandform 14"/>
                <p:cNvSpPr>
                  <a:spLocks/>
                </p:cNvSpPr>
                <p:nvPr/>
              </p:nvSpPr>
              <p:spPr bwMode="auto">
                <a:xfrm>
                  <a:off x="2162385" y="3768539"/>
                  <a:ext cx="773855" cy="854261"/>
                </a:xfrm>
                <a:custGeom>
                  <a:avLst/>
                  <a:gdLst>
                    <a:gd name="T0" fmla="*/ 458895 w 773855"/>
                    <a:gd name="T1" fmla="*/ 21141 h 854261"/>
                    <a:gd name="T2" fmla="*/ 458895 w 773855"/>
                    <a:gd name="T3" fmla="*/ 21141 h 854261"/>
                    <a:gd name="T4" fmla="*/ 367455 w 773855"/>
                    <a:gd name="T5" fmla="*/ 10981 h 854261"/>
                    <a:gd name="T6" fmla="*/ 235375 w 773855"/>
                    <a:gd name="T7" fmla="*/ 21141 h 854261"/>
                    <a:gd name="T8" fmla="*/ 204895 w 773855"/>
                    <a:gd name="T9" fmla="*/ 41461 h 854261"/>
                    <a:gd name="T10" fmla="*/ 143935 w 773855"/>
                    <a:gd name="T11" fmla="*/ 112581 h 854261"/>
                    <a:gd name="T12" fmla="*/ 123615 w 773855"/>
                    <a:gd name="T13" fmla="*/ 153221 h 854261"/>
                    <a:gd name="T14" fmla="*/ 103295 w 773855"/>
                    <a:gd name="T15" fmla="*/ 183701 h 854261"/>
                    <a:gd name="T16" fmla="*/ 93135 w 773855"/>
                    <a:gd name="T17" fmla="*/ 224341 h 854261"/>
                    <a:gd name="T18" fmla="*/ 52495 w 773855"/>
                    <a:gd name="T19" fmla="*/ 285301 h 854261"/>
                    <a:gd name="T20" fmla="*/ 32175 w 773855"/>
                    <a:gd name="T21" fmla="*/ 315781 h 854261"/>
                    <a:gd name="T22" fmla="*/ 22015 w 773855"/>
                    <a:gd name="T23" fmla="*/ 346261 h 854261"/>
                    <a:gd name="T24" fmla="*/ 1695 w 773855"/>
                    <a:gd name="T25" fmla="*/ 427541 h 854261"/>
                    <a:gd name="T26" fmla="*/ 11855 w 773855"/>
                    <a:gd name="T27" fmla="*/ 661221 h 854261"/>
                    <a:gd name="T28" fmla="*/ 42335 w 773855"/>
                    <a:gd name="T29" fmla="*/ 691701 h 854261"/>
                    <a:gd name="T30" fmla="*/ 93135 w 773855"/>
                    <a:gd name="T31" fmla="*/ 722181 h 854261"/>
                    <a:gd name="T32" fmla="*/ 164255 w 773855"/>
                    <a:gd name="T33" fmla="*/ 742501 h 854261"/>
                    <a:gd name="T34" fmla="*/ 194735 w 773855"/>
                    <a:gd name="T35" fmla="*/ 772981 h 854261"/>
                    <a:gd name="T36" fmla="*/ 347135 w 773855"/>
                    <a:gd name="T37" fmla="*/ 823781 h 854261"/>
                    <a:gd name="T38" fmla="*/ 387775 w 773855"/>
                    <a:gd name="T39" fmla="*/ 833941 h 854261"/>
                    <a:gd name="T40" fmla="*/ 469055 w 773855"/>
                    <a:gd name="T41" fmla="*/ 844101 h 854261"/>
                    <a:gd name="T42" fmla="*/ 499535 w 773855"/>
                    <a:gd name="T43" fmla="*/ 854261 h 854261"/>
                    <a:gd name="T44" fmla="*/ 601135 w 773855"/>
                    <a:gd name="T45" fmla="*/ 833941 h 854261"/>
                    <a:gd name="T46" fmla="*/ 641775 w 773855"/>
                    <a:gd name="T47" fmla="*/ 803461 h 854261"/>
                    <a:gd name="T48" fmla="*/ 672255 w 773855"/>
                    <a:gd name="T49" fmla="*/ 783141 h 854261"/>
                    <a:gd name="T50" fmla="*/ 743375 w 773855"/>
                    <a:gd name="T51" fmla="*/ 681541 h 854261"/>
                    <a:gd name="T52" fmla="*/ 773855 w 773855"/>
                    <a:gd name="T53" fmla="*/ 661221 h 854261"/>
                    <a:gd name="T54" fmla="*/ 763695 w 773855"/>
                    <a:gd name="T55" fmla="*/ 386901 h 854261"/>
                    <a:gd name="T56" fmla="*/ 743375 w 773855"/>
                    <a:gd name="T57" fmla="*/ 325941 h 854261"/>
                    <a:gd name="T58" fmla="*/ 733215 w 773855"/>
                    <a:gd name="T59" fmla="*/ 295461 h 854261"/>
                    <a:gd name="T60" fmla="*/ 723055 w 773855"/>
                    <a:gd name="T61" fmla="*/ 264981 h 854261"/>
                    <a:gd name="T62" fmla="*/ 712895 w 773855"/>
                    <a:gd name="T63" fmla="*/ 234501 h 854261"/>
                    <a:gd name="T64" fmla="*/ 682415 w 773855"/>
                    <a:gd name="T65" fmla="*/ 204021 h 854261"/>
                    <a:gd name="T66" fmla="*/ 672255 w 773855"/>
                    <a:gd name="T67" fmla="*/ 173541 h 854261"/>
                    <a:gd name="T68" fmla="*/ 631615 w 773855"/>
                    <a:gd name="T69" fmla="*/ 112581 h 854261"/>
                    <a:gd name="T70" fmla="*/ 601135 w 773855"/>
                    <a:gd name="T71" fmla="*/ 51621 h 854261"/>
                    <a:gd name="T72" fmla="*/ 560495 w 773855"/>
                    <a:gd name="T73" fmla="*/ 41461 h 854261"/>
                    <a:gd name="T74" fmla="*/ 499535 w 773855"/>
                    <a:gd name="T75" fmla="*/ 21141 h 854261"/>
                    <a:gd name="T76" fmla="*/ 408095 w 773855"/>
                    <a:gd name="T77" fmla="*/ 821 h 854261"/>
                    <a:gd name="T78" fmla="*/ 458895 w 773855"/>
                    <a:gd name="T79" fmla="*/ 21141 h 85426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73855"/>
                    <a:gd name="T121" fmla="*/ 0 h 854261"/>
                    <a:gd name="T122" fmla="*/ 773855 w 773855"/>
                    <a:gd name="T123" fmla="*/ 854261 h 85426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73855" h="854261">
                      <a:moveTo>
                        <a:pt x="458895" y="21141"/>
                      </a:moveTo>
                      <a:lnTo>
                        <a:pt x="458895" y="21141"/>
                      </a:lnTo>
                      <a:cubicBezTo>
                        <a:pt x="428415" y="17754"/>
                        <a:pt x="398123" y="10981"/>
                        <a:pt x="367455" y="10981"/>
                      </a:cubicBezTo>
                      <a:cubicBezTo>
                        <a:pt x="323298" y="10981"/>
                        <a:pt x="278775" y="13003"/>
                        <a:pt x="235375" y="21141"/>
                      </a:cubicBezTo>
                      <a:cubicBezTo>
                        <a:pt x="223373" y="23391"/>
                        <a:pt x="214276" y="33644"/>
                        <a:pt x="204895" y="41461"/>
                      </a:cubicBezTo>
                      <a:cubicBezTo>
                        <a:pt x="183211" y="59531"/>
                        <a:pt x="158559" y="89182"/>
                        <a:pt x="143935" y="112581"/>
                      </a:cubicBezTo>
                      <a:cubicBezTo>
                        <a:pt x="135908" y="125424"/>
                        <a:pt x="131129" y="140071"/>
                        <a:pt x="123615" y="153221"/>
                      </a:cubicBezTo>
                      <a:cubicBezTo>
                        <a:pt x="117557" y="163823"/>
                        <a:pt x="110068" y="173541"/>
                        <a:pt x="103295" y="183701"/>
                      </a:cubicBezTo>
                      <a:cubicBezTo>
                        <a:pt x="99908" y="197248"/>
                        <a:pt x="99380" y="211852"/>
                        <a:pt x="93135" y="224341"/>
                      </a:cubicBezTo>
                      <a:cubicBezTo>
                        <a:pt x="82213" y="246184"/>
                        <a:pt x="66042" y="264981"/>
                        <a:pt x="52495" y="285301"/>
                      </a:cubicBezTo>
                      <a:cubicBezTo>
                        <a:pt x="45722" y="295461"/>
                        <a:pt x="36036" y="304197"/>
                        <a:pt x="32175" y="315781"/>
                      </a:cubicBezTo>
                      <a:cubicBezTo>
                        <a:pt x="28788" y="325941"/>
                        <a:pt x="24833" y="335929"/>
                        <a:pt x="22015" y="346261"/>
                      </a:cubicBezTo>
                      <a:cubicBezTo>
                        <a:pt x="14667" y="373204"/>
                        <a:pt x="1695" y="427541"/>
                        <a:pt x="1695" y="427541"/>
                      </a:cubicBezTo>
                      <a:cubicBezTo>
                        <a:pt x="5082" y="505434"/>
                        <a:pt x="0" y="584161"/>
                        <a:pt x="11855" y="661221"/>
                      </a:cubicBezTo>
                      <a:cubicBezTo>
                        <a:pt x="14040" y="675422"/>
                        <a:pt x="30840" y="683080"/>
                        <a:pt x="42335" y="691701"/>
                      </a:cubicBezTo>
                      <a:cubicBezTo>
                        <a:pt x="58133" y="703549"/>
                        <a:pt x="75472" y="713350"/>
                        <a:pt x="93135" y="722181"/>
                      </a:cubicBezTo>
                      <a:cubicBezTo>
                        <a:pt x="107711" y="729469"/>
                        <a:pt x="151234" y="739246"/>
                        <a:pt x="164255" y="742501"/>
                      </a:cubicBezTo>
                      <a:cubicBezTo>
                        <a:pt x="174415" y="752661"/>
                        <a:pt x="182613" y="765267"/>
                        <a:pt x="194735" y="772981"/>
                      </a:cubicBezTo>
                      <a:cubicBezTo>
                        <a:pt x="277587" y="825705"/>
                        <a:pt x="261719" y="808251"/>
                        <a:pt x="347135" y="823781"/>
                      </a:cubicBezTo>
                      <a:cubicBezTo>
                        <a:pt x="360873" y="826279"/>
                        <a:pt x="374001" y="831645"/>
                        <a:pt x="387775" y="833941"/>
                      </a:cubicBezTo>
                      <a:cubicBezTo>
                        <a:pt x="414708" y="838430"/>
                        <a:pt x="441962" y="840714"/>
                        <a:pt x="469055" y="844101"/>
                      </a:cubicBezTo>
                      <a:cubicBezTo>
                        <a:pt x="479215" y="847488"/>
                        <a:pt x="488825" y="854261"/>
                        <a:pt x="499535" y="854261"/>
                      </a:cubicBezTo>
                      <a:cubicBezTo>
                        <a:pt x="546233" y="854261"/>
                        <a:pt x="563600" y="846453"/>
                        <a:pt x="601135" y="833941"/>
                      </a:cubicBezTo>
                      <a:cubicBezTo>
                        <a:pt x="614682" y="823781"/>
                        <a:pt x="627996" y="813303"/>
                        <a:pt x="641775" y="803461"/>
                      </a:cubicBezTo>
                      <a:cubicBezTo>
                        <a:pt x="651711" y="796364"/>
                        <a:pt x="664214" y="792331"/>
                        <a:pt x="672255" y="783141"/>
                      </a:cubicBezTo>
                      <a:cubicBezTo>
                        <a:pt x="695490" y="756587"/>
                        <a:pt x="716823" y="708093"/>
                        <a:pt x="743375" y="681541"/>
                      </a:cubicBezTo>
                      <a:cubicBezTo>
                        <a:pt x="752009" y="672907"/>
                        <a:pt x="763695" y="667994"/>
                        <a:pt x="773855" y="661221"/>
                      </a:cubicBezTo>
                      <a:cubicBezTo>
                        <a:pt x="770468" y="569781"/>
                        <a:pt x="771979" y="478028"/>
                        <a:pt x="763695" y="386901"/>
                      </a:cubicBezTo>
                      <a:cubicBezTo>
                        <a:pt x="761756" y="365570"/>
                        <a:pt x="750148" y="346261"/>
                        <a:pt x="743375" y="325941"/>
                      </a:cubicBezTo>
                      <a:lnTo>
                        <a:pt x="733215" y="295461"/>
                      </a:lnTo>
                      <a:lnTo>
                        <a:pt x="723055" y="264981"/>
                      </a:lnTo>
                      <a:cubicBezTo>
                        <a:pt x="719668" y="254821"/>
                        <a:pt x="720468" y="242074"/>
                        <a:pt x="712895" y="234501"/>
                      </a:cubicBezTo>
                      <a:lnTo>
                        <a:pt x="682415" y="204021"/>
                      </a:lnTo>
                      <a:cubicBezTo>
                        <a:pt x="679028" y="193861"/>
                        <a:pt x="677456" y="182903"/>
                        <a:pt x="672255" y="173541"/>
                      </a:cubicBezTo>
                      <a:cubicBezTo>
                        <a:pt x="660395" y="152193"/>
                        <a:pt x="639338" y="135749"/>
                        <a:pt x="631615" y="112581"/>
                      </a:cubicBezTo>
                      <a:cubicBezTo>
                        <a:pt x="625819" y="95194"/>
                        <a:pt x="618017" y="62876"/>
                        <a:pt x="601135" y="51621"/>
                      </a:cubicBezTo>
                      <a:cubicBezTo>
                        <a:pt x="589517" y="43875"/>
                        <a:pt x="573870" y="45473"/>
                        <a:pt x="560495" y="41461"/>
                      </a:cubicBezTo>
                      <a:cubicBezTo>
                        <a:pt x="539979" y="35306"/>
                        <a:pt x="520315" y="26336"/>
                        <a:pt x="499535" y="21141"/>
                      </a:cubicBezTo>
                      <a:cubicBezTo>
                        <a:pt x="414969" y="0"/>
                        <a:pt x="446182" y="821"/>
                        <a:pt x="408095" y="821"/>
                      </a:cubicBezTo>
                      <a:lnTo>
                        <a:pt x="458895" y="21141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94" name="Freihandform 15"/>
                <p:cNvSpPr>
                  <a:spLocks/>
                </p:cNvSpPr>
                <p:nvPr/>
              </p:nvSpPr>
              <p:spPr bwMode="auto">
                <a:xfrm>
                  <a:off x="954598" y="3830398"/>
                  <a:ext cx="945410" cy="822882"/>
                </a:xfrm>
                <a:custGeom>
                  <a:avLst/>
                  <a:gdLst>
                    <a:gd name="T0" fmla="*/ 223962 w 945410"/>
                    <a:gd name="T1" fmla="*/ 20242 h 822882"/>
                    <a:gd name="T2" fmla="*/ 223962 w 945410"/>
                    <a:gd name="T3" fmla="*/ 20242 h 822882"/>
                    <a:gd name="T4" fmla="*/ 315402 w 945410"/>
                    <a:gd name="T5" fmla="*/ 30402 h 822882"/>
                    <a:gd name="T6" fmla="*/ 366202 w 945410"/>
                    <a:gd name="T7" fmla="*/ 60882 h 822882"/>
                    <a:gd name="T8" fmla="*/ 447482 w 945410"/>
                    <a:gd name="T9" fmla="*/ 81202 h 822882"/>
                    <a:gd name="T10" fmla="*/ 477962 w 945410"/>
                    <a:gd name="T11" fmla="*/ 91362 h 822882"/>
                    <a:gd name="T12" fmla="*/ 538922 w 945410"/>
                    <a:gd name="T13" fmla="*/ 142162 h 822882"/>
                    <a:gd name="T14" fmla="*/ 579562 w 945410"/>
                    <a:gd name="T15" fmla="*/ 192962 h 822882"/>
                    <a:gd name="T16" fmla="*/ 711642 w 945410"/>
                    <a:gd name="T17" fmla="*/ 304722 h 822882"/>
                    <a:gd name="T18" fmla="*/ 782762 w 945410"/>
                    <a:gd name="T19" fmla="*/ 345362 h 822882"/>
                    <a:gd name="T20" fmla="*/ 843722 w 945410"/>
                    <a:gd name="T21" fmla="*/ 386002 h 822882"/>
                    <a:gd name="T22" fmla="*/ 914842 w 945410"/>
                    <a:gd name="T23" fmla="*/ 426642 h 822882"/>
                    <a:gd name="T24" fmla="*/ 935162 w 945410"/>
                    <a:gd name="T25" fmla="*/ 467282 h 822882"/>
                    <a:gd name="T26" fmla="*/ 904682 w 945410"/>
                    <a:gd name="T27" fmla="*/ 680642 h 822882"/>
                    <a:gd name="T28" fmla="*/ 874202 w 945410"/>
                    <a:gd name="T29" fmla="*/ 741602 h 822882"/>
                    <a:gd name="T30" fmla="*/ 803082 w 945410"/>
                    <a:gd name="T31" fmla="*/ 792402 h 822882"/>
                    <a:gd name="T32" fmla="*/ 772602 w 945410"/>
                    <a:gd name="T33" fmla="*/ 802562 h 822882"/>
                    <a:gd name="T34" fmla="*/ 731962 w 945410"/>
                    <a:gd name="T35" fmla="*/ 792402 h 822882"/>
                    <a:gd name="T36" fmla="*/ 701482 w 945410"/>
                    <a:gd name="T37" fmla="*/ 772082 h 822882"/>
                    <a:gd name="T38" fmla="*/ 620202 w 945410"/>
                    <a:gd name="T39" fmla="*/ 792402 h 822882"/>
                    <a:gd name="T40" fmla="*/ 589722 w 945410"/>
                    <a:gd name="T41" fmla="*/ 812722 h 822882"/>
                    <a:gd name="T42" fmla="*/ 538922 w 945410"/>
                    <a:gd name="T43" fmla="*/ 822882 h 822882"/>
                    <a:gd name="T44" fmla="*/ 264602 w 945410"/>
                    <a:gd name="T45" fmla="*/ 812722 h 822882"/>
                    <a:gd name="T46" fmla="*/ 213802 w 945410"/>
                    <a:gd name="T47" fmla="*/ 731442 h 822882"/>
                    <a:gd name="T48" fmla="*/ 183322 w 945410"/>
                    <a:gd name="T49" fmla="*/ 700962 h 822882"/>
                    <a:gd name="T50" fmla="*/ 102042 w 945410"/>
                    <a:gd name="T51" fmla="*/ 558722 h 822882"/>
                    <a:gd name="T52" fmla="*/ 41082 w 945410"/>
                    <a:gd name="T53" fmla="*/ 467282 h 822882"/>
                    <a:gd name="T54" fmla="*/ 20762 w 945410"/>
                    <a:gd name="T55" fmla="*/ 436802 h 822882"/>
                    <a:gd name="T56" fmla="*/ 10602 w 945410"/>
                    <a:gd name="T57" fmla="*/ 345362 h 822882"/>
                    <a:gd name="T58" fmla="*/ 442 w 945410"/>
                    <a:gd name="T59" fmla="*/ 294562 h 822882"/>
                    <a:gd name="T60" fmla="*/ 10602 w 945410"/>
                    <a:gd name="T61" fmla="*/ 243762 h 822882"/>
                    <a:gd name="T62" fmla="*/ 71562 w 945410"/>
                    <a:gd name="T63" fmla="*/ 203122 h 822882"/>
                    <a:gd name="T64" fmla="*/ 112202 w 945410"/>
                    <a:gd name="T65" fmla="*/ 172642 h 822882"/>
                    <a:gd name="T66" fmla="*/ 122362 w 945410"/>
                    <a:gd name="T67" fmla="*/ 142162 h 822882"/>
                    <a:gd name="T68" fmla="*/ 173162 w 945410"/>
                    <a:gd name="T69" fmla="*/ 50722 h 822882"/>
                    <a:gd name="T70" fmla="*/ 183322 w 945410"/>
                    <a:gd name="T71" fmla="*/ 10082 h 822882"/>
                    <a:gd name="T72" fmla="*/ 223962 w 945410"/>
                    <a:gd name="T73" fmla="*/ 20242 h 82288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45410"/>
                    <a:gd name="T112" fmla="*/ 0 h 822882"/>
                    <a:gd name="T113" fmla="*/ 945410 w 945410"/>
                    <a:gd name="T114" fmla="*/ 822882 h 82288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45410" h="822882">
                      <a:moveTo>
                        <a:pt x="223962" y="20242"/>
                      </a:moveTo>
                      <a:lnTo>
                        <a:pt x="223962" y="20242"/>
                      </a:lnTo>
                      <a:cubicBezTo>
                        <a:pt x="254442" y="23629"/>
                        <a:pt x="285914" y="21977"/>
                        <a:pt x="315402" y="30402"/>
                      </a:cubicBezTo>
                      <a:cubicBezTo>
                        <a:pt x="334390" y="35827"/>
                        <a:pt x="348539" y="52051"/>
                        <a:pt x="366202" y="60882"/>
                      </a:cubicBezTo>
                      <a:cubicBezTo>
                        <a:pt x="389426" y="72494"/>
                        <a:pt x="424296" y="75405"/>
                        <a:pt x="447482" y="81202"/>
                      </a:cubicBezTo>
                      <a:cubicBezTo>
                        <a:pt x="457872" y="83799"/>
                        <a:pt x="467802" y="87975"/>
                        <a:pt x="477962" y="91362"/>
                      </a:cubicBezTo>
                      <a:cubicBezTo>
                        <a:pt x="531625" y="171857"/>
                        <a:pt x="456423" y="69976"/>
                        <a:pt x="538922" y="142162"/>
                      </a:cubicBezTo>
                      <a:cubicBezTo>
                        <a:pt x="555242" y="156442"/>
                        <a:pt x="565282" y="176642"/>
                        <a:pt x="579562" y="192962"/>
                      </a:cubicBezTo>
                      <a:cubicBezTo>
                        <a:pt x="614252" y="232607"/>
                        <a:pt x="678685" y="279370"/>
                        <a:pt x="711642" y="304722"/>
                      </a:cubicBezTo>
                      <a:cubicBezTo>
                        <a:pt x="753178" y="336673"/>
                        <a:pt x="733118" y="315576"/>
                        <a:pt x="782762" y="345362"/>
                      </a:cubicBezTo>
                      <a:cubicBezTo>
                        <a:pt x="803703" y="357927"/>
                        <a:pt x="821879" y="375080"/>
                        <a:pt x="843722" y="386002"/>
                      </a:cubicBezTo>
                      <a:cubicBezTo>
                        <a:pt x="895284" y="411783"/>
                        <a:pt x="871760" y="397921"/>
                        <a:pt x="914842" y="426642"/>
                      </a:cubicBezTo>
                      <a:cubicBezTo>
                        <a:pt x="921615" y="440189"/>
                        <a:pt x="934442" y="452154"/>
                        <a:pt x="935162" y="467282"/>
                      </a:cubicBezTo>
                      <a:cubicBezTo>
                        <a:pt x="944616" y="665811"/>
                        <a:pt x="945410" y="585611"/>
                        <a:pt x="904682" y="680642"/>
                      </a:cubicBezTo>
                      <a:cubicBezTo>
                        <a:pt x="892287" y="709564"/>
                        <a:pt x="898608" y="717196"/>
                        <a:pt x="874202" y="741602"/>
                      </a:cubicBezTo>
                      <a:cubicBezTo>
                        <a:pt x="869600" y="746204"/>
                        <a:pt x="814620" y="786633"/>
                        <a:pt x="803082" y="792402"/>
                      </a:cubicBezTo>
                      <a:cubicBezTo>
                        <a:pt x="793503" y="797191"/>
                        <a:pt x="782762" y="799175"/>
                        <a:pt x="772602" y="802562"/>
                      </a:cubicBezTo>
                      <a:cubicBezTo>
                        <a:pt x="759055" y="799175"/>
                        <a:pt x="744797" y="797903"/>
                        <a:pt x="731962" y="792402"/>
                      </a:cubicBezTo>
                      <a:cubicBezTo>
                        <a:pt x="720739" y="787592"/>
                        <a:pt x="713693" y="772082"/>
                        <a:pt x="701482" y="772082"/>
                      </a:cubicBezTo>
                      <a:cubicBezTo>
                        <a:pt x="673555" y="772082"/>
                        <a:pt x="647295" y="785629"/>
                        <a:pt x="620202" y="792402"/>
                      </a:cubicBezTo>
                      <a:cubicBezTo>
                        <a:pt x="610042" y="799175"/>
                        <a:pt x="601155" y="808435"/>
                        <a:pt x="589722" y="812722"/>
                      </a:cubicBezTo>
                      <a:cubicBezTo>
                        <a:pt x="573553" y="818785"/>
                        <a:pt x="556191" y="822882"/>
                        <a:pt x="538922" y="822882"/>
                      </a:cubicBezTo>
                      <a:cubicBezTo>
                        <a:pt x="447419" y="822882"/>
                        <a:pt x="356042" y="816109"/>
                        <a:pt x="264602" y="812722"/>
                      </a:cubicBezTo>
                      <a:cubicBezTo>
                        <a:pt x="243787" y="771092"/>
                        <a:pt x="245456" y="768372"/>
                        <a:pt x="213802" y="731442"/>
                      </a:cubicBezTo>
                      <a:cubicBezTo>
                        <a:pt x="204451" y="720533"/>
                        <a:pt x="192143" y="712304"/>
                        <a:pt x="183322" y="700962"/>
                      </a:cubicBezTo>
                      <a:cubicBezTo>
                        <a:pt x="86325" y="576251"/>
                        <a:pt x="202665" y="709657"/>
                        <a:pt x="102042" y="558722"/>
                      </a:cubicBezTo>
                      <a:lnTo>
                        <a:pt x="41082" y="467282"/>
                      </a:lnTo>
                      <a:lnTo>
                        <a:pt x="20762" y="436802"/>
                      </a:lnTo>
                      <a:cubicBezTo>
                        <a:pt x="17375" y="406322"/>
                        <a:pt x="14939" y="375721"/>
                        <a:pt x="10602" y="345362"/>
                      </a:cubicBezTo>
                      <a:cubicBezTo>
                        <a:pt x="8160" y="328267"/>
                        <a:pt x="442" y="311831"/>
                        <a:pt x="442" y="294562"/>
                      </a:cubicBezTo>
                      <a:cubicBezTo>
                        <a:pt x="442" y="277293"/>
                        <a:pt x="0" y="257393"/>
                        <a:pt x="10602" y="243762"/>
                      </a:cubicBezTo>
                      <a:cubicBezTo>
                        <a:pt x="25595" y="224485"/>
                        <a:pt x="52025" y="217775"/>
                        <a:pt x="71562" y="203122"/>
                      </a:cubicBezTo>
                      <a:lnTo>
                        <a:pt x="112202" y="172642"/>
                      </a:lnTo>
                      <a:cubicBezTo>
                        <a:pt x="115589" y="162482"/>
                        <a:pt x="117161" y="151524"/>
                        <a:pt x="122362" y="142162"/>
                      </a:cubicBezTo>
                      <a:cubicBezTo>
                        <a:pt x="165169" y="65110"/>
                        <a:pt x="156934" y="107520"/>
                        <a:pt x="173162" y="50722"/>
                      </a:cubicBezTo>
                      <a:cubicBezTo>
                        <a:pt x="176998" y="37296"/>
                        <a:pt x="171198" y="17010"/>
                        <a:pt x="183322" y="10082"/>
                      </a:cubicBezTo>
                      <a:cubicBezTo>
                        <a:pt x="200965" y="0"/>
                        <a:pt x="217189" y="18549"/>
                        <a:pt x="223962" y="20242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95" name="Freihandform 16"/>
                <p:cNvSpPr>
                  <a:spLocks/>
                </p:cNvSpPr>
                <p:nvPr/>
              </p:nvSpPr>
              <p:spPr bwMode="auto">
                <a:xfrm>
                  <a:off x="3169920" y="3972560"/>
                  <a:ext cx="782320" cy="863600"/>
                </a:xfrm>
                <a:custGeom>
                  <a:avLst/>
                  <a:gdLst>
                    <a:gd name="T0" fmla="*/ 782320 w 782320"/>
                    <a:gd name="T1" fmla="*/ 132080 h 863600"/>
                    <a:gd name="T2" fmla="*/ 782320 w 782320"/>
                    <a:gd name="T3" fmla="*/ 132080 h 863600"/>
                    <a:gd name="T4" fmla="*/ 680720 w 782320"/>
                    <a:gd name="T5" fmla="*/ 60960 h 863600"/>
                    <a:gd name="T6" fmla="*/ 609600 w 782320"/>
                    <a:gd name="T7" fmla="*/ 20320 h 863600"/>
                    <a:gd name="T8" fmla="*/ 568960 w 782320"/>
                    <a:gd name="T9" fmla="*/ 10160 h 863600"/>
                    <a:gd name="T10" fmla="*/ 538480 w 782320"/>
                    <a:gd name="T11" fmla="*/ 0 h 863600"/>
                    <a:gd name="T12" fmla="*/ 284480 w 782320"/>
                    <a:gd name="T13" fmla="*/ 20320 h 863600"/>
                    <a:gd name="T14" fmla="*/ 254000 w 782320"/>
                    <a:gd name="T15" fmla="*/ 81280 h 863600"/>
                    <a:gd name="T16" fmla="*/ 193040 w 782320"/>
                    <a:gd name="T17" fmla="*/ 101600 h 863600"/>
                    <a:gd name="T18" fmla="*/ 162560 w 782320"/>
                    <a:gd name="T19" fmla="*/ 121920 h 863600"/>
                    <a:gd name="T20" fmla="*/ 132080 w 782320"/>
                    <a:gd name="T21" fmla="*/ 132080 h 863600"/>
                    <a:gd name="T22" fmla="*/ 81280 w 782320"/>
                    <a:gd name="T23" fmla="*/ 152400 h 863600"/>
                    <a:gd name="T24" fmla="*/ 50800 w 782320"/>
                    <a:gd name="T25" fmla="*/ 172720 h 863600"/>
                    <a:gd name="T26" fmla="*/ 30480 w 782320"/>
                    <a:gd name="T27" fmla="*/ 203200 h 863600"/>
                    <a:gd name="T28" fmla="*/ 20320 w 782320"/>
                    <a:gd name="T29" fmla="*/ 233680 h 863600"/>
                    <a:gd name="T30" fmla="*/ 0 w 782320"/>
                    <a:gd name="T31" fmla="*/ 325120 h 863600"/>
                    <a:gd name="T32" fmla="*/ 10160 w 782320"/>
                    <a:gd name="T33" fmla="*/ 640080 h 863600"/>
                    <a:gd name="T34" fmla="*/ 40640 w 782320"/>
                    <a:gd name="T35" fmla="*/ 701040 h 863600"/>
                    <a:gd name="T36" fmla="*/ 71120 w 782320"/>
                    <a:gd name="T37" fmla="*/ 721360 h 863600"/>
                    <a:gd name="T38" fmla="*/ 111760 w 782320"/>
                    <a:gd name="T39" fmla="*/ 751840 h 863600"/>
                    <a:gd name="T40" fmla="*/ 152400 w 782320"/>
                    <a:gd name="T41" fmla="*/ 762000 h 863600"/>
                    <a:gd name="T42" fmla="*/ 193040 w 782320"/>
                    <a:gd name="T43" fmla="*/ 792480 h 863600"/>
                    <a:gd name="T44" fmla="*/ 314960 w 782320"/>
                    <a:gd name="T45" fmla="*/ 843280 h 863600"/>
                    <a:gd name="T46" fmla="*/ 345440 w 782320"/>
                    <a:gd name="T47" fmla="*/ 853440 h 863600"/>
                    <a:gd name="T48" fmla="*/ 416560 w 782320"/>
                    <a:gd name="T49" fmla="*/ 863600 h 863600"/>
                    <a:gd name="T50" fmla="*/ 599440 w 782320"/>
                    <a:gd name="T51" fmla="*/ 843280 h 863600"/>
                    <a:gd name="T52" fmla="*/ 629920 w 782320"/>
                    <a:gd name="T53" fmla="*/ 812800 h 863600"/>
                    <a:gd name="T54" fmla="*/ 660400 w 782320"/>
                    <a:gd name="T55" fmla="*/ 772160 h 863600"/>
                    <a:gd name="T56" fmla="*/ 711200 w 782320"/>
                    <a:gd name="T57" fmla="*/ 721360 h 863600"/>
                    <a:gd name="T58" fmla="*/ 741680 w 782320"/>
                    <a:gd name="T59" fmla="*/ 660400 h 863600"/>
                    <a:gd name="T60" fmla="*/ 762000 w 782320"/>
                    <a:gd name="T61" fmla="*/ 579120 h 863600"/>
                    <a:gd name="T62" fmla="*/ 782320 w 782320"/>
                    <a:gd name="T63" fmla="*/ 132080 h 8636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782320"/>
                    <a:gd name="T97" fmla="*/ 0 h 863600"/>
                    <a:gd name="T98" fmla="*/ 782320 w 782320"/>
                    <a:gd name="T99" fmla="*/ 863600 h 8636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782320" h="863600">
                      <a:moveTo>
                        <a:pt x="782320" y="132080"/>
                      </a:moveTo>
                      <a:lnTo>
                        <a:pt x="782320" y="132080"/>
                      </a:lnTo>
                      <a:lnTo>
                        <a:pt x="680720" y="60960"/>
                      </a:lnTo>
                      <a:cubicBezTo>
                        <a:pt x="657496" y="44882"/>
                        <a:pt x="636531" y="30419"/>
                        <a:pt x="609600" y="20320"/>
                      </a:cubicBezTo>
                      <a:cubicBezTo>
                        <a:pt x="596525" y="15417"/>
                        <a:pt x="582386" y="13996"/>
                        <a:pt x="568960" y="10160"/>
                      </a:cubicBezTo>
                      <a:cubicBezTo>
                        <a:pt x="558662" y="7218"/>
                        <a:pt x="548640" y="3387"/>
                        <a:pt x="538480" y="0"/>
                      </a:cubicBezTo>
                      <a:cubicBezTo>
                        <a:pt x="453813" y="6773"/>
                        <a:pt x="367997" y="4854"/>
                        <a:pt x="284480" y="20320"/>
                      </a:cubicBezTo>
                      <a:cubicBezTo>
                        <a:pt x="254414" y="25888"/>
                        <a:pt x="271359" y="68881"/>
                        <a:pt x="254000" y="81280"/>
                      </a:cubicBezTo>
                      <a:cubicBezTo>
                        <a:pt x="236571" y="93730"/>
                        <a:pt x="210862" y="89719"/>
                        <a:pt x="193040" y="101600"/>
                      </a:cubicBezTo>
                      <a:cubicBezTo>
                        <a:pt x="182880" y="108373"/>
                        <a:pt x="173482" y="116459"/>
                        <a:pt x="162560" y="121920"/>
                      </a:cubicBezTo>
                      <a:cubicBezTo>
                        <a:pt x="152981" y="126709"/>
                        <a:pt x="142108" y="128320"/>
                        <a:pt x="132080" y="132080"/>
                      </a:cubicBezTo>
                      <a:cubicBezTo>
                        <a:pt x="115003" y="138484"/>
                        <a:pt x="97592" y="144244"/>
                        <a:pt x="81280" y="152400"/>
                      </a:cubicBezTo>
                      <a:cubicBezTo>
                        <a:pt x="70358" y="157861"/>
                        <a:pt x="60960" y="165947"/>
                        <a:pt x="50800" y="172720"/>
                      </a:cubicBezTo>
                      <a:cubicBezTo>
                        <a:pt x="44027" y="182880"/>
                        <a:pt x="35941" y="192278"/>
                        <a:pt x="30480" y="203200"/>
                      </a:cubicBezTo>
                      <a:cubicBezTo>
                        <a:pt x="25691" y="212779"/>
                        <a:pt x="23262" y="223382"/>
                        <a:pt x="20320" y="233680"/>
                      </a:cubicBezTo>
                      <a:cubicBezTo>
                        <a:pt x="10754" y="267159"/>
                        <a:pt x="6984" y="290202"/>
                        <a:pt x="0" y="325120"/>
                      </a:cubicBezTo>
                      <a:cubicBezTo>
                        <a:pt x="3387" y="430107"/>
                        <a:pt x="3992" y="535220"/>
                        <a:pt x="10160" y="640080"/>
                      </a:cubicBezTo>
                      <a:cubicBezTo>
                        <a:pt x="11193" y="657640"/>
                        <a:pt x="29189" y="689589"/>
                        <a:pt x="40640" y="701040"/>
                      </a:cubicBezTo>
                      <a:cubicBezTo>
                        <a:pt x="49274" y="709674"/>
                        <a:pt x="61184" y="714263"/>
                        <a:pt x="71120" y="721360"/>
                      </a:cubicBezTo>
                      <a:cubicBezTo>
                        <a:pt x="84899" y="731202"/>
                        <a:pt x="96614" y="744267"/>
                        <a:pt x="111760" y="751840"/>
                      </a:cubicBezTo>
                      <a:cubicBezTo>
                        <a:pt x="124249" y="758085"/>
                        <a:pt x="138853" y="758613"/>
                        <a:pt x="152400" y="762000"/>
                      </a:cubicBezTo>
                      <a:cubicBezTo>
                        <a:pt x="165947" y="772160"/>
                        <a:pt x="178413" y="783948"/>
                        <a:pt x="193040" y="792480"/>
                      </a:cubicBezTo>
                      <a:cubicBezTo>
                        <a:pt x="278783" y="842497"/>
                        <a:pt x="248633" y="824329"/>
                        <a:pt x="314960" y="843280"/>
                      </a:cubicBezTo>
                      <a:cubicBezTo>
                        <a:pt x="325258" y="846222"/>
                        <a:pt x="334938" y="851340"/>
                        <a:pt x="345440" y="853440"/>
                      </a:cubicBezTo>
                      <a:cubicBezTo>
                        <a:pt x="368922" y="858136"/>
                        <a:pt x="392853" y="860213"/>
                        <a:pt x="416560" y="863600"/>
                      </a:cubicBezTo>
                      <a:cubicBezTo>
                        <a:pt x="477520" y="856827"/>
                        <a:pt x="539773" y="857486"/>
                        <a:pt x="599440" y="843280"/>
                      </a:cubicBezTo>
                      <a:cubicBezTo>
                        <a:pt x="613418" y="839952"/>
                        <a:pt x="620569" y="823709"/>
                        <a:pt x="629920" y="812800"/>
                      </a:cubicBezTo>
                      <a:cubicBezTo>
                        <a:pt x="640940" y="799943"/>
                        <a:pt x="649150" y="784816"/>
                        <a:pt x="660400" y="772160"/>
                      </a:cubicBezTo>
                      <a:cubicBezTo>
                        <a:pt x="676310" y="754262"/>
                        <a:pt x="695431" y="739382"/>
                        <a:pt x="711200" y="721360"/>
                      </a:cubicBezTo>
                      <a:cubicBezTo>
                        <a:pt x="729522" y="700421"/>
                        <a:pt x="734622" y="686281"/>
                        <a:pt x="741680" y="660400"/>
                      </a:cubicBezTo>
                      <a:cubicBezTo>
                        <a:pt x="749028" y="633457"/>
                        <a:pt x="762000" y="579120"/>
                        <a:pt x="762000" y="579120"/>
                      </a:cubicBezTo>
                      <a:cubicBezTo>
                        <a:pt x="773355" y="193058"/>
                        <a:pt x="772160" y="348876"/>
                        <a:pt x="782320" y="13208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96" name="Freihandform 17"/>
                <p:cNvSpPr>
                  <a:spLocks/>
                </p:cNvSpPr>
                <p:nvPr/>
              </p:nvSpPr>
              <p:spPr bwMode="auto">
                <a:xfrm>
                  <a:off x="4472892" y="1798320"/>
                  <a:ext cx="729028" cy="1122142"/>
                </a:xfrm>
                <a:custGeom>
                  <a:avLst/>
                  <a:gdLst>
                    <a:gd name="T0" fmla="*/ 454708 w 729028"/>
                    <a:gd name="T1" fmla="*/ 0 h 1122142"/>
                    <a:gd name="T2" fmla="*/ 454708 w 729028"/>
                    <a:gd name="T3" fmla="*/ 0 h 1122142"/>
                    <a:gd name="T4" fmla="*/ 383588 w 729028"/>
                    <a:gd name="T5" fmla="*/ 111760 h 1122142"/>
                    <a:gd name="T6" fmla="*/ 363268 w 729028"/>
                    <a:gd name="T7" fmla="*/ 142240 h 1122142"/>
                    <a:gd name="T8" fmla="*/ 353108 w 729028"/>
                    <a:gd name="T9" fmla="*/ 172720 h 1122142"/>
                    <a:gd name="T10" fmla="*/ 322628 w 729028"/>
                    <a:gd name="T11" fmla="*/ 193040 h 1122142"/>
                    <a:gd name="T12" fmla="*/ 271828 w 729028"/>
                    <a:gd name="T13" fmla="*/ 284480 h 1122142"/>
                    <a:gd name="T14" fmla="*/ 221028 w 729028"/>
                    <a:gd name="T15" fmla="*/ 345440 h 1122142"/>
                    <a:gd name="T16" fmla="*/ 160068 w 729028"/>
                    <a:gd name="T17" fmla="*/ 386080 h 1122142"/>
                    <a:gd name="T18" fmla="*/ 129588 w 729028"/>
                    <a:gd name="T19" fmla="*/ 406400 h 1122142"/>
                    <a:gd name="T20" fmla="*/ 38148 w 729028"/>
                    <a:gd name="T21" fmla="*/ 447040 h 1122142"/>
                    <a:gd name="T22" fmla="*/ 17828 w 729028"/>
                    <a:gd name="T23" fmla="*/ 477520 h 1122142"/>
                    <a:gd name="T24" fmla="*/ 17828 w 729028"/>
                    <a:gd name="T25" fmla="*/ 589280 h 1122142"/>
                    <a:gd name="T26" fmla="*/ 78788 w 729028"/>
                    <a:gd name="T27" fmla="*/ 680720 h 1122142"/>
                    <a:gd name="T28" fmla="*/ 99108 w 729028"/>
                    <a:gd name="T29" fmla="*/ 711200 h 1122142"/>
                    <a:gd name="T30" fmla="*/ 109268 w 729028"/>
                    <a:gd name="T31" fmla="*/ 741680 h 1122142"/>
                    <a:gd name="T32" fmla="*/ 139748 w 729028"/>
                    <a:gd name="T33" fmla="*/ 772160 h 1122142"/>
                    <a:gd name="T34" fmla="*/ 149908 w 729028"/>
                    <a:gd name="T35" fmla="*/ 812800 h 1122142"/>
                    <a:gd name="T36" fmla="*/ 160068 w 729028"/>
                    <a:gd name="T37" fmla="*/ 843280 h 1122142"/>
                    <a:gd name="T38" fmla="*/ 180388 w 729028"/>
                    <a:gd name="T39" fmla="*/ 975360 h 1122142"/>
                    <a:gd name="T40" fmla="*/ 200708 w 729028"/>
                    <a:gd name="T41" fmla="*/ 1005840 h 1122142"/>
                    <a:gd name="T42" fmla="*/ 271828 w 729028"/>
                    <a:gd name="T43" fmla="*/ 1046480 h 1122142"/>
                    <a:gd name="T44" fmla="*/ 342948 w 729028"/>
                    <a:gd name="T45" fmla="*/ 1087120 h 1122142"/>
                    <a:gd name="T46" fmla="*/ 383588 w 729028"/>
                    <a:gd name="T47" fmla="*/ 1107440 h 1122142"/>
                    <a:gd name="T48" fmla="*/ 475028 w 729028"/>
                    <a:gd name="T49" fmla="*/ 1117600 h 1122142"/>
                    <a:gd name="T50" fmla="*/ 546148 w 729028"/>
                    <a:gd name="T51" fmla="*/ 1107440 h 1122142"/>
                    <a:gd name="T52" fmla="*/ 566468 w 729028"/>
                    <a:gd name="T53" fmla="*/ 1046480 h 1122142"/>
                    <a:gd name="T54" fmla="*/ 586788 w 729028"/>
                    <a:gd name="T55" fmla="*/ 1005840 h 1122142"/>
                    <a:gd name="T56" fmla="*/ 596948 w 729028"/>
                    <a:gd name="T57" fmla="*/ 975360 h 1122142"/>
                    <a:gd name="T58" fmla="*/ 617268 w 729028"/>
                    <a:gd name="T59" fmla="*/ 944880 h 1122142"/>
                    <a:gd name="T60" fmla="*/ 627428 w 729028"/>
                    <a:gd name="T61" fmla="*/ 914400 h 1122142"/>
                    <a:gd name="T62" fmla="*/ 668068 w 729028"/>
                    <a:gd name="T63" fmla="*/ 853440 h 1122142"/>
                    <a:gd name="T64" fmla="*/ 698548 w 729028"/>
                    <a:gd name="T65" fmla="*/ 772160 h 1122142"/>
                    <a:gd name="T66" fmla="*/ 708708 w 729028"/>
                    <a:gd name="T67" fmla="*/ 731520 h 1122142"/>
                    <a:gd name="T68" fmla="*/ 729028 w 729028"/>
                    <a:gd name="T69" fmla="*/ 670560 h 1122142"/>
                    <a:gd name="T70" fmla="*/ 718868 w 729028"/>
                    <a:gd name="T71" fmla="*/ 426720 h 1122142"/>
                    <a:gd name="T72" fmla="*/ 698548 w 729028"/>
                    <a:gd name="T73" fmla="*/ 375920 h 1122142"/>
                    <a:gd name="T74" fmla="*/ 678228 w 729028"/>
                    <a:gd name="T75" fmla="*/ 284480 h 1122142"/>
                    <a:gd name="T76" fmla="*/ 678228 w 729028"/>
                    <a:gd name="T77" fmla="*/ 60960 h 1122142"/>
                    <a:gd name="T78" fmla="*/ 647748 w 729028"/>
                    <a:gd name="T79" fmla="*/ 50800 h 1122142"/>
                    <a:gd name="T80" fmla="*/ 444548 w 729028"/>
                    <a:gd name="T81" fmla="*/ 30480 h 1122142"/>
                    <a:gd name="T82" fmla="*/ 454708 w 729028"/>
                    <a:gd name="T83" fmla="*/ 0 h 112214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29028"/>
                    <a:gd name="T127" fmla="*/ 0 h 1122142"/>
                    <a:gd name="T128" fmla="*/ 729028 w 729028"/>
                    <a:gd name="T129" fmla="*/ 1122142 h 112214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29028" h="1122142">
                      <a:moveTo>
                        <a:pt x="454708" y="0"/>
                      </a:moveTo>
                      <a:lnTo>
                        <a:pt x="454708" y="0"/>
                      </a:lnTo>
                      <a:lnTo>
                        <a:pt x="383588" y="111760"/>
                      </a:lnTo>
                      <a:cubicBezTo>
                        <a:pt x="376985" y="122031"/>
                        <a:pt x="367129" y="130656"/>
                        <a:pt x="363268" y="142240"/>
                      </a:cubicBezTo>
                      <a:cubicBezTo>
                        <a:pt x="359881" y="152400"/>
                        <a:pt x="359798" y="164357"/>
                        <a:pt x="353108" y="172720"/>
                      </a:cubicBezTo>
                      <a:cubicBezTo>
                        <a:pt x="345480" y="182255"/>
                        <a:pt x="332788" y="186267"/>
                        <a:pt x="322628" y="193040"/>
                      </a:cubicBezTo>
                      <a:cubicBezTo>
                        <a:pt x="304745" y="246688"/>
                        <a:pt x="318409" y="214609"/>
                        <a:pt x="271828" y="284480"/>
                      </a:cubicBezTo>
                      <a:cubicBezTo>
                        <a:pt x="253766" y="311573"/>
                        <a:pt x="248107" y="324378"/>
                        <a:pt x="221028" y="345440"/>
                      </a:cubicBezTo>
                      <a:cubicBezTo>
                        <a:pt x="201751" y="360433"/>
                        <a:pt x="180388" y="372533"/>
                        <a:pt x="160068" y="386080"/>
                      </a:cubicBezTo>
                      <a:cubicBezTo>
                        <a:pt x="149908" y="392853"/>
                        <a:pt x="140925" y="401865"/>
                        <a:pt x="129588" y="406400"/>
                      </a:cubicBezTo>
                      <a:cubicBezTo>
                        <a:pt x="64726" y="432345"/>
                        <a:pt x="95100" y="418564"/>
                        <a:pt x="38148" y="447040"/>
                      </a:cubicBezTo>
                      <a:cubicBezTo>
                        <a:pt x="31375" y="457200"/>
                        <a:pt x="23289" y="466598"/>
                        <a:pt x="17828" y="477520"/>
                      </a:cubicBezTo>
                      <a:cubicBezTo>
                        <a:pt x="0" y="513176"/>
                        <a:pt x="3876" y="550216"/>
                        <a:pt x="17828" y="589280"/>
                      </a:cubicBezTo>
                      <a:lnTo>
                        <a:pt x="78788" y="680720"/>
                      </a:lnTo>
                      <a:cubicBezTo>
                        <a:pt x="85561" y="690880"/>
                        <a:pt x="95247" y="699616"/>
                        <a:pt x="99108" y="711200"/>
                      </a:cubicBezTo>
                      <a:cubicBezTo>
                        <a:pt x="102495" y="721360"/>
                        <a:pt x="103327" y="732769"/>
                        <a:pt x="109268" y="741680"/>
                      </a:cubicBezTo>
                      <a:cubicBezTo>
                        <a:pt x="117238" y="753635"/>
                        <a:pt x="129588" y="762000"/>
                        <a:pt x="139748" y="772160"/>
                      </a:cubicBezTo>
                      <a:cubicBezTo>
                        <a:pt x="143135" y="785707"/>
                        <a:pt x="146072" y="799374"/>
                        <a:pt x="149908" y="812800"/>
                      </a:cubicBezTo>
                      <a:cubicBezTo>
                        <a:pt x="152850" y="823098"/>
                        <a:pt x="158307" y="832716"/>
                        <a:pt x="160068" y="843280"/>
                      </a:cubicBezTo>
                      <a:cubicBezTo>
                        <a:pt x="163776" y="865530"/>
                        <a:pt x="166430" y="942791"/>
                        <a:pt x="180388" y="975360"/>
                      </a:cubicBezTo>
                      <a:cubicBezTo>
                        <a:pt x="185198" y="986583"/>
                        <a:pt x="192074" y="997206"/>
                        <a:pt x="200708" y="1005840"/>
                      </a:cubicBezTo>
                      <a:cubicBezTo>
                        <a:pt x="219352" y="1024484"/>
                        <a:pt x="250578" y="1033199"/>
                        <a:pt x="271828" y="1046480"/>
                      </a:cubicBezTo>
                      <a:cubicBezTo>
                        <a:pt x="388031" y="1119107"/>
                        <a:pt x="254032" y="1049013"/>
                        <a:pt x="342948" y="1087120"/>
                      </a:cubicBezTo>
                      <a:cubicBezTo>
                        <a:pt x="356869" y="1093086"/>
                        <a:pt x="368830" y="1104034"/>
                        <a:pt x="383588" y="1107440"/>
                      </a:cubicBezTo>
                      <a:cubicBezTo>
                        <a:pt x="413470" y="1114336"/>
                        <a:pt x="444548" y="1114213"/>
                        <a:pt x="475028" y="1117600"/>
                      </a:cubicBezTo>
                      <a:cubicBezTo>
                        <a:pt x="498735" y="1114213"/>
                        <a:pt x="527245" y="1122142"/>
                        <a:pt x="546148" y="1107440"/>
                      </a:cubicBezTo>
                      <a:cubicBezTo>
                        <a:pt x="563055" y="1094290"/>
                        <a:pt x="556889" y="1065638"/>
                        <a:pt x="566468" y="1046480"/>
                      </a:cubicBezTo>
                      <a:cubicBezTo>
                        <a:pt x="573241" y="1032933"/>
                        <a:pt x="580822" y="1019761"/>
                        <a:pt x="586788" y="1005840"/>
                      </a:cubicBezTo>
                      <a:cubicBezTo>
                        <a:pt x="591007" y="995996"/>
                        <a:pt x="592159" y="984939"/>
                        <a:pt x="596948" y="975360"/>
                      </a:cubicBezTo>
                      <a:cubicBezTo>
                        <a:pt x="602409" y="964438"/>
                        <a:pt x="611807" y="955802"/>
                        <a:pt x="617268" y="944880"/>
                      </a:cubicBezTo>
                      <a:cubicBezTo>
                        <a:pt x="622057" y="935301"/>
                        <a:pt x="622227" y="923762"/>
                        <a:pt x="627428" y="914400"/>
                      </a:cubicBezTo>
                      <a:cubicBezTo>
                        <a:pt x="639288" y="893052"/>
                        <a:pt x="654521" y="873760"/>
                        <a:pt x="668068" y="853440"/>
                      </a:cubicBezTo>
                      <a:cubicBezTo>
                        <a:pt x="694147" y="749124"/>
                        <a:pt x="658701" y="878419"/>
                        <a:pt x="698548" y="772160"/>
                      </a:cubicBezTo>
                      <a:cubicBezTo>
                        <a:pt x="703451" y="759085"/>
                        <a:pt x="704696" y="744895"/>
                        <a:pt x="708708" y="731520"/>
                      </a:cubicBezTo>
                      <a:cubicBezTo>
                        <a:pt x="714863" y="711004"/>
                        <a:pt x="729028" y="670560"/>
                        <a:pt x="729028" y="670560"/>
                      </a:cubicBezTo>
                      <a:cubicBezTo>
                        <a:pt x="725641" y="589280"/>
                        <a:pt x="727239" y="507639"/>
                        <a:pt x="718868" y="426720"/>
                      </a:cubicBezTo>
                      <a:cubicBezTo>
                        <a:pt x="716991" y="408579"/>
                        <a:pt x="704952" y="392997"/>
                        <a:pt x="698548" y="375920"/>
                      </a:cubicBezTo>
                      <a:cubicBezTo>
                        <a:pt x="683541" y="335901"/>
                        <a:pt x="686941" y="336760"/>
                        <a:pt x="678228" y="284480"/>
                      </a:cubicBezTo>
                      <a:cubicBezTo>
                        <a:pt x="681661" y="239850"/>
                        <a:pt x="699570" y="114315"/>
                        <a:pt x="678228" y="60960"/>
                      </a:cubicBezTo>
                      <a:cubicBezTo>
                        <a:pt x="674251" y="51016"/>
                        <a:pt x="658203" y="53123"/>
                        <a:pt x="647748" y="50800"/>
                      </a:cubicBezTo>
                      <a:cubicBezTo>
                        <a:pt x="551900" y="29500"/>
                        <a:pt x="579648" y="49780"/>
                        <a:pt x="444548" y="30480"/>
                      </a:cubicBezTo>
                      <a:cubicBezTo>
                        <a:pt x="441195" y="30001"/>
                        <a:pt x="444548" y="23707"/>
                        <a:pt x="454708" y="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97" name="Freihandform 18"/>
                <p:cNvSpPr>
                  <a:spLocks/>
                </p:cNvSpPr>
                <p:nvPr/>
              </p:nvSpPr>
              <p:spPr bwMode="auto">
                <a:xfrm>
                  <a:off x="4823548" y="3129280"/>
                  <a:ext cx="805092" cy="1117600"/>
                </a:xfrm>
                <a:custGeom>
                  <a:avLst/>
                  <a:gdLst>
                    <a:gd name="T0" fmla="*/ 408852 w 805092"/>
                    <a:gd name="T1" fmla="*/ 0 h 1117600"/>
                    <a:gd name="T2" fmla="*/ 408852 w 805092"/>
                    <a:gd name="T3" fmla="*/ 0 h 1117600"/>
                    <a:gd name="T4" fmla="*/ 266612 w 805092"/>
                    <a:gd name="T5" fmla="*/ 91440 h 1117600"/>
                    <a:gd name="T6" fmla="*/ 236132 w 805092"/>
                    <a:gd name="T7" fmla="*/ 111760 h 1117600"/>
                    <a:gd name="T8" fmla="*/ 205652 w 805092"/>
                    <a:gd name="T9" fmla="*/ 142240 h 1117600"/>
                    <a:gd name="T10" fmla="*/ 175172 w 805092"/>
                    <a:gd name="T11" fmla="*/ 162560 h 1117600"/>
                    <a:gd name="T12" fmla="*/ 124372 w 805092"/>
                    <a:gd name="T13" fmla="*/ 223520 h 1117600"/>
                    <a:gd name="T14" fmla="*/ 134532 w 805092"/>
                    <a:gd name="T15" fmla="*/ 304800 h 1117600"/>
                    <a:gd name="T16" fmla="*/ 165012 w 805092"/>
                    <a:gd name="T17" fmla="*/ 335280 h 1117600"/>
                    <a:gd name="T18" fmla="*/ 175172 w 805092"/>
                    <a:gd name="T19" fmla="*/ 365760 h 1117600"/>
                    <a:gd name="T20" fmla="*/ 165012 w 805092"/>
                    <a:gd name="T21" fmla="*/ 447040 h 1117600"/>
                    <a:gd name="T22" fmla="*/ 134532 w 805092"/>
                    <a:gd name="T23" fmla="*/ 477520 h 1117600"/>
                    <a:gd name="T24" fmla="*/ 83732 w 805092"/>
                    <a:gd name="T25" fmla="*/ 528320 h 1117600"/>
                    <a:gd name="T26" fmla="*/ 73572 w 805092"/>
                    <a:gd name="T27" fmla="*/ 558800 h 1117600"/>
                    <a:gd name="T28" fmla="*/ 22772 w 805092"/>
                    <a:gd name="T29" fmla="*/ 609600 h 1117600"/>
                    <a:gd name="T30" fmla="*/ 2452 w 805092"/>
                    <a:gd name="T31" fmla="*/ 670560 h 1117600"/>
                    <a:gd name="T32" fmla="*/ 32932 w 805092"/>
                    <a:gd name="T33" fmla="*/ 782320 h 1117600"/>
                    <a:gd name="T34" fmla="*/ 63412 w 805092"/>
                    <a:gd name="T35" fmla="*/ 802640 h 1117600"/>
                    <a:gd name="T36" fmla="*/ 104052 w 805092"/>
                    <a:gd name="T37" fmla="*/ 863600 h 1117600"/>
                    <a:gd name="T38" fmla="*/ 215812 w 805092"/>
                    <a:gd name="T39" fmla="*/ 944880 h 1117600"/>
                    <a:gd name="T40" fmla="*/ 286932 w 805092"/>
                    <a:gd name="T41" fmla="*/ 1016000 h 1117600"/>
                    <a:gd name="T42" fmla="*/ 337732 w 805092"/>
                    <a:gd name="T43" fmla="*/ 1066800 h 1117600"/>
                    <a:gd name="T44" fmla="*/ 358052 w 805092"/>
                    <a:gd name="T45" fmla="*/ 1097280 h 1117600"/>
                    <a:gd name="T46" fmla="*/ 419012 w 805092"/>
                    <a:gd name="T47" fmla="*/ 1117600 h 1117600"/>
                    <a:gd name="T48" fmla="*/ 490132 w 805092"/>
                    <a:gd name="T49" fmla="*/ 1107440 h 1117600"/>
                    <a:gd name="T50" fmla="*/ 540932 w 805092"/>
                    <a:gd name="T51" fmla="*/ 1097280 h 1117600"/>
                    <a:gd name="T52" fmla="*/ 612052 w 805092"/>
                    <a:gd name="T53" fmla="*/ 1016000 h 1117600"/>
                    <a:gd name="T54" fmla="*/ 642532 w 805092"/>
                    <a:gd name="T55" fmla="*/ 995680 h 1117600"/>
                    <a:gd name="T56" fmla="*/ 662852 w 805092"/>
                    <a:gd name="T57" fmla="*/ 965200 h 1117600"/>
                    <a:gd name="T58" fmla="*/ 774612 w 805092"/>
                    <a:gd name="T59" fmla="*/ 883920 h 1117600"/>
                    <a:gd name="T60" fmla="*/ 805092 w 805092"/>
                    <a:gd name="T61" fmla="*/ 802640 h 1117600"/>
                    <a:gd name="T62" fmla="*/ 794932 w 805092"/>
                    <a:gd name="T63" fmla="*/ 609600 h 1117600"/>
                    <a:gd name="T64" fmla="*/ 754292 w 805092"/>
                    <a:gd name="T65" fmla="*/ 518160 h 1117600"/>
                    <a:gd name="T66" fmla="*/ 733972 w 805092"/>
                    <a:gd name="T67" fmla="*/ 487680 h 1117600"/>
                    <a:gd name="T68" fmla="*/ 713652 w 805092"/>
                    <a:gd name="T69" fmla="*/ 447040 h 1117600"/>
                    <a:gd name="T70" fmla="*/ 673012 w 805092"/>
                    <a:gd name="T71" fmla="*/ 386080 h 1117600"/>
                    <a:gd name="T72" fmla="*/ 652692 w 805092"/>
                    <a:gd name="T73" fmla="*/ 254000 h 1117600"/>
                    <a:gd name="T74" fmla="*/ 642532 w 805092"/>
                    <a:gd name="T75" fmla="*/ 213360 h 1117600"/>
                    <a:gd name="T76" fmla="*/ 622212 w 805092"/>
                    <a:gd name="T77" fmla="*/ 182880 h 1117600"/>
                    <a:gd name="T78" fmla="*/ 591732 w 805092"/>
                    <a:gd name="T79" fmla="*/ 121920 h 1117600"/>
                    <a:gd name="T80" fmla="*/ 561252 w 805092"/>
                    <a:gd name="T81" fmla="*/ 101600 h 1117600"/>
                    <a:gd name="T82" fmla="*/ 530772 w 805092"/>
                    <a:gd name="T83" fmla="*/ 40640 h 1117600"/>
                    <a:gd name="T84" fmla="*/ 520612 w 805092"/>
                    <a:gd name="T85" fmla="*/ 10160 h 1117600"/>
                    <a:gd name="T86" fmla="*/ 490132 w 805092"/>
                    <a:gd name="T87" fmla="*/ 0 h 1117600"/>
                    <a:gd name="T88" fmla="*/ 419012 w 805092"/>
                    <a:gd name="T89" fmla="*/ 10160 h 1117600"/>
                    <a:gd name="T90" fmla="*/ 408852 w 805092"/>
                    <a:gd name="T91" fmla="*/ 0 h 1117600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805092"/>
                    <a:gd name="T139" fmla="*/ 0 h 1117600"/>
                    <a:gd name="T140" fmla="*/ 805092 w 805092"/>
                    <a:gd name="T141" fmla="*/ 1117600 h 1117600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805092" h="1117600">
                      <a:moveTo>
                        <a:pt x="408852" y="0"/>
                      </a:moveTo>
                      <a:lnTo>
                        <a:pt x="408852" y="0"/>
                      </a:lnTo>
                      <a:cubicBezTo>
                        <a:pt x="286790" y="77676"/>
                        <a:pt x="333833" y="46626"/>
                        <a:pt x="266612" y="91440"/>
                      </a:cubicBezTo>
                      <a:cubicBezTo>
                        <a:pt x="256452" y="98213"/>
                        <a:pt x="244766" y="103126"/>
                        <a:pt x="236132" y="111760"/>
                      </a:cubicBezTo>
                      <a:cubicBezTo>
                        <a:pt x="225972" y="121920"/>
                        <a:pt x="216690" y="133042"/>
                        <a:pt x="205652" y="142240"/>
                      </a:cubicBezTo>
                      <a:cubicBezTo>
                        <a:pt x="196271" y="150057"/>
                        <a:pt x="184553" y="154743"/>
                        <a:pt x="175172" y="162560"/>
                      </a:cubicBezTo>
                      <a:cubicBezTo>
                        <a:pt x="145836" y="187006"/>
                        <a:pt x="144352" y="193550"/>
                        <a:pt x="124372" y="223520"/>
                      </a:cubicBezTo>
                      <a:cubicBezTo>
                        <a:pt x="127759" y="250613"/>
                        <a:pt x="125201" y="279140"/>
                        <a:pt x="134532" y="304800"/>
                      </a:cubicBezTo>
                      <a:cubicBezTo>
                        <a:pt x="139442" y="318303"/>
                        <a:pt x="157042" y="323325"/>
                        <a:pt x="165012" y="335280"/>
                      </a:cubicBezTo>
                      <a:cubicBezTo>
                        <a:pt x="170953" y="344191"/>
                        <a:pt x="171785" y="355600"/>
                        <a:pt x="175172" y="365760"/>
                      </a:cubicBezTo>
                      <a:cubicBezTo>
                        <a:pt x="171785" y="392853"/>
                        <a:pt x="174343" y="421380"/>
                        <a:pt x="165012" y="447040"/>
                      </a:cubicBezTo>
                      <a:cubicBezTo>
                        <a:pt x="160102" y="460543"/>
                        <a:pt x="143730" y="466482"/>
                        <a:pt x="134532" y="477520"/>
                      </a:cubicBezTo>
                      <a:cubicBezTo>
                        <a:pt x="92199" y="528320"/>
                        <a:pt x="139612" y="491067"/>
                        <a:pt x="83732" y="528320"/>
                      </a:cubicBezTo>
                      <a:cubicBezTo>
                        <a:pt x="80345" y="538480"/>
                        <a:pt x="80262" y="550437"/>
                        <a:pt x="73572" y="558800"/>
                      </a:cubicBezTo>
                      <a:cubicBezTo>
                        <a:pt x="29545" y="613833"/>
                        <a:pt x="53252" y="541020"/>
                        <a:pt x="22772" y="609600"/>
                      </a:cubicBezTo>
                      <a:cubicBezTo>
                        <a:pt x="14073" y="629173"/>
                        <a:pt x="2452" y="670560"/>
                        <a:pt x="2452" y="670560"/>
                      </a:cubicBezTo>
                      <a:cubicBezTo>
                        <a:pt x="8462" y="718640"/>
                        <a:pt x="0" y="749388"/>
                        <a:pt x="32932" y="782320"/>
                      </a:cubicBezTo>
                      <a:cubicBezTo>
                        <a:pt x="41566" y="790954"/>
                        <a:pt x="53252" y="795867"/>
                        <a:pt x="63412" y="802640"/>
                      </a:cubicBezTo>
                      <a:cubicBezTo>
                        <a:pt x="76959" y="822960"/>
                        <a:pt x="83732" y="850053"/>
                        <a:pt x="104052" y="863600"/>
                      </a:cubicBezTo>
                      <a:cubicBezTo>
                        <a:pt x="146335" y="891789"/>
                        <a:pt x="178548" y="910721"/>
                        <a:pt x="215812" y="944880"/>
                      </a:cubicBezTo>
                      <a:cubicBezTo>
                        <a:pt x="240526" y="967535"/>
                        <a:pt x="286932" y="1016000"/>
                        <a:pt x="286932" y="1016000"/>
                      </a:cubicBezTo>
                      <a:cubicBezTo>
                        <a:pt x="307345" y="1077238"/>
                        <a:pt x="279787" y="1018513"/>
                        <a:pt x="337732" y="1066800"/>
                      </a:cubicBezTo>
                      <a:cubicBezTo>
                        <a:pt x="347113" y="1074617"/>
                        <a:pt x="347697" y="1090808"/>
                        <a:pt x="358052" y="1097280"/>
                      </a:cubicBezTo>
                      <a:cubicBezTo>
                        <a:pt x="376215" y="1108632"/>
                        <a:pt x="419012" y="1117600"/>
                        <a:pt x="419012" y="1117600"/>
                      </a:cubicBezTo>
                      <a:cubicBezTo>
                        <a:pt x="442719" y="1114213"/>
                        <a:pt x="466510" y="1111377"/>
                        <a:pt x="490132" y="1107440"/>
                      </a:cubicBezTo>
                      <a:cubicBezTo>
                        <a:pt x="507166" y="1104601"/>
                        <a:pt x="527117" y="1107641"/>
                        <a:pt x="540932" y="1097280"/>
                      </a:cubicBezTo>
                      <a:cubicBezTo>
                        <a:pt x="569733" y="1075680"/>
                        <a:pt x="586596" y="1041456"/>
                        <a:pt x="612052" y="1016000"/>
                      </a:cubicBezTo>
                      <a:cubicBezTo>
                        <a:pt x="620686" y="1007366"/>
                        <a:pt x="632372" y="1002453"/>
                        <a:pt x="642532" y="995680"/>
                      </a:cubicBezTo>
                      <a:cubicBezTo>
                        <a:pt x="649305" y="985520"/>
                        <a:pt x="653317" y="972828"/>
                        <a:pt x="662852" y="965200"/>
                      </a:cubicBezTo>
                      <a:cubicBezTo>
                        <a:pt x="704903" y="931559"/>
                        <a:pt x="744662" y="925850"/>
                        <a:pt x="774612" y="883920"/>
                      </a:cubicBezTo>
                      <a:cubicBezTo>
                        <a:pt x="795046" y="855312"/>
                        <a:pt x="796911" y="835366"/>
                        <a:pt x="805092" y="802640"/>
                      </a:cubicBezTo>
                      <a:cubicBezTo>
                        <a:pt x="801705" y="738293"/>
                        <a:pt x="802924" y="673538"/>
                        <a:pt x="794932" y="609600"/>
                      </a:cubicBezTo>
                      <a:cubicBezTo>
                        <a:pt x="793190" y="595666"/>
                        <a:pt x="762669" y="532819"/>
                        <a:pt x="754292" y="518160"/>
                      </a:cubicBezTo>
                      <a:cubicBezTo>
                        <a:pt x="748234" y="507558"/>
                        <a:pt x="740030" y="498282"/>
                        <a:pt x="733972" y="487680"/>
                      </a:cubicBezTo>
                      <a:cubicBezTo>
                        <a:pt x="726458" y="474530"/>
                        <a:pt x="721444" y="460027"/>
                        <a:pt x="713652" y="447040"/>
                      </a:cubicBezTo>
                      <a:cubicBezTo>
                        <a:pt x="701087" y="426099"/>
                        <a:pt x="673012" y="386080"/>
                        <a:pt x="673012" y="386080"/>
                      </a:cubicBezTo>
                      <a:cubicBezTo>
                        <a:pt x="664215" y="315700"/>
                        <a:pt x="665990" y="313843"/>
                        <a:pt x="652692" y="254000"/>
                      </a:cubicBezTo>
                      <a:cubicBezTo>
                        <a:pt x="649663" y="240369"/>
                        <a:pt x="648033" y="226195"/>
                        <a:pt x="642532" y="213360"/>
                      </a:cubicBezTo>
                      <a:cubicBezTo>
                        <a:pt x="637722" y="202137"/>
                        <a:pt x="627673" y="193802"/>
                        <a:pt x="622212" y="182880"/>
                      </a:cubicBezTo>
                      <a:cubicBezTo>
                        <a:pt x="605685" y="149826"/>
                        <a:pt x="620849" y="151037"/>
                        <a:pt x="591732" y="121920"/>
                      </a:cubicBezTo>
                      <a:cubicBezTo>
                        <a:pt x="583098" y="113286"/>
                        <a:pt x="571412" y="108373"/>
                        <a:pt x="561252" y="101600"/>
                      </a:cubicBezTo>
                      <a:cubicBezTo>
                        <a:pt x="535715" y="24988"/>
                        <a:pt x="570163" y="119422"/>
                        <a:pt x="530772" y="40640"/>
                      </a:cubicBezTo>
                      <a:cubicBezTo>
                        <a:pt x="525983" y="31061"/>
                        <a:pt x="528185" y="17733"/>
                        <a:pt x="520612" y="10160"/>
                      </a:cubicBezTo>
                      <a:cubicBezTo>
                        <a:pt x="513039" y="2587"/>
                        <a:pt x="500292" y="3387"/>
                        <a:pt x="490132" y="0"/>
                      </a:cubicBezTo>
                      <a:cubicBezTo>
                        <a:pt x="466425" y="3387"/>
                        <a:pt x="442494" y="5464"/>
                        <a:pt x="419012" y="10160"/>
                      </a:cubicBezTo>
                      <a:cubicBezTo>
                        <a:pt x="408510" y="12260"/>
                        <a:pt x="410545" y="1693"/>
                        <a:pt x="408852" y="0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  <p:sp>
              <p:nvSpPr>
                <p:cNvPr id="98" name="Freihandform 19"/>
                <p:cNvSpPr>
                  <a:spLocks/>
                </p:cNvSpPr>
                <p:nvPr/>
              </p:nvSpPr>
              <p:spPr bwMode="auto">
                <a:xfrm>
                  <a:off x="4185920" y="4069486"/>
                  <a:ext cx="792480" cy="1010514"/>
                </a:xfrm>
                <a:custGeom>
                  <a:avLst/>
                  <a:gdLst>
                    <a:gd name="T0" fmla="*/ 629920 w 792480"/>
                    <a:gd name="T1" fmla="*/ 106274 h 1010514"/>
                    <a:gd name="T2" fmla="*/ 629920 w 792480"/>
                    <a:gd name="T3" fmla="*/ 106274 h 1010514"/>
                    <a:gd name="T4" fmla="*/ 487680 w 792480"/>
                    <a:gd name="T5" fmla="*/ 96114 h 1010514"/>
                    <a:gd name="T6" fmla="*/ 416560 w 792480"/>
                    <a:gd name="T7" fmla="*/ 65634 h 1010514"/>
                    <a:gd name="T8" fmla="*/ 386080 w 792480"/>
                    <a:gd name="T9" fmla="*/ 45314 h 1010514"/>
                    <a:gd name="T10" fmla="*/ 345440 w 792480"/>
                    <a:gd name="T11" fmla="*/ 35154 h 1010514"/>
                    <a:gd name="T12" fmla="*/ 284480 w 792480"/>
                    <a:gd name="T13" fmla="*/ 4674 h 1010514"/>
                    <a:gd name="T14" fmla="*/ 254000 w 792480"/>
                    <a:gd name="T15" fmla="*/ 35154 h 1010514"/>
                    <a:gd name="T16" fmla="*/ 223520 w 792480"/>
                    <a:gd name="T17" fmla="*/ 96114 h 1010514"/>
                    <a:gd name="T18" fmla="*/ 193040 w 792480"/>
                    <a:gd name="T19" fmla="*/ 157074 h 1010514"/>
                    <a:gd name="T20" fmla="*/ 162560 w 792480"/>
                    <a:gd name="T21" fmla="*/ 228194 h 1010514"/>
                    <a:gd name="T22" fmla="*/ 132080 w 792480"/>
                    <a:gd name="T23" fmla="*/ 248514 h 1010514"/>
                    <a:gd name="T24" fmla="*/ 111760 w 792480"/>
                    <a:gd name="T25" fmla="*/ 278994 h 1010514"/>
                    <a:gd name="T26" fmla="*/ 50800 w 792480"/>
                    <a:gd name="T27" fmla="*/ 329794 h 1010514"/>
                    <a:gd name="T28" fmla="*/ 20320 w 792480"/>
                    <a:gd name="T29" fmla="*/ 339954 h 1010514"/>
                    <a:gd name="T30" fmla="*/ 0 w 792480"/>
                    <a:gd name="T31" fmla="*/ 492354 h 1010514"/>
                    <a:gd name="T32" fmla="*/ 10160 w 792480"/>
                    <a:gd name="T33" fmla="*/ 797154 h 1010514"/>
                    <a:gd name="T34" fmla="*/ 20320 w 792480"/>
                    <a:gd name="T35" fmla="*/ 827634 h 1010514"/>
                    <a:gd name="T36" fmla="*/ 40640 w 792480"/>
                    <a:gd name="T37" fmla="*/ 868274 h 1010514"/>
                    <a:gd name="T38" fmla="*/ 142240 w 792480"/>
                    <a:gd name="T39" fmla="*/ 939394 h 1010514"/>
                    <a:gd name="T40" fmla="*/ 203200 w 792480"/>
                    <a:gd name="T41" fmla="*/ 980034 h 1010514"/>
                    <a:gd name="T42" fmla="*/ 264160 w 792480"/>
                    <a:gd name="T43" fmla="*/ 990194 h 1010514"/>
                    <a:gd name="T44" fmla="*/ 294640 w 792480"/>
                    <a:gd name="T45" fmla="*/ 1000354 h 1010514"/>
                    <a:gd name="T46" fmla="*/ 365760 w 792480"/>
                    <a:gd name="T47" fmla="*/ 1010514 h 1010514"/>
                    <a:gd name="T48" fmla="*/ 528320 w 792480"/>
                    <a:gd name="T49" fmla="*/ 969874 h 1010514"/>
                    <a:gd name="T50" fmla="*/ 548640 w 792480"/>
                    <a:gd name="T51" fmla="*/ 919074 h 1010514"/>
                    <a:gd name="T52" fmla="*/ 609600 w 792480"/>
                    <a:gd name="T53" fmla="*/ 868274 h 1010514"/>
                    <a:gd name="T54" fmla="*/ 650240 w 792480"/>
                    <a:gd name="T55" fmla="*/ 827634 h 1010514"/>
                    <a:gd name="T56" fmla="*/ 660400 w 792480"/>
                    <a:gd name="T57" fmla="*/ 797154 h 1010514"/>
                    <a:gd name="T58" fmla="*/ 680720 w 792480"/>
                    <a:gd name="T59" fmla="*/ 715874 h 1010514"/>
                    <a:gd name="T60" fmla="*/ 690880 w 792480"/>
                    <a:gd name="T61" fmla="*/ 685394 h 1010514"/>
                    <a:gd name="T62" fmla="*/ 721360 w 792480"/>
                    <a:gd name="T63" fmla="*/ 492354 h 1010514"/>
                    <a:gd name="T64" fmla="*/ 731520 w 792480"/>
                    <a:gd name="T65" fmla="*/ 441554 h 1010514"/>
                    <a:gd name="T66" fmla="*/ 762000 w 792480"/>
                    <a:gd name="T67" fmla="*/ 411074 h 1010514"/>
                    <a:gd name="T68" fmla="*/ 792480 w 792480"/>
                    <a:gd name="T69" fmla="*/ 350114 h 1010514"/>
                    <a:gd name="T70" fmla="*/ 782320 w 792480"/>
                    <a:gd name="T71" fmla="*/ 238354 h 1010514"/>
                    <a:gd name="T72" fmla="*/ 772160 w 792480"/>
                    <a:gd name="T73" fmla="*/ 207874 h 1010514"/>
                    <a:gd name="T74" fmla="*/ 741680 w 792480"/>
                    <a:gd name="T75" fmla="*/ 187554 h 1010514"/>
                    <a:gd name="T76" fmla="*/ 731520 w 792480"/>
                    <a:gd name="T77" fmla="*/ 157074 h 1010514"/>
                    <a:gd name="T78" fmla="*/ 701040 w 792480"/>
                    <a:gd name="T79" fmla="*/ 146914 h 1010514"/>
                    <a:gd name="T80" fmla="*/ 640080 w 792480"/>
                    <a:gd name="T81" fmla="*/ 106274 h 1010514"/>
                    <a:gd name="T82" fmla="*/ 629920 w 792480"/>
                    <a:gd name="T83" fmla="*/ 106274 h 1010514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92480"/>
                    <a:gd name="T127" fmla="*/ 0 h 1010514"/>
                    <a:gd name="T128" fmla="*/ 792480 w 792480"/>
                    <a:gd name="T129" fmla="*/ 1010514 h 1010514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92480" h="1010514">
                      <a:moveTo>
                        <a:pt x="629920" y="106274"/>
                      </a:moveTo>
                      <a:lnTo>
                        <a:pt x="629920" y="106274"/>
                      </a:lnTo>
                      <a:cubicBezTo>
                        <a:pt x="582507" y="102887"/>
                        <a:pt x="534889" y="101668"/>
                        <a:pt x="487680" y="96114"/>
                      </a:cubicBezTo>
                      <a:cubicBezTo>
                        <a:pt x="469738" y="94003"/>
                        <a:pt x="428728" y="72587"/>
                        <a:pt x="416560" y="65634"/>
                      </a:cubicBezTo>
                      <a:cubicBezTo>
                        <a:pt x="405958" y="59576"/>
                        <a:pt x="397303" y="50124"/>
                        <a:pt x="386080" y="45314"/>
                      </a:cubicBezTo>
                      <a:cubicBezTo>
                        <a:pt x="373245" y="39813"/>
                        <a:pt x="358987" y="38541"/>
                        <a:pt x="345440" y="35154"/>
                      </a:cubicBezTo>
                      <a:cubicBezTo>
                        <a:pt x="338023" y="30209"/>
                        <a:pt x="298501" y="0"/>
                        <a:pt x="284480" y="4674"/>
                      </a:cubicBezTo>
                      <a:cubicBezTo>
                        <a:pt x="270849" y="9218"/>
                        <a:pt x="264160" y="24994"/>
                        <a:pt x="254000" y="35154"/>
                      </a:cubicBezTo>
                      <a:cubicBezTo>
                        <a:pt x="228463" y="111766"/>
                        <a:pt x="262911" y="17332"/>
                        <a:pt x="223520" y="96114"/>
                      </a:cubicBezTo>
                      <a:cubicBezTo>
                        <a:pt x="181456" y="180242"/>
                        <a:pt x="251274" y="69723"/>
                        <a:pt x="193040" y="157074"/>
                      </a:cubicBezTo>
                      <a:cubicBezTo>
                        <a:pt x="185267" y="188164"/>
                        <a:pt x="185948" y="204806"/>
                        <a:pt x="162560" y="228194"/>
                      </a:cubicBezTo>
                      <a:cubicBezTo>
                        <a:pt x="153926" y="236828"/>
                        <a:pt x="142240" y="241741"/>
                        <a:pt x="132080" y="248514"/>
                      </a:cubicBezTo>
                      <a:cubicBezTo>
                        <a:pt x="125307" y="258674"/>
                        <a:pt x="119577" y="269613"/>
                        <a:pt x="111760" y="278994"/>
                      </a:cubicBezTo>
                      <a:cubicBezTo>
                        <a:pt x="95710" y="298254"/>
                        <a:pt x="73634" y="318377"/>
                        <a:pt x="50800" y="329794"/>
                      </a:cubicBezTo>
                      <a:cubicBezTo>
                        <a:pt x="41221" y="334583"/>
                        <a:pt x="30480" y="336567"/>
                        <a:pt x="20320" y="339954"/>
                      </a:cubicBezTo>
                      <a:cubicBezTo>
                        <a:pt x="166" y="400417"/>
                        <a:pt x="0" y="392910"/>
                        <a:pt x="0" y="492354"/>
                      </a:cubicBezTo>
                      <a:cubicBezTo>
                        <a:pt x="0" y="594010"/>
                        <a:pt x="4010" y="695684"/>
                        <a:pt x="10160" y="797154"/>
                      </a:cubicBezTo>
                      <a:cubicBezTo>
                        <a:pt x="10808" y="807844"/>
                        <a:pt x="16101" y="817790"/>
                        <a:pt x="20320" y="827634"/>
                      </a:cubicBezTo>
                      <a:cubicBezTo>
                        <a:pt x="26286" y="841555"/>
                        <a:pt x="31837" y="855949"/>
                        <a:pt x="40640" y="868274"/>
                      </a:cubicBezTo>
                      <a:cubicBezTo>
                        <a:pt x="67510" y="905892"/>
                        <a:pt x="102194" y="914750"/>
                        <a:pt x="142240" y="939394"/>
                      </a:cubicBezTo>
                      <a:cubicBezTo>
                        <a:pt x="163039" y="952193"/>
                        <a:pt x="179111" y="976019"/>
                        <a:pt x="203200" y="980034"/>
                      </a:cubicBezTo>
                      <a:cubicBezTo>
                        <a:pt x="223520" y="983421"/>
                        <a:pt x="244050" y="985725"/>
                        <a:pt x="264160" y="990194"/>
                      </a:cubicBezTo>
                      <a:cubicBezTo>
                        <a:pt x="274615" y="992517"/>
                        <a:pt x="284138" y="998254"/>
                        <a:pt x="294640" y="1000354"/>
                      </a:cubicBezTo>
                      <a:cubicBezTo>
                        <a:pt x="318122" y="1005050"/>
                        <a:pt x="342053" y="1007127"/>
                        <a:pt x="365760" y="1010514"/>
                      </a:cubicBezTo>
                      <a:cubicBezTo>
                        <a:pt x="419947" y="996967"/>
                        <a:pt x="478362" y="994853"/>
                        <a:pt x="528320" y="969874"/>
                      </a:cubicBezTo>
                      <a:cubicBezTo>
                        <a:pt x="544632" y="961718"/>
                        <a:pt x="537247" y="933315"/>
                        <a:pt x="548640" y="919074"/>
                      </a:cubicBezTo>
                      <a:cubicBezTo>
                        <a:pt x="565164" y="898419"/>
                        <a:pt x="589939" y="885969"/>
                        <a:pt x="609600" y="868274"/>
                      </a:cubicBezTo>
                      <a:cubicBezTo>
                        <a:pt x="623840" y="855458"/>
                        <a:pt x="636693" y="841181"/>
                        <a:pt x="650240" y="827634"/>
                      </a:cubicBezTo>
                      <a:cubicBezTo>
                        <a:pt x="653627" y="817474"/>
                        <a:pt x="657582" y="807486"/>
                        <a:pt x="660400" y="797154"/>
                      </a:cubicBezTo>
                      <a:cubicBezTo>
                        <a:pt x="667748" y="770211"/>
                        <a:pt x="671889" y="742368"/>
                        <a:pt x="680720" y="715874"/>
                      </a:cubicBezTo>
                      <a:lnTo>
                        <a:pt x="690880" y="685394"/>
                      </a:lnTo>
                      <a:cubicBezTo>
                        <a:pt x="710130" y="473644"/>
                        <a:pt x="687069" y="663810"/>
                        <a:pt x="721360" y="492354"/>
                      </a:cubicBezTo>
                      <a:cubicBezTo>
                        <a:pt x="724747" y="475421"/>
                        <a:pt x="723797" y="457000"/>
                        <a:pt x="731520" y="441554"/>
                      </a:cubicBezTo>
                      <a:cubicBezTo>
                        <a:pt x="737946" y="428703"/>
                        <a:pt x="752802" y="422112"/>
                        <a:pt x="762000" y="411074"/>
                      </a:cubicBezTo>
                      <a:cubicBezTo>
                        <a:pt x="783884" y="384813"/>
                        <a:pt x="782297" y="380662"/>
                        <a:pt x="792480" y="350114"/>
                      </a:cubicBezTo>
                      <a:cubicBezTo>
                        <a:pt x="789093" y="312861"/>
                        <a:pt x="787610" y="275385"/>
                        <a:pt x="782320" y="238354"/>
                      </a:cubicBezTo>
                      <a:cubicBezTo>
                        <a:pt x="780805" y="227752"/>
                        <a:pt x="778850" y="216237"/>
                        <a:pt x="772160" y="207874"/>
                      </a:cubicBezTo>
                      <a:cubicBezTo>
                        <a:pt x="764532" y="198339"/>
                        <a:pt x="751840" y="194327"/>
                        <a:pt x="741680" y="187554"/>
                      </a:cubicBezTo>
                      <a:cubicBezTo>
                        <a:pt x="738293" y="177394"/>
                        <a:pt x="739093" y="164647"/>
                        <a:pt x="731520" y="157074"/>
                      </a:cubicBezTo>
                      <a:cubicBezTo>
                        <a:pt x="723947" y="149501"/>
                        <a:pt x="710402" y="152115"/>
                        <a:pt x="701040" y="146914"/>
                      </a:cubicBezTo>
                      <a:cubicBezTo>
                        <a:pt x="679692" y="135054"/>
                        <a:pt x="661923" y="117196"/>
                        <a:pt x="640080" y="106274"/>
                      </a:cubicBezTo>
                      <a:lnTo>
                        <a:pt x="629920" y="106274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 anchor="b"/>
                <a:lstStyle/>
                <a:p>
                  <a:endParaRPr lang="de-DE"/>
                </a:p>
              </p:txBody>
            </p:sp>
          </p:grpSp>
          <p:sp>
            <p:nvSpPr>
              <p:cNvPr id="71" name="Freihandform 70"/>
              <p:cNvSpPr/>
              <p:nvPr/>
            </p:nvSpPr>
            <p:spPr bwMode="auto">
              <a:xfrm>
                <a:off x="3017803" y="1826524"/>
                <a:ext cx="660642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73" name="Freihandform 72"/>
              <p:cNvSpPr/>
              <p:nvPr/>
            </p:nvSpPr>
            <p:spPr bwMode="auto">
              <a:xfrm>
                <a:off x="2495204" y="1718052"/>
                <a:ext cx="660644" cy="624443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82" name="Freihandform 81"/>
              <p:cNvSpPr/>
              <p:nvPr/>
            </p:nvSpPr>
            <p:spPr bwMode="auto">
              <a:xfrm>
                <a:off x="1496022" y="1630102"/>
                <a:ext cx="660644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83" name="Freihandform 82"/>
              <p:cNvSpPr/>
              <p:nvPr/>
            </p:nvSpPr>
            <p:spPr bwMode="auto">
              <a:xfrm>
                <a:off x="2018622" y="1671145"/>
                <a:ext cx="660642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84" name="Freihandform 83"/>
              <p:cNvSpPr/>
              <p:nvPr/>
            </p:nvSpPr>
            <p:spPr bwMode="auto">
              <a:xfrm>
                <a:off x="835380" y="1650624"/>
                <a:ext cx="660642" cy="621510"/>
              </a:xfrm>
              <a:custGeom>
                <a:avLst/>
                <a:gdLst>
                  <a:gd name="connsiteX0" fmla="*/ 233680 w 660400"/>
                  <a:gd name="connsiteY0" fmla="*/ 13922 h 623522"/>
                  <a:gd name="connsiteX1" fmla="*/ 233680 w 660400"/>
                  <a:gd name="connsiteY1" fmla="*/ 13922 h 623522"/>
                  <a:gd name="connsiteX2" fmla="*/ 111760 w 660400"/>
                  <a:gd name="connsiteY2" fmla="*/ 54562 h 623522"/>
                  <a:gd name="connsiteX3" fmla="*/ 60960 w 660400"/>
                  <a:gd name="connsiteY3" fmla="*/ 146002 h 623522"/>
                  <a:gd name="connsiteX4" fmla="*/ 50800 w 660400"/>
                  <a:gd name="connsiteY4" fmla="*/ 186642 h 623522"/>
                  <a:gd name="connsiteX5" fmla="*/ 40640 w 660400"/>
                  <a:gd name="connsiteY5" fmla="*/ 318722 h 623522"/>
                  <a:gd name="connsiteX6" fmla="*/ 10160 w 660400"/>
                  <a:gd name="connsiteY6" fmla="*/ 379682 h 623522"/>
                  <a:gd name="connsiteX7" fmla="*/ 0 w 660400"/>
                  <a:gd name="connsiteY7" fmla="*/ 410162 h 623522"/>
                  <a:gd name="connsiteX8" fmla="*/ 20320 w 660400"/>
                  <a:gd name="connsiteY8" fmla="*/ 481282 h 623522"/>
                  <a:gd name="connsiteX9" fmla="*/ 40640 w 660400"/>
                  <a:gd name="connsiteY9" fmla="*/ 511762 h 623522"/>
                  <a:gd name="connsiteX10" fmla="*/ 71120 w 660400"/>
                  <a:gd name="connsiteY10" fmla="*/ 572722 h 623522"/>
                  <a:gd name="connsiteX11" fmla="*/ 162560 w 660400"/>
                  <a:gd name="connsiteY11" fmla="*/ 623522 h 623522"/>
                  <a:gd name="connsiteX12" fmla="*/ 335280 w 660400"/>
                  <a:gd name="connsiteY12" fmla="*/ 613362 h 623522"/>
                  <a:gd name="connsiteX13" fmla="*/ 375920 w 660400"/>
                  <a:gd name="connsiteY13" fmla="*/ 603202 h 623522"/>
                  <a:gd name="connsiteX14" fmla="*/ 406400 w 660400"/>
                  <a:gd name="connsiteY14" fmla="*/ 582882 h 623522"/>
                  <a:gd name="connsiteX15" fmla="*/ 416560 w 660400"/>
                  <a:gd name="connsiteY15" fmla="*/ 552402 h 623522"/>
                  <a:gd name="connsiteX16" fmla="*/ 497840 w 660400"/>
                  <a:gd name="connsiteY16" fmla="*/ 521922 h 623522"/>
                  <a:gd name="connsiteX17" fmla="*/ 558800 w 660400"/>
                  <a:gd name="connsiteY17" fmla="*/ 491442 h 623522"/>
                  <a:gd name="connsiteX18" fmla="*/ 629920 w 660400"/>
                  <a:gd name="connsiteY18" fmla="*/ 420322 h 623522"/>
                  <a:gd name="connsiteX19" fmla="*/ 660400 w 660400"/>
                  <a:gd name="connsiteY19" fmla="*/ 308562 h 623522"/>
                  <a:gd name="connsiteX20" fmla="*/ 650240 w 660400"/>
                  <a:gd name="connsiteY20" fmla="*/ 217122 h 623522"/>
                  <a:gd name="connsiteX21" fmla="*/ 579120 w 660400"/>
                  <a:gd name="connsiteY21" fmla="*/ 146002 h 623522"/>
                  <a:gd name="connsiteX22" fmla="*/ 548640 w 660400"/>
                  <a:gd name="connsiteY22" fmla="*/ 125682 h 623522"/>
                  <a:gd name="connsiteX23" fmla="*/ 487680 w 660400"/>
                  <a:gd name="connsiteY23" fmla="*/ 95202 h 623522"/>
                  <a:gd name="connsiteX24" fmla="*/ 467360 w 660400"/>
                  <a:gd name="connsiteY24" fmla="*/ 64722 h 623522"/>
                  <a:gd name="connsiteX25" fmla="*/ 375920 w 660400"/>
                  <a:gd name="connsiteY25" fmla="*/ 24082 h 623522"/>
                  <a:gd name="connsiteX26" fmla="*/ 233680 w 660400"/>
                  <a:gd name="connsiteY26" fmla="*/ 13922 h 62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0400" h="623522">
                    <a:moveTo>
                      <a:pt x="233680" y="13922"/>
                    </a:moveTo>
                    <a:lnTo>
                      <a:pt x="233680" y="13922"/>
                    </a:lnTo>
                    <a:cubicBezTo>
                      <a:pt x="193040" y="27469"/>
                      <a:pt x="135522" y="18918"/>
                      <a:pt x="111760" y="54562"/>
                    </a:cubicBezTo>
                    <a:cubicBezTo>
                      <a:pt x="75374" y="109141"/>
                      <a:pt x="74372" y="99060"/>
                      <a:pt x="60960" y="146002"/>
                    </a:cubicBezTo>
                    <a:cubicBezTo>
                      <a:pt x="57124" y="159428"/>
                      <a:pt x="54187" y="173095"/>
                      <a:pt x="50800" y="186642"/>
                    </a:cubicBezTo>
                    <a:cubicBezTo>
                      <a:pt x="47413" y="230669"/>
                      <a:pt x="46117" y="274906"/>
                      <a:pt x="40640" y="318722"/>
                    </a:cubicBezTo>
                    <a:cubicBezTo>
                      <a:pt x="36384" y="352772"/>
                      <a:pt x="25287" y="349429"/>
                      <a:pt x="10160" y="379682"/>
                    </a:cubicBezTo>
                    <a:cubicBezTo>
                      <a:pt x="5371" y="389261"/>
                      <a:pt x="3387" y="400002"/>
                      <a:pt x="0" y="410162"/>
                    </a:cubicBezTo>
                    <a:cubicBezTo>
                      <a:pt x="3255" y="423183"/>
                      <a:pt x="13032" y="466706"/>
                      <a:pt x="20320" y="481282"/>
                    </a:cubicBezTo>
                    <a:cubicBezTo>
                      <a:pt x="25781" y="492204"/>
                      <a:pt x="35179" y="500840"/>
                      <a:pt x="40640" y="511762"/>
                    </a:cubicBezTo>
                    <a:cubicBezTo>
                      <a:pt x="54329" y="539141"/>
                      <a:pt x="45238" y="550075"/>
                      <a:pt x="71120" y="572722"/>
                    </a:cubicBezTo>
                    <a:cubicBezTo>
                      <a:pt x="114117" y="610345"/>
                      <a:pt x="120696" y="609567"/>
                      <a:pt x="162560" y="623522"/>
                    </a:cubicBezTo>
                    <a:cubicBezTo>
                      <a:pt x="220133" y="620135"/>
                      <a:pt x="277867" y="618830"/>
                      <a:pt x="335280" y="613362"/>
                    </a:cubicBezTo>
                    <a:cubicBezTo>
                      <a:pt x="349181" y="612038"/>
                      <a:pt x="363085" y="608703"/>
                      <a:pt x="375920" y="603202"/>
                    </a:cubicBezTo>
                    <a:cubicBezTo>
                      <a:pt x="387143" y="598392"/>
                      <a:pt x="396240" y="589655"/>
                      <a:pt x="406400" y="582882"/>
                    </a:cubicBezTo>
                    <a:cubicBezTo>
                      <a:pt x="409787" y="572722"/>
                      <a:pt x="409870" y="560765"/>
                      <a:pt x="416560" y="552402"/>
                    </a:cubicBezTo>
                    <a:cubicBezTo>
                      <a:pt x="437466" y="526269"/>
                      <a:pt x="468926" y="529151"/>
                      <a:pt x="497840" y="521922"/>
                    </a:cubicBezTo>
                    <a:cubicBezTo>
                      <a:pt x="531491" y="513509"/>
                      <a:pt x="529001" y="511308"/>
                      <a:pt x="558800" y="491442"/>
                    </a:cubicBezTo>
                    <a:cubicBezTo>
                      <a:pt x="605381" y="421571"/>
                      <a:pt x="576272" y="438205"/>
                      <a:pt x="629920" y="420322"/>
                    </a:cubicBezTo>
                    <a:cubicBezTo>
                      <a:pt x="655701" y="342979"/>
                      <a:pt x="646039" y="380365"/>
                      <a:pt x="660400" y="308562"/>
                    </a:cubicBezTo>
                    <a:cubicBezTo>
                      <a:pt x="657013" y="278082"/>
                      <a:pt x="659938" y="246216"/>
                      <a:pt x="650240" y="217122"/>
                    </a:cubicBezTo>
                    <a:cubicBezTo>
                      <a:pt x="623452" y="136758"/>
                      <a:pt x="624089" y="168486"/>
                      <a:pt x="579120" y="146002"/>
                    </a:cubicBezTo>
                    <a:cubicBezTo>
                      <a:pt x="568198" y="140541"/>
                      <a:pt x="559562" y="131143"/>
                      <a:pt x="548640" y="125682"/>
                    </a:cubicBezTo>
                    <a:cubicBezTo>
                      <a:pt x="464512" y="83618"/>
                      <a:pt x="575031" y="153436"/>
                      <a:pt x="487680" y="95202"/>
                    </a:cubicBezTo>
                    <a:cubicBezTo>
                      <a:pt x="480907" y="85042"/>
                      <a:pt x="475994" y="73356"/>
                      <a:pt x="467360" y="64722"/>
                    </a:cubicBezTo>
                    <a:cubicBezTo>
                      <a:pt x="443209" y="40571"/>
                      <a:pt x="406101" y="34142"/>
                      <a:pt x="375920" y="24082"/>
                    </a:cubicBezTo>
                    <a:cubicBezTo>
                      <a:pt x="303673" y="0"/>
                      <a:pt x="257387" y="15615"/>
                      <a:pt x="233680" y="1392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b"/>
              <a:lstStyle/>
              <a:p>
                <a:pPr>
                  <a:defRPr/>
                </a:pPr>
                <a:endParaRPr lang="de-DE">
                  <a:ea typeface="Tahoma" pitchFamily="34" charset="0"/>
                  <a:cs typeface="Tahoma" pitchFamily="34" charset="0"/>
                </a:endParaRPr>
              </a:p>
            </p:txBody>
          </p:sp>
        </p:grpSp>
      </p:grpSp>
      <p:cxnSp>
        <p:nvCxnSpPr>
          <p:cNvPr id="122" name="Gerade Verbindung 121"/>
          <p:cNvCxnSpPr>
            <a:cxnSpLocks/>
          </p:cNvCxnSpPr>
          <p:nvPr/>
        </p:nvCxnSpPr>
        <p:spPr bwMode="auto">
          <a:xfrm flipV="1">
            <a:off x="263784" y="1722100"/>
            <a:ext cx="4138115" cy="3972185"/>
          </a:xfrm>
          <a:prstGeom prst="line">
            <a:avLst/>
          </a:prstGeom>
          <a:noFill/>
          <a:ln w="2540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2126921220"/>
      </p:ext>
    </p:extLst>
  </p:cSld>
  <p:clrMapOvr>
    <a:masterClrMapping/>
  </p:clrMapOvr>
  <p:transition spd="med"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7" name="Rectangle 2"/>
          <p:cNvSpPr>
            <a:spLocks noGrp="1" noChangeArrowheads="1"/>
          </p:cNvSpPr>
          <p:nvPr>
            <p:ph type="title"/>
          </p:nvPr>
        </p:nvSpPr>
        <p:spPr>
          <a:xfrm>
            <a:off x="530225" y="374650"/>
            <a:ext cx="4905871" cy="627063"/>
          </a:xfrm>
        </p:spPr>
        <p:txBody>
          <a:bodyPr/>
          <a:lstStyle/>
          <a:p>
            <a:pPr eaLnBrk="1" hangingPunct="1"/>
            <a:r>
              <a:rPr lang="de-DE" sz="2400" dirty="0">
                <a:solidFill>
                  <a:schemeClr val="tx1"/>
                </a:solidFill>
              </a:rPr>
              <a:t>Zyklus der Aufbereitung von Schwimm- und Badebeckenwasser</a:t>
            </a:r>
          </a:p>
        </p:txBody>
      </p:sp>
      <p:sp>
        <p:nvSpPr>
          <p:cNvPr id="24" name="Textfeld 23"/>
          <p:cNvSpPr txBox="1"/>
          <p:nvPr/>
        </p:nvSpPr>
        <p:spPr>
          <a:xfrm>
            <a:off x="611560" y="5824665"/>
            <a:ext cx="648072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1800" dirty="0"/>
              <a:t>Filtration ist nur eine Komponente der Schwimm- und Badebeckenwasseraufbereitung, das Aufbereitungsergebnis hängt vom Zusammenwirken aller Komponenten ab.</a:t>
            </a:r>
          </a:p>
        </p:txBody>
      </p:sp>
      <p:graphicFrame>
        <p:nvGraphicFramePr>
          <p:cNvPr id="19" name="Diagramm 18">
            <a:extLst>
              <a:ext uri="{FF2B5EF4-FFF2-40B4-BE49-F238E27FC236}">
                <a16:creationId xmlns:a16="http://schemas.microsoft.com/office/drawing/2014/main" id="{BBE820BD-B7EA-41A7-9ED6-BD674DC0ABF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30297921"/>
              </p:ext>
            </p:extLst>
          </p:nvPr>
        </p:nvGraphicFramePr>
        <p:xfrm>
          <a:off x="611560" y="1124744"/>
          <a:ext cx="7128792" cy="453650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23" name="Rectangle 3">
            <a:extLst>
              <a:ext uri="{FF2B5EF4-FFF2-40B4-BE49-F238E27FC236}">
                <a16:creationId xmlns:a16="http://schemas.microsoft.com/office/drawing/2014/main" id="{0C200D6F-1924-4A3C-8752-1B86A6F058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503" y="5017492"/>
            <a:ext cx="2387547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spcBef>
                <a:spcPct val="20000"/>
              </a:spcBef>
              <a:spcAft>
                <a:spcPct val="30000"/>
              </a:spcAft>
              <a:buClr>
                <a:schemeClr val="folHlink"/>
              </a:buClr>
              <a:defRPr/>
            </a:pPr>
            <a:r>
              <a:rPr lang="de-DE" sz="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Quelle: </a:t>
            </a:r>
            <a:r>
              <a:rPr lang="de-DE" sz="800" dirty="0"/>
              <a:t>Dr. Dygutsch</a:t>
            </a:r>
            <a:endParaRPr lang="de-DE" sz="800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458974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7" name="Rectangle 2"/>
          <p:cNvSpPr>
            <a:spLocks noGrp="1" noChangeArrowheads="1"/>
          </p:cNvSpPr>
          <p:nvPr>
            <p:ph type="title"/>
          </p:nvPr>
        </p:nvSpPr>
        <p:spPr>
          <a:xfrm>
            <a:off x="530225" y="374650"/>
            <a:ext cx="4905871" cy="627063"/>
          </a:xfrm>
        </p:spPr>
        <p:txBody>
          <a:bodyPr/>
          <a:lstStyle/>
          <a:p>
            <a:pPr eaLnBrk="1" hangingPunct="1"/>
            <a:r>
              <a:rPr lang="de-DE" sz="2400" dirty="0">
                <a:solidFill>
                  <a:schemeClr val="tx1"/>
                </a:solidFill>
              </a:rPr>
              <a:t>Wasseraufbereitung klassisch</a:t>
            </a:r>
          </a:p>
        </p:txBody>
      </p:sp>
      <p:grpSp>
        <p:nvGrpSpPr>
          <p:cNvPr id="2" name="Gruppieren 22"/>
          <p:cNvGrpSpPr/>
          <p:nvPr/>
        </p:nvGrpSpPr>
        <p:grpSpPr>
          <a:xfrm>
            <a:off x="446737" y="1208273"/>
            <a:ext cx="8322051" cy="3168432"/>
            <a:chOff x="530225" y="2132776"/>
            <a:chExt cx="8322051" cy="3168432"/>
          </a:xfrm>
        </p:grpSpPr>
        <p:cxnSp>
          <p:nvCxnSpPr>
            <p:cNvPr id="6" name="Gerade Verbindung 5"/>
            <p:cNvCxnSpPr/>
            <p:nvPr/>
          </p:nvCxnSpPr>
          <p:spPr bwMode="auto">
            <a:xfrm>
              <a:off x="897467" y="2132776"/>
              <a:ext cx="0" cy="288000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triangle" w="sm" len="lg"/>
              <a:tailEnd type="none" w="med" len="med"/>
            </a:ln>
            <a:effectLst/>
          </p:spPr>
        </p:cxnSp>
        <p:cxnSp>
          <p:nvCxnSpPr>
            <p:cNvPr id="8" name="Gerade Verbindung 7"/>
            <p:cNvCxnSpPr/>
            <p:nvPr/>
          </p:nvCxnSpPr>
          <p:spPr bwMode="auto">
            <a:xfrm flipH="1">
              <a:off x="899592" y="5012776"/>
              <a:ext cx="3600000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triangle" w="sm" len="lg"/>
              <a:tailEnd type="none" w="sm" len="lg"/>
            </a:ln>
            <a:effectLst/>
          </p:spPr>
        </p:cxnSp>
        <p:cxnSp>
          <p:nvCxnSpPr>
            <p:cNvPr id="13" name="Gerade Verbindung 12"/>
            <p:cNvCxnSpPr/>
            <p:nvPr/>
          </p:nvCxnSpPr>
          <p:spPr bwMode="auto">
            <a:xfrm flipH="1">
              <a:off x="5035931" y="5012776"/>
              <a:ext cx="3600000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triangle" w="sm" len="lg"/>
              <a:tailEnd type="none" w="med" len="med"/>
            </a:ln>
            <a:effectLst/>
          </p:spPr>
        </p:cxnSp>
        <p:sp>
          <p:nvSpPr>
            <p:cNvPr id="15" name="Textfeld 14"/>
            <p:cNvSpPr txBox="1"/>
            <p:nvPr/>
          </p:nvSpPr>
          <p:spPr>
            <a:xfrm rot="-5400000">
              <a:off x="-12424" y="2819521"/>
              <a:ext cx="139307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dirty="0"/>
                <a:t>Verschmutzung</a:t>
              </a:r>
            </a:p>
          </p:txBody>
        </p:sp>
        <p:sp>
          <p:nvSpPr>
            <p:cNvPr id="16" name="Textfeld 15"/>
            <p:cNvSpPr txBox="1"/>
            <p:nvPr/>
          </p:nvSpPr>
          <p:spPr>
            <a:xfrm rot="-5400000">
              <a:off x="4439561" y="2819521"/>
              <a:ext cx="71667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dirty="0"/>
                <a:t>Kosten</a:t>
              </a:r>
            </a:p>
          </p:txBody>
        </p:sp>
        <p:sp>
          <p:nvSpPr>
            <p:cNvPr id="17" name="Textfeld 16"/>
            <p:cNvSpPr txBox="1"/>
            <p:nvPr/>
          </p:nvSpPr>
          <p:spPr>
            <a:xfrm>
              <a:off x="838002" y="4993431"/>
              <a:ext cx="390049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dirty="0"/>
                <a:t>Sieb-Absetzen-Fällung-SF-MSF-M&amp;U&amp;NF-IA-UO</a:t>
              </a:r>
            </a:p>
          </p:txBody>
        </p:sp>
        <p:sp>
          <p:nvSpPr>
            <p:cNvPr id="18" name="Textfeld 17"/>
            <p:cNvSpPr txBox="1"/>
            <p:nvPr/>
          </p:nvSpPr>
          <p:spPr>
            <a:xfrm>
              <a:off x="4951785" y="4993431"/>
              <a:ext cx="390049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dirty="0"/>
                <a:t>Sieb-Absetzen-Fällung-SF-MSF-M&amp;U&amp;NF-IA-UO</a:t>
              </a:r>
            </a:p>
          </p:txBody>
        </p:sp>
        <p:sp>
          <p:nvSpPr>
            <p:cNvPr id="20" name="Freihandform 19"/>
            <p:cNvSpPr/>
            <p:nvPr/>
          </p:nvSpPr>
          <p:spPr bwMode="auto">
            <a:xfrm>
              <a:off x="897467" y="2726267"/>
              <a:ext cx="3318933" cy="2201333"/>
            </a:xfrm>
            <a:custGeom>
              <a:avLst/>
              <a:gdLst>
                <a:gd name="connsiteX0" fmla="*/ 0 w 3318933"/>
                <a:gd name="connsiteY0" fmla="*/ 0 h 2709333"/>
                <a:gd name="connsiteX1" fmla="*/ 1422400 w 3318933"/>
                <a:gd name="connsiteY1" fmla="*/ 2125133 h 2709333"/>
                <a:gd name="connsiteX2" fmla="*/ 3318933 w 3318933"/>
                <a:gd name="connsiteY2" fmla="*/ 2709333 h 2709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18933" h="2709333">
                  <a:moveTo>
                    <a:pt x="0" y="0"/>
                  </a:moveTo>
                  <a:cubicBezTo>
                    <a:pt x="434622" y="836789"/>
                    <a:pt x="869245" y="1673578"/>
                    <a:pt x="1422400" y="2125133"/>
                  </a:cubicBezTo>
                  <a:cubicBezTo>
                    <a:pt x="1975556" y="2576689"/>
                    <a:pt x="2647244" y="2643011"/>
                    <a:pt x="3318933" y="2709333"/>
                  </a:cubicBezTo>
                </a:path>
              </a:pathLst>
            </a:cu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21" name="Freihandform 20"/>
            <p:cNvSpPr/>
            <p:nvPr/>
          </p:nvSpPr>
          <p:spPr bwMode="auto">
            <a:xfrm>
              <a:off x="5029200" y="2726267"/>
              <a:ext cx="3386667" cy="2218266"/>
            </a:xfrm>
            <a:custGeom>
              <a:avLst/>
              <a:gdLst>
                <a:gd name="connsiteX0" fmla="*/ 0 w 3386667"/>
                <a:gd name="connsiteY0" fmla="*/ 2218266 h 2218266"/>
                <a:gd name="connsiteX1" fmla="*/ 1854200 w 3386667"/>
                <a:gd name="connsiteY1" fmla="*/ 1701800 h 2218266"/>
                <a:gd name="connsiteX2" fmla="*/ 3386667 w 3386667"/>
                <a:gd name="connsiteY2" fmla="*/ 0 h 2218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6667" h="2218266">
                  <a:moveTo>
                    <a:pt x="0" y="2218266"/>
                  </a:moveTo>
                  <a:cubicBezTo>
                    <a:pt x="644878" y="2144888"/>
                    <a:pt x="1289756" y="2071511"/>
                    <a:pt x="1854200" y="1701800"/>
                  </a:cubicBezTo>
                  <a:cubicBezTo>
                    <a:pt x="2418645" y="1332089"/>
                    <a:pt x="2902656" y="666044"/>
                    <a:pt x="3386667" y="0"/>
                  </a:cubicBezTo>
                </a:path>
              </a:pathLst>
            </a:cu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400" b="0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22" name="Gerade Verbindung 21"/>
            <p:cNvCxnSpPr/>
            <p:nvPr/>
          </p:nvCxnSpPr>
          <p:spPr bwMode="auto">
            <a:xfrm>
              <a:off x="5029200" y="2132776"/>
              <a:ext cx="0" cy="288000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triangle" w="sm" len="lg"/>
              <a:tailEnd type="none" w="med" len="med"/>
            </a:ln>
            <a:effectLst/>
          </p:spPr>
        </p:cxnSp>
      </p:grpSp>
      <p:sp>
        <p:nvSpPr>
          <p:cNvPr id="24" name="Textfeld 23"/>
          <p:cNvSpPr txBox="1"/>
          <p:nvPr/>
        </p:nvSpPr>
        <p:spPr>
          <a:xfrm>
            <a:off x="813978" y="4509120"/>
            <a:ext cx="8006493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800" dirty="0"/>
              <a:t>Aufbereitungsverfahren &amp; Verfahrenstiefe hängt von der Reinheit des verwendeten Rohwassers und der gewünschten Reinheit ab.</a:t>
            </a:r>
          </a:p>
          <a:p>
            <a:endParaRPr lang="de-DE" sz="1800" dirty="0"/>
          </a:p>
          <a:p>
            <a:r>
              <a:rPr lang="de-DE" sz="1800" dirty="0"/>
              <a:t>Jedes Verfahren hat seine Vor- und Nachteile und müssen unter Berücksichtigung der Anforderungen und Voraussetzungen sowie ökonomischer Aspekte auf den Einsatzfall abgestimmt sein.</a:t>
            </a:r>
          </a:p>
        </p:txBody>
      </p:sp>
    </p:spTree>
    <p:extLst>
      <p:ext uri="{BB962C8B-B14F-4D97-AF65-F5344CB8AC3E}">
        <p14:creationId xmlns:p14="http://schemas.microsoft.com/office/powerpoint/2010/main" val="397979329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"/>
          <p:cNvSpPr txBox="1">
            <a:spLocks noChangeArrowheads="1"/>
          </p:cNvSpPr>
          <p:nvPr/>
        </p:nvSpPr>
        <p:spPr bwMode="auto">
          <a:xfrm>
            <a:off x="868362" y="1239838"/>
            <a:ext cx="7016006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Kartuschenfilter (der Vollständigkeit halber – nicht in DIN 19643)</a:t>
            </a:r>
            <a:endParaRPr lang="de-DE" sz="1800" kern="0" dirty="0">
              <a:solidFill>
                <a:srgbClr val="003090"/>
              </a:solidFill>
              <a:ea typeface="Tahoma" pitchFamily="34" charset="0"/>
              <a:cs typeface="Tahoma" pitchFamily="34" charset="0"/>
            </a:endParaRPr>
          </a:p>
        </p:txBody>
      </p:sp>
      <p:sp>
        <p:nvSpPr>
          <p:cNvPr id="37" name="Rectangle 3"/>
          <p:cNvSpPr txBox="1">
            <a:spLocks noChangeArrowheads="1"/>
          </p:cNvSpPr>
          <p:nvPr/>
        </p:nvSpPr>
        <p:spPr bwMode="auto">
          <a:xfrm>
            <a:off x="690563" y="4754563"/>
            <a:ext cx="6545733" cy="191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Einsatz nur im Privatbereich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große Oberfläche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- hohe Aufnahmekapazität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endParaRPr lang="de-DE" sz="1800" kern="0" dirty="0">
              <a:solidFill>
                <a:schemeClr val="tx1"/>
              </a:solidFill>
              <a:ea typeface="Tahoma" pitchFamily="34" charset="0"/>
              <a:cs typeface="Tahoma" pitchFamily="34" charset="0"/>
              <a:sym typeface="Wingdings" panose="05000000000000000000" pitchFamily="2" charset="2"/>
            </a:endParaRP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  <a:sym typeface="Wingdings" panose="05000000000000000000" pitchFamily="2" charset="2"/>
              </a:rPr>
              <a:t> aber: hohe Verkeimungsneigung, da nicht automatisch spülbar</a:t>
            </a:r>
            <a:endParaRPr lang="de-DE" sz="1800" kern="0" dirty="0">
              <a:solidFill>
                <a:schemeClr val="tx1"/>
              </a:solidFill>
              <a:ea typeface="Tahoma" pitchFamily="34" charset="0"/>
              <a:cs typeface="Tahoma" pitchFamily="34" charset="0"/>
            </a:endParaRPr>
          </a:p>
        </p:txBody>
      </p:sp>
      <p:sp>
        <p:nvSpPr>
          <p:cNvPr id="10256" name="Rectangle 4"/>
          <p:cNvSpPr>
            <a:spLocks noGrp="1" noChangeArrowheads="1"/>
          </p:cNvSpPr>
          <p:nvPr>
            <p:ph type="title"/>
          </p:nvPr>
        </p:nvSpPr>
        <p:spPr>
          <a:xfrm>
            <a:off x="457199" y="414338"/>
            <a:ext cx="3034681" cy="619125"/>
          </a:xfrm>
        </p:spPr>
        <p:txBody>
          <a:bodyPr/>
          <a:lstStyle/>
          <a:p>
            <a:pPr algn="l"/>
            <a:r>
              <a:rPr lang="de-DE" altLang="de-DE" sz="2400" dirty="0">
                <a:solidFill>
                  <a:schemeClr val="tx1"/>
                </a:solidFill>
                <a:latin typeface="Tahoma" pitchFamily="34" charset="0"/>
                <a:cs typeface="Tahoma" pitchFamily="34" charset="0"/>
              </a:rPr>
              <a:t>Filtertypen</a:t>
            </a:r>
          </a:p>
        </p:txBody>
      </p:sp>
      <p:pic>
        <p:nvPicPr>
          <p:cNvPr id="8" name="Grafik 7">
            <a:extLst>
              <a:ext uri="{FF2B5EF4-FFF2-40B4-BE49-F238E27FC236}">
                <a16:creationId xmlns:a16="http://schemas.microsoft.com/office/drawing/2014/main" id="{862042BB-3963-447B-B876-8496A2C49F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9592" y="1988840"/>
            <a:ext cx="2837505" cy="2416873"/>
          </a:xfrm>
          <a:prstGeom prst="rect">
            <a:avLst/>
          </a:prstGeom>
        </p:spPr>
      </p:pic>
      <p:pic>
        <p:nvPicPr>
          <p:cNvPr id="4" name="Grafik 3">
            <a:extLst>
              <a:ext uri="{FF2B5EF4-FFF2-40B4-BE49-F238E27FC236}">
                <a16:creationId xmlns:a16="http://schemas.microsoft.com/office/drawing/2014/main" id="{4ACE77E0-68A1-154A-9490-1F53758CF36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3123" y="1789624"/>
            <a:ext cx="5238981" cy="3929236"/>
          </a:xfrm>
          <a:prstGeom prst="rect">
            <a:avLst/>
          </a:prstGeom>
        </p:spPr>
      </p:pic>
    </p:spTree>
  </p:cSld>
  <p:clrMapOvr>
    <a:masterClrMapping/>
  </p:clrMapOvr>
  <p:transition spd="med"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>
            <a:extLst>
              <a:ext uri="{FF2B5EF4-FFF2-40B4-BE49-F238E27FC236}">
                <a16:creationId xmlns:a16="http://schemas.microsoft.com/office/drawing/2014/main" id="{C05F6BE1-8BEE-B743-AE8E-327CD77BB3C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25199"/>
          <a:stretch/>
        </p:blipFill>
        <p:spPr>
          <a:xfrm>
            <a:off x="71601" y="1380778"/>
            <a:ext cx="9000797" cy="3776414"/>
          </a:xfrm>
          <a:prstGeom prst="rect">
            <a:avLst/>
          </a:prstGeom>
        </p:spPr>
      </p:pic>
      <p:sp>
        <p:nvSpPr>
          <p:cNvPr id="35" name="Rectangle 3"/>
          <p:cNvSpPr txBox="1">
            <a:spLocks noChangeArrowheads="1"/>
          </p:cNvSpPr>
          <p:nvPr/>
        </p:nvSpPr>
        <p:spPr bwMode="auto">
          <a:xfrm>
            <a:off x="3122881" y="1197422"/>
            <a:ext cx="3343597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Sandfilter/Mehrschichtfilter</a:t>
            </a:r>
            <a:endParaRPr lang="de-DE" sz="1800" kern="0" dirty="0">
              <a:solidFill>
                <a:srgbClr val="003090"/>
              </a:solidFill>
              <a:ea typeface="Tahoma" pitchFamily="34" charset="0"/>
              <a:cs typeface="Tahoma" pitchFamily="34" charset="0"/>
            </a:endParaRPr>
          </a:p>
        </p:txBody>
      </p:sp>
      <p:sp>
        <p:nvSpPr>
          <p:cNvPr id="10256" name="Rectangle 4"/>
          <p:cNvSpPr>
            <a:spLocks noGrp="1" noChangeArrowheads="1"/>
          </p:cNvSpPr>
          <p:nvPr>
            <p:ph type="title"/>
          </p:nvPr>
        </p:nvSpPr>
        <p:spPr>
          <a:xfrm>
            <a:off x="457199" y="414338"/>
            <a:ext cx="3034681" cy="619125"/>
          </a:xfrm>
        </p:spPr>
        <p:txBody>
          <a:bodyPr/>
          <a:lstStyle/>
          <a:p>
            <a:pPr algn="l"/>
            <a:r>
              <a:rPr lang="de-DE" altLang="de-DE" sz="2400" dirty="0">
                <a:solidFill>
                  <a:schemeClr val="tx1"/>
                </a:solidFill>
                <a:latin typeface="Tahoma" pitchFamily="34" charset="0"/>
                <a:cs typeface="Tahoma" pitchFamily="34" charset="0"/>
              </a:rPr>
              <a:t>Filtertypen</a:t>
            </a:r>
          </a:p>
        </p:txBody>
      </p:sp>
      <p:sp>
        <p:nvSpPr>
          <p:cNvPr id="37" name="Rectangle 3"/>
          <p:cNvSpPr txBox="1">
            <a:spLocks noChangeArrowheads="1"/>
          </p:cNvSpPr>
          <p:nvPr/>
        </p:nvSpPr>
        <p:spPr bwMode="auto">
          <a:xfrm>
            <a:off x="683568" y="5157192"/>
            <a:ext cx="7934192" cy="14401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  <a:sym typeface="Wingdings" panose="05000000000000000000" pitchFamily="2" charset="2"/>
              </a:rPr>
              <a:t>Körnungen im Bereich von 0,4 – 1,2 mm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  <a:sym typeface="Wingdings" panose="05000000000000000000" pitchFamily="2" charset="2"/>
              </a:rPr>
              <a:t>Schichthöhe mindestens 400 bis 600 mm (in Abhängigkeit der Korngrößen)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Filtrationsgeschwindigkeit ≤ 30 m/h</a:t>
            </a:r>
          </a:p>
          <a:p>
            <a:pPr algn="l" eaLnBrk="0" hangingPunct="0">
              <a:spcBef>
                <a:spcPct val="20000"/>
              </a:spcBef>
              <a:buClr>
                <a:schemeClr val="folHlink"/>
              </a:buClr>
              <a:defRPr/>
            </a:pPr>
            <a:r>
              <a:rPr lang="de-DE" sz="1800" kern="0" dirty="0">
                <a:solidFill>
                  <a:schemeClr val="tx1"/>
                </a:solidFill>
                <a:ea typeface="Tahoma" pitchFamily="34" charset="0"/>
                <a:cs typeface="Tahoma" pitchFamily="34" charset="0"/>
              </a:rPr>
              <a:t>Filtrationsfläche A = Q/v</a:t>
            </a:r>
          </a:p>
        </p:txBody>
      </p:sp>
    </p:spTree>
    <p:extLst>
      <p:ext uri="{BB962C8B-B14F-4D97-AF65-F5344CB8AC3E}">
        <p14:creationId xmlns:p14="http://schemas.microsoft.com/office/powerpoint/2010/main" val="3950370611"/>
      </p:ext>
    </p:extLst>
  </p:cSld>
  <p:clrMapOvr>
    <a:masterClrMapping/>
  </p:clrMapOvr>
  <p:transition spd="med"/>
</p:sld>
</file>

<file path=ppt/theme/theme1.xml><?xml version="1.0" encoding="utf-8"?>
<a:theme xmlns:a="http://schemas.openxmlformats.org/drawingml/2006/main" name="Übergänge">
  <a:themeElements>
    <a:clrScheme name="Übergänge 2">
      <a:dk1>
        <a:srgbClr val="000000"/>
      </a:dk1>
      <a:lt1>
        <a:srgbClr val="FFFFFF"/>
      </a:lt1>
      <a:dk2>
        <a:srgbClr val="333399"/>
      </a:dk2>
      <a:lt2>
        <a:srgbClr val="1C1C1C"/>
      </a:lt2>
      <a:accent1>
        <a:srgbClr val="00E4A8"/>
      </a:accent1>
      <a:accent2>
        <a:srgbClr val="FFCF01"/>
      </a:accent2>
      <a:accent3>
        <a:srgbClr val="FFFFFF"/>
      </a:accent3>
      <a:accent4>
        <a:srgbClr val="000000"/>
      </a:accent4>
      <a:accent5>
        <a:srgbClr val="AAEFD1"/>
      </a:accent5>
      <a:accent6>
        <a:srgbClr val="E7BB01"/>
      </a:accent6>
      <a:hlink>
        <a:srgbClr val="FF0000"/>
      </a:hlink>
      <a:folHlink>
        <a:srgbClr val="3333CC"/>
      </a:folHlink>
    </a:clrScheme>
    <a:fontScheme name="Übergänge">
      <a:majorFont>
        <a:latin typeface="Tahoma"/>
        <a:ea typeface=""/>
        <a:cs typeface=""/>
      </a:majorFont>
      <a:minorFont>
        <a:latin typeface="Arial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b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chemeClr val="bg2"/>
            </a:solidFill>
            <a:effectLst/>
            <a:latin typeface="Tahom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b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chemeClr val="bg2"/>
            </a:solidFill>
            <a:effectLst/>
            <a:latin typeface="Tahoma" pitchFamily="34" charset="0"/>
          </a:defRPr>
        </a:defPPr>
      </a:lstStyle>
    </a:lnDef>
  </a:objectDefaults>
  <a:extraClrSchemeLst>
    <a:extraClrScheme>
      <a:clrScheme name="Übergänge 1">
        <a:dk1>
          <a:srgbClr val="969696"/>
        </a:dk1>
        <a:lt1>
          <a:srgbClr val="FFFFFF"/>
        </a:lt1>
        <a:dk2>
          <a:srgbClr val="000000"/>
        </a:dk2>
        <a:lt2>
          <a:srgbClr val="DDDDDD"/>
        </a:lt2>
        <a:accent1>
          <a:srgbClr val="00E4A8"/>
        </a:accent1>
        <a:accent2>
          <a:srgbClr val="3333CC"/>
        </a:accent2>
        <a:accent3>
          <a:srgbClr val="AAAAAA"/>
        </a:accent3>
        <a:accent4>
          <a:srgbClr val="DADADA"/>
        </a:accent4>
        <a:accent5>
          <a:srgbClr val="AAEFD1"/>
        </a:accent5>
        <a:accent6>
          <a:srgbClr val="2D2DB9"/>
        </a:accent6>
        <a:hlink>
          <a:srgbClr val="FF5050"/>
        </a:hlink>
        <a:folHlink>
          <a:srgbClr val="FFCF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Übergänge 2">
        <a:dk1>
          <a:srgbClr val="000000"/>
        </a:dk1>
        <a:lt1>
          <a:srgbClr val="FFFFFF"/>
        </a:lt1>
        <a:dk2>
          <a:srgbClr val="333399"/>
        </a:dk2>
        <a:lt2>
          <a:srgbClr val="1C1C1C"/>
        </a:lt2>
        <a:accent1>
          <a:srgbClr val="00E4A8"/>
        </a:accent1>
        <a:accent2>
          <a:srgbClr val="FFCF01"/>
        </a:accent2>
        <a:accent3>
          <a:srgbClr val="FFFFFF"/>
        </a:accent3>
        <a:accent4>
          <a:srgbClr val="000000"/>
        </a:accent4>
        <a:accent5>
          <a:srgbClr val="AAEFD1"/>
        </a:accent5>
        <a:accent6>
          <a:srgbClr val="E7BB01"/>
        </a:accent6>
        <a:hlink>
          <a:srgbClr val="FF0000"/>
        </a:hlink>
        <a:folHlink>
          <a:srgbClr val="3333C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Übergänge 3">
        <a:dk1>
          <a:srgbClr val="000000"/>
        </a:dk1>
        <a:lt1>
          <a:srgbClr val="FFFFFF"/>
        </a:lt1>
        <a:dk2>
          <a:srgbClr val="000000"/>
        </a:dk2>
        <a:lt2>
          <a:srgbClr val="5F5F5F"/>
        </a:lt2>
        <a:accent1>
          <a:srgbClr val="EAEAEA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F3F3F3"/>
        </a:accent5>
        <a:accent6>
          <a:srgbClr val="737373"/>
        </a:accent6>
        <a:hlink>
          <a:srgbClr val="4D4D4D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Übergänge 4">
        <a:dk1>
          <a:srgbClr val="000094"/>
        </a:dk1>
        <a:lt1>
          <a:srgbClr val="FFFFFF"/>
        </a:lt1>
        <a:dk2>
          <a:srgbClr val="0000CC"/>
        </a:dk2>
        <a:lt2>
          <a:srgbClr val="FFFFCC"/>
        </a:lt2>
        <a:accent1>
          <a:srgbClr val="3193FF"/>
        </a:accent1>
        <a:accent2>
          <a:srgbClr val="9900FF"/>
        </a:accent2>
        <a:accent3>
          <a:srgbClr val="AAAAE2"/>
        </a:accent3>
        <a:accent4>
          <a:srgbClr val="DADADA"/>
        </a:accent4>
        <a:accent5>
          <a:srgbClr val="ADC8FF"/>
        </a:accent5>
        <a:accent6>
          <a:srgbClr val="8A00E7"/>
        </a:accent6>
        <a:hlink>
          <a:srgbClr val="FF3399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Übergänge 5">
        <a:dk1>
          <a:srgbClr val="000000"/>
        </a:dk1>
        <a:lt1>
          <a:srgbClr val="FFFFFF"/>
        </a:lt1>
        <a:dk2>
          <a:srgbClr val="000066"/>
        </a:dk2>
        <a:lt2>
          <a:srgbClr val="333333"/>
        </a:lt2>
        <a:accent1>
          <a:srgbClr val="C4709A"/>
        </a:accent1>
        <a:accent2>
          <a:srgbClr val="4B4EB5"/>
        </a:accent2>
        <a:accent3>
          <a:srgbClr val="FFFFFF"/>
        </a:accent3>
        <a:accent4>
          <a:srgbClr val="000000"/>
        </a:accent4>
        <a:accent5>
          <a:srgbClr val="DEBBCA"/>
        </a:accent5>
        <a:accent6>
          <a:srgbClr val="4346A4"/>
        </a:accent6>
        <a:hlink>
          <a:srgbClr val="C481CF"/>
        </a:hlink>
        <a:folHlink>
          <a:srgbClr val="76B74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Übergänge 6">
        <a:dk1>
          <a:srgbClr val="000000"/>
        </a:dk1>
        <a:lt1>
          <a:srgbClr val="FFFFFF"/>
        </a:lt1>
        <a:dk2>
          <a:srgbClr val="6A4076"/>
        </a:dk2>
        <a:lt2>
          <a:srgbClr val="969696"/>
        </a:lt2>
        <a:accent1>
          <a:srgbClr val="DBA9C2"/>
        </a:accent1>
        <a:accent2>
          <a:srgbClr val="E1BF91"/>
        </a:accent2>
        <a:accent3>
          <a:srgbClr val="FFFFFF"/>
        </a:accent3>
        <a:accent4>
          <a:srgbClr val="000000"/>
        </a:accent4>
        <a:accent5>
          <a:srgbClr val="EAD1DD"/>
        </a:accent5>
        <a:accent6>
          <a:srgbClr val="CCAD83"/>
        </a:accent6>
        <a:hlink>
          <a:srgbClr val="B3CE82"/>
        </a:hlink>
        <a:folHlink>
          <a:srgbClr val="B8AD4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Übergänge 7">
        <a:dk1>
          <a:srgbClr val="000000"/>
        </a:dk1>
        <a:lt1>
          <a:srgbClr val="FFFFFF"/>
        </a:lt1>
        <a:dk2>
          <a:srgbClr val="515F7B"/>
        </a:dk2>
        <a:lt2>
          <a:srgbClr val="808080"/>
        </a:lt2>
        <a:accent1>
          <a:srgbClr val="9FCAD3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CDE1E6"/>
        </a:accent5>
        <a:accent6>
          <a:srgbClr val="AEAEAE"/>
        </a:accent6>
        <a:hlink>
          <a:srgbClr val="91AFBF"/>
        </a:hlink>
        <a:folHlink>
          <a:srgbClr val="ECEAA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Larissa-Design">
  <a:themeElements>
    <a:clrScheme name="Larissa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Larissa-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C:\Programme\Microsoft Office\Templates\Presentation Designs\Übergänge.pot</Template>
  <TotalTime>0</TotalTime>
  <Words>3167</Words>
  <Application>Microsoft Office PowerPoint</Application>
  <PresentationFormat>Bildschirmpräsentation (4:3)</PresentationFormat>
  <Paragraphs>597</Paragraphs>
  <Slides>58</Slides>
  <Notes>25</Notes>
  <HiddenSlides>0</HiddenSlides>
  <MMClips>0</MMClips>
  <ScaleCrop>false</ScaleCrop>
  <HeadingPairs>
    <vt:vector size="8" baseType="variant">
      <vt:variant>
        <vt:lpstr>Verwendete Schriftarten</vt:lpstr>
      </vt:variant>
      <vt:variant>
        <vt:i4>8</vt:i4>
      </vt:variant>
      <vt:variant>
        <vt:lpstr>Design</vt:lpstr>
      </vt:variant>
      <vt:variant>
        <vt:i4>1</vt:i4>
      </vt:variant>
      <vt:variant>
        <vt:lpstr>Eingebettete OLE-Server</vt:lpstr>
      </vt:variant>
      <vt:variant>
        <vt:i4>1</vt:i4>
      </vt:variant>
      <vt:variant>
        <vt:lpstr>Folientitel</vt:lpstr>
      </vt:variant>
      <vt:variant>
        <vt:i4>58</vt:i4>
      </vt:variant>
    </vt:vector>
  </HeadingPairs>
  <TitlesOfParts>
    <vt:vector size="68" baseType="lpstr">
      <vt:lpstr>Agency FB</vt:lpstr>
      <vt:lpstr>Arial</vt:lpstr>
      <vt:lpstr>Calibri</vt:lpstr>
      <vt:lpstr>Cambria Math</vt:lpstr>
      <vt:lpstr>Rubik-Italic</vt:lpstr>
      <vt:lpstr>Tahoma</vt:lpstr>
      <vt:lpstr>Times New Roman</vt:lpstr>
      <vt:lpstr>Wingdings</vt:lpstr>
      <vt:lpstr>Übergänge</vt:lpstr>
      <vt:lpstr>Clip</vt:lpstr>
      <vt:lpstr>Filtration  – Vergleich verschiedener Verfahren nach DIN 19643 –   Dipl.-Ing. Alexander Reuß Ospa Apparatebau Pauser GmbH &amp; Co. KG</vt:lpstr>
      <vt:lpstr>Wasseraufbereitung (speziell Filtrationsverfahren) nach DIN 19643-2, -3 &amp; -4</vt:lpstr>
      <vt:lpstr>Belastungsstoffe im Beckenwasser</vt:lpstr>
      <vt:lpstr>Aufgabe der Filtration</vt:lpstr>
      <vt:lpstr>Filtrationsarten</vt:lpstr>
      <vt:lpstr>Zyklus der Aufbereitung von Schwimm- und Badebeckenwasser</vt:lpstr>
      <vt:lpstr>Wasseraufbereitung klassisch</vt:lpstr>
      <vt:lpstr>Filtertypen</vt:lpstr>
      <vt:lpstr>Filtertypen</vt:lpstr>
      <vt:lpstr>Filtertypen</vt:lpstr>
      <vt:lpstr>Filtertypen</vt:lpstr>
      <vt:lpstr>Anschwemmfilter (geschlossen)</vt:lpstr>
      <vt:lpstr>Anschwemmfilter (offen)</vt:lpstr>
      <vt:lpstr>Filtertypen</vt:lpstr>
      <vt:lpstr>Filtertypen</vt:lpstr>
      <vt:lpstr>Wirkungsweise der Mehrschichtfiltration</vt:lpstr>
      <vt:lpstr>Wirkmechanismen im Festbettfilter</vt:lpstr>
      <vt:lpstr>PowerPoint-Präsentation</vt:lpstr>
      <vt:lpstr>PowerPoint-Präsentation</vt:lpstr>
      <vt:lpstr>PowerPoint-Präsentation</vt:lpstr>
      <vt:lpstr>PowerPoint-Präsentation</vt:lpstr>
      <vt:lpstr>Siebanalyse - Ungleichförmigkeitsfaktor</vt:lpstr>
      <vt:lpstr>PowerPoint-Präsentation</vt:lpstr>
      <vt:lpstr>PowerPoint-Präsentation</vt:lpstr>
      <vt:lpstr>PowerPoint-Präsentation</vt:lpstr>
      <vt:lpstr>PowerPoint-Präsentation</vt:lpstr>
      <vt:lpstr>Filtermaterialien gemäß DIN 19643-2</vt:lpstr>
      <vt:lpstr>Filtermaterialien nach DIN 19643</vt:lpstr>
      <vt:lpstr>Filtermaterialien nach DIN 19643</vt:lpstr>
      <vt:lpstr>weitere Filtermaterialien nach DIN 19643</vt:lpstr>
      <vt:lpstr>„neue“ Filtermaterialien</vt:lpstr>
      <vt:lpstr>PowerPoint-Präsentation</vt:lpstr>
      <vt:lpstr>PowerPoint-Präsentation</vt:lpstr>
      <vt:lpstr>Unterstützung der Filtration durch Flockung</vt:lpstr>
      <vt:lpstr>Flockungsschritte</vt:lpstr>
      <vt:lpstr>Prozessentwicklung der Flockung</vt:lpstr>
      <vt:lpstr>DIN 19643-2 (-3 &amp; -4) Flockung und G-Wert</vt:lpstr>
      <vt:lpstr>DIN 19643-2 (-3 &amp; -4) Flockung und G-Wert</vt:lpstr>
      <vt:lpstr>DIN 19643-3 wesentliche Änderungen</vt:lpstr>
      <vt:lpstr>hygienische Barriere bei Therapiebecken</vt:lpstr>
      <vt:lpstr>DIN 19643-4 Ultrafiltration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DIN 19643-4 wesentliche Änderungen</vt:lpstr>
      <vt:lpstr>Kriterien für die Auswahl des Filtrationsverfahrens nach DIN 19643</vt:lpstr>
      <vt:lpstr>Zusammenfassung</vt:lpstr>
      <vt:lpstr>PowerPoint-Präsentation</vt:lpstr>
      <vt:lpstr>weitere Filtermaterialien nach DIN 19643</vt:lpstr>
      <vt:lpstr>weitere Filtermaterialien nach DIN 19643</vt:lpstr>
      <vt:lpstr>PowerPoint-Präsentation</vt:lpstr>
      <vt:lpstr>PowerPoint-Präsentation</vt:lpstr>
      <vt:lpstr>Flockung bei Sand- und Mehrschichtfiltration</vt:lpstr>
      <vt:lpstr>Flockung bei der Ultrafiltration</vt:lpstr>
    </vt:vector>
  </TitlesOfParts>
  <Company>Ospa Schwimmbadtechnik Pauser GmbH &amp; Co.KG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Aufbereitung von Floating-Pools</dc:title>
  <dc:creator>Alexandru Rusescu</dc:creator>
  <cp:lastModifiedBy>Reuß, Alexander</cp:lastModifiedBy>
  <cp:revision>1442</cp:revision>
  <cp:lastPrinted>2018-11-28T12:55:27Z</cp:lastPrinted>
  <dcterms:created xsi:type="dcterms:W3CDTF">2000-10-13T10:39:44Z</dcterms:created>
  <dcterms:modified xsi:type="dcterms:W3CDTF">2023-10-05T12:53:13Z</dcterms:modified>
</cp:coreProperties>
</file>